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 id="298" r:id="rId5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 Id="rId53" Type="http://schemas.openxmlformats.org/officeDocument/2006/relationships/slide" Target="slides/slide43.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d3956b5608a28bdcb15918a7bb2996b82f8da983.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84bc2e0821c19ebb23f52ec3d264ef1c538ed82.png"/>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f2004a477632f4d39eb298d5792ed821c1bb24c1.png"/>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3.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08" name="rc108"/>
            <p:cNvSpPr/>
            <p:nvPr/>
          </p:nvSpPr>
          <p:spPr>
            <a:xfrm>
              <a:off x="7176991" y="2210379"/>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09" name="rc109"/>
            <p:cNvSpPr/>
            <p:nvPr/>
          </p:nvSpPr>
          <p:spPr>
            <a:xfrm>
              <a:off x="7488044" y="2210379"/>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0" name="rc110"/>
            <p:cNvSpPr/>
            <p:nvPr/>
          </p:nvSpPr>
          <p:spPr>
            <a:xfrm>
              <a:off x="7799096" y="2210379"/>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1" name="rc111"/>
            <p:cNvSpPr/>
            <p:nvPr/>
          </p:nvSpPr>
          <p:spPr>
            <a:xfrm>
              <a:off x="8110148" y="2210379"/>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112" name="rc112"/>
            <p:cNvSpPr/>
            <p:nvPr/>
          </p:nvSpPr>
          <p:spPr>
            <a:xfrm>
              <a:off x="8421201" y="2210379"/>
              <a:ext cx="311052" cy="261026"/>
            </a:xfrm>
            <a:prstGeom prst="rect">
              <a:avLst/>
            </a:prstGeom>
            <a:solidFill>
              <a:srgbClr val="C7140A">
                <a:alpha val="100000"/>
              </a:srgbClr>
            </a:solidFill>
            <a:ln w="2710" cap="flat">
              <a:solidFill>
                <a:srgbClr val="FFFFFF">
                  <a:alpha val="100000"/>
                </a:srgbClr>
              </a:solidFill>
              <a:prstDash val="solid"/>
              <a:miter/>
            </a:ln>
          </p:spPr>
          <p:txBody>
            <a:bodyPr/>
            <a:lstStyle/>
            <a:p/>
          </p:txBody>
        </p:sp>
        <p:sp>
          <p:nvSpPr>
            <p:cNvPr id="113" name="rc113"/>
            <p:cNvSpPr/>
            <p:nvPr/>
          </p:nvSpPr>
          <p:spPr>
            <a:xfrm>
              <a:off x="8732253" y="2210379"/>
              <a:ext cx="311052" cy="261026"/>
            </a:xfrm>
            <a:prstGeom prst="rect">
              <a:avLst/>
            </a:prstGeom>
            <a:solidFill>
              <a:srgbClr val="C51309">
                <a:alpha val="100000"/>
              </a:srgbClr>
            </a:solidFill>
            <a:ln w="2710" cap="flat">
              <a:solidFill>
                <a:srgbClr val="FFFFFF">
                  <a:alpha val="100000"/>
                </a:srgbClr>
              </a:solidFill>
              <a:prstDash val="solid"/>
              <a:miter/>
            </a:ln>
          </p:spPr>
          <p:txBody>
            <a:bodyPr/>
            <a:lstStyle/>
            <a:p/>
          </p:txBody>
        </p:sp>
        <p:sp>
          <p:nvSpPr>
            <p:cNvPr id="114" name="rc114"/>
            <p:cNvSpPr/>
            <p:nvPr/>
          </p:nvSpPr>
          <p:spPr>
            <a:xfrm>
              <a:off x="955945"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5" name="rc115"/>
            <p:cNvSpPr/>
            <p:nvPr/>
          </p:nvSpPr>
          <p:spPr>
            <a:xfrm>
              <a:off x="1266997"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6" name="rc116"/>
            <p:cNvSpPr/>
            <p:nvPr/>
          </p:nvSpPr>
          <p:spPr>
            <a:xfrm>
              <a:off x="1578050"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17" name="rc117"/>
            <p:cNvSpPr/>
            <p:nvPr/>
          </p:nvSpPr>
          <p:spPr>
            <a:xfrm>
              <a:off x="1889102"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8" name="rc118"/>
            <p:cNvSpPr/>
            <p:nvPr/>
          </p:nvSpPr>
          <p:spPr>
            <a:xfrm>
              <a:off x="2200154"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19" name="rc119"/>
            <p:cNvSpPr/>
            <p:nvPr/>
          </p:nvSpPr>
          <p:spPr>
            <a:xfrm>
              <a:off x="2511207"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0" name="rc120"/>
            <p:cNvSpPr/>
            <p:nvPr/>
          </p:nvSpPr>
          <p:spPr>
            <a:xfrm>
              <a:off x="2822259"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1" name="rc121"/>
            <p:cNvSpPr/>
            <p:nvPr/>
          </p:nvSpPr>
          <p:spPr>
            <a:xfrm>
              <a:off x="3133311" y="2993459"/>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22" name="rc122"/>
            <p:cNvSpPr/>
            <p:nvPr/>
          </p:nvSpPr>
          <p:spPr>
            <a:xfrm>
              <a:off x="3444364" y="2993459"/>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23" name="rc123"/>
            <p:cNvSpPr/>
            <p:nvPr/>
          </p:nvSpPr>
          <p:spPr>
            <a:xfrm>
              <a:off x="3755416"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4" name="rc124"/>
            <p:cNvSpPr/>
            <p:nvPr/>
          </p:nvSpPr>
          <p:spPr>
            <a:xfrm>
              <a:off x="4066468" y="2993459"/>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5" name="rc125"/>
            <p:cNvSpPr/>
            <p:nvPr/>
          </p:nvSpPr>
          <p:spPr>
            <a:xfrm>
              <a:off x="4377521" y="2993459"/>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26" name="rc126"/>
            <p:cNvSpPr/>
            <p:nvPr/>
          </p:nvSpPr>
          <p:spPr>
            <a:xfrm>
              <a:off x="4688573" y="2993459"/>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7" name="rc127"/>
            <p:cNvSpPr/>
            <p:nvPr/>
          </p:nvSpPr>
          <p:spPr>
            <a:xfrm>
              <a:off x="4999625"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28" name="rc128"/>
            <p:cNvSpPr/>
            <p:nvPr/>
          </p:nvSpPr>
          <p:spPr>
            <a:xfrm>
              <a:off x="5310677"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29" name="rc129"/>
            <p:cNvSpPr/>
            <p:nvPr/>
          </p:nvSpPr>
          <p:spPr>
            <a:xfrm>
              <a:off x="5621730"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0" name="rc130"/>
            <p:cNvSpPr/>
            <p:nvPr/>
          </p:nvSpPr>
          <p:spPr>
            <a:xfrm>
              <a:off x="5932782" y="2993459"/>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31" name="rc131"/>
            <p:cNvSpPr/>
            <p:nvPr/>
          </p:nvSpPr>
          <p:spPr>
            <a:xfrm>
              <a:off x="6243834"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2" name="rc132"/>
            <p:cNvSpPr/>
            <p:nvPr/>
          </p:nvSpPr>
          <p:spPr>
            <a:xfrm>
              <a:off x="6554887"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3" name="rc133"/>
            <p:cNvSpPr/>
            <p:nvPr/>
          </p:nvSpPr>
          <p:spPr>
            <a:xfrm>
              <a:off x="6865939" y="299345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34" name="rc134"/>
            <p:cNvSpPr/>
            <p:nvPr/>
          </p:nvSpPr>
          <p:spPr>
            <a:xfrm>
              <a:off x="7176991" y="2993459"/>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135" name="rc135"/>
            <p:cNvSpPr/>
            <p:nvPr/>
          </p:nvSpPr>
          <p:spPr>
            <a:xfrm>
              <a:off x="7488044"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6" name="rc136"/>
            <p:cNvSpPr/>
            <p:nvPr/>
          </p:nvSpPr>
          <p:spPr>
            <a:xfrm>
              <a:off x="7799096"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7" name="rc137"/>
            <p:cNvSpPr/>
            <p:nvPr/>
          </p:nvSpPr>
          <p:spPr>
            <a:xfrm>
              <a:off x="8110148" y="2993459"/>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8" name="rc138"/>
            <p:cNvSpPr/>
            <p:nvPr/>
          </p:nvSpPr>
          <p:spPr>
            <a:xfrm>
              <a:off x="8421201"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9" name="rc139"/>
            <p:cNvSpPr/>
            <p:nvPr/>
          </p:nvSpPr>
          <p:spPr>
            <a:xfrm>
              <a:off x="8732253" y="2993459"/>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0" name="rc140"/>
            <p:cNvSpPr/>
            <p:nvPr/>
          </p:nvSpPr>
          <p:spPr>
            <a:xfrm>
              <a:off x="5621730" y="403756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1" name="rc141"/>
            <p:cNvSpPr/>
            <p:nvPr/>
          </p:nvSpPr>
          <p:spPr>
            <a:xfrm>
              <a:off x="5932782"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2" name="rc142"/>
            <p:cNvSpPr/>
            <p:nvPr/>
          </p:nvSpPr>
          <p:spPr>
            <a:xfrm>
              <a:off x="6243834"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3" name="rc143"/>
            <p:cNvSpPr/>
            <p:nvPr/>
          </p:nvSpPr>
          <p:spPr>
            <a:xfrm>
              <a:off x="6554887" y="403756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44" name="rc144"/>
            <p:cNvSpPr/>
            <p:nvPr/>
          </p:nvSpPr>
          <p:spPr>
            <a:xfrm>
              <a:off x="6865939" y="403756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45" name="rc145"/>
            <p:cNvSpPr/>
            <p:nvPr/>
          </p:nvSpPr>
          <p:spPr>
            <a:xfrm>
              <a:off x="7176991" y="4037565"/>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6" name="rc146"/>
            <p:cNvSpPr/>
            <p:nvPr/>
          </p:nvSpPr>
          <p:spPr>
            <a:xfrm>
              <a:off x="7488044" y="403756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7" name="rc147"/>
            <p:cNvSpPr/>
            <p:nvPr/>
          </p:nvSpPr>
          <p:spPr>
            <a:xfrm>
              <a:off x="7799096" y="4037565"/>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48" name="rc148"/>
            <p:cNvSpPr/>
            <p:nvPr/>
          </p:nvSpPr>
          <p:spPr>
            <a:xfrm>
              <a:off x="8110148"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49" name="rc149"/>
            <p:cNvSpPr/>
            <p:nvPr/>
          </p:nvSpPr>
          <p:spPr>
            <a:xfrm>
              <a:off x="8421201" y="403756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0" name="rc150"/>
            <p:cNvSpPr/>
            <p:nvPr/>
          </p:nvSpPr>
          <p:spPr>
            <a:xfrm>
              <a:off x="8732253" y="403756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1" name="rc151"/>
            <p:cNvSpPr/>
            <p:nvPr/>
          </p:nvSpPr>
          <p:spPr>
            <a:xfrm>
              <a:off x="7488044" y="429859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429859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429859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429859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429859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56" name="rc156"/>
            <p:cNvSpPr/>
            <p:nvPr/>
          </p:nvSpPr>
          <p:spPr>
            <a:xfrm>
              <a:off x="955945"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7" name="rc157"/>
            <p:cNvSpPr/>
            <p:nvPr/>
          </p:nvSpPr>
          <p:spPr>
            <a:xfrm>
              <a:off x="1266997"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58" name="rc158"/>
            <p:cNvSpPr/>
            <p:nvPr/>
          </p:nvSpPr>
          <p:spPr>
            <a:xfrm>
              <a:off x="1578050"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59" name="rc159"/>
            <p:cNvSpPr/>
            <p:nvPr/>
          </p:nvSpPr>
          <p:spPr>
            <a:xfrm>
              <a:off x="1889102"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220015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1" name="rc161"/>
            <p:cNvSpPr/>
            <p:nvPr/>
          </p:nvSpPr>
          <p:spPr>
            <a:xfrm>
              <a:off x="2511207"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2" name="rc162"/>
            <p:cNvSpPr/>
            <p:nvPr/>
          </p:nvSpPr>
          <p:spPr>
            <a:xfrm>
              <a:off x="282225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3" name="rc163"/>
            <p:cNvSpPr/>
            <p:nvPr/>
          </p:nvSpPr>
          <p:spPr>
            <a:xfrm>
              <a:off x="3133311"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4" name="rc164"/>
            <p:cNvSpPr/>
            <p:nvPr/>
          </p:nvSpPr>
          <p:spPr>
            <a:xfrm>
              <a:off x="3444364"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5" name="rc165"/>
            <p:cNvSpPr/>
            <p:nvPr/>
          </p:nvSpPr>
          <p:spPr>
            <a:xfrm>
              <a:off x="3755416"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6" name="rc166"/>
            <p:cNvSpPr/>
            <p:nvPr/>
          </p:nvSpPr>
          <p:spPr>
            <a:xfrm>
              <a:off x="4066468"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7" name="rc167"/>
            <p:cNvSpPr/>
            <p:nvPr/>
          </p:nvSpPr>
          <p:spPr>
            <a:xfrm>
              <a:off x="4377521"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4688573"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9" name="rc169"/>
            <p:cNvSpPr/>
            <p:nvPr/>
          </p:nvSpPr>
          <p:spPr>
            <a:xfrm>
              <a:off x="4999625" y="455961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0" name="rc170"/>
            <p:cNvSpPr/>
            <p:nvPr/>
          </p:nvSpPr>
          <p:spPr>
            <a:xfrm>
              <a:off x="5310677"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1" name="rc171"/>
            <p:cNvSpPr/>
            <p:nvPr/>
          </p:nvSpPr>
          <p:spPr>
            <a:xfrm>
              <a:off x="5621730" y="455961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2" name="rc172"/>
            <p:cNvSpPr/>
            <p:nvPr/>
          </p:nvSpPr>
          <p:spPr>
            <a:xfrm>
              <a:off x="5932782"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3" name="rc173"/>
            <p:cNvSpPr/>
            <p:nvPr/>
          </p:nvSpPr>
          <p:spPr>
            <a:xfrm>
              <a:off x="6243834"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74" name="rc174"/>
            <p:cNvSpPr/>
            <p:nvPr/>
          </p:nvSpPr>
          <p:spPr>
            <a:xfrm>
              <a:off x="6554887" y="4559618"/>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6865939" y="4559618"/>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76" name="rc176"/>
            <p:cNvSpPr/>
            <p:nvPr/>
          </p:nvSpPr>
          <p:spPr>
            <a:xfrm>
              <a:off x="7176991" y="4559618"/>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77" name="rc177"/>
            <p:cNvSpPr/>
            <p:nvPr/>
          </p:nvSpPr>
          <p:spPr>
            <a:xfrm>
              <a:off x="7488044" y="455961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8" name="rc178"/>
            <p:cNvSpPr/>
            <p:nvPr/>
          </p:nvSpPr>
          <p:spPr>
            <a:xfrm>
              <a:off x="7799096"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9" name="rc179"/>
            <p:cNvSpPr/>
            <p:nvPr/>
          </p:nvSpPr>
          <p:spPr>
            <a:xfrm>
              <a:off x="8110148" y="4559618"/>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80" name="rc180"/>
            <p:cNvSpPr/>
            <p:nvPr/>
          </p:nvSpPr>
          <p:spPr>
            <a:xfrm>
              <a:off x="8421201" y="455961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81" name="rc181"/>
            <p:cNvSpPr/>
            <p:nvPr/>
          </p:nvSpPr>
          <p:spPr>
            <a:xfrm>
              <a:off x="8732253"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2" name="rc182"/>
            <p:cNvSpPr/>
            <p:nvPr/>
          </p:nvSpPr>
          <p:spPr>
            <a:xfrm>
              <a:off x="955945"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83" name="rc183"/>
            <p:cNvSpPr/>
            <p:nvPr/>
          </p:nvSpPr>
          <p:spPr>
            <a:xfrm>
              <a:off x="126699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4" name="rc184"/>
            <p:cNvSpPr/>
            <p:nvPr/>
          </p:nvSpPr>
          <p:spPr>
            <a:xfrm>
              <a:off x="1578050" y="508167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85" name="rc185"/>
            <p:cNvSpPr/>
            <p:nvPr/>
          </p:nvSpPr>
          <p:spPr>
            <a:xfrm>
              <a:off x="1889102"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86" name="rc186"/>
            <p:cNvSpPr/>
            <p:nvPr/>
          </p:nvSpPr>
          <p:spPr>
            <a:xfrm>
              <a:off x="220015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7" name="rc187"/>
            <p:cNvSpPr/>
            <p:nvPr/>
          </p:nvSpPr>
          <p:spPr>
            <a:xfrm>
              <a:off x="2511207"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88" name="rc188"/>
            <p:cNvSpPr/>
            <p:nvPr/>
          </p:nvSpPr>
          <p:spPr>
            <a:xfrm>
              <a:off x="2822259"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3133311" y="5081671"/>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0" name="rc190"/>
            <p:cNvSpPr/>
            <p:nvPr/>
          </p:nvSpPr>
          <p:spPr>
            <a:xfrm>
              <a:off x="3444364" y="5081671"/>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1" name="rc191"/>
            <p:cNvSpPr/>
            <p:nvPr/>
          </p:nvSpPr>
          <p:spPr>
            <a:xfrm>
              <a:off x="3755416"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2" name="rc192"/>
            <p:cNvSpPr/>
            <p:nvPr/>
          </p:nvSpPr>
          <p:spPr>
            <a:xfrm>
              <a:off x="4066468" y="5081671"/>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3" name="rc193"/>
            <p:cNvSpPr/>
            <p:nvPr/>
          </p:nvSpPr>
          <p:spPr>
            <a:xfrm>
              <a:off x="4377521"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94" name="rc194"/>
            <p:cNvSpPr/>
            <p:nvPr/>
          </p:nvSpPr>
          <p:spPr>
            <a:xfrm>
              <a:off x="4688573" y="5081671"/>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5" name="rc195"/>
            <p:cNvSpPr/>
            <p:nvPr/>
          </p:nvSpPr>
          <p:spPr>
            <a:xfrm>
              <a:off x="4999625" y="5081671"/>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6" name="rc196"/>
            <p:cNvSpPr/>
            <p:nvPr/>
          </p:nvSpPr>
          <p:spPr>
            <a:xfrm>
              <a:off x="5310677"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7" name="rc197"/>
            <p:cNvSpPr/>
            <p:nvPr/>
          </p:nvSpPr>
          <p:spPr>
            <a:xfrm>
              <a:off x="5621730" y="5081671"/>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8" name="rc198"/>
            <p:cNvSpPr/>
            <p:nvPr/>
          </p:nvSpPr>
          <p:spPr>
            <a:xfrm>
              <a:off x="5932782" y="5081671"/>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99" name="rc199"/>
            <p:cNvSpPr/>
            <p:nvPr/>
          </p:nvSpPr>
          <p:spPr>
            <a:xfrm>
              <a:off x="6243834" y="5081671"/>
              <a:ext cx="311052" cy="261026"/>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00" name="rc200"/>
            <p:cNvSpPr/>
            <p:nvPr/>
          </p:nvSpPr>
          <p:spPr>
            <a:xfrm>
              <a:off x="6554887" y="5081671"/>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1" name="rc201"/>
            <p:cNvSpPr/>
            <p:nvPr/>
          </p:nvSpPr>
          <p:spPr>
            <a:xfrm>
              <a:off x="6865939" y="5081671"/>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2" name="rc202"/>
            <p:cNvSpPr/>
            <p:nvPr/>
          </p:nvSpPr>
          <p:spPr>
            <a:xfrm>
              <a:off x="7176991" y="5081671"/>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3" name="rc203"/>
            <p:cNvSpPr/>
            <p:nvPr/>
          </p:nvSpPr>
          <p:spPr>
            <a:xfrm>
              <a:off x="7488044" y="5081671"/>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04" name="rc204"/>
            <p:cNvSpPr/>
            <p:nvPr/>
          </p:nvSpPr>
          <p:spPr>
            <a:xfrm>
              <a:off x="7799096" y="5081671"/>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05" name="rc205"/>
            <p:cNvSpPr/>
            <p:nvPr/>
          </p:nvSpPr>
          <p:spPr>
            <a:xfrm>
              <a:off x="8110148" y="5081671"/>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6" name="rc206"/>
            <p:cNvSpPr/>
            <p:nvPr/>
          </p:nvSpPr>
          <p:spPr>
            <a:xfrm>
              <a:off x="8421201" y="508167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7" name="rc207"/>
            <p:cNvSpPr/>
            <p:nvPr/>
          </p:nvSpPr>
          <p:spPr>
            <a:xfrm>
              <a:off x="8732253" y="5081671"/>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08" name="rc208"/>
            <p:cNvSpPr/>
            <p:nvPr/>
          </p:nvSpPr>
          <p:spPr>
            <a:xfrm>
              <a:off x="3444364" y="3515512"/>
              <a:ext cx="311052" cy="261026"/>
            </a:xfrm>
            <a:prstGeom prst="rect">
              <a:avLst/>
            </a:prstGeom>
            <a:solidFill>
              <a:srgbClr val="BE0F04">
                <a:alpha val="100000"/>
              </a:srgbClr>
            </a:solidFill>
            <a:ln w="2710" cap="flat">
              <a:solidFill>
                <a:srgbClr val="FFFFFF">
                  <a:alpha val="100000"/>
                </a:srgbClr>
              </a:solidFill>
              <a:prstDash val="solid"/>
              <a:miter/>
            </a:ln>
          </p:spPr>
          <p:txBody>
            <a:bodyPr/>
            <a:lstStyle/>
            <a:p/>
          </p:txBody>
        </p:sp>
        <p:sp>
          <p:nvSpPr>
            <p:cNvPr id="209" name="rc209"/>
            <p:cNvSpPr/>
            <p:nvPr/>
          </p:nvSpPr>
          <p:spPr>
            <a:xfrm>
              <a:off x="3755416" y="3515512"/>
              <a:ext cx="311052" cy="261026"/>
            </a:xfrm>
            <a:prstGeom prst="rect">
              <a:avLst/>
            </a:prstGeom>
            <a:solidFill>
              <a:srgbClr val="D21B11">
                <a:alpha val="100000"/>
              </a:srgbClr>
            </a:solidFill>
            <a:ln w="2710" cap="flat">
              <a:solidFill>
                <a:srgbClr val="FFFFFF">
                  <a:alpha val="100000"/>
                </a:srgbClr>
              </a:solidFill>
              <a:prstDash val="solid"/>
              <a:miter/>
            </a:ln>
          </p:spPr>
          <p:txBody>
            <a:bodyPr/>
            <a:lstStyle/>
            <a:p/>
          </p:txBody>
        </p:sp>
        <p:sp>
          <p:nvSpPr>
            <p:cNvPr id="210" name="rc210"/>
            <p:cNvSpPr/>
            <p:nvPr/>
          </p:nvSpPr>
          <p:spPr>
            <a:xfrm>
              <a:off x="4066468"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1" name="rc211"/>
            <p:cNvSpPr/>
            <p:nvPr/>
          </p:nvSpPr>
          <p:spPr>
            <a:xfrm>
              <a:off x="4377521" y="351551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12" name="rc212"/>
            <p:cNvSpPr/>
            <p:nvPr/>
          </p:nvSpPr>
          <p:spPr>
            <a:xfrm>
              <a:off x="4688573" y="351551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3" name="rc213"/>
            <p:cNvSpPr/>
            <p:nvPr/>
          </p:nvSpPr>
          <p:spPr>
            <a:xfrm>
              <a:off x="4999625"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4" name="rc214"/>
            <p:cNvSpPr/>
            <p:nvPr/>
          </p:nvSpPr>
          <p:spPr>
            <a:xfrm>
              <a:off x="5310677" y="3515512"/>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15" name="rc215"/>
            <p:cNvSpPr/>
            <p:nvPr/>
          </p:nvSpPr>
          <p:spPr>
            <a:xfrm>
              <a:off x="5621730" y="3515512"/>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16" name="rc216"/>
            <p:cNvSpPr/>
            <p:nvPr/>
          </p:nvSpPr>
          <p:spPr>
            <a:xfrm>
              <a:off x="5932782"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7" name="rc217"/>
            <p:cNvSpPr/>
            <p:nvPr/>
          </p:nvSpPr>
          <p:spPr>
            <a:xfrm>
              <a:off x="6243834" y="351551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18" name="rc218"/>
            <p:cNvSpPr/>
            <p:nvPr/>
          </p:nvSpPr>
          <p:spPr>
            <a:xfrm>
              <a:off x="6554887" y="351551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19" name="rc219"/>
            <p:cNvSpPr/>
            <p:nvPr/>
          </p:nvSpPr>
          <p:spPr>
            <a:xfrm>
              <a:off x="6865939"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20" name="rc220"/>
            <p:cNvSpPr/>
            <p:nvPr/>
          </p:nvSpPr>
          <p:spPr>
            <a:xfrm>
              <a:off x="7176991" y="3515512"/>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21" name="rc221"/>
            <p:cNvSpPr/>
            <p:nvPr/>
          </p:nvSpPr>
          <p:spPr>
            <a:xfrm>
              <a:off x="7488044" y="351551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2" name="rc222"/>
            <p:cNvSpPr/>
            <p:nvPr/>
          </p:nvSpPr>
          <p:spPr>
            <a:xfrm>
              <a:off x="7799096" y="351551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3" name="rc223"/>
            <p:cNvSpPr/>
            <p:nvPr/>
          </p:nvSpPr>
          <p:spPr>
            <a:xfrm>
              <a:off x="8110148" y="351551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4" name="rc224"/>
            <p:cNvSpPr/>
            <p:nvPr/>
          </p:nvSpPr>
          <p:spPr>
            <a:xfrm>
              <a:off x="8421201" y="351551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5" name="rc225"/>
            <p:cNvSpPr/>
            <p:nvPr/>
          </p:nvSpPr>
          <p:spPr>
            <a:xfrm>
              <a:off x="8732253" y="351551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26" name="rc226"/>
            <p:cNvSpPr/>
            <p:nvPr/>
          </p:nvSpPr>
          <p:spPr>
            <a:xfrm>
              <a:off x="955945"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7" name="rc227"/>
            <p:cNvSpPr/>
            <p:nvPr/>
          </p:nvSpPr>
          <p:spPr>
            <a:xfrm>
              <a:off x="1266997"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28" name="rc228"/>
            <p:cNvSpPr/>
            <p:nvPr/>
          </p:nvSpPr>
          <p:spPr>
            <a:xfrm>
              <a:off x="1578050"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29" name="rc229"/>
            <p:cNvSpPr/>
            <p:nvPr/>
          </p:nvSpPr>
          <p:spPr>
            <a:xfrm>
              <a:off x="1889102"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0" name="rc230"/>
            <p:cNvSpPr/>
            <p:nvPr/>
          </p:nvSpPr>
          <p:spPr>
            <a:xfrm>
              <a:off x="220015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1" name="rc231"/>
            <p:cNvSpPr/>
            <p:nvPr/>
          </p:nvSpPr>
          <p:spPr>
            <a:xfrm>
              <a:off x="2511207"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2" name="rc232"/>
            <p:cNvSpPr/>
            <p:nvPr/>
          </p:nvSpPr>
          <p:spPr>
            <a:xfrm>
              <a:off x="282225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3" name="rc233"/>
            <p:cNvSpPr/>
            <p:nvPr/>
          </p:nvSpPr>
          <p:spPr>
            <a:xfrm>
              <a:off x="3133311"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4" name="rc234"/>
            <p:cNvSpPr/>
            <p:nvPr/>
          </p:nvSpPr>
          <p:spPr>
            <a:xfrm>
              <a:off x="3444364"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3755416"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6" name="rc236"/>
            <p:cNvSpPr/>
            <p:nvPr/>
          </p:nvSpPr>
          <p:spPr>
            <a:xfrm>
              <a:off x="4066468"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7" name="rc237"/>
            <p:cNvSpPr/>
            <p:nvPr/>
          </p:nvSpPr>
          <p:spPr>
            <a:xfrm>
              <a:off x="4377521"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38" name="rc238"/>
            <p:cNvSpPr/>
            <p:nvPr/>
          </p:nvSpPr>
          <p:spPr>
            <a:xfrm>
              <a:off x="4688573"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9" name="rc239"/>
            <p:cNvSpPr/>
            <p:nvPr/>
          </p:nvSpPr>
          <p:spPr>
            <a:xfrm>
              <a:off x="4999625" y="482064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40" name="rc240"/>
            <p:cNvSpPr/>
            <p:nvPr/>
          </p:nvSpPr>
          <p:spPr>
            <a:xfrm>
              <a:off x="5310677"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1" name="rc241"/>
            <p:cNvSpPr/>
            <p:nvPr/>
          </p:nvSpPr>
          <p:spPr>
            <a:xfrm>
              <a:off x="5621730" y="482064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42" name="rc242"/>
            <p:cNvSpPr/>
            <p:nvPr/>
          </p:nvSpPr>
          <p:spPr>
            <a:xfrm>
              <a:off x="5932782"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3" name="rc243"/>
            <p:cNvSpPr/>
            <p:nvPr/>
          </p:nvSpPr>
          <p:spPr>
            <a:xfrm>
              <a:off x="6243834"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44" name="rc244"/>
            <p:cNvSpPr/>
            <p:nvPr/>
          </p:nvSpPr>
          <p:spPr>
            <a:xfrm>
              <a:off x="6554887" y="482064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5" name="rc245"/>
            <p:cNvSpPr/>
            <p:nvPr/>
          </p:nvSpPr>
          <p:spPr>
            <a:xfrm>
              <a:off x="6865939" y="4820645"/>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46" name="rc246"/>
            <p:cNvSpPr/>
            <p:nvPr/>
          </p:nvSpPr>
          <p:spPr>
            <a:xfrm>
              <a:off x="7176991" y="4820645"/>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247" name="rc247"/>
            <p:cNvSpPr/>
            <p:nvPr/>
          </p:nvSpPr>
          <p:spPr>
            <a:xfrm>
              <a:off x="7488044" y="4820645"/>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8" name="rc248"/>
            <p:cNvSpPr/>
            <p:nvPr/>
          </p:nvSpPr>
          <p:spPr>
            <a:xfrm>
              <a:off x="7799096"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9" name="rc249"/>
            <p:cNvSpPr/>
            <p:nvPr/>
          </p:nvSpPr>
          <p:spPr>
            <a:xfrm>
              <a:off x="8110148" y="4820645"/>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50" name="rc250"/>
            <p:cNvSpPr/>
            <p:nvPr/>
          </p:nvSpPr>
          <p:spPr>
            <a:xfrm>
              <a:off x="8421201" y="482064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1" name="rc251"/>
            <p:cNvSpPr/>
            <p:nvPr/>
          </p:nvSpPr>
          <p:spPr>
            <a:xfrm>
              <a:off x="8732253"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52" name="rc252"/>
            <p:cNvSpPr/>
            <p:nvPr/>
          </p:nvSpPr>
          <p:spPr>
            <a:xfrm>
              <a:off x="3444364"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3" name="rc253"/>
            <p:cNvSpPr/>
            <p:nvPr/>
          </p:nvSpPr>
          <p:spPr>
            <a:xfrm>
              <a:off x="3755416" y="3776538"/>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54" name="rc254"/>
            <p:cNvSpPr/>
            <p:nvPr/>
          </p:nvSpPr>
          <p:spPr>
            <a:xfrm>
              <a:off x="4066468" y="377653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5" name="rc255"/>
            <p:cNvSpPr/>
            <p:nvPr/>
          </p:nvSpPr>
          <p:spPr>
            <a:xfrm>
              <a:off x="4377521" y="3776538"/>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56" name="rc256"/>
            <p:cNvSpPr/>
            <p:nvPr/>
          </p:nvSpPr>
          <p:spPr>
            <a:xfrm>
              <a:off x="4688573" y="3776538"/>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57" name="rc257"/>
            <p:cNvSpPr/>
            <p:nvPr/>
          </p:nvSpPr>
          <p:spPr>
            <a:xfrm>
              <a:off x="4999625"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8" name="rc258"/>
            <p:cNvSpPr/>
            <p:nvPr/>
          </p:nvSpPr>
          <p:spPr>
            <a:xfrm>
              <a:off x="5310677" y="377653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9" name="rc259"/>
            <p:cNvSpPr/>
            <p:nvPr/>
          </p:nvSpPr>
          <p:spPr>
            <a:xfrm>
              <a:off x="5621730"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60" name="rc260"/>
            <p:cNvSpPr/>
            <p:nvPr/>
          </p:nvSpPr>
          <p:spPr>
            <a:xfrm>
              <a:off x="5932782" y="377653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61" name="rc261"/>
            <p:cNvSpPr/>
            <p:nvPr/>
          </p:nvSpPr>
          <p:spPr>
            <a:xfrm>
              <a:off x="6243834" y="3776538"/>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62" name="rc262"/>
            <p:cNvSpPr/>
            <p:nvPr/>
          </p:nvSpPr>
          <p:spPr>
            <a:xfrm>
              <a:off x="6554887" y="377653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3" name="rc263"/>
            <p:cNvSpPr/>
            <p:nvPr/>
          </p:nvSpPr>
          <p:spPr>
            <a:xfrm>
              <a:off x="6865939" y="3776538"/>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64" name="rc264"/>
            <p:cNvSpPr/>
            <p:nvPr/>
          </p:nvSpPr>
          <p:spPr>
            <a:xfrm>
              <a:off x="7176991" y="377653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65" name="rc265"/>
            <p:cNvSpPr/>
            <p:nvPr/>
          </p:nvSpPr>
          <p:spPr>
            <a:xfrm>
              <a:off x="7488044" y="377653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66" name="rc266"/>
            <p:cNvSpPr/>
            <p:nvPr/>
          </p:nvSpPr>
          <p:spPr>
            <a:xfrm>
              <a:off x="7799096" y="377653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67" name="rc267"/>
            <p:cNvSpPr/>
            <p:nvPr/>
          </p:nvSpPr>
          <p:spPr>
            <a:xfrm>
              <a:off x="8110148" y="377653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68" name="rc268"/>
            <p:cNvSpPr/>
            <p:nvPr/>
          </p:nvSpPr>
          <p:spPr>
            <a:xfrm>
              <a:off x="8421201"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69" name="rc269"/>
            <p:cNvSpPr/>
            <p:nvPr/>
          </p:nvSpPr>
          <p:spPr>
            <a:xfrm>
              <a:off x="8732253" y="377653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70" name="rc270"/>
            <p:cNvSpPr/>
            <p:nvPr/>
          </p:nvSpPr>
          <p:spPr>
            <a:xfrm>
              <a:off x="4688573" y="5342698"/>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71" name="rc271"/>
            <p:cNvSpPr/>
            <p:nvPr/>
          </p:nvSpPr>
          <p:spPr>
            <a:xfrm>
              <a:off x="4999625" y="5342698"/>
              <a:ext cx="311052" cy="261026"/>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272" name="rc272"/>
            <p:cNvSpPr/>
            <p:nvPr/>
          </p:nvSpPr>
          <p:spPr>
            <a:xfrm>
              <a:off x="5310677" y="534269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3" name="rc273"/>
            <p:cNvSpPr/>
            <p:nvPr/>
          </p:nvSpPr>
          <p:spPr>
            <a:xfrm>
              <a:off x="5621730" y="5342698"/>
              <a:ext cx="311052" cy="261026"/>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74" name="rc274"/>
            <p:cNvSpPr/>
            <p:nvPr/>
          </p:nvSpPr>
          <p:spPr>
            <a:xfrm>
              <a:off x="5932782" y="534269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5" name="rc275"/>
            <p:cNvSpPr/>
            <p:nvPr/>
          </p:nvSpPr>
          <p:spPr>
            <a:xfrm>
              <a:off x="6243834" y="534269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6" name="rc276"/>
            <p:cNvSpPr/>
            <p:nvPr/>
          </p:nvSpPr>
          <p:spPr>
            <a:xfrm>
              <a:off x="6554887" y="5342698"/>
              <a:ext cx="311052" cy="261026"/>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77" name="rc277"/>
            <p:cNvSpPr/>
            <p:nvPr/>
          </p:nvSpPr>
          <p:spPr>
            <a:xfrm>
              <a:off x="6865939" y="5342698"/>
              <a:ext cx="311052" cy="261026"/>
            </a:xfrm>
            <a:prstGeom prst="rect">
              <a:avLst/>
            </a:prstGeom>
            <a:solidFill>
              <a:srgbClr val="D31B11">
                <a:alpha val="100000"/>
              </a:srgbClr>
            </a:solidFill>
            <a:ln w="2710" cap="flat">
              <a:solidFill>
                <a:srgbClr val="FFFFFF">
                  <a:alpha val="100000"/>
                </a:srgbClr>
              </a:solidFill>
              <a:prstDash val="solid"/>
              <a:miter/>
            </a:ln>
          </p:spPr>
          <p:txBody>
            <a:bodyPr/>
            <a:lstStyle/>
            <a:p/>
          </p:txBody>
        </p:sp>
        <p:sp>
          <p:nvSpPr>
            <p:cNvPr id="278" name="rc278"/>
            <p:cNvSpPr/>
            <p:nvPr/>
          </p:nvSpPr>
          <p:spPr>
            <a:xfrm>
              <a:off x="7176991" y="5342698"/>
              <a:ext cx="311052" cy="261026"/>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9" name="rc279"/>
            <p:cNvSpPr/>
            <p:nvPr/>
          </p:nvSpPr>
          <p:spPr>
            <a:xfrm>
              <a:off x="7488044" y="5342698"/>
              <a:ext cx="311052" cy="261026"/>
            </a:xfrm>
            <a:prstGeom prst="rect">
              <a:avLst/>
            </a:prstGeom>
            <a:solidFill>
              <a:srgbClr val="B60800">
                <a:alpha val="100000"/>
              </a:srgbClr>
            </a:solidFill>
            <a:ln w="2710" cap="flat">
              <a:solidFill>
                <a:srgbClr val="FFFFFF">
                  <a:alpha val="100000"/>
                </a:srgbClr>
              </a:solidFill>
              <a:prstDash val="solid"/>
              <a:miter/>
            </a:ln>
          </p:spPr>
          <p:txBody>
            <a:bodyPr/>
            <a:lstStyle/>
            <a:p/>
          </p:txBody>
        </p:sp>
        <p:sp>
          <p:nvSpPr>
            <p:cNvPr id="280" name="rc280"/>
            <p:cNvSpPr/>
            <p:nvPr/>
          </p:nvSpPr>
          <p:spPr>
            <a:xfrm>
              <a:off x="7799096" y="5342698"/>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81" name="rc281"/>
            <p:cNvSpPr/>
            <p:nvPr/>
          </p:nvSpPr>
          <p:spPr>
            <a:xfrm>
              <a:off x="8110148" y="5342698"/>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82" name="rc282"/>
            <p:cNvSpPr/>
            <p:nvPr/>
          </p:nvSpPr>
          <p:spPr>
            <a:xfrm>
              <a:off x="8421201" y="534269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3" name="rc283"/>
            <p:cNvSpPr/>
            <p:nvPr/>
          </p:nvSpPr>
          <p:spPr>
            <a:xfrm>
              <a:off x="8732253" y="534269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84" name="tx284"/>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5" name="tx285"/>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258535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1" name="tx291"/>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2" name="tx292"/>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3" name="tx293"/>
            <p:cNvSpPr/>
            <p:nvPr/>
          </p:nvSpPr>
          <p:spPr>
            <a:xfrm>
              <a:off x="385065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4" name="tx294"/>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95" name="tx295"/>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6" name="tx296"/>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7" name="tx297"/>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8" name="tx298"/>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99" name="tx299"/>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0" name="tx300"/>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1" name="tx301"/>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02" name="tx302"/>
            <p:cNvSpPr/>
            <p:nvPr/>
          </p:nvSpPr>
          <p:spPr>
            <a:xfrm>
              <a:off x="662903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3" name="tx303"/>
            <p:cNvSpPr/>
            <p:nvPr/>
          </p:nvSpPr>
          <p:spPr>
            <a:xfrm>
              <a:off x="694008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04" name="tx304"/>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6" name="tx306"/>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7" name="tx307"/>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08" name="tx308"/>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09" name="tx309"/>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1" name="tx311"/>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3" name="tx313"/>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4" name="tx314"/>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5" name="tx315"/>
            <p:cNvSpPr/>
            <p:nvPr/>
          </p:nvSpPr>
          <p:spPr>
            <a:xfrm>
              <a:off x="291749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6" name="tx316"/>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7" name="tx317"/>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8" name="tx318"/>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9" name="tx319"/>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0" name="tx320"/>
            <p:cNvSpPr/>
            <p:nvPr/>
          </p:nvSpPr>
          <p:spPr>
            <a:xfrm>
              <a:off x="445166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1" name="tx321"/>
            <p:cNvSpPr/>
            <p:nvPr/>
          </p:nvSpPr>
          <p:spPr>
            <a:xfrm>
              <a:off x="478380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2" name="tx322"/>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3" name="tx323"/>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24" name="tx324"/>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25" name="tx325"/>
            <p:cNvSpPr/>
            <p:nvPr/>
          </p:nvSpPr>
          <p:spPr>
            <a:xfrm>
              <a:off x="6006925"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26" name="tx326"/>
            <p:cNvSpPr/>
            <p:nvPr/>
          </p:nvSpPr>
          <p:spPr>
            <a:xfrm>
              <a:off x="6339071"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27" name="tx327"/>
            <p:cNvSpPr/>
            <p:nvPr/>
          </p:nvSpPr>
          <p:spPr>
            <a:xfrm>
              <a:off x="6629030"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8" name="tx328"/>
            <p:cNvSpPr/>
            <p:nvPr/>
          </p:nvSpPr>
          <p:spPr>
            <a:xfrm>
              <a:off x="694008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9" name="tx329"/>
            <p:cNvSpPr/>
            <p:nvPr/>
          </p:nvSpPr>
          <p:spPr>
            <a:xfrm>
              <a:off x="7272228" y="256412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30" name="tx330"/>
            <p:cNvSpPr/>
            <p:nvPr/>
          </p:nvSpPr>
          <p:spPr>
            <a:xfrm>
              <a:off x="7583280"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1" name="tx331"/>
            <p:cNvSpPr/>
            <p:nvPr/>
          </p:nvSpPr>
          <p:spPr>
            <a:xfrm>
              <a:off x="7894332"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32" name="tx332"/>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3" name="tx333"/>
            <p:cNvSpPr/>
            <p:nvPr/>
          </p:nvSpPr>
          <p:spPr>
            <a:xfrm>
              <a:off x="8516437"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4" name="tx334"/>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5" name="tx335"/>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6" name="tx336"/>
            <p:cNvSpPr/>
            <p:nvPr/>
          </p:nvSpPr>
          <p:spPr>
            <a:xfrm>
              <a:off x="136223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7" name="tx337"/>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38" name="tx338"/>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9" name="tx339"/>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0" name="tx340"/>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1" name="tx341"/>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2" name="tx342"/>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43" name="tx343"/>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44" name="tx344"/>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5" name="tx345"/>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46" name="tx346"/>
            <p:cNvSpPr/>
            <p:nvPr/>
          </p:nvSpPr>
          <p:spPr>
            <a:xfrm>
              <a:off x="445166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47" name="tx347"/>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48" name="tx348"/>
            <p:cNvSpPr/>
            <p:nvPr/>
          </p:nvSpPr>
          <p:spPr>
            <a:xfrm>
              <a:off x="509486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9" name="tx349"/>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0" name="tx350"/>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1" name="tx351"/>
            <p:cNvSpPr/>
            <p:nvPr/>
          </p:nvSpPr>
          <p:spPr>
            <a:xfrm>
              <a:off x="6006925" y="2821447"/>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52" name="tx352"/>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3" name="tx353"/>
            <p:cNvSpPr/>
            <p:nvPr/>
          </p:nvSpPr>
          <p:spPr>
            <a:xfrm>
              <a:off x="6629030"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4" name="tx354"/>
            <p:cNvSpPr/>
            <p:nvPr/>
          </p:nvSpPr>
          <p:spPr>
            <a:xfrm>
              <a:off x="694008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55" name="tx355"/>
            <p:cNvSpPr/>
            <p:nvPr/>
          </p:nvSpPr>
          <p:spPr>
            <a:xfrm>
              <a:off x="7272228"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56" name="tx356"/>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57" name="tx357"/>
            <p:cNvSpPr/>
            <p:nvPr/>
          </p:nvSpPr>
          <p:spPr>
            <a:xfrm>
              <a:off x="789433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8" name="tx358"/>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59" name="tx359"/>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60" name="tx360"/>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61" name="tx361"/>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2" name="tx362"/>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3" name="tx363"/>
            <p:cNvSpPr/>
            <p:nvPr/>
          </p:nvSpPr>
          <p:spPr>
            <a:xfrm>
              <a:off x="167328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64" name="tx364"/>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5" name="tx365"/>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6" name="tx366"/>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7" name="tx367"/>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8" name="tx368"/>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69" name="tx369"/>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70" name="tx370"/>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71" name="tx371"/>
            <p:cNvSpPr/>
            <p:nvPr/>
          </p:nvSpPr>
          <p:spPr>
            <a:xfrm>
              <a:off x="416170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72" name="tx372"/>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73" name="tx373"/>
            <p:cNvSpPr/>
            <p:nvPr/>
          </p:nvSpPr>
          <p:spPr>
            <a:xfrm>
              <a:off x="478380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74" name="tx374"/>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5" name="tx375"/>
            <p:cNvSpPr/>
            <p:nvPr/>
          </p:nvSpPr>
          <p:spPr>
            <a:xfrm>
              <a:off x="538482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76" name="tx376"/>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77" name="tx377"/>
            <p:cNvSpPr/>
            <p:nvPr/>
          </p:nvSpPr>
          <p:spPr>
            <a:xfrm>
              <a:off x="6006925"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8" name="tx378"/>
            <p:cNvSpPr/>
            <p:nvPr/>
          </p:nvSpPr>
          <p:spPr>
            <a:xfrm>
              <a:off x="7272228" y="334720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79" name="tx379"/>
            <p:cNvSpPr/>
            <p:nvPr/>
          </p:nvSpPr>
          <p:spPr>
            <a:xfrm>
              <a:off x="758328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80" name="tx380"/>
            <p:cNvSpPr/>
            <p:nvPr/>
          </p:nvSpPr>
          <p:spPr>
            <a:xfrm>
              <a:off x="7894332"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81" name="tx381"/>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82" name="tx382"/>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3" name="tx383"/>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84" name="tx384"/>
            <p:cNvSpPr/>
            <p:nvPr/>
          </p:nvSpPr>
          <p:spPr>
            <a:xfrm>
              <a:off x="105118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5" name="tx385"/>
            <p:cNvSpPr/>
            <p:nvPr/>
          </p:nvSpPr>
          <p:spPr>
            <a:xfrm>
              <a:off x="136223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6" name="tx386"/>
            <p:cNvSpPr/>
            <p:nvPr/>
          </p:nvSpPr>
          <p:spPr>
            <a:xfrm>
              <a:off x="167328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87" name="tx387"/>
            <p:cNvSpPr/>
            <p:nvPr/>
          </p:nvSpPr>
          <p:spPr>
            <a:xfrm>
              <a:off x="198433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8" name="tx388"/>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89" name="tx389"/>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0" name="tx390"/>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1" name="tx391"/>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92" name="tx392"/>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93" name="tx393"/>
            <p:cNvSpPr/>
            <p:nvPr/>
          </p:nvSpPr>
          <p:spPr>
            <a:xfrm>
              <a:off x="385065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4" name="tx394"/>
            <p:cNvSpPr/>
            <p:nvPr/>
          </p:nvSpPr>
          <p:spPr>
            <a:xfrm>
              <a:off x="416170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95" name="tx395"/>
            <p:cNvSpPr/>
            <p:nvPr/>
          </p:nvSpPr>
          <p:spPr>
            <a:xfrm>
              <a:off x="4451664"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96" name="tx396"/>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97" name="tx397"/>
            <p:cNvSpPr/>
            <p:nvPr/>
          </p:nvSpPr>
          <p:spPr>
            <a:xfrm>
              <a:off x="5094862"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8" name="tx398"/>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9" name="tx399"/>
            <p:cNvSpPr/>
            <p:nvPr/>
          </p:nvSpPr>
          <p:spPr>
            <a:xfrm>
              <a:off x="5716966"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0" name="tx400"/>
            <p:cNvSpPr/>
            <p:nvPr/>
          </p:nvSpPr>
          <p:spPr>
            <a:xfrm>
              <a:off x="6006925" y="3082473"/>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01" name="tx401"/>
            <p:cNvSpPr/>
            <p:nvPr/>
          </p:nvSpPr>
          <p:spPr>
            <a:xfrm>
              <a:off x="633907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2" name="tx402"/>
            <p:cNvSpPr/>
            <p:nvPr/>
          </p:nvSpPr>
          <p:spPr>
            <a:xfrm>
              <a:off x="6629030"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03" name="tx403"/>
            <p:cNvSpPr/>
            <p:nvPr/>
          </p:nvSpPr>
          <p:spPr>
            <a:xfrm>
              <a:off x="694008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04" name="tx404"/>
            <p:cNvSpPr/>
            <p:nvPr/>
          </p:nvSpPr>
          <p:spPr>
            <a:xfrm>
              <a:off x="7272228"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405" name="tx405"/>
            <p:cNvSpPr/>
            <p:nvPr/>
          </p:nvSpPr>
          <p:spPr>
            <a:xfrm>
              <a:off x="758328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6" name="tx406"/>
            <p:cNvSpPr/>
            <p:nvPr/>
          </p:nvSpPr>
          <p:spPr>
            <a:xfrm>
              <a:off x="7894332"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07" name="tx407"/>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08" name="tx408"/>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9" name="tx409"/>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0" name="tx410"/>
            <p:cNvSpPr/>
            <p:nvPr/>
          </p:nvSpPr>
          <p:spPr>
            <a:xfrm>
              <a:off x="5716966"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11" name="tx411"/>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2" name="tx412"/>
            <p:cNvSpPr/>
            <p:nvPr/>
          </p:nvSpPr>
          <p:spPr>
            <a:xfrm>
              <a:off x="6339071"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3" name="tx413"/>
            <p:cNvSpPr/>
            <p:nvPr/>
          </p:nvSpPr>
          <p:spPr>
            <a:xfrm>
              <a:off x="6629030" y="412663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14" name="tx414"/>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15" name="tx415"/>
            <p:cNvSpPr/>
            <p:nvPr/>
          </p:nvSpPr>
          <p:spPr>
            <a:xfrm>
              <a:off x="7272228" y="41302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16" name="tx416"/>
            <p:cNvSpPr/>
            <p:nvPr/>
          </p:nvSpPr>
          <p:spPr>
            <a:xfrm>
              <a:off x="7583280"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7" name="tx417"/>
            <p:cNvSpPr/>
            <p:nvPr/>
          </p:nvSpPr>
          <p:spPr>
            <a:xfrm>
              <a:off x="7894332"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18" name="tx418"/>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19" name="tx419"/>
            <p:cNvSpPr/>
            <p:nvPr/>
          </p:nvSpPr>
          <p:spPr>
            <a:xfrm>
              <a:off x="8516437" y="41275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0" name="tx420"/>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1" name="tx421"/>
            <p:cNvSpPr/>
            <p:nvPr/>
          </p:nvSpPr>
          <p:spPr>
            <a:xfrm>
              <a:off x="7583280"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2" name="tx422"/>
            <p:cNvSpPr/>
            <p:nvPr/>
          </p:nvSpPr>
          <p:spPr>
            <a:xfrm>
              <a:off x="7894332" y="438861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3" name="tx423"/>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4" name="tx424"/>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25" name="tx425"/>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6" name="tx426"/>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7" name="tx427"/>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8" name="tx428"/>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9" name="tx429"/>
            <p:cNvSpPr/>
            <p:nvPr/>
          </p:nvSpPr>
          <p:spPr>
            <a:xfrm>
              <a:off x="198433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0" name="tx430"/>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1" name="tx431"/>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2" name="tx432"/>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3" name="tx433"/>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4" name="tx434"/>
            <p:cNvSpPr/>
            <p:nvPr/>
          </p:nvSpPr>
          <p:spPr>
            <a:xfrm>
              <a:off x="353960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5" name="tx435"/>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36" name="tx436"/>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37" name="tx437"/>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38" name="tx438"/>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39" name="tx439"/>
            <p:cNvSpPr/>
            <p:nvPr/>
          </p:nvSpPr>
          <p:spPr>
            <a:xfrm>
              <a:off x="509486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40" name="tx440"/>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1" name="tx441"/>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42" name="tx442"/>
            <p:cNvSpPr/>
            <p:nvPr/>
          </p:nvSpPr>
          <p:spPr>
            <a:xfrm>
              <a:off x="6006925"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3" name="tx443"/>
            <p:cNvSpPr/>
            <p:nvPr/>
          </p:nvSpPr>
          <p:spPr>
            <a:xfrm>
              <a:off x="6317977"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44" name="tx444"/>
            <p:cNvSpPr/>
            <p:nvPr/>
          </p:nvSpPr>
          <p:spPr>
            <a:xfrm>
              <a:off x="6629030"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45" name="tx445"/>
            <p:cNvSpPr/>
            <p:nvPr/>
          </p:nvSpPr>
          <p:spPr>
            <a:xfrm>
              <a:off x="6940082" y="46486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46" name="tx446"/>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47" name="tx447"/>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48" name="tx448"/>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9" name="tx449"/>
            <p:cNvSpPr/>
            <p:nvPr/>
          </p:nvSpPr>
          <p:spPr>
            <a:xfrm>
              <a:off x="8184291" y="46486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50" name="tx450"/>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51" name="tx451"/>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2" name="tx452"/>
            <p:cNvSpPr/>
            <p:nvPr/>
          </p:nvSpPr>
          <p:spPr>
            <a:xfrm>
              <a:off x="105118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53" name="tx453"/>
            <p:cNvSpPr/>
            <p:nvPr/>
          </p:nvSpPr>
          <p:spPr>
            <a:xfrm>
              <a:off x="136223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4" name="tx454"/>
            <p:cNvSpPr/>
            <p:nvPr/>
          </p:nvSpPr>
          <p:spPr>
            <a:xfrm>
              <a:off x="167328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55" name="tx455"/>
            <p:cNvSpPr/>
            <p:nvPr/>
          </p:nvSpPr>
          <p:spPr>
            <a:xfrm>
              <a:off x="198433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56" name="tx456"/>
            <p:cNvSpPr/>
            <p:nvPr/>
          </p:nvSpPr>
          <p:spPr>
            <a:xfrm>
              <a:off x="2295391"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7" name="tx457"/>
            <p:cNvSpPr/>
            <p:nvPr/>
          </p:nvSpPr>
          <p:spPr>
            <a:xfrm>
              <a:off x="2606443"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58" name="tx458"/>
            <p:cNvSpPr/>
            <p:nvPr/>
          </p:nvSpPr>
          <p:spPr>
            <a:xfrm>
              <a:off x="291749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9" name="tx459"/>
            <p:cNvSpPr/>
            <p:nvPr/>
          </p:nvSpPr>
          <p:spPr>
            <a:xfrm>
              <a:off x="322854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60" name="tx460"/>
            <p:cNvSpPr/>
            <p:nvPr/>
          </p:nvSpPr>
          <p:spPr>
            <a:xfrm>
              <a:off x="353960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1" name="tx461"/>
            <p:cNvSpPr/>
            <p:nvPr/>
          </p:nvSpPr>
          <p:spPr>
            <a:xfrm>
              <a:off x="385065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2" name="tx462"/>
            <p:cNvSpPr/>
            <p:nvPr/>
          </p:nvSpPr>
          <p:spPr>
            <a:xfrm>
              <a:off x="416170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63" name="tx463"/>
            <p:cNvSpPr/>
            <p:nvPr/>
          </p:nvSpPr>
          <p:spPr>
            <a:xfrm>
              <a:off x="447275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4" name="tx464"/>
            <p:cNvSpPr/>
            <p:nvPr/>
          </p:nvSpPr>
          <p:spPr>
            <a:xfrm>
              <a:off x="478380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65" name="tx465"/>
            <p:cNvSpPr/>
            <p:nvPr/>
          </p:nvSpPr>
          <p:spPr>
            <a:xfrm>
              <a:off x="509486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66" name="tx466"/>
            <p:cNvSpPr/>
            <p:nvPr/>
          </p:nvSpPr>
          <p:spPr>
            <a:xfrm>
              <a:off x="5405914"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7" name="tx467"/>
            <p:cNvSpPr/>
            <p:nvPr/>
          </p:nvSpPr>
          <p:spPr>
            <a:xfrm>
              <a:off x="5716966"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8" name="tx468"/>
            <p:cNvSpPr/>
            <p:nvPr/>
          </p:nvSpPr>
          <p:spPr>
            <a:xfrm>
              <a:off x="6006925"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9" name="tx469"/>
            <p:cNvSpPr/>
            <p:nvPr/>
          </p:nvSpPr>
          <p:spPr>
            <a:xfrm>
              <a:off x="6317977"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70" name="tx470"/>
            <p:cNvSpPr/>
            <p:nvPr/>
          </p:nvSpPr>
          <p:spPr>
            <a:xfrm>
              <a:off x="6629030"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71" name="tx471"/>
            <p:cNvSpPr/>
            <p:nvPr/>
          </p:nvSpPr>
          <p:spPr>
            <a:xfrm>
              <a:off x="7272228"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2" name="tx472"/>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73" name="tx473"/>
            <p:cNvSpPr/>
            <p:nvPr/>
          </p:nvSpPr>
          <p:spPr>
            <a:xfrm>
              <a:off x="7894332"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4" name="tx474"/>
            <p:cNvSpPr/>
            <p:nvPr/>
          </p:nvSpPr>
          <p:spPr>
            <a:xfrm>
              <a:off x="8184291" y="5172062"/>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5" name="tx475"/>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76" name="tx476"/>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77" name="tx477"/>
            <p:cNvSpPr/>
            <p:nvPr/>
          </p:nvSpPr>
          <p:spPr>
            <a:xfrm>
              <a:off x="416170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78" name="tx478"/>
            <p:cNvSpPr/>
            <p:nvPr/>
          </p:nvSpPr>
          <p:spPr>
            <a:xfrm>
              <a:off x="447275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79" name="tx479"/>
            <p:cNvSpPr/>
            <p:nvPr/>
          </p:nvSpPr>
          <p:spPr>
            <a:xfrm>
              <a:off x="478380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0" name="tx480"/>
            <p:cNvSpPr/>
            <p:nvPr/>
          </p:nvSpPr>
          <p:spPr>
            <a:xfrm>
              <a:off x="509486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81" name="tx481"/>
            <p:cNvSpPr/>
            <p:nvPr/>
          </p:nvSpPr>
          <p:spPr>
            <a:xfrm>
              <a:off x="5405914"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82" name="tx482"/>
            <p:cNvSpPr/>
            <p:nvPr/>
          </p:nvSpPr>
          <p:spPr>
            <a:xfrm>
              <a:off x="5716966"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83" name="tx483"/>
            <p:cNvSpPr/>
            <p:nvPr/>
          </p:nvSpPr>
          <p:spPr>
            <a:xfrm>
              <a:off x="602801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4" name="tx484"/>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5" name="tx485"/>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6" name="tx486"/>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7" name="tx487"/>
            <p:cNvSpPr/>
            <p:nvPr/>
          </p:nvSpPr>
          <p:spPr>
            <a:xfrm>
              <a:off x="7272228" y="360823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88" name="tx488"/>
            <p:cNvSpPr/>
            <p:nvPr/>
          </p:nvSpPr>
          <p:spPr>
            <a:xfrm>
              <a:off x="7583280"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9" name="tx489"/>
            <p:cNvSpPr/>
            <p:nvPr/>
          </p:nvSpPr>
          <p:spPr>
            <a:xfrm>
              <a:off x="789433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90" name="tx490"/>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1" name="tx491"/>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92" name="tx492"/>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93" name="tx493"/>
            <p:cNvSpPr/>
            <p:nvPr/>
          </p:nvSpPr>
          <p:spPr>
            <a:xfrm>
              <a:off x="105118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4" name="tx494"/>
            <p:cNvSpPr/>
            <p:nvPr/>
          </p:nvSpPr>
          <p:spPr>
            <a:xfrm>
              <a:off x="136223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5" name="tx495"/>
            <p:cNvSpPr/>
            <p:nvPr/>
          </p:nvSpPr>
          <p:spPr>
            <a:xfrm>
              <a:off x="167328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6" name="tx496"/>
            <p:cNvSpPr/>
            <p:nvPr/>
          </p:nvSpPr>
          <p:spPr>
            <a:xfrm>
              <a:off x="198433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7" name="tx497"/>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8" name="tx498"/>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99" name="tx499"/>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0" name="tx500"/>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1" name="tx501"/>
            <p:cNvSpPr/>
            <p:nvPr/>
          </p:nvSpPr>
          <p:spPr>
            <a:xfrm>
              <a:off x="353960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2" name="tx502"/>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03" name="tx503"/>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04" name="tx504"/>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5" name="tx505"/>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06" name="tx506"/>
            <p:cNvSpPr/>
            <p:nvPr/>
          </p:nvSpPr>
          <p:spPr>
            <a:xfrm>
              <a:off x="509486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7" name="tx507"/>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8" name="tx508"/>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09" name="tx509"/>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0" name="tx510"/>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1" name="tx511"/>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2" name="tx512"/>
            <p:cNvSpPr/>
            <p:nvPr/>
          </p:nvSpPr>
          <p:spPr>
            <a:xfrm>
              <a:off x="6961175"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13" name="tx513"/>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514" name="tx514"/>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6" name="tx516"/>
            <p:cNvSpPr/>
            <p:nvPr/>
          </p:nvSpPr>
          <p:spPr>
            <a:xfrm>
              <a:off x="8184291" y="490971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7" name="tx517"/>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18" name="tx518"/>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519" name="tx519"/>
            <p:cNvSpPr/>
            <p:nvPr/>
          </p:nvSpPr>
          <p:spPr>
            <a:xfrm>
              <a:off x="353960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0" name="tx520"/>
            <p:cNvSpPr/>
            <p:nvPr/>
          </p:nvSpPr>
          <p:spPr>
            <a:xfrm>
              <a:off x="3850652"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21" name="tx521"/>
            <p:cNvSpPr/>
            <p:nvPr/>
          </p:nvSpPr>
          <p:spPr>
            <a:xfrm>
              <a:off x="416170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22" name="tx522"/>
            <p:cNvSpPr/>
            <p:nvPr/>
          </p:nvSpPr>
          <p:spPr>
            <a:xfrm>
              <a:off x="4472757"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3" name="tx523"/>
            <p:cNvSpPr/>
            <p:nvPr/>
          </p:nvSpPr>
          <p:spPr>
            <a:xfrm>
              <a:off x="478380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24" name="tx524"/>
            <p:cNvSpPr/>
            <p:nvPr/>
          </p:nvSpPr>
          <p:spPr>
            <a:xfrm>
              <a:off x="509486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5" name="tx525"/>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6" name="tx526"/>
            <p:cNvSpPr/>
            <p:nvPr/>
          </p:nvSpPr>
          <p:spPr>
            <a:xfrm>
              <a:off x="5716966"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7" name="tx527"/>
            <p:cNvSpPr/>
            <p:nvPr/>
          </p:nvSpPr>
          <p:spPr>
            <a:xfrm>
              <a:off x="6006925" y="386692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28" name="tx528"/>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29" name="tx529"/>
            <p:cNvSpPr/>
            <p:nvPr/>
          </p:nvSpPr>
          <p:spPr>
            <a:xfrm>
              <a:off x="6650123" y="38692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30" name="tx530"/>
            <p:cNvSpPr/>
            <p:nvPr/>
          </p:nvSpPr>
          <p:spPr>
            <a:xfrm>
              <a:off x="6961175"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31" name="tx531"/>
            <p:cNvSpPr/>
            <p:nvPr/>
          </p:nvSpPr>
          <p:spPr>
            <a:xfrm>
              <a:off x="7272228"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532" name="tx532"/>
            <p:cNvSpPr/>
            <p:nvPr/>
          </p:nvSpPr>
          <p:spPr>
            <a:xfrm>
              <a:off x="7583280" y="38692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33" name="tx533"/>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34" name="tx534"/>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35" name="tx535"/>
            <p:cNvSpPr/>
            <p:nvPr/>
          </p:nvSpPr>
          <p:spPr>
            <a:xfrm>
              <a:off x="8516437"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6" name="tx536"/>
            <p:cNvSpPr/>
            <p:nvPr/>
          </p:nvSpPr>
          <p:spPr>
            <a:xfrm>
              <a:off x="8827489"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37" name="tx537"/>
            <p:cNvSpPr/>
            <p:nvPr/>
          </p:nvSpPr>
          <p:spPr>
            <a:xfrm>
              <a:off x="789433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538" name="tx538"/>
            <p:cNvSpPr/>
            <p:nvPr/>
          </p:nvSpPr>
          <p:spPr>
            <a:xfrm>
              <a:off x="820538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39" name="tx539"/>
            <p:cNvSpPr/>
            <p:nvPr/>
          </p:nvSpPr>
          <p:spPr>
            <a:xfrm>
              <a:off x="8516437"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40" name="tx540"/>
            <p:cNvSpPr/>
            <p:nvPr/>
          </p:nvSpPr>
          <p:spPr>
            <a:xfrm>
              <a:off x="8827489"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41" name="tx541"/>
            <p:cNvSpPr/>
            <p:nvPr/>
          </p:nvSpPr>
          <p:spPr>
            <a:xfrm>
              <a:off x="727222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42" name="tx542"/>
            <p:cNvSpPr/>
            <p:nvPr/>
          </p:nvSpPr>
          <p:spPr>
            <a:xfrm>
              <a:off x="6317977"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43" name="tx543"/>
            <p:cNvSpPr/>
            <p:nvPr/>
          </p:nvSpPr>
          <p:spPr>
            <a:xfrm>
              <a:off x="6629030"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44" name="tx544"/>
            <p:cNvSpPr/>
            <p:nvPr/>
          </p:nvSpPr>
          <p:spPr>
            <a:xfrm>
              <a:off x="694008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45" name="tx545"/>
            <p:cNvSpPr/>
            <p:nvPr/>
          </p:nvSpPr>
          <p:spPr>
            <a:xfrm>
              <a:off x="7272228"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6" name="tx546"/>
            <p:cNvSpPr/>
            <p:nvPr/>
          </p:nvSpPr>
          <p:spPr>
            <a:xfrm>
              <a:off x="7583280"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7" name="tx547"/>
            <p:cNvSpPr/>
            <p:nvPr/>
          </p:nvSpPr>
          <p:spPr>
            <a:xfrm>
              <a:off x="789433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8" name="tx548"/>
            <p:cNvSpPr/>
            <p:nvPr/>
          </p:nvSpPr>
          <p:spPr>
            <a:xfrm>
              <a:off x="8205385"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49" name="tx549"/>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a:t>
              </a:r>
            </a:p>
          </p:txBody>
        </p:sp>
        <p:sp>
          <p:nvSpPr>
            <p:cNvPr id="550" name="tx550"/>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a:t>
              </a:r>
            </a:p>
          </p:txBody>
        </p:sp>
        <p:sp>
          <p:nvSpPr>
            <p:cNvPr id="551" name="tx551"/>
            <p:cNvSpPr/>
            <p:nvPr/>
          </p:nvSpPr>
          <p:spPr>
            <a:xfrm>
              <a:off x="6940082" y="5170739"/>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52" name="tx552"/>
            <p:cNvSpPr/>
            <p:nvPr/>
          </p:nvSpPr>
          <p:spPr>
            <a:xfrm>
              <a:off x="3539600"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14</a:t>
              </a:r>
            </a:p>
          </p:txBody>
        </p:sp>
        <p:sp>
          <p:nvSpPr>
            <p:cNvPr id="553" name="tx553"/>
            <p:cNvSpPr/>
            <p:nvPr/>
          </p:nvSpPr>
          <p:spPr>
            <a:xfrm>
              <a:off x="3850652"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554" name="tx554"/>
            <p:cNvSpPr/>
            <p:nvPr/>
          </p:nvSpPr>
          <p:spPr>
            <a:xfrm>
              <a:off x="4783809"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55" name="tx555"/>
            <p:cNvSpPr/>
            <p:nvPr/>
          </p:nvSpPr>
          <p:spPr>
            <a:xfrm>
              <a:off x="5094862"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50</a:t>
              </a:r>
            </a:p>
          </p:txBody>
        </p:sp>
        <p:sp>
          <p:nvSpPr>
            <p:cNvPr id="556" name="tx556"/>
            <p:cNvSpPr/>
            <p:nvPr/>
          </p:nvSpPr>
          <p:spPr>
            <a:xfrm>
              <a:off x="5405914"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57" name="tx557"/>
            <p:cNvSpPr/>
            <p:nvPr/>
          </p:nvSpPr>
          <p:spPr>
            <a:xfrm>
              <a:off x="5716966"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58" name="tx558"/>
            <p:cNvSpPr/>
            <p:nvPr/>
          </p:nvSpPr>
          <p:spPr>
            <a:xfrm>
              <a:off x="6028019"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59" name="tx559"/>
            <p:cNvSpPr/>
            <p:nvPr/>
          </p:nvSpPr>
          <p:spPr>
            <a:xfrm>
              <a:off x="6339071"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60" name="tx560"/>
            <p:cNvSpPr/>
            <p:nvPr/>
          </p:nvSpPr>
          <p:spPr>
            <a:xfrm>
              <a:off x="6650123"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a:t>
              </a:r>
            </a:p>
          </p:txBody>
        </p:sp>
        <p:sp>
          <p:nvSpPr>
            <p:cNvPr id="561" name="tx561"/>
            <p:cNvSpPr/>
            <p:nvPr/>
          </p:nvSpPr>
          <p:spPr>
            <a:xfrm>
              <a:off x="6961175" y="54344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47</a:t>
              </a:r>
            </a:p>
          </p:txBody>
        </p:sp>
        <p:sp>
          <p:nvSpPr>
            <p:cNvPr id="562" name="tx562"/>
            <p:cNvSpPr/>
            <p:nvPr/>
          </p:nvSpPr>
          <p:spPr>
            <a:xfrm>
              <a:off x="7302373" y="543414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63" name="tx563"/>
            <p:cNvSpPr/>
            <p:nvPr/>
          </p:nvSpPr>
          <p:spPr>
            <a:xfrm>
              <a:off x="7613425" y="5434094"/>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564" name="tx56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65" name="tx56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66" name="tx56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67" name="tx56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68" name="tx56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69" name="tx56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70" name="tx57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71" name="tx57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72" name="tx57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73" name="tx57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74" name="tx57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75" name="tx57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76" name="tx57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77" name="tx57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78" name="tx57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79" name="tx57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80" name="tx58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81" name="tx58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82" name="tx58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83" name="tx58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84" name="tx58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85" name="tx58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86" name="tx58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87" name="tx58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88" name="tx58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89" name="tx58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90" name="tx590"/>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91" name="tx591"/>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92" name="tx592"/>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93" name="tx593"/>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94" name="tx594"/>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95" name="tx595"/>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96" name="tx596"/>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97" name="tx597"/>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98" name="tx598"/>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99" name="tx599"/>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00" name="tx600"/>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01" name="tx601"/>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02" name="tx602"/>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03" name="tx603"/>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04" name="tx604"/>
            <p:cNvSpPr/>
            <p:nvPr/>
          </p:nvSpPr>
          <p:spPr>
            <a:xfrm>
              <a:off x="3186024" y="5953771"/>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pic>
          <p:nvPicPr>
            <p:cNvPr id="605" name="pic605"/>
            <p:cNvPicPr/>
            <p:nvPr/>
          </p:nvPicPr>
          <p:blipFill>
            <a:blip r:embed="rId2" cstate="print"/>
            <a:stretch>
              <a:fillRect/>
            </a:stretch>
          </p:blipFill>
          <p:spPr>
            <a:xfrm>
              <a:off x="4653227" y="5838594"/>
              <a:ext cx="2160000" cy="219455"/>
            </a:xfrm>
            <a:prstGeom prst="rect">
              <a:avLst/>
            </a:prstGeom>
          </p:spPr>
        </p:pic>
        <p:sp>
          <p:nvSpPr>
            <p:cNvPr id="606" name="pl606"/>
            <p:cNvSpPr/>
            <p:nvPr/>
          </p:nvSpPr>
          <p:spPr>
            <a:xfrm>
              <a:off x="46568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7" name="pl607"/>
            <p:cNvSpPr/>
            <p:nvPr/>
          </p:nvSpPr>
          <p:spPr>
            <a:xfrm>
              <a:off x="5948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8" name="pl608"/>
            <p:cNvSpPr/>
            <p:nvPr/>
          </p:nvSpPr>
          <p:spPr>
            <a:xfrm>
              <a:off x="6163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09" name="pl609"/>
            <p:cNvSpPr/>
            <p:nvPr/>
          </p:nvSpPr>
          <p:spPr>
            <a:xfrm>
              <a:off x="6379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0" name="pl610"/>
            <p:cNvSpPr/>
            <p:nvPr/>
          </p:nvSpPr>
          <p:spPr>
            <a:xfrm>
              <a:off x="6594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1" name="pl611"/>
            <p:cNvSpPr/>
            <p:nvPr/>
          </p:nvSpPr>
          <p:spPr>
            <a:xfrm>
              <a:off x="68096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12" name="pl612"/>
            <p:cNvSpPr/>
            <p:nvPr/>
          </p:nvSpPr>
          <p:spPr>
            <a:xfrm>
              <a:off x="46568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3" name="pl613"/>
            <p:cNvSpPr/>
            <p:nvPr/>
          </p:nvSpPr>
          <p:spPr>
            <a:xfrm>
              <a:off x="5948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4" name="pl614"/>
            <p:cNvSpPr/>
            <p:nvPr/>
          </p:nvSpPr>
          <p:spPr>
            <a:xfrm>
              <a:off x="6163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5" name="pl615"/>
            <p:cNvSpPr/>
            <p:nvPr/>
          </p:nvSpPr>
          <p:spPr>
            <a:xfrm>
              <a:off x="6379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6" name="pl616"/>
            <p:cNvSpPr/>
            <p:nvPr/>
          </p:nvSpPr>
          <p:spPr>
            <a:xfrm>
              <a:off x="6594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7" name="pl617"/>
            <p:cNvSpPr/>
            <p:nvPr/>
          </p:nvSpPr>
          <p:spPr>
            <a:xfrm>
              <a:off x="68096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18" name="tx618"/>
            <p:cNvSpPr/>
            <p:nvPr/>
          </p:nvSpPr>
          <p:spPr>
            <a:xfrm>
              <a:off x="462574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19" name="tx619"/>
            <p:cNvSpPr/>
            <p:nvPr/>
          </p:nvSpPr>
          <p:spPr>
            <a:xfrm>
              <a:off x="588635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20" name="tx620"/>
            <p:cNvSpPr/>
            <p:nvPr/>
          </p:nvSpPr>
          <p:spPr>
            <a:xfrm>
              <a:off x="610163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21" name="tx621"/>
            <p:cNvSpPr/>
            <p:nvPr/>
          </p:nvSpPr>
          <p:spPr>
            <a:xfrm>
              <a:off x="631691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22" name="tx622"/>
            <p:cNvSpPr/>
            <p:nvPr/>
          </p:nvSpPr>
          <p:spPr>
            <a:xfrm>
              <a:off x="6532191"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23" name="tx623"/>
            <p:cNvSpPr/>
            <p:nvPr/>
          </p:nvSpPr>
          <p:spPr>
            <a:xfrm>
              <a:off x="6716393"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24" name="tx624"/>
            <p:cNvSpPr/>
            <p:nvPr/>
          </p:nvSpPr>
          <p:spPr>
            <a:xfrm>
              <a:off x="924840" y="1332266"/>
              <a:ext cx="2851598"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Mexico, 2000-2025</a:t>
              </a:r>
            </a:p>
          </p:txBody>
        </p:sp>
        <p:sp>
          <p:nvSpPr>
            <p:cNvPr id="625" name="tx625"/>
            <p:cNvSpPr/>
            <p:nvPr/>
          </p:nvSpPr>
          <p:spPr>
            <a:xfrm>
              <a:off x="4850723" y="6345398"/>
              <a:ext cx="422368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 </a:t>
              </a:r>
            </a:p>
          </p:txBody>
        </p:sp>
        <p:sp>
          <p:nvSpPr>
            <p:cNvPr id="626" name="tx626"/>
            <p:cNvSpPr/>
            <p:nvPr/>
          </p:nvSpPr>
          <p:spPr>
            <a:xfrm>
              <a:off x="6875336" y="6488255"/>
              <a:ext cx="2199074"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Stock information available from 2003.</a:t>
              </a:r>
            </a:p>
          </p:txBody>
        </p:sp>
        <p:sp>
          <p:nvSpPr>
            <p:cNvPr id="627" name="tx627"/>
            <p:cNvSpPr/>
            <p:nvPr/>
          </p:nvSpPr>
          <p:spPr>
            <a:xfrm>
              <a:off x="4340709" y="6586855"/>
              <a:ext cx="47337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An asterisk (*) indicates where there was a vaccine stockout at the national or subnational level.</a:t>
              </a:r>
            </a:p>
          </p:txBody>
        </p:sp>
      </p:grpSp>
      <p:sp>
        <p:nvSpPr>
          <p:cNvPr id="62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heatmap shows trends in vaccine coverage since 2000, with green cells indicating coverage of 90% or more.
In 2025, none of the 14 vaccines in the schedule achieved coverage of 90% or more. Vaccine coverage ranged from 25% to 89%.
Since 2008, estimates have been made for 6 new vaccines. IPVC is the newest vaccine reported (2021), which achieved 89% coverage in 2025.
In 2025, Mexico did not report any stockouts of vaccines or supplies.</a:t>
            </a:r>
          </a:p>
        </p:txBody>
      </p:sp>
      <p:sp>
        <p:nvSpPr>
          <p:cNvPr id="62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coverage increased for 10 antigens, remained unchanged for two, and declined for two, indicating overall progress in routine immunization performance; none achieved at least 90% coverage.</a:t>
            </a:r>
          </a:p>
        </p:txBody>
      </p:sp>
      <p:grpSp xmlns:pic="http://schemas.openxmlformats.org/drawingml/2006/picture">
        <p:nvGrpSpPr>
          <p:cNvPr id="630" name=""/>
          <p:cNvGrpSpPr/>
          <p:nvPr/>
        </p:nvGrpSpPr>
        <p:grpSpPr>
          <a:xfrm>
            <a:off x="292608" y="1005840"/>
            <a:ext cx="8595360" cy="28575"/>
            <a:chOff x="292608" y="1005840"/>
            <a:chExt cx="8595360" cy="28575"/>
          </a:xfrm>
        </p:grpSpPr>
        <p:sp>
          <p:nvSpPr>
            <p:cNvPr id="63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3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877859"/>
            </a:xfrm>
            <a:custGeom>
              <a:avLst/>
              <a:pathLst>
                <a:path w="6481656" h="877859">
                  <a:moveTo>
                    <a:pt x="0" y="0"/>
                  </a:moveTo>
                  <a:lnTo>
                    <a:pt x="259266" y="0"/>
                  </a:lnTo>
                  <a:lnTo>
                    <a:pt x="518532" y="0"/>
                  </a:lnTo>
                  <a:lnTo>
                    <a:pt x="777798" y="0"/>
                  </a:lnTo>
                  <a:lnTo>
                    <a:pt x="1037065" y="0"/>
                  </a:lnTo>
                  <a:lnTo>
                    <a:pt x="1296331" y="0"/>
                  </a:lnTo>
                  <a:lnTo>
                    <a:pt x="1555597" y="0"/>
                  </a:lnTo>
                  <a:lnTo>
                    <a:pt x="1814863" y="0"/>
                  </a:lnTo>
                  <a:lnTo>
                    <a:pt x="2074130" y="39902"/>
                  </a:lnTo>
                  <a:lnTo>
                    <a:pt x="2333396" y="39902"/>
                  </a:lnTo>
                  <a:lnTo>
                    <a:pt x="2592662" y="119708"/>
                  </a:lnTo>
                  <a:lnTo>
                    <a:pt x="2851928" y="0"/>
                  </a:lnTo>
                  <a:lnTo>
                    <a:pt x="3111195" y="0"/>
                  </a:lnTo>
                  <a:lnTo>
                    <a:pt x="3370461" y="399027"/>
                  </a:lnTo>
                  <a:lnTo>
                    <a:pt x="3629727" y="159610"/>
                  </a:lnTo>
                  <a:lnTo>
                    <a:pt x="3888994" y="0"/>
                  </a:lnTo>
                  <a:lnTo>
                    <a:pt x="4148260" y="119708"/>
                  </a:lnTo>
                  <a:lnTo>
                    <a:pt x="4407526" y="239416"/>
                  </a:lnTo>
                  <a:lnTo>
                    <a:pt x="4666792" y="359124"/>
                  </a:lnTo>
                  <a:lnTo>
                    <a:pt x="4926059" y="598540"/>
                  </a:lnTo>
                  <a:lnTo>
                    <a:pt x="5185325" y="877859"/>
                  </a:lnTo>
                  <a:lnTo>
                    <a:pt x="5444591" y="638443"/>
                  </a:lnTo>
                  <a:lnTo>
                    <a:pt x="5703857" y="239416"/>
                  </a:lnTo>
                  <a:lnTo>
                    <a:pt x="5963124" y="399027"/>
                  </a:lnTo>
                  <a:lnTo>
                    <a:pt x="6222390" y="638443"/>
                  </a:lnTo>
                  <a:lnTo>
                    <a:pt x="6481656" y="399027"/>
                  </a:lnTo>
                </a:path>
              </a:pathLst>
            </a:custGeom>
            <a:ln w="27101" cap="flat">
              <a:solidFill>
                <a:srgbClr val="F8766D">
                  <a:alpha val="100000"/>
                </a:srgbClr>
              </a:solidFill>
              <a:prstDash val="solid"/>
              <a:round/>
            </a:ln>
          </p:spPr>
          <p:txBody>
            <a:bodyPr/>
            <a:lstStyle/>
            <a:p/>
          </p:txBody>
        </p:sp>
        <p:sp>
          <p:nvSpPr>
            <p:cNvPr id="29" name="pl29"/>
            <p:cNvSpPr/>
            <p:nvPr/>
          </p:nvSpPr>
          <p:spPr>
            <a:xfrm>
              <a:off x="1439019" y="1318612"/>
              <a:ext cx="6481656" cy="1077373"/>
            </a:xfrm>
            <a:custGeom>
              <a:avLst/>
              <a:pathLst>
                <a:path w="6481656" h="1077373">
                  <a:moveTo>
                    <a:pt x="0" y="79805"/>
                  </a:moveTo>
                  <a:lnTo>
                    <a:pt x="259266" y="79805"/>
                  </a:lnTo>
                  <a:lnTo>
                    <a:pt x="518532" y="79805"/>
                  </a:lnTo>
                  <a:lnTo>
                    <a:pt x="777798" y="39902"/>
                  </a:lnTo>
                  <a:lnTo>
                    <a:pt x="1037065" y="39902"/>
                  </a:lnTo>
                  <a:lnTo>
                    <a:pt x="1296331" y="39902"/>
                  </a:lnTo>
                  <a:lnTo>
                    <a:pt x="1555597" y="39902"/>
                  </a:lnTo>
                  <a:lnTo>
                    <a:pt x="1814863" y="39902"/>
                  </a:lnTo>
                  <a:lnTo>
                    <a:pt x="2074130" y="119708"/>
                  </a:lnTo>
                  <a:lnTo>
                    <a:pt x="2333396" y="159610"/>
                  </a:lnTo>
                  <a:lnTo>
                    <a:pt x="2592662" y="159610"/>
                  </a:lnTo>
                  <a:lnTo>
                    <a:pt x="2851928" y="79805"/>
                  </a:lnTo>
                  <a:lnTo>
                    <a:pt x="3111195" y="0"/>
                  </a:lnTo>
                  <a:lnTo>
                    <a:pt x="3370461" y="638443"/>
                  </a:lnTo>
                  <a:lnTo>
                    <a:pt x="3629727" y="478832"/>
                  </a:lnTo>
                  <a:lnTo>
                    <a:pt x="3888994" y="478832"/>
                  </a:lnTo>
                  <a:lnTo>
                    <a:pt x="4148260" y="239416"/>
                  </a:lnTo>
                  <a:lnTo>
                    <a:pt x="4407526" y="558638"/>
                  </a:lnTo>
                  <a:lnTo>
                    <a:pt x="4666792" y="438929"/>
                  </a:lnTo>
                  <a:lnTo>
                    <a:pt x="4926059" y="678346"/>
                  </a:lnTo>
                  <a:lnTo>
                    <a:pt x="5185325" y="1077373"/>
                  </a:lnTo>
                  <a:lnTo>
                    <a:pt x="5444591" y="837957"/>
                  </a:lnTo>
                  <a:lnTo>
                    <a:pt x="5703857" y="638443"/>
                  </a:lnTo>
                  <a:lnTo>
                    <a:pt x="5963124" y="558638"/>
                  </a:lnTo>
                  <a:lnTo>
                    <a:pt x="6222390" y="837957"/>
                  </a:lnTo>
                  <a:lnTo>
                    <a:pt x="6481656" y="399027"/>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037470"/>
            </a:xfrm>
            <a:custGeom>
              <a:avLst/>
              <a:pathLst>
                <a:path w="6481656" h="1037470">
                  <a:moveTo>
                    <a:pt x="0" y="119708"/>
                  </a:moveTo>
                  <a:lnTo>
                    <a:pt x="259266" y="159610"/>
                  </a:lnTo>
                  <a:lnTo>
                    <a:pt x="518532" y="119708"/>
                  </a:lnTo>
                  <a:lnTo>
                    <a:pt x="777798" y="119708"/>
                  </a:lnTo>
                  <a:lnTo>
                    <a:pt x="1037065" y="119708"/>
                  </a:lnTo>
                  <a:lnTo>
                    <a:pt x="1296331" y="119708"/>
                  </a:lnTo>
                  <a:lnTo>
                    <a:pt x="1555597" y="119708"/>
                  </a:lnTo>
                  <a:lnTo>
                    <a:pt x="1814863" y="119708"/>
                  </a:lnTo>
                  <a:lnTo>
                    <a:pt x="2074130" y="119708"/>
                  </a:lnTo>
                  <a:lnTo>
                    <a:pt x="2333396" y="119708"/>
                  </a:lnTo>
                  <a:lnTo>
                    <a:pt x="2592662" y="159610"/>
                  </a:lnTo>
                  <a:lnTo>
                    <a:pt x="2851928" y="39902"/>
                  </a:lnTo>
                  <a:lnTo>
                    <a:pt x="3111195" y="0"/>
                  </a:lnTo>
                  <a:lnTo>
                    <a:pt x="3370461" y="399027"/>
                  </a:lnTo>
                  <a:lnTo>
                    <a:pt x="3629727" y="39902"/>
                  </a:lnTo>
                  <a:lnTo>
                    <a:pt x="3888994" y="39902"/>
                  </a:lnTo>
                  <a:lnTo>
                    <a:pt x="4148260" y="79805"/>
                  </a:lnTo>
                  <a:lnTo>
                    <a:pt x="4407526" y="917762"/>
                  </a:lnTo>
                  <a:lnTo>
                    <a:pt x="4666792" y="79805"/>
                  </a:lnTo>
                  <a:lnTo>
                    <a:pt x="4926059" y="1037470"/>
                  </a:lnTo>
                  <a:lnTo>
                    <a:pt x="5185325" y="279319"/>
                  </a:lnTo>
                  <a:lnTo>
                    <a:pt x="5444591" y="0"/>
                  </a:lnTo>
                  <a:lnTo>
                    <a:pt x="5703857" y="518735"/>
                  </a:lnTo>
                  <a:lnTo>
                    <a:pt x="5963124" y="917762"/>
                  </a:lnTo>
                  <a:lnTo>
                    <a:pt x="6222390" y="758151"/>
                  </a:lnTo>
                  <a:lnTo>
                    <a:pt x="6481656" y="438929"/>
                  </a:lnTo>
                </a:path>
              </a:pathLst>
            </a:custGeom>
            <a:ln w="27101" cap="flat">
              <a:solidFill>
                <a:srgbClr val="00BFC4">
                  <a:alpha val="100000"/>
                </a:srgbClr>
              </a:solidFill>
              <a:prstDash val="solid"/>
              <a:round/>
            </a:ln>
          </p:spPr>
          <p:txBody>
            <a:bodyPr/>
            <a:lstStyle/>
            <a:p/>
          </p:txBody>
        </p:sp>
        <p:sp>
          <p:nvSpPr>
            <p:cNvPr id="31" name="pl31"/>
            <p:cNvSpPr/>
            <p:nvPr/>
          </p:nvSpPr>
          <p:spPr>
            <a:xfrm>
              <a:off x="1439019" y="1318612"/>
              <a:ext cx="6481656" cy="1755719"/>
            </a:xfrm>
            <a:custGeom>
              <a:avLst/>
              <a:pathLst>
                <a:path w="6481656" h="1755719">
                  <a:moveTo>
                    <a:pt x="0" y="39902"/>
                  </a:moveTo>
                  <a:lnTo>
                    <a:pt x="259266" y="0"/>
                  </a:lnTo>
                  <a:lnTo>
                    <a:pt x="518532" y="399027"/>
                  </a:lnTo>
                  <a:lnTo>
                    <a:pt x="777798" y="119708"/>
                  </a:lnTo>
                  <a:lnTo>
                    <a:pt x="1037065" y="79805"/>
                  </a:lnTo>
                  <a:lnTo>
                    <a:pt x="1296331" y="79805"/>
                  </a:lnTo>
                  <a:lnTo>
                    <a:pt x="1555597" y="319221"/>
                  </a:lnTo>
                  <a:lnTo>
                    <a:pt x="1814863" y="558638"/>
                  </a:lnTo>
                  <a:lnTo>
                    <a:pt x="2074130" y="199513"/>
                  </a:lnTo>
                  <a:lnTo>
                    <a:pt x="2333396" y="279319"/>
                  </a:lnTo>
                  <a:lnTo>
                    <a:pt x="2592662" y="319221"/>
                  </a:lnTo>
                  <a:lnTo>
                    <a:pt x="2851928" y="79805"/>
                  </a:lnTo>
                  <a:lnTo>
                    <a:pt x="3111195" y="279319"/>
                  </a:lnTo>
                  <a:lnTo>
                    <a:pt x="3370461" y="917762"/>
                  </a:lnTo>
                  <a:lnTo>
                    <a:pt x="3629727" y="119708"/>
                  </a:lnTo>
                  <a:lnTo>
                    <a:pt x="3888994" y="119708"/>
                  </a:lnTo>
                  <a:lnTo>
                    <a:pt x="4148260" y="39902"/>
                  </a:lnTo>
                  <a:lnTo>
                    <a:pt x="4407526" y="1476400"/>
                  </a:lnTo>
                  <a:lnTo>
                    <a:pt x="4666792" y="0"/>
                  </a:lnTo>
                  <a:lnTo>
                    <a:pt x="4926059" y="1755719"/>
                  </a:lnTo>
                  <a:lnTo>
                    <a:pt x="5185325" y="798054"/>
                  </a:lnTo>
                  <a:lnTo>
                    <a:pt x="5444591" y="79805"/>
                  </a:lnTo>
                  <a:lnTo>
                    <a:pt x="5703857" y="638443"/>
                  </a:lnTo>
                  <a:lnTo>
                    <a:pt x="5963124" y="997568"/>
                  </a:lnTo>
                  <a:lnTo>
                    <a:pt x="6222390" y="1197081"/>
                  </a:lnTo>
                  <a:lnTo>
                    <a:pt x="6481656" y="1197081"/>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67926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67926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71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47731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28023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36004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39994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1400642" y="1320139"/>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0686" y="1482634"/>
              <a:ext cx="249255" cy="225932"/>
            </a:xfrm>
            <a:custGeom>
              <a:avLst/>
              <a:pathLst>
                <a:path w="249255" h="225932">
                  <a:moveTo>
                    <a:pt x="249255" y="0"/>
                  </a:moveTo>
                  <a:lnTo>
                    <a:pt x="0" y="225932"/>
                  </a:lnTo>
                </a:path>
              </a:pathLst>
            </a:custGeom>
          </p:spPr>
          <p:txBody>
            <a:bodyPr/>
            <a:lstStyle/>
            <a:p/>
          </p:txBody>
        </p:sp>
        <p:sp>
          <p:nvSpPr>
            <p:cNvPr id="42" name="pl42"/>
            <p:cNvSpPr/>
            <p:nvPr/>
          </p:nvSpPr>
          <p:spPr>
            <a:xfrm>
              <a:off x="7939060" y="1718780"/>
              <a:ext cx="240882" cy="14943"/>
            </a:xfrm>
            <a:custGeom>
              <a:avLst/>
              <a:pathLst>
                <a:path w="240882" h="14943">
                  <a:moveTo>
                    <a:pt x="240882" y="14943"/>
                  </a:moveTo>
                  <a:lnTo>
                    <a:pt x="0" y="0"/>
                  </a:lnTo>
                </a:path>
              </a:pathLst>
            </a:custGeom>
          </p:spPr>
          <p:txBody>
            <a:bodyPr/>
            <a:lstStyle/>
            <a:p/>
          </p:txBody>
        </p:sp>
        <p:sp>
          <p:nvSpPr>
            <p:cNvPr id="43" name="pl43"/>
            <p:cNvSpPr/>
            <p:nvPr/>
          </p:nvSpPr>
          <p:spPr>
            <a:xfrm>
              <a:off x="7930982" y="1766503"/>
              <a:ext cx="248960" cy="216448"/>
            </a:xfrm>
            <a:custGeom>
              <a:avLst/>
              <a:pathLst>
                <a:path w="248960" h="216448">
                  <a:moveTo>
                    <a:pt x="248960" y="216448"/>
                  </a:moveTo>
                  <a:lnTo>
                    <a:pt x="0" y="0"/>
                  </a:lnTo>
                </a:path>
              </a:pathLst>
            </a:custGeom>
          </p:spPr>
          <p:txBody>
            <a:bodyPr/>
            <a:lstStyle/>
            <a:p/>
          </p:txBody>
        </p:sp>
        <p:sp>
          <p:nvSpPr>
            <p:cNvPr id="44" name="pl44"/>
            <p:cNvSpPr/>
            <p:nvPr/>
          </p:nvSpPr>
          <p:spPr>
            <a:xfrm>
              <a:off x="7939163" y="2515690"/>
              <a:ext cx="240778" cy="3"/>
            </a:xfrm>
            <a:custGeom>
              <a:avLst/>
              <a:pathLst>
                <a:path w="240778" h="3">
                  <a:moveTo>
                    <a:pt x="240778" y="0"/>
                  </a:moveTo>
                  <a:lnTo>
                    <a:pt x="0" y="3"/>
                  </a:lnTo>
                </a:path>
              </a:pathLst>
            </a:custGeom>
          </p:spPr>
          <p:txBody>
            <a:bodyPr/>
            <a:lstStyle/>
            <a:p/>
          </p:txBody>
        </p:sp>
        <p:sp>
          <p:nvSpPr>
            <p:cNvPr id="45" name="pg45"/>
            <p:cNvSpPr/>
            <p:nvPr/>
          </p:nvSpPr>
          <p:spPr>
            <a:xfrm>
              <a:off x="8111362" y="136920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41004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89%</a:t>
              </a:r>
            </a:p>
          </p:txBody>
        </p:sp>
        <p:sp>
          <p:nvSpPr>
            <p:cNvPr id="47" name="pg47"/>
            <p:cNvSpPr/>
            <p:nvPr/>
          </p:nvSpPr>
          <p:spPr>
            <a:xfrm>
              <a:off x="8111362" y="1642829"/>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8" name="tx48"/>
            <p:cNvSpPr/>
            <p:nvPr/>
          </p:nvSpPr>
          <p:spPr>
            <a:xfrm>
              <a:off x="8134222" y="1683670"/>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89%</a:t>
              </a:r>
            </a:p>
          </p:txBody>
        </p:sp>
        <p:sp>
          <p:nvSpPr>
            <p:cNvPr id="49" name="pg49"/>
            <p:cNvSpPr/>
            <p:nvPr/>
          </p:nvSpPr>
          <p:spPr>
            <a:xfrm>
              <a:off x="8111362" y="1914652"/>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1955493"/>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88%</a:t>
              </a:r>
            </a:p>
          </p:txBody>
        </p:sp>
        <p:sp>
          <p:nvSpPr>
            <p:cNvPr id="51" name="pg51"/>
            <p:cNvSpPr/>
            <p:nvPr/>
          </p:nvSpPr>
          <p:spPr>
            <a:xfrm>
              <a:off x="8111362" y="242470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46554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69%</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52544" y="3008780"/>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51007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key childhood vaccines (%), Mexico, 2000-2025</a:t>
              </a:r>
            </a:p>
          </p:txBody>
        </p:sp>
        <p:sp>
          <p:nvSpPr>
            <p:cNvPr id="81" name="tx81"/>
            <p:cNvSpPr/>
            <p:nvPr/>
          </p:nvSpPr>
          <p:spPr>
            <a:xfrm>
              <a:off x="4912824" y="6568512"/>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This chart shows coverage trends for the DTP and measles vaccines. These are key antigens for assessing national immunization programmes.
In 2025, DTP1 coverage (a proxy for access to immunization services) was 88%.
DTP3 coverage - a marker of how well countries are delivering immunization services to children - fell short of, but was close to the 90% target.
WHO recommends that countries achieve at least 95% coverage with both the first (MCV1) and second (MCV2) doses of measles-containing vaccine. MCV1 provides initial protection and MCV2 ensures long-term immunity and closes gaps in coverage.
In 2025, MCV1 coverage was below the 95% target and MCV2 coverage was below the 95% target.
Between 2024 and 2025, 3 vaccines increased coverage, 0 declined and 1 remained the same.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3892368"/>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2978038"/>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3892368"/>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3173966"/>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3500512"/>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4153605"/>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4131835"/>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2953977"/>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(89%)</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(89%)</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(89%)</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(89%)</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(88%)</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(69%)</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(78%)</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(85%)</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72719" y="574484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89" name="tx689"/>
            <p:cNvSpPr/>
            <p:nvPr/>
          </p:nvSpPr>
          <p:spPr>
            <a:xfrm>
              <a:off x="3802928" y="61427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690" name="pt690"/>
            <p:cNvSpPr/>
            <p:nvPr/>
          </p:nvSpPr>
          <p:spPr>
            <a:xfrm>
              <a:off x="4800689"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48901"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5993374"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37847"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82321"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26794"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23363"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157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16048"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0521"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04995"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49468"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560046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compared with other countries in the region, LACR, 2025</a:t>
              </a:r>
            </a:p>
          </p:txBody>
        </p:sp>
        <p:sp>
          <p:nvSpPr>
            <p:cNvPr id="703" name="tx703"/>
            <p:cNvSpPr/>
            <p:nvPr/>
          </p:nvSpPr>
          <p:spPr>
            <a:xfrm>
              <a:off x="770174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704" name="tx704"/>
            <p:cNvSpPr/>
            <p:nvPr/>
          </p:nvSpPr>
          <p:spPr>
            <a:xfrm>
              <a:off x="5364989" y="6568512"/>
              <a:ext cx="64983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Country ISO codes displayed. Coverage in mex shown in the headers. Regional average coverage shown by the dashed line.</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1083092" y="3850495"/>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6" name="pl6"/>
            <p:cNvSpPr/>
            <p:nvPr/>
          </p:nvSpPr>
          <p:spPr>
            <a:xfrm>
              <a:off x="1083092" y="3319491"/>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7" name="pl7"/>
            <p:cNvSpPr/>
            <p:nvPr/>
          </p:nvSpPr>
          <p:spPr>
            <a:xfrm>
              <a:off x="1083092" y="2788487"/>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8" name="pl8"/>
            <p:cNvSpPr/>
            <p:nvPr/>
          </p:nvSpPr>
          <p:spPr>
            <a:xfrm>
              <a:off x="1083092" y="2257483"/>
              <a:ext cx="7461821" cy="0"/>
            </a:xfrm>
            <a:custGeom>
              <a:avLst/>
              <a:pathLst>
                <a:path w="7461821" h="0">
                  <a:moveTo>
                    <a:pt x="0" y="0"/>
                  </a:moveTo>
                  <a:lnTo>
                    <a:pt x="7461821" y="0"/>
                  </a:lnTo>
                  <a:lnTo>
                    <a:pt x="7461821" y="0"/>
                  </a:lnTo>
                </a:path>
              </a:pathLst>
            </a:custGeom>
            <a:ln w="6775" cap="flat">
              <a:solidFill>
                <a:srgbClr val="EBEBEB">
                  <a:alpha val="100000"/>
                </a:srgbClr>
              </a:solidFill>
              <a:prstDash val="solid"/>
              <a:round/>
            </a:ln>
          </p:spPr>
          <p:txBody>
            <a:bodyPr/>
            <a:lstStyle/>
            <a:p/>
          </p:txBody>
        </p:sp>
        <p:sp>
          <p:nvSpPr>
            <p:cNvPr id="9" name="pl9"/>
            <p:cNvSpPr/>
            <p:nvPr/>
          </p:nvSpPr>
          <p:spPr>
            <a:xfrm>
              <a:off x="1083092" y="411599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0" name="pl10"/>
            <p:cNvSpPr/>
            <p:nvPr/>
          </p:nvSpPr>
          <p:spPr>
            <a:xfrm>
              <a:off x="1083092" y="3584993"/>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1" name="pl11"/>
            <p:cNvSpPr/>
            <p:nvPr/>
          </p:nvSpPr>
          <p:spPr>
            <a:xfrm>
              <a:off x="1083092" y="3053989"/>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2" name="pl12"/>
            <p:cNvSpPr/>
            <p:nvPr/>
          </p:nvSpPr>
          <p:spPr>
            <a:xfrm>
              <a:off x="1083092" y="2522985"/>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3" name="pl13"/>
            <p:cNvSpPr/>
            <p:nvPr/>
          </p:nvSpPr>
          <p:spPr>
            <a:xfrm>
              <a:off x="1083092" y="1991981"/>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4" name="pl14"/>
            <p:cNvSpPr/>
            <p:nvPr/>
          </p:nvSpPr>
          <p:spPr>
            <a:xfrm>
              <a:off x="154012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84967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159227"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6877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51641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7832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40239"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3021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6406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2597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788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422266" y="4066370"/>
              <a:ext cx="235719" cy="49627"/>
            </a:xfrm>
            <a:prstGeom prst="rect">
              <a:avLst/>
            </a:prstGeom>
            <a:solidFill>
              <a:srgbClr val="1CABE2">
                <a:alpha val="85098"/>
              </a:srgbClr>
            </a:solidFill>
          </p:spPr>
          <p:txBody>
            <a:bodyPr/>
            <a:lstStyle/>
            <a:p/>
          </p:txBody>
        </p:sp>
        <p:sp>
          <p:nvSpPr>
            <p:cNvPr id="26" name="rc26"/>
            <p:cNvSpPr/>
            <p:nvPr/>
          </p:nvSpPr>
          <p:spPr>
            <a:xfrm>
              <a:off x="1684176" y="4066446"/>
              <a:ext cx="235719" cy="49551"/>
            </a:xfrm>
            <a:prstGeom prst="rect">
              <a:avLst/>
            </a:prstGeom>
            <a:solidFill>
              <a:srgbClr val="1CABE2">
                <a:alpha val="85098"/>
              </a:srgbClr>
            </a:solidFill>
          </p:spPr>
          <p:txBody>
            <a:bodyPr/>
            <a:lstStyle/>
            <a:p/>
          </p:txBody>
        </p:sp>
        <p:sp>
          <p:nvSpPr>
            <p:cNvPr id="27" name="rc27"/>
            <p:cNvSpPr/>
            <p:nvPr/>
          </p:nvSpPr>
          <p:spPr>
            <a:xfrm>
              <a:off x="1946086" y="4066529"/>
              <a:ext cx="235719" cy="49468"/>
            </a:xfrm>
            <a:prstGeom prst="rect">
              <a:avLst/>
            </a:prstGeom>
            <a:solidFill>
              <a:srgbClr val="1CABE2">
                <a:alpha val="85098"/>
              </a:srgbClr>
            </a:solidFill>
          </p:spPr>
          <p:txBody>
            <a:bodyPr/>
            <a:lstStyle/>
            <a:p/>
          </p:txBody>
        </p:sp>
        <p:sp>
          <p:nvSpPr>
            <p:cNvPr id="28" name="rc28"/>
            <p:cNvSpPr/>
            <p:nvPr/>
          </p:nvSpPr>
          <p:spPr>
            <a:xfrm>
              <a:off x="2207996" y="4066969"/>
              <a:ext cx="235719" cy="49028"/>
            </a:xfrm>
            <a:prstGeom prst="rect">
              <a:avLst/>
            </a:prstGeom>
            <a:solidFill>
              <a:srgbClr val="1CABE2">
                <a:alpha val="85098"/>
              </a:srgbClr>
            </a:solidFill>
          </p:spPr>
          <p:txBody>
            <a:bodyPr/>
            <a:lstStyle/>
            <a:p/>
          </p:txBody>
        </p:sp>
        <p:sp>
          <p:nvSpPr>
            <p:cNvPr id="29" name="rc29"/>
            <p:cNvSpPr/>
            <p:nvPr/>
          </p:nvSpPr>
          <p:spPr>
            <a:xfrm>
              <a:off x="2469906" y="4067264"/>
              <a:ext cx="235719" cy="48733"/>
            </a:xfrm>
            <a:prstGeom prst="rect">
              <a:avLst/>
            </a:prstGeom>
            <a:solidFill>
              <a:srgbClr val="1CABE2">
                <a:alpha val="85098"/>
              </a:srgbClr>
            </a:solidFill>
          </p:spPr>
          <p:txBody>
            <a:bodyPr/>
            <a:lstStyle/>
            <a:p/>
          </p:txBody>
        </p:sp>
        <p:sp>
          <p:nvSpPr>
            <p:cNvPr id="30" name="rc30"/>
            <p:cNvSpPr/>
            <p:nvPr/>
          </p:nvSpPr>
          <p:spPr>
            <a:xfrm>
              <a:off x="2731817" y="4067580"/>
              <a:ext cx="235719" cy="48416"/>
            </a:xfrm>
            <a:prstGeom prst="rect">
              <a:avLst/>
            </a:prstGeom>
            <a:solidFill>
              <a:srgbClr val="1CABE2">
                <a:alpha val="85098"/>
              </a:srgbClr>
            </a:solidFill>
          </p:spPr>
          <p:txBody>
            <a:bodyPr/>
            <a:lstStyle/>
            <a:p/>
          </p:txBody>
        </p:sp>
        <p:sp>
          <p:nvSpPr>
            <p:cNvPr id="31" name="rc31"/>
            <p:cNvSpPr/>
            <p:nvPr/>
          </p:nvSpPr>
          <p:spPr>
            <a:xfrm>
              <a:off x="2993727" y="4067852"/>
              <a:ext cx="235719" cy="48145"/>
            </a:xfrm>
            <a:prstGeom prst="rect">
              <a:avLst/>
            </a:prstGeom>
            <a:solidFill>
              <a:srgbClr val="1CABE2">
                <a:alpha val="85098"/>
              </a:srgbClr>
            </a:solidFill>
          </p:spPr>
          <p:txBody>
            <a:bodyPr/>
            <a:lstStyle/>
            <a:p/>
          </p:txBody>
        </p:sp>
        <p:sp>
          <p:nvSpPr>
            <p:cNvPr id="32" name="rc32"/>
            <p:cNvSpPr/>
            <p:nvPr/>
          </p:nvSpPr>
          <p:spPr>
            <a:xfrm>
              <a:off x="3255637" y="4067984"/>
              <a:ext cx="235719" cy="48013"/>
            </a:xfrm>
            <a:prstGeom prst="rect">
              <a:avLst/>
            </a:prstGeom>
            <a:solidFill>
              <a:srgbClr val="1CABE2">
                <a:alpha val="85098"/>
              </a:srgbClr>
            </a:solidFill>
          </p:spPr>
          <p:txBody>
            <a:bodyPr/>
            <a:lstStyle/>
            <a:p/>
          </p:txBody>
        </p:sp>
        <p:sp>
          <p:nvSpPr>
            <p:cNvPr id="33" name="rc33"/>
            <p:cNvSpPr/>
            <p:nvPr/>
          </p:nvSpPr>
          <p:spPr>
            <a:xfrm>
              <a:off x="3517547" y="4019847"/>
              <a:ext cx="235719" cy="96149"/>
            </a:xfrm>
            <a:prstGeom prst="rect">
              <a:avLst/>
            </a:prstGeom>
            <a:solidFill>
              <a:srgbClr val="1CABE2">
                <a:alpha val="85098"/>
              </a:srgbClr>
            </a:solidFill>
          </p:spPr>
          <p:txBody>
            <a:bodyPr/>
            <a:lstStyle/>
            <a:p/>
          </p:txBody>
        </p:sp>
        <p:sp>
          <p:nvSpPr>
            <p:cNvPr id="34" name="rc34"/>
            <p:cNvSpPr/>
            <p:nvPr/>
          </p:nvSpPr>
          <p:spPr>
            <a:xfrm>
              <a:off x="3779457" y="4019565"/>
              <a:ext cx="235719" cy="96432"/>
            </a:xfrm>
            <a:prstGeom prst="rect">
              <a:avLst/>
            </a:prstGeom>
            <a:solidFill>
              <a:srgbClr val="1CABE2">
                <a:alpha val="85098"/>
              </a:srgbClr>
            </a:solidFill>
          </p:spPr>
          <p:txBody>
            <a:bodyPr/>
            <a:lstStyle/>
            <a:p/>
          </p:txBody>
        </p:sp>
        <p:sp>
          <p:nvSpPr>
            <p:cNvPr id="35" name="rc35"/>
            <p:cNvSpPr/>
            <p:nvPr/>
          </p:nvSpPr>
          <p:spPr>
            <a:xfrm>
              <a:off x="4041368" y="3922482"/>
              <a:ext cx="235719" cy="193514"/>
            </a:xfrm>
            <a:prstGeom prst="rect">
              <a:avLst/>
            </a:prstGeom>
            <a:solidFill>
              <a:srgbClr val="1CABE2">
                <a:alpha val="85098"/>
              </a:srgbClr>
            </a:solidFill>
          </p:spPr>
          <p:txBody>
            <a:bodyPr/>
            <a:lstStyle/>
            <a:p/>
          </p:txBody>
        </p:sp>
        <p:sp>
          <p:nvSpPr>
            <p:cNvPr id="36" name="rc36"/>
            <p:cNvSpPr/>
            <p:nvPr/>
          </p:nvSpPr>
          <p:spPr>
            <a:xfrm>
              <a:off x="4303278" y="4067476"/>
              <a:ext cx="235719" cy="48521"/>
            </a:xfrm>
            <a:prstGeom prst="rect">
              <a:avLst/>
            </a:prstGeom>
            <a:solidFill>
              <a:srgbClr val="1CABE2">
                <a:alpha val="85098"/>
              </a:srgbClr>
            </a:solidFill>
          </p:spPr>
          <p:txBody>
            <a:bodyPr/>
            <a:lstStyle/>
            <a:p/>
          </p:txBody>
        </p:sp>
        <p:sp>
          <p:nvSpPr>
            <p:cNvPr id="37" name="rc37"/>
            <p:cNvSpPr/>
            <p:nvPr/>
          </p:nvSpPr>
          <p:spPr>
            <a:xfrm>
              <a:off x="4565188" y="4067378"/>
              <a:ext cx="235719" cy="48618"/>
            </a:xfrm>
            <a:prstGeom prst="rect">
              <a:avLst/>
            </a:prstGeom>
            <a:solidFill>
              <a:srgbClr val="1CABE2">
                <a:alpha val="85098"/>
              </a:srgbClr>
            </a:solidFill>
          </p:spPr>
          <p:txBody>
            <a:bodyPr/>
            <a:lstStyle/>
            <a:p/>
          </p:txBody>
        </p:sp>
        <p:sp>
          <p:nvSpPr>
            <p:cNvPr id="38" name="rc38"/>
            <p:cNvSpPr/>
            <p:nvPr/>
          </p:nvSpPr>
          <p:spPr>
            <a:xfrm>
              <a:off x="4827098" y="3582100"/>
              <a:ext cx="235719" cy="533896"/>
            </a:xfrm>
            <a:prstGeom prst="rect">
              <a:avLst/>
            </a:prstGeom>
            <a:solidFill>
              <a:srgbClr val="1CABE2">
                <a:alpha val="85098"/>
              </a:srgbClr>
            </a:solidFill>
          </p:spPr>
          <p:txBody>
            <a:bodyPr/>
            <a:lstStyle/>
            <a:p/>
          </p:txBody>
        </p:sp>
        <p:sp>
          <p:nvSpPr>
            <p:cNvPr id="39" name="rc39"/>
            <p:cNvSpPr/>
            <p:nvPr/>
          </p:nvSpPr>
          <p:spPr>
            <a:xfrm>
              <a:off x="5089008" y="3877778"/>
              <a:ext cx="235719" cy="238219"/>
            </a:xfrm>
            <a:prstGeom prst="rect">
              <a:avLst/>
            </a:prstGeom>
            <a:solidFill>
              <a:srgbClr val="1CABE2">
                <a:alpha val="85098"/>
              </a:srgbClr>
            </a:solidFill>
          </p:spPr>
          <p:txBody>
            <a:bodyPr/>
            <a:lstStyle/>
            <a:p/>
          </p:txBody>
        </p:sp>
        <p:sp>
          <p:nvSpPr>
            <p:cNvPr id="40" name="rc40"/>
            <p:cNvSpPr/>
            <p:nvPr/>
          </p:nvSpPr>
          <p:spPr>
            <a:xfrm>
              <a:off x="5350919" y="4069681"/>
              <a:ext cx="235719" cy="46316"/>
            </a:xfrm>
            <a:prstGeom prst="rect">
              <a:avLst/>
            </a:prstGeom>
            <a:solidFill>
              <a:srgbClr val="1CABE2">
                <a:alpha val="85098"/>
              </a:srgbClr>
            </a:solidFill>
          </p:spPr>
          <p:txBody>
            <a:bodyPr/>
            <a:lstStyle/>
            <a:p/>
          </p:txBody>
        </p:sp>
        <p:sp>
          <p:nvSpPr>
            <p:cNvPr id="41" name="rc41"/>
            <p:cNvSpPr/>
            <p:nvPr/>
          </p:nvSpPr>
          <p:spPr>
            <a:xfrm>
              <a:off x="5612829" y="3934364"/>
              <a:ext cx="235719" cy="181633"/>
            </a:xfrm>
            <a:prstGeom prst="rect">
              <a:avLst/>
            </a:prstGeom>
            <a:solidFill>
              <a:srgbClr val="1CABE2">
                <a:alpha val="85098"/>
              </a:srgbClr>
            </a:solidFill>
          </p:spPr>
          <p:txBody>
            <a:bodyPr/>
            <a:lstStyle/>
            <a:p/>
          </p:txBody>
        </p:sp>
        <p:sp>
          <p:nvSpPr>
            <p:cNvPr id="42" name="rc42"/>
            <p:cNvSpPr/>
            <p:nvPr/>
          </p:nvSpPr>
          <p:spPr>
            <a:xfrm>
              <a:off x="5874739" y="3803658"/>
              <a:ext cx="235719" cy="312338"/>
            </a:xfrm>
            <a:prstGeom prst="rect">
              <a:avLst/>
            </a:prstGeom>
            <a:solidFill>
              <a:srgbClr val="1CABE2">
                <a:alpha val="85098"/>
              </a:srgbClr>
            </a:solidFill>
          </p:spPr>
          <p:txBody>
            <a:bodyPr/>
            <a:lstStyle/>
            <a:p/>
          </p:txBody>
        </p:sp>
        <p:sp>
          <p:nvSpPr>
            <p:cNvPr id="43" name="rc43"/>
            <p:cNvSpPr/>
            <p:nvPr/>
          </p:nvSpPr>
          <p:spPr>
            <a:xfrm>
              <a:off x="6136649" y="3670037"/>
              <a:ext cx="235719" cy="445960"/>
            </a:xfrm>
            <a:prstGeom prst="rect">
              <a:avLst/>
            </a:prstGeom>
            <a:solidFill>
              <a:srgbClr val="1CABE2">
                <a:alpha val="85098"/>
              </a:srgbClr>
            </a:solidFill>
          </p:spPr>
          <p:txBody>
            <a:bodyPr/>
            <a:lstStyle/>
            <a:p/>
          </p:txBody>
        </p:sp>
        <p:sp>
          <p:nvSpPr>
            <p:cNvPr id="44" name="rc44"/>
            <p:cNvSpPr/>
            <p:nvPr/>
          </p:nvSpPr>
          <p:spPr>
            <a:xfrm>
              <a:off x="6398559" y="3402115"/>
              <a:ext cx="235719" cy="713881"/>
            </a:xfrm>
            <a:prstGeom prst="rect">
              <a:avLst/>
            </a:prstGeom>
            <a:solidFill>
              <a:srgbClr val="1CABE2">
                <a:alpha val="85098"/>
              </a:srgbClr>
            </a:solidFill>
          </p:spPr>
          <p:txBody>
            <a:bodyPr/>
            <a:lstStyle/>
            <a:p/>
          </p:txBody>
        </p:sp>
        <p:sp>
          <p:nvSpPr>
            <p:cNvPr id="45" name="rc45"/>
            <p:cNvSpPr/>
            <p:nvPr/>
          </p:nvSpPr>
          <p:spPr>
            <a:xfrm>
              <a:off x="6660470" y="3100129"/>
              <a:ext cx="235719" cy="1015867"/>
            </a:xfrm>
            <a:prstGeom prst="rect">
              <a:avLst/>
            </a:prstGeom>
            <a:solidFill>
              <a:srgbClr val="1CABE2">
                <a:alpha val="85098"/>
              </a:srgbClr>
            </a:solidFill>
          </p:spPr>
          <p:txBody>
            <a:bodyPr/>
            <a:lstStyle/>
            <a:p/>
          </p:txBody>
        </p:sp>
        <p:sp>
          <p:nvSpPr>
            <p:cNvPr id="46" name="rc46"/>
            <p:cNvSpPr/>
            <p:nvPr/>
          </p:nvSpPr>
          <p:spPr>
            <a:xfrm>
              <a:off x="6922380" y="3369510"/>
              <a:ext cx="235719" cy="746487"/>
            </a:xfrm>
            <a:prstGeom prst="rect">
              <a:avLst/>
            </a:prstGeom>
            <a:solidFill>
              <a:srgbClr val="1CABE2">
                <a:alpha val="85098"/>
              </a:srgbClr>
            </a:solidFill>
          </p:spPr>
          <p:txBody>
            <a:bodyPr/>
            <a:lstStyle/>
            <a:p/>
          </p:txBody>
        </p:sp>
        <p:sp>
          <p:nvSpPr>
            <p:cNvPr id="47" name="rc47"/>
            <p:cNvSpPr/>
            <p:nvPr/>
          </p:nvSpPr>
          <p:spPr>
            <a:xfrm>
              <a:off x="7184290" y="3812184"/>
              <a:ext cx="235719" cy="303812"/>
            </a:xfrm>
            <a:prstGeom prst="rect">
              <a:avLst/>
            </a:prstGeom>
            <a:solidFill>
              <a:srgbClr val="1CABE2">
                <a:alpha val="85098"/>
              </a:srgbClr>
            </a:solidFill>
          </p:spPr>
          <p:txBody>
            <a:bodyPr/>
            <a:lstStyle/>
            <a:p/>
          </p:txBody>
        </p:sp>
        <p:sp>
          <p:nvSpPr>
            <p:cNvPr id="48" name="rc48"/>
            <p:cNvSpPr/>
            <p:nvPr/>
          </p:nvSpPr>
          <p:spPr>
            <a:xfrm>
              <a:off x="7446200" y="3644200"/>
              <a:ext cx="235719" cy="471797"/>
            </a:xfrm>
            <a:prstGeom prst="rect">
              <a:avLst/>
            </a:prstGeom>
            <a:solidFill>
              <a:srgbClr val="1CABE2">
                <a:alpha val="85098"/>
              </a:srgbClr>
            </a:solidFill>
          </p:spPr>
          <p:txBody>
            <a:bodyPr/>
            <a:lstStyle/>
            <a:p/>
          </p:txBody>
        </p:sp>
        <p:sp>
          <p:nvSpPr>
            <p:cNvPr id="49" name="rc49"/>
            <p:cNvSpPr/>
            <p:nvPr/>
          </p:nvSpPr>
          <p:spPr>
            <a:xfrm>
              <a:off x="7708110" y="3391886"/>
              <a:ext cx="235719" cy="724111"/>
            </a:xfrm>
            <a:prstGeom prst="rect">
              <a:avLst/>
            </a:prstGeom>
            <a:solidFill>
              <a:srgbClr val="1CABE2">
                <a:alpha val="85098"/>
              </a:srgbClr>
            </a:solidFill>
          </p:spPr>
          <p:txBody>
            <a:bodyPr/>
            <a:lstStyle/>
            <a:p/>
          </p:txBody>
        </p:sp>
        <p:sp>
          <p:nvSpPr>
            <p:cNvPr id="50" name="rc50"/>
            <p:cNvSpPr/>
            <p:nvPr/>
          </p:nvSpPr>
          <p:spPr>
            <a:xfrm>
              <a:off x="7970021" y="3651940"/>
              <a:ext cx="235719" cy="464057"/>
            </a:xfrm>
            <a:prstGeom prst="rect">
              <a:avLst/>
            </a:prstGeom>
            <a:solidFill>
              <a:srgbClr val="1CABE2">
                <a:alpha val="85098"/>
              </a:srgbClr>
            </a:solidFill>
          </p:spPr>
          <p:txBody>
            <a:bodyPr/>
            <a:lstStyle/>
            <a:p/>
          </p:txBody>
        </p:sp>
        <p:sp>
          <p:nvSpPr>
            <p:cNvPr id="51" name="rc51"/>
            <p:cNvSpPr/>
            <p:nvPr/>
          </p:nvSpPr>
          <p:spPr>
            <a:xfrm>
              <a:off x="1422266" y="3967114"/>
              <a:ext cx="235719" cy="99255"/>
            </a:xfrm>
            <a:prstGeom prst="rect">
              <a:avLst/>
            </a:prstGeom>
            <a:solidFill>
              <a:srgbClr val="B3B3B3">
                <a:alpha val="85098"/>
              </a:srgbClr>
            </a:solidFill>
          </p:spPr>
          <p:txBody>
            <a:bodyPr/>
            <a:lstStyle/>
            <a:p/>
          </p:txBody>
        </p:sp>
        <p:sp>
          <p:nvSpPr>
            <p:cNvPr id="52" name="rc52"/>
            <p:cNvSpPr/>
            <p:nvPr/>
          </p:nvSpPr>
          <p:spPr>
            <a:xfrm>
              <a:off x="1684176" y="3967342"/>
              <a:ext cx="235719" cy="99104"/>
            </a:xfrm>
            <a:prstGeom prst="rect">
              <a:avLst/>
            </a:prstGeom>
            <a:solidFill>
              <a:srgbClr val="B3B3B3">
                <a:alpha val="85098"/>
              </a:srgbClr>
            </a:solidFill>
          </p:spPr>
          <p:txBody>
            <a:bodyPr/>
            <a:lstStyle/>
            <a:p/>
          </p:txBody>
        </p:sp>
        <p:sp>
          <p:nvSpPr>
            <p:cNvPr id="53" name="rc53"/>
            <p:cNvSpPr/>
            <p:nvPr/>
          </p:nvSpPr>
          <p:spPr>
            <a:xfrm>
              <a:off x="1946086" y="3967594"/>
              <a:ext cx="235719" cy="98934"/>
            </a:xfrm>
            <a:prstGeom prst="rect">
              <a:avLst/>
            </a:prstGeom>
            <a:solidFill>
              <a:srgbClr val="B3B3B3">
                <a:alpha val="85098"/>
              </a:srgbClr>
            </a:solidFill>
          </p:spPr>
          <p:txBody>
            <a:bodyPr/>
            <a:lstStyle/>
            <a:p/>
          </p:txBody>
        </p:sp>
        <p:sp>
          <p:nvSpPr>
            <p:cNvPr id="54" name="rc54"/>
            <p:cNvSpPr/>
            <p:nvPr/>
          </p:nvSpPr>
          <p:spPr>
            <a:xfrm>
              <a:off x="2207996" y="4017940"/>
              <a:ext cx="235719" cy="49028"/>
            </a:xfrm>
            <a:prstGeom prst="rect">
              <a:avLst/>
            </a:prstGeom>
            <a:solidFill>
              <a:srgbClr val="B3B3B3">
                <a:alpha val="85098"/>
              </a:srgbClr>
            </a:solidFill>
          </p:spPr>
          <p:txBody>
            <a:bodyPr/>
            <a:lstStyle/>
            <a:p/>
          </p:txBody>
        </p:sp>
        <p:sp>
          <p:nvSpPr>
            <p:cNvPr id="55" name="rc55"/>
            <p:cNvSpPr/>
            <p:nvPr/>
          </p:nvSpPr>
          <p:spPr>
            <a:xfrm>
              <a:off x="2469906" y="4018530"/>
              <a:ext cx="235719" cy="48733"/>
            </a:xfrm>
            <a:prstGeom prst="rect">
              <a:avLst/>
            </a:prstGeom>
            <a:solidFill>
              <a:srgbClr val="B3B3B3">
                <a:alpha val="85098"/>
              </a:srgbClr>
            </a:solidFill>
          </p:spPr>
          <p:txBody>
            <a:bodyPr/>
            <a:lstStyle/>
            <a:p/>
          </p:txBody>
        </p:sp>
        <p:sp>
          <p:nvSpPr>
            <p:cNvPr id="56" name="rc56"/>
            <p:cNvSpPr/>
            <p:nvPr/>
          </p:nvSpPr>
          <p:spPr>
            <a:xfrm>
              <a:off x="2731817" y="4019163"/>
              <a:ext cx="235719" cy="48416"/>
            </a:xfrm>
            <a:prstGeom prst="rect">
              <a:avLst/>
            </a:prstGeom>
            <a:solidFill>
              <a:srgbClr val="B3B3B3">
                <a:alpha val="85098"/>
              </a:srgbClr>
            </a:solidFill>
          </p:spPr>
          <p:txBody>
            <a:bodyPr/>
            <a:lstStyle/>
            <a:p/>
          </p:txBody>
        </p:sp>
        <p:sp>
          <p:nvSpPr>
            <p:cNvPr id="57" name="rc57"/>
            <p:cNvSpPr/>
            <p:nvPr/>
          </p:nvSpPr>
          <p:spPr>
            <a:xfrm>
              <a:off x="2993727" y="4019707"/>
              <a:ext cx="235719" cy="48145"/>
            </a:xfrm>
            <a:prstGeom prst="rect">
              <a:avLst/>
            </a:prstGeom>
            <a:solidFill>
              <a:srgbClr val="B3B3B3">
                <a:alpha val="85098"/>
              </a:srgbClr>
            </a:solidFill>
          </p:spPr>
          <p:txBody>
            <a:bodyPr/>
            <a:lstStyle/>
            <a:p/>
          </p:txBody>
        </p:sp>
        <p:sp>
          <p:nvSpPr>
            <p:cNvPr id="58" name="rc58"/>
            <p:cNvSpPr/>
            <p:nvPr/>
          </p:nvSpPr>
          <p:spPr>
            <a:xfrm>
              <a:off x="3255637" y="4019973"/>
              <a:ext cx="235719" cy="48011"/>
            </a:xfrm>
            <a:prstGeom prst="rect">
              <a:avLst/>
            </a:prstGeom>
            <a:solidFill>
              <a:srgbClr val="B3B3B3">
                <a:alpha val="85098"/>
              </a:srgbClr>
            </a:solidFill>
          </p:spPr>
          <p:txBody>
            <a:bodyPr/>
            <a:lstStyle/>
            <a:p/>
          </p:txBody>
        </p:sp>
        <p:sp>
          <p:nvSpPr>
            <p:cNvPr id="59" name="rc59"/>
            <p:cNvSpPr/>
            <p:nvPr/>
          </p:nvSpPr>
          <p:spPr>
            <a:xfrm>
              <a:off x="3517547" y="3923699"/>
              <a:ext cx="235719" cy="96147"/>
            </a:xfrm>
            <a:prstGeom prst="rect">
              <a:avLst/>
            </a:prstGeom>
            <a:solidFill>
              <a:srgbClr val="B3B3B3">
                <a:alpha val="85098"/>
              </a:srgbClr>
            </a:solidFill>
          </p:spPr>
          <p:txBody>
            <a:bodyPr/>
            <a:lstStyle/>
            <a:p/>
          </p:txBody>
        </p:sp>
        <p:sp>
          <p:nvSpPr>
            <p:cNvPr id="60" name="rc60"/>
            <p:cNvSpPr/>
            <p:nvPr/>
          </p:nvSpPr>
          <p:spPr>
            <a:xfrm>
              <a:off x="3779457" y="3874915"/>
              <a:ext cx="235719" cy="144649"/>
            </a:xfrm>
            <a:prstGeom prst="rect">
              <a:avLst/>
            </a:prstGeom>
            <a:solidFill>
              <a:srgbClr val="B3B3B3">
                <a:alpha val="85098"/>
              </a:srgbClr>
            </a:solidFill>
          </p:spPr>
          <p:txBody>
            <a:bodyPr/>
            <a:lstStyle/>
            <a:p/>
          </p:txBody>
        </p:sp>
        <p:sp>
          <p:nvSpPr>
            <p:cNvPr id="61" name="rc61"/>
            <p:cNvSpPr/>
            <p:nvPr/>
          </p:nvSpPr>
          <p:spPr>
            <a:xfrm>
              <a:off x="4041368" y="3874104"/>
              <a:ext cx="235719" cy="48378"/>
            </a:xfrm>
            <a:prstGeom prst="rect">
              <a:avLst/>
            </a:prstGeom>
            <a:solidFill>
              <a:srgbClr val="B3B3B3">
                <a:alpha val="85098"/>
              </a:srgbClr>
            </a:solidFill>
          </p:spPr>
          <p:txBody>
            <a:bodyPr/>
            <a:lstStyle/>
            <a:p/>
          </p:txBody>
        </p:sp>
        <p:sp>
          <p:nvSpPr>
            <p:cNvPr id="62" name="rc62"/>
            <p:cNvSpPr/>
            <p:nvPr/>
          </p:nvSpPr>
          <p:spPr>
            <a:xfrm>
              <a:off x="4303278" y="3970436"/>
              <a:ext cx="235719" cy="97039"/>
            </a:xfrm>
            <a:prstGeom prst="rect">
              <a:avLst/>
            </a:prstGeom>
            <a:solidFill>
              <a:srgbClr val="B3B3B3">
                <a:alpha val="85098"/>
              </a:srgbClr>
            </a:solidFill>
          </p:spPr>
          <p:txBody>
            <a:bodyPr/>
            <a:lstStyle/>
            <a:p/>
          </p:txBody>
        </p:sp>
        <p:sp>
          <p:nvSpPr>
            <p:cNvPr id="63" name="rc63"/>
            <p:cNvSpPr/>
            <p:nvPr/>
          </p:nvSpPr>
          <p:spPr>
            <a:xfrm>
              <a:off x="4565188" y="4067378"/>
              <a:ext cx="235719" cy="0"/>
            </a:xfrm>
            <a:prstGeom prst="rect">
              <a:avLst/>
            </a:prstGeom>
            <a:solidFill>
              <a:srgbClr val="B3B3B3">
                <a:alpha val="85098"/>
              </a:srgbClr>
            </a:solidFill>
          </p:spPr>
          <p:txBody>
            <a:bodyPr/>
            <a:lstStyle/>
            <a:p/>
          </p:txBody>
        </p:sp>
        <p:sp>
          <p:nvSpPr>
            <p:cNvPr id="64" name="rc64"/>
            <p:cNvSpPr/>
            <p:nvPr/>
          </p:nvSpPr>
          <p:spPr>
            <a:xfrm>
              <a:off x="4827098" y="3290883"/>
              <a:ext cx="235719" cy="291217"/>
            </a:xfrm>
            <a:prstGeom prst="rect">
              <a:avLst/>
            </a:prstGeom>
            <a:solidFill>
              <a:srgbClr val="B3B3B3">
                <a:alpha val="85098"/>
              </a:srgbClr>
            </a:solidFill>
          </p:spPr>
          <p:txBody>
            <a:bodyPr/>
            <a:lstStyle/>
            <a:p/>
          </p:txBody>
        </p:sp>
        <p:sp>
          <p:nvSpPr>
            <p:cNvPr id="65" name="rc65"/>
            <p:cNvSpPr/>
            <p:nvPr/>
          </p:nvSpPr>
          <p:spPr>
            <a:xfrm>
              <a:off x="5089008" y="3496628"/>
              <a:ext cx="235719" cy="381150"/>
            </a:xfrm>
            <a:prstGeom prst="rect">
              <a:avLst/>
            </a:prstGeom>
            <a:solidFill>
              <a:srgbClr val="B3B3B3">
                <a:alpha val="85098"/>
              </a:srgbClr>
            </a:solidFill>
          </p:spPr>
          <p:txBody>
            <a:bodyPr/>
            <a:lstStyle/>
            <a:p/>
          </p:txBody>
        </p:sp>
        <p:sp>
          <p:nvSpPr>
            <p:cNvPr id="66" name="rc66"/>
            <p:cNvSpPr/>
            <p:nvPr/>
          </p:nvSpPr>
          <p:spPr>
            <a:xfrm>
              <a:off x="5350919" y="3513881"/>
              <a:ext cx="235719" cy="555799"/>
            </a:xfrm>
            <a:prstGeom prst="rect">
              <a:avLst/>
            </a:prstGeom>
            <a:solidFill>
              <a:srgbClr val="B3B3B3">
                <a:alpha val="85098"/>
              </a:srgbClr>
            </a:solidFill>
          </p:spPr>
          <p:txBody>
            <a:bodyPr/>
            <a:lstStyle/>
            <a:p/>
          </p:txBody>
        </p:sp>
        <p:sp>
          <p:nvSpPr>
            <p:cNvPr id="67" name="rc67"/>
            <p:cNvSpPr/>
            <p:nvPr/>
          </p:nvSpPr>
          <p:spPr>
            <a:xfrm>
              <a:off x="5612829" y="3798140"/>
              <a:ext cx="235719" cy="136223"/>
            </a:xfrm>
            <a:prstGeom prst="rect">
              <a:avLst/>
            </a:prstGeom>
            <a:solidFill>
              <a:srgbClr val="B3B3B3">
                <a:alpha val="85098"/>
              </a:srgbClr>
            </a:solidFill>
          </p:spPr>
          <p:txBody>
            <a:bodyPr/>
            <a:lstStyle/>
            <a:p/>
          </p:txBody>
        </p:sp>
        <p:sp>
          <p:nvSpPr>
            <p:cNvPr id="68" name="rc68"/>
            <p:cNvSpPr/>
            <p:nvPr/>
          </p:nvSpPr>
          <p:spPr>
            <a:xfrm>
              <a:off x="5874739" y="3446701"/>
              <a:ext cx="235719" cy="356957"/>
            </a:xfrm>
            <a:prstGeom prst="rect">
              <a:avLst/>
            </a:prstGeom>
            <a:solidFill>
              <a:srgbClr val="B3B3B3">
                <a:alpha val="85098"/>
              </a:srgbClr>
            </a:solidFill>
          </p:spPr>
          <p:txBody>
            <a:bodyPr/>
            <a:lstStyle/>
            <a:p/>
          </p:txBody>
        </p:sp>
        <p:sp>
          <p:nvSpPr>
            <p:cNvPr id="69" name="rc69"/>
            <p:cNvSpPr/>
            <p:nvPr/>
          </p:nvSpPr>
          <p:spPr>
            <a:xfrm>
              <a:off x="6136649" y="3580845"/>
              <a:ext cx="235719" cy="89191"/>
            </a:xfrm>
            <a:prstGeom prst="rect">
              <a:avLst/>
            </a:prstGeom>
            <a:solidFill>
              <a:srgbClr val="B3B3B3">
                <a:alpha val="85098"/>
              </a:srgbClr>
            </a:solidFill>
          </p:spPr>
          <p:txBody>
            <a:bodyPr/>
            <a:lstStyle/>
            <a:p/>
          </p:txBody>
        </p:sp>
        <p:sp>
          <p:nvSpPr>
            <p:cNvPr id="70" name="rc70"/>
            <p:cNvSpPr/>
            <p:nvPr/>
          </p:nvSpPr>
          <p:spPr>
            <a:xfrm>
              <a:off x="6398559" y="3312881"/>
              <a:ext cx="235719" cy="89234"/>
            </a:xfrm>
            <a:prstGeom prst="rect">
              <a:avLst/>
            </a:prstGeom>
            <a:solidFill>
              <a:srgbClr val="B3B3B3">
                <a:alpha val="85098"/>
              </a:srgbClr>
            </a:solidFill>
          </p:spPr>
          <p:txBody>
            <a:bodyPr/>
            <a:lstStyle/>
            <a:p/>
          </p:txBody>
        </p:sp>
        <p:sp>
          <p:nvSpPr>
            <p:cNvPr id="71" name="rc71"/>
            <p:cNvSpPr/>
            <p:nvPr/>
          </p:nvSpPr>
          <p:spPr>
            <a:xfrm>
              <a:off x="6660470" y="2879289"/>
              <a:ext cx="235719" cy="220840"/>
            </a:xfrm>
            <a:prstGeom prst="rect">
              <a:avLst/>
            </a:prstGeom>
            <a:solidFill>
              <a:srgbClr val="B3B3B3">
                <a:alpha val="85098"/>
              </a:srgbClr>
            </a:solidFill>
          </p:spPr>
          <p:txBody>
            <a:bodyPr/>
            <a:lstStyle/>
            <a:p/>
          </p:txBody>
        </p:sp>
        <p:sp>
          <p:nvSpPr>
            <p:cNvPr id="72" name="rc72"/>
            <p:cNvSpPr/>
            <p:nvPr/>
          </p:nvSpPr>
          <p:spPr>
            <a:xfrm>
              <a:off x="6922380" y="3149954"/>
              <a:ext cx="235719" cy="219555"/>
            </a:xfrm>
            <a:prstGeom prst="rect">
              <a:avLst/>
            </a:prstGeom>
            <a:solidFill>
              <a:srgbClr val="B3B3B3">
                <a:alpha val="85098"/>
              </a:srgbClr>
            </a:solidFill>
          </p:spPr>
          <p:txBody>
            <a:bodyPr/>
            <a:lstStyle/>
            <a:p/>
          </p:txBody>
        </p:sp>
        <p:sp>
          <p:nvSpPr>
            <p:cNvPr id="73" name="rc73"/>
            <p:cNvSpPr/>
            <p:nvPr/>
          </p:nvSpPr>
          <p:spPr>
            <a:xfrm>
              <a:off x="7184290" y="3378167"/>
              <a:ext cx="235719" cy="434017"/>
            </a:xfrm>
            <a:prstGeom prst="rect">
              <a:avLst/>
            </a:prstGeom>
            <a:solidFill>
              <a:srgbClr val="B3B3B3">
                <a:alpha val="85098"/>
              </a:srgbClr>
            </a:solidFill>
          </p:spPr>
          <p:txBody>
            <a:bodyPr/>
            <a:lstStyle/>
            <a:p/>
          </p:txBody>
        </p:sp>
        <p:sp>
          <p:nvSpPr>
            <p:cNvPr id="74" name="rc74"/>
            <p:cNvSpPr/>
            <p:nvPr/>
          </p:nvSpPr>
          <p:spPr>
            <a:xfrm>
              <a:off x="7446200" y="3472639"/>
              <a:ext cx="235719" cy="171561"/>
            </a:xfrm>
            <a:prstGeom prst="rect">
              <a:avLst/>
            </a:prstGeom>
            <a:solidFill>
              <a:srgbClr val="B3B3B3">
                <a:alpha val="85098"/>
              </a:srgbClr>
            </a:solidFill>
          </p:spPr>
          <p:txBody>
            <a:bodyPr/>
            <a:lstStyle/>
            <a:p/>
          </p:txBody>
        </p:sp>
        <p:sp>
          <p:nvSpPr>
            <p:cNvPr id="75" name="rc75"/>
            <p:cNvSpPr/>
            <p:nvPr/>
          </p:nvSpPr>
          <p:spPr>
            <a:xfrm>
              <a:off x="7708110" y="3178911"/>
              <a:ext cx="235719" cy="212975"/>
            </a:xfrm>
            <a:prstGeom prst="rect">
              <a:avLst/>
            </a:prstGeom>
            <a:solidFill>
              <a:srgbClr val="B3B3B3">
                <a:alpha val="85098"/>
              </a:srgbClr>
            </a:solidFill>
          </p:spPr>
          <p:txBody>
            <a:bodyPr/>
            <a:lstStyle/>
            <a:p/>
          </p:txBody>
        </p:sp>
        <p:sp>
          <p:nvSpPr>
            <p:cNvPr id="76" name="rc76"/>
            <p:cNvSpPr/>
            <p:nvPr/>
          </p:nvSpPr>
          <p:spPr>
            <a:xfrm>
              <a:off x="7970021" y="3651940"/>
              <a:ext cx="235719" cy="0"/>
            </a:xfrm>
            <a:prstGeom prst="rect">
              <a:avLst/>
            </a:prstGeom>
            <a:solidFill>
              <a:srgbClr val="B3B3B3">
                <a:alpha val="85098"/>
              </a:srgbClr>
            </a:solidFill>
          </p:spPr>
          <p:txBody>
            <a:bodyPr/>
            <a:lstStyle/>
            <a:p/>
          </p:txBody>
        </p:sp>
        <p:sp>
          <p:nvSpPr>
            <p:cNvPr id="77" name="pl77"/>
            <p:cNvSpPr/>
            <p:nvPr/>
          </p:nvSpPr>
          <p:spPr>
            <a:xfrm>
              <a:off x="1540125" y="2075428"/>
              <a:ext cx="6547754" cy="453459"/>
            </a:xfrm>
            <a:custGeom>
              <a:avLst/>
              <a:pathLst>
                <a:path w="6547754" h="453459">
                  <a:moveTo>
                    <a:pt x="0" y="0"/>
                  </a:moveTo>
                  <a:lnTo>
                    <a:pt x="261910" y="0"/>
                  </a:lnTo>
                  <a:lnTo>
                    <a:pt x="523820" y="0"/>
                  </a:lnTo>
                  <a:lnTo>
                    <a:pt x="785730" y="0"/>
                  </a:lnTo>
                  <a:lnTo>
                    <a:pt x="1047640" y="0"/>
                  </a:lnTo>
                  <a:lnTo>
                    <a:pt x="1309550" y="0"/>
                  </a:lnTo>
                  <a:lnTo>
                    <a:pt x="1571461" y="0"/>
                  </a:lnTo>
                  <a:lnTo>
                    <a:pt x="1833371" y="0"/>
                  </a:lnTo>
                  <a:lnTo>
                    <a:pt x="2095281" y="20611"/>
                  </a:lnTo>
                  <a:lnTo>
                    <a:pt x="2357191" y="20611"/>
                  </a:lnTo>
                  <a:lnTo>
                    <a:pt x="2619101" y="61835"/>
                  </a:lnTo>
                  <a:lnTo>
                    <a:pt x="2881012" y="0"/>
                  </a:lnTo>
                  <a:lnTo>
                    <a:pt x="3142922" y="0"/>
                  </a:lnTo>
                  <a:lnTo>
                    <a:pt x="3404832" y="206118"/>
                  </a:lnTo>
                  <a:lnTo>
                    <a:pt x="3666742" y="82447"/>
                  </a:lnTo>
                  <a:lnTo>
                    <a:pt x="3928652" y="0"/>
                  </a:lnTo>
                  <a:lnTo>
                    <a:pt x="4190563" y="61835"/>
                  </a:lnTo>
                  <a:lnTo>
                    <a:pt x="4452473" y="123670"/>
                  </a:lnTo>
                  <a:lnTo>
                    <a:pt x="4714383" y="185506"/>
                  </a:lnTo>
                  <a:lnTo>
                    <a:pt x="4976293" y="309177"/>
                  </a:lnTo>
                  <a:lnTo>
                    <a:pt x="5238203" y="453459"/>
                  </a:lnTo>
                  <a:lnTo>
                    <a:pt x="5500114" y="329788"/>
                  </a:lnTo>
                  <a:lnTo>
                    <a:pt x="5762024" y="123670"/>
                  </a:lnTo>
                  <a:lnTo>
                    <a:pt x="6023934" y="206118"/>
                  </a:lnTo>
                  <a:lnTo>
                    <a:pt x="6285844" y="329788"/>
                  </a:lnTo>
                  <a:lnTo>
                    <a:pt x="6547754" y="206118"/>
                  </a:lnTo>
                </a:path>
              </a:pathLst>
            </a:custGeom>
            <a:ln w="27101" cap="flat">
              <a:solidFill>
                <a:srgbClr val="0058AB">
                  <a:alpha val="100000"/>
                </a:srgbClr>
              </a:solidFill>
              <a:prstDash val="solid"/>
              <a:round/>
            </a:ln>
          </p:spPr>
          <p:txBody>
            <a:bodyPr/>
            <a:lstStyle/>
            <a:p/>
          </p:txBody>
        </p:sp>
        <p:sp>
          <p:nvSpPr>
            <p:cNvPr id="78" name="pl78"/>
            <p:cNvSpPr/>
            <p:nvPr/>
          </p:nvSpPr>
          <p:spPr>
            <a:xfrm>
              <a:off x="1540125" y="2075428"/>
              <a:ext cx="6547754" cy="556518"/>
            </a:xfrm>
            <a:custGeom>
              <a:avLst/>
              <a:pathLst>
                <a:path w="6547754" h="556518">
                  <a:moveTo>
                    <a:pt x="0" y="41223"/>
                  </a:moveTo>
                  <a:lnTo>
                    <a:pt x="261910" y="41223"/>
                  </a:lnTo>
                  <a:lnTo>
                    <a:pt x="523820" y="41223"/>
                  </a:lnTo>
                  <a:lnTo>
                    <a:pt x="785730" y="20611"/>
                  </a:lnTo>
                  <a:lnTo>
                    <a:pt x="1047640" y="20611"/>
                  </a:lnTo>
                  <a:lnTo>
                    <a:pt x="1309550" y="20611"/>
                  </a:lnTo>
                  <a:lnTo>
                    <a:pt x="1571461" y="20611"/>
                  </a:lnTo>
                  <a:lnTo>
                    <a:pt x="1833371" y="20611"/>
                  </a:lnTo>
                  <a:lnTo>
                    <a:pt x="2095281" y="61835"/>
                  </a:lnTo>
                  <a:lnTo>
                    <a:pt x="2357191" y="82447"/>
                  </a:lnTo>
                  <a:lnTo>
                    <a:pt x="2619101" y="82447"/>
                  </a:lnTo>
                  <a:lnTo>
                    <a:pt x="2881012" y="41223"/>
                  </a:lnTo>
                  <a:lnTo>
                    <a:pt x="3142922" y="0"/>
                  </a:lnTo>
                  <a:lnTo>
                    <a:pt x="3404832" y="329788"/>
                  </a:lnTo>
                  <a:lnTo>
                    <a:pt x="3666742" y="247341"/>
                  </a:lnTo>
                  <a:lnTo>
                    <a:pt x="3928652" y="247341"/>
                  </a:lnTo>
                  <a:lnTo>
                    <a:pt x="4190563" y="123670"/>
                  </a:lnTo>
                  <a:lnTo>
                    <a:pt x="4452473" y="288565"/>
                  </a:lnTo>
                  <a:lnTo>
                    <a:pt x="4714383" y="226729"/>
                  </a:lnTo>
                  <a:lnTo>
                    <a:pt x="4976293" y="350400"/>
                  </a:lnTo>
                  <a:lnTo>
                    <a:pt x="5238203" y="556518"/>
                  </a:lnTo>
                  <a:lnTo>
                    <a:pt x="5500114" y="432847"/>
                  </a:lnTo>
                  <a:lnTo>
                    <a:pt x="5762024" y="329788"/>
                  </a:lnTo>
                  <a:lnTo>
                    <a:pt x="6023934" y="288565"/>
                  </a:lnTo>
                  <a:lnTo>
                    <a:pt x="6285844" y="432847"/>
                  </a:lnTo>
                  <a:lnTo>
                    <a:pt x="6547754" y="206118"/>
                  </a:lnTo>
                </a:path>
              </a:pathLst>
            </a:custGeom>
            <a:ln w="27101" cap="flat">
              <a:solidFill>
                <a:srgbClr val="F26A21">
                  <a:alpha val="100000"/>
                </a:srgbClr>
              </a:solidFill>
              <a:prstDash val="solid"/>
              <a:round/>
            </a:ln>
          </p:spPr>
          <p:txBody>
            <a:bodyPr/>
            <a:lstStyle/>
            <a:p/>
          </p:txBody>
        </p:sp>
        <p:sp>
          <p:nvSpPr>
            <p:cNvPr id="79" name="tx79"/>
            <p:cNvSpPr/>
            <p:nvPr/>
          </p:nvSpPr>
          <p:spPr>
            <a:xfrm>
              <a:off x="147983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2789387"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4098938"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5408489"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56129" y="222776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6718039"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5" name="tx85"/>
            <p:cNvSpPr/>
            <p:nvPr/>
          </p:nvSpPr>
          <p:spPr>
            <a:xfrm>
              <a:off x="6979950"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241860" y="204220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7" name="tx87"/>
            <p:cNvSpPr/>
            <p:nvPr/>
          </p:nvSpPr>
          <p:spPr>
            <a:xfrm>
              <a:off x="750377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8" name="tx88"/>
            <p:cNvSpPr/>
            <p:nvPr/>
          </p:nvSpPr>
          <p:spPr>
            <a:xfrm>
              <a:off x="7765680" y="224832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9" name="tx89"/>
            <p:cNvSpPr/>
            <p:nvPr/>
          </p:nvSpPr>
          <p:spPr>
            <a:xfrm>
              <a:off x="8027590" y="212470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90" name="tx90"/>
            <p:cNvSpPr/>
            <p:nvPr/>
          </p:nvSpPr>
          <p:spPr>
            <a:xfrm>
              <a:off x="1479836" y="216933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97</a:t>
              </a:r>
            </a:p>
          </p:txBody>
        </p:sp>
        <p:sp>
          <p:nvSpPr>
            <p:cNvPr id="91" name="tx91"/>
            <p:cNvSpPr/>
            <p:nvPr/>
          </p:nvSpPr>
          <p:spPr>
            <a:xfrm>
              <a:off x="2789387" y="2148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98</a:t>
              </a:r>
            </a:p>
          </p:txBody>
        </p:sp>
        <p:sp>
          <p:nvSpPr>
            <p:cNvPr id="92" name="tx92"/>
            <p:cNvSpPr/>
            <p:nvPr/>
          </p:nvSpPr>
          <p:spPr>
            <a:xfrm>
              <a:off x="4098938" y="22105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95</a:t>
              </a:r>
            </a:p>
          </p:txBody>
        </p:sp>
        <p:sp>
          <p:nvSpPr>
            <p:cNvPr id="93" name="tx93"/>
            <p:cNvSpPr/>
            <p:nvPr/>
          </p:nvSpPr>
          <p:spPr>
            <a:xfrm>
              <a:off x="5408489"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4" name="tx94"/>
            <p:cNvSpPr/>
            <p:nvPr/>
          </p:nvSpPr>
          <p:spPr>
            <a:xfrm>
              <a:off x="6456129"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5" name="tx95"/>
            <p:cNvSpPr/>
            <p:nvPr/>
          </p:nvSpPr>
          <p:spPr>
            <a:xfrm>
              <a:off x="6718039" y="268594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72</a:t>
              </a:r>
            </a:p>
          </p:txBody>
        </p:sp>
        <p:sp>
          <p:nvSpPr>
            <p:cNvPr id="96" name="tx96"/>
            <p:cNvSpPr/>
            <p:nvPr/>
          </p:nvSpPr>
          <p:spPr>
            <a:xfrm>
              <a:off x="6979950"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7" name="tx97"/>
            <p:cNvSpPr/>
            <p:nvPr/>
          </p:nvSpPr>
          <p:spPr>
            <a:xfrm>
              <a:off x="7241860" y="245784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83</a:t>
              </a:r>
            </a:p>
          </p:txBody>
        </p:sp>
        <p:sp>
          <p:nvSpPr>
            <p:cNvPr id="98" name="tx98"/>
            <p:cNvSpPr/>
            <p:nvPr/>
          </p:nvSpPr>
          <p:spPr>
            <a:xfrm>
              <a:off x="7503770"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9" name="tx99"/>
            <p:cNvSpPr/>
            <p:nvPr/>
          </p:nvSpPr>
          <p:spPr>
            <a:xfrm>
              <a:off x="7765680"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100" name="tx100"/>
            <p:cNvSpPr/>
            <p:nvPr/>
          </p:nvSpPr>
          <p:spPr>
            <a:xfrm>
              <a:off x="8027590"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101" name="tx101"/>
            <p:cNvSpPr/>
            <p:nvPr/>
          </p:nvSpPr>
          <p:spPr>
            <a:xfrm>
              <a:off x="1479836" y="405069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2" name="tx102"/>
            <p:cNvSpPr/>
            <p:nvPr/>
          </p:nvSpPr>
          <p:spPr>
            <a:xfrm>
              <a:off x="2789387" y="405129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03" name="tx103"/>
            <p:cNvSpPr/>
            <p:nvPr/>
          </p:nvSpPr>
          <p:spPr>
            <a:xfrm>
              <a:off x="4098938" y="397880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91</a:t>
              </a:r>
            </a:p>
          </p:txBody>
        </p:sp>
        <p:sp>
          <p:nvSpPr>
            <p:cNvPr id="104" name="tx104"/>
            <p:cNvSpPr/>
            <p:nvPr/>
          </p:nvSpPr>
          <p:spPr>
            <a:xfrm>
              <a:off x="5408489" y="405372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105" name="tx105"/>
            <p:cNvSpPr/>
            <p:nvPr/>
          </p:nvSpPr>
          <p:spPr>
            <a:xfrm>
              <a:off x="6425984" y="3718563"/>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336</a:t>
              </a:r>
            </a:p>
          </p:txBody>
        </p:sp>
        <p:sp>
          <p:nvSpPr>
            <p:cNvPr id="106" name="tx106"/>
            <p:cNvSpPr/>
            <p:nvPr/>
          </p:nvSpPr>
          <p:spPr>
            <a:xfrm>
              <a:off x="6687895" y="356762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478</a:t>
              </a:r>
            </a:p>
          </p:txBody>
        </p:sp>
        <p:sp>
          <p:nvSpPr>
            <p:cNvPr id="107" name="tx107"/>
            <p:cNvSpPr/>
            <p:nvPr/>
          </p:nvSpPr>
          <p:spPr>
            <a:xfrm>
              <a:off x="6949805" y="370226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351</a:t>
              </a:r>
            </a:p>
          </p:txBody>
        </p:sp>
        <p:sp>
          <p:nvSpPr>
            <p:cNvPr id="108" name="tx108"/>
            <p:cNvSpPr/>
            <p:nvPr/>
          </p:nvSpPr>
          <p:spPr>
            <a:xfrm>
              <a:off x="7211715" y="392359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143</a:t>
              </a:r>
            </a:p>
          </p:txBody>
        </p:sp>
        <p:sp>
          <p:nvSpPr>
            <p:cNvPr id="109" name="tx109"/>
            <p:cNvSpPr/>
            <p:nvPr/>
          </p:nvSpPr>
          <p:spPr>
            <a:xfrm>
              <a:off x="7473625" y="384098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222</a:t>
              </a:r>
            </a:p>
          </p:txBody>
        </p:sp>
        <p:sp>
          <p:nvSpPr>
            <p:cNvPr id="110" name="tx110"/>
            <p:cNvSpPr/>
            <p:nvPr/>
          </p:nvSpPr>
          <p:spPr>
            <a:xfrm>
              <a:off x="7735535" y="371344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341</a:t>
              </a:r>
            </a:p>
          </p:txBody>
        </p:sp>
        <p:sp>
          <p:nvSpPr>
            <p:cNvPr id="111" name="tx111"/>
            <p:cNvSpPr/>
            <p:nvPr/>
          </p:nvSpPr>
          <p:spPr>
            <a:xfrm>
              <a:off x="7997446" y="384352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218</a:t>
              </a:r>
            </a:p>
          </p:txBody>
        </p:sp>
        <p:sp>
          <p:nvSpPr>
            <p:cNvPr id="112" name="tx112"/>
            <p:cNvSpPr/>
            <p:nvPr/>
          </p:nvSpPr>
          <p:spPr>
            <a:xfrm>
              <a:off x="1479836" y="397794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113" name="tx113"/>
            <p:cNvSpPr/>
            <p:nvPr/>
          </p:nvSpPr>
          <p:spPr>
            <a:xfrm>
              <a:off x="2789387" y="4002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4" name="tx114"/>
            <p:cNvSpPr/>
            <p:nvPr/>
          </p:nvSpPr>
          <p:spPr>
            <a:xfrm>
              <a:off x="4098938" y="385780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a:t>
              </a:r>
            </a:p>
          </p:txBody>
        </p:sp>
        <p:sp>
          <p:nvSpPr>
            <p:cNvPr id="115" name="tx115"/>
            <p:cNvSpPr/>
            <p:nvPr/>
          </p:nvSpPr>
          <p:spPr>
            <a:xfrm>
              <a:off x="5378344" y="375134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262</a:t>
              </a:r>
            </a:p>
          </p:txBody>
        </p:sp>
        <p:sp>
          <p:nvSpPr>
            <p:cNvPr id="116" name="tx116"/>
            <p:cNvSpPr/>
            <p:nvPr/>
          </p:nvSpPr>
          <p:spPr>
            <a:xfrm>
              <a:off x="6456129" y="3318381"/>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17" name="tx117"/>
            <p:cNvSpPr/>
            <p:nvPr/>
          </p:nvSpPr>
          <p:spPr>
            <a:xfrm>
              <a:off x="6687895" y="2949269"/>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104</a:t>
              </a:r>
            </a:p>
          </p:txBody>
        </p:sp>
        <p:sp>
          <p:nvSpPr>
            <p:cNvPr id="118" name="tx118"/>
            <p:cNvSpPr/>
            <p:nvPr/>
          </p:nvSpPr>
          <p:spPr>
            <a:xfrm>
              <a:off x="6949805" y="3219239"/>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103</a:t>
              </a:r>
            </a:p>
          </p:txBody>
        </p:sp>
        <p:sp>
          <p:nvSpPr>
            <p:cNvPr id="119" name="tx119"/>
            <p:cNvSpPr/>
            <p:nvPr/>
          </p:nvSpPr>
          <p:spPr>
            <a:xfrm>
              <a:off x="7211715" y="3554736"/>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a:t>
              </a:r>
            </a:p>
          </p:txBody>
        </p:sp>
        <p:sp>
          <p:nvSpPr>
            <p:cNvPr id="120" name="tx120"/>
            <p:cNvSpPr/>
            <p:nvPr/>
          </p:nvSpPr>
          <p:spPr>
            <a:xfrm>
              <a:off x="7503770" y="35179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81</a:t>
              </a:r>
            </a:p>
          </p:txBody>
        </p:sp>
        <p:sp>
          <p:nvSpPr>
            <p:cNvPr id="121" name="tx121"/>
            <p:cNvSpPr/>
            <p:nvPr/>
          </p:nvSpPr>
          <p:spPr>
            <a:xfrm>
              <a:off x="7735535" y="324495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100</a:t>
              </a:r>
            </a:p>
          </p:txBody>
        </p:sp>
        <p:sp>
          <p:nvSpPr>
            <p:cNvPr id="122" name="tx122"/>
            <p:cNvSpPr/>
            <p:nvPr/>
          </p:nvSpPr>
          <p:spPr>
            <a:xfrm>
              <a:off x="1479836" y="38490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123" name="tx123"/>
            <p:cNvSpPr/>
            <p:nvPr/>
          </p:nvSpPr>
          <p:spPr>
            <a:xfrm>
              <a:off x="2789387" y="39011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a:t>
              </a:r>
            </a:p>
          </p:txBody>
        </p:sp>
        <p:sp>
          <p:nvSpPr>
            <p:cNvPr id="124" name="tx124"/>
            <p:cNvSpPr/>
            <p:nvPr/>
          </p:nvSpPr>
          <p:spPr>
            <a:xfrm>
              <a:off x="4068793" y="3757388"/>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114</a:t>
              </a:r>
            </a:p>
          </p:txBody>
        </p:sp>
        <p:sp>
          <p:nvSpPr>
            <p:cNvPr id="125" name="tx125"/>
            <p:cNvSpPr/>
            <p:nvPr/>
          </p:nvSpPr>
          <p:spPr>
            <a:xfrm>
              <a:off x="5378344" y="339579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283</a:t>
              </a:r>
            </a:p>
          </p:txBody>
        </p:sp>
        <p:sp>
          <p:nvSpPr>
            <p:cNvPr id="126" name="tx126"/>
            <p:cNvSpPr/>
            <p:nvPr/>
          </p:nvSpPr>
          <p:spPr>
            <a:xfrm>
              <a:off x="6425984" y="3194790"/>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a:t>
              </a:r>
            </a:p>
          </p:txBody>
        </p:sp>
        <p:sp>
          <p:nvSpPr>
            <p:cNvPr id="127" name="tx127"/>
            <p:cNvSpPr/>
            <p:nvPr/>
          </p:nvSpPr>
          <p:spPr>
            <a:xfrm>
              <a:off x="6687895" y="2761250"/>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582</a:t>
              </a:r>
            </a:p>
          </p:txBody>
        </p:sp>
        <p:sp>
          <p:nvSpPr>
            <p:cNvPr id="128" name="tx128"/>
            <p:cNvSpPr/>
            <p:nvPr/>
          </p:nvSpPr>
          <p:spPr>
            <a:xfrm>
              <a:off x="6949805" y="3032233"/>
              <a:ext cx="18086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455</a:t>
              </a:r>
            </a:p>
          </p:txBody>
        </p:sp>
        <p:sp>
          <p:nvSpPr>
            <p:cNvPr id="129" name="tx129"/>
            <p:cNvSpPr/>
            <p:nvPr/>
          </p:nvSpPr>
          <p:spPr>
            <a:xfrm>
              <a:off x="7211715" y="3260076"/>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347</a:t>
              </a:r>
            </a:p>
          </p:txBody>
        </p:sp>
        <p:sp>
          <p:nvSpPr>
            <p:cNvPr id="130" name="tx130"/>
            <p:cNvSpPr/>
            <p:nvPr/>
          </p:nvSpPr>
          <p:spPr>
            <a:xfrm>
              <a:off x="7473625" y="3354548"/>
              <a:ext cx="18086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303</a:t>
              </a:r>
            </a:p>
          </p:txBody>
        </p:sp>
        <p:sp>
          <p:nvSpPr>
            <p:cNvPr id="131" name="tx131"/>
            <p:cNvSpPr/>
            <p:nvPr/>
          </p:nvSpPr>
          <p:spPr>
            <a:xfrm>
              <a:off x="7735535" y="3062196"/>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441</a:t>
              </a:r>
            </a:p>
          </p:txBody>
        </p:sp>
        <p:sp>
          <p:nvSpPr>
            <p:cNvPr id="132" name="tx132"/>
            <p:cNvSpPr/>
            <p:nvPr/>
          </p:nvSpPr>
          <p:spPr>
            <a:xfrm>
              <a:off x="7997446" y="3533901"/>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a:t>
              </a:r>
            </a:p>
          </p:txBody>
        </p:sp>
        <p:sp>
          <p:nvSpPr>
            <p:cNvPr id="133" name="tx133"/>
            <p:cNvSpPr/>
            <p:nvPr/>
          </p:nvSpPr>
          <p:spPr>
            <a:xfrm>
              <a:off x="849589"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4" name="tx134"/>
            <p:cNvSpPr/>
            <p:nvPr/>
          </p:nvSpPr>
          <p:spPr>
            <a:xfrm>
              <a:off x="694200" y="353287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250K</a:t>
              </a:r>
            </a:p>
          </p:txBody>
        </p:sp>
        <p:sp>
          <p:nvSpPr>
            <p:cNvPr id="135" name="tx135"/>
            <p:cNvSpPr/>
            <p:nvPr/>
          </p:nvSpPr>
          <p:spPr>
            <a:xfrm>
              <a:off x="694200" y="300187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36" name="tx136"/>
            <p:cNvSpPr/>
            <p:nvPr/>
          </p:nvSpPr>
          <p:spPr>
            <a:xfrm>
              <a:off x="694200" y="2470871"/>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750K</a:t>
              </a:r>
            </a:p>
          </p:txBody>
        </p:sp>
        <p:sp>
          <p:nvSpPr>
            <p:cNvPr id="137" name="tx137"/>
            <p:cNvSpPr/>
            <p:nvPr/>
          </p:nvSpPr>
          <p:spPr>
            <a:xfrm>
              <a:off x="577692" y="1939867"/>
              <a:ext cx="442769"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1 000K</a:t>
              </a:r>
            </a:p>
          </p:txBody>
        </p:sp>
        <p:sp>
          <p:nvSpPr>
            <p:cNvPr id="138" name="tx138"/>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38367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69323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4002781"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31233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5997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62188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8379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45703"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407579"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6952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3143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790732" y="2968325"/>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155" name="tx155"/>
            <p:cNvSpPr/>
            <p:nvPr/>
          </p:nvSpPr>
          <p:spPr>
            <a:xfrm rot="5400000">
              <a:off x="8380367" y="2968325"/>
              <a:ext cx="118001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Coverage (%)</a:t>
              </a:r>
            </a:p>
          </p:txBody>
        </p:sp>
        <p:sp>
          <p:nvSpPr>
            <p:cNvPr id="156" name="pl156"/>
            <p:cNvSpPr/>
            <p:nvPr/>
          </p:nvSpPr>
          <p:spPr>
            <a:xfrm>
              <a:off x="3101887"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pl157"/>
            <p:cNvSpPr/>
            <p:nvPr/>
          </p:nvSpPr>
          <p:spPr>
            <a:xfrm>
              <a:off x="3817615"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8" name="tx158"/>
            <p:cNvSpPr/>
            <p:nvPr/>
          </p:nvSpPr>
          <p:spPr>
            <a:xfrm>
              <a:off x="3368986"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9" name="tx159"/>
            <p:cNvSpPr/>
            <p:nvPr/>
          </p:nvSpPr>
          <p:spPr>
            <a:xfrm>
              <a:off x="4084715"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0" name="rc160"/>
            <p:cNvSpPr/>
            <p:nvPr/>
          </p:nvSpPr>
          <p:spPr>
            <a:xfrm>
              <a:off x="4729166" y="4979579"/>
              <a:ext cx="201456" cy="201456"/>
            </a:xfrm>
            <a:prstGeom prst="rect">
              <a:avLst/>
            </a:prstGeom>
            <a:solidFill>
              <a:srgbClr val="B3B3B3">
                <a:alpha val="85098"/>
              </a:srgbClr>
            </a:solidFill>
          </p:spPr>
          <p:txBody>
            <a:bodyPr/>
            <a:lstStyle/>
            <a:p/>
          </p:txBody>
        </p:sp>
        <p:sp>
          <p:nvSpPr>
            <p:cNvPr id="161" name="rc161"/>
            <p:cNvSpPr/>
            <p:nvPr/>
          </p:nvSpPr>
          <p:spPr>
            <a:xfrm>
              <a:off x="5631320" y="4979579"/>
              <a:ext cx="201456" cy="201456"/>
            </a:xfrm>
            <a:prstGeom prst="rect">
              <a:avLst/>
            </a:prstGeom>
            <a:solidFill>
              <a:srgbClr val="1CABE2">
                <a:alpha val="85098"/>
              </a:srgbClr>
            </a:solidFill>
          </p:spPr>
          <p:txBody>
            <a:bodyPr/>
            <a:lstStyle/>
            <a:p/>
          </p:txBody>
        </p:sp>
        <p:sp>
          <p:nvSpPr>
            <p:cNvPr id="162" name="tx162"/>
            <p:cNvSpPr/>
            <p:nvPr/>
          </p:nvSpPr>
          <p:spPr>
            <a:xfrm>
              <a:off x="5009211"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3" name="tx163"/>
            <p:cNvSpPr/>
            <p:nvPr/>
          </p:nvSpPr>
          <p:spPr>
            <a:xfrm>
              <a:off x="5911365"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4" name="tx164"/>
            <p:cNvSpPr/>
            <p:nvPr/>
          </p:nvSpPr>
          <p:spPr>
            <a:xfrm>
              <a:off x="1083092" y="1400299"/>
              <a:ext cx="58612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DTP,</a:t>
              </a:r>
            </a:p>
          </p:txBody>
        </p:sp>
        <p:sp>
          <p:nvSpPr>
            <p:cNvPr id="165" name="tx165"/>
            <p:cNvSpPr/>
            <p:nvPr/>
          </p:nvSpPr>
          <p:spPr>
            <a:xfrm>
              <a:off x="1083092" y="1594448"/>
              <a:ext cx="14258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Mexico, 2000-2025</a:t>
              </a:r>
            </a:p>
          </p:txBody>
        </p:sp>
        <p:sp>
          <p:nvSpPr>
            <p:cNvPr id="166" name="pl166"/>
            <p:cNvSpPr/>
            <p:nvPr/>
          </p:nvSpPr>
          <p:spPr>
            <a:xfrm>
              <a:off x="2191043"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372859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266151"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6803706"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834126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1" name="pl171"/>
            <p:cNvSpPr/>
            <p:nvPr/>
          </p:nvSpPr>
          <p:spPr>
            <a:xfrm>
              <a:off x="1083092" y="5785660"/>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2" name="pl172"/>
            <p:cNvSpPr/>
            <p:nvPr/>
          </p:nvSpPr>
          <p:spPr>
            <a:xfrm>
              <a:off x="1083092" y="5636868"/>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3" name="pl173"/>
            <p:cNvSpPr/>
            <p:nvPr/>
          </p:nvSpPr>
          <p:spPr>
            <a:xfrm>
              <a:off x="1083092" y="5488077"/>
              <a:ext cx="7461821" cy="0"/>
            </a:xfrm>
            <a:custGeom>
              <a:avLst/>
              <a:pathLst>
                <a:path w="7461821" h="0">
                  <a:moveTo>
                    <a:pt x="0" y="0"/>
                  </a:moveTo>
                  <a:lnTo>
                    <a:pt x="7461821" y="0"/>
                  </a:lnTo>
                  <a:lnTo>
                    <a:pt x="7461821" y="0"/>
                  </a:lnTo>
                </a:path>
              </a:pathLst>
            </a:custGeom>
            <a:ln w="13550" cap="flat">
              <a:solidFill>
                <a:srgbClr val="EBEBEB">
                  <a:alpha val="100000"/>
                </a:srgbClr>
              </a:solidFill>
              <a:prstDash val="solid"/>
              <a:round/>
            </a:ln>
          </p:spPr>
          <p:txBody>
            <a:bodyPr/>
            <a:lstStyle/>
            <a:p/>
          </p:txBody>
        </p:sp>
        <p:sp>
          <p:nvSpPr>
            <p:cNvPr id="174" name="pl174"/>
            <p:cNvSpPr/>
            <p:nvPr/>
          </p:nvSpPr>
          <p:spPr>
            <a:xfrm>
              <a:off x="1422266"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295982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449737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7" name="pl177"/>
            <p:cNvSpPr/>
            <p:nvPr/>
          </p:nvSpPr>
          <p:spPr>
            <a:xfrm>
              <a:off x="6034928"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8" name="pl178"/>
            <p:cNvSpPr/>
            <p:nvPr/>
          </p:nvSpPr>
          <p:spPr>
            <a:xfrm>
              <a:off x="757248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9" name="rc179"/>
            <p:cNvSpPr/>
            <p:nvPr/>
          </p:nvSpPr>
          <p:spPr>
            <a:xfrm>
              <a:off x="1422266" y="5726143"/>
              <a:ext cx="5167719" cy="119033"/>
            </a:xfrm>
            <a:prstGeom prst="rect">
              <a:avLst/>
            </a:prstGeom>
            <a:solidFill>
              <a:srgbClr val="1CABE2">
                <a:alpha val="85098"/>
              </a:srgbClr>
            </a:solidFill>
          </p:spPr>
          <p:txBody>
            <a:bodyPr/>
            <a:lstStyle/>
            <a:p/>
          </p:txBody>
        </p:sp>
        <p:sp>
          <p:nvSpPr>
            <p:cNvPr id="180" name="rc180"/>
            <p:cNvSpPr/>
            <p:nvPr/>
          </p:nvSpPr>
          <p:spPr>
            <a:xfrm>
              <a:off x="1422266" y="5577352"/>
              <a:ext cx="5241768" cy="119033"/>
            </a:xfrm>
            <a:prstGeom prst="rect">
              <a:avLst/>
            </a:prstGeom>
            <a:solidFill>
              <a:srgbClr val="1CABE2">
                <a:alpha val="85098"/>
              </a:srgbClr>
            </a:solidFill>
          </p:spPr>
          <p:txBody>
            <a:bodyPr/>
            <a:lstStyle/>
            <a:p/>
          </p:txBody>
        </p:sp>
        <p:sp>
          <p:nvSpPr>
            <p:cNvPr id="181" name="rc181"/>
            <p:cNvSpPr/>
            <p:nvPr/>
          </p:nvSpPr>
          <p:spPr>
            <a:xfrm>
              <a:off x="1422266" y="5428560"/>
              <a:ext cx="3359263" cy="119033"/>
            </a:xfrm>
            <a:prstGeom prst="rect">
              <a:avLst/>
            </a:prstGeom>
            <a:solidFill>
              <a:srgbClr val="1CABE2">
                <a:alpha val="85098"/>
              </a:srgbClr>
            </a:solidFill>
          </p:spPr>
          <p:txBody>
            <a:bodyPr/>
            <a:lstStyle/>
            <a:p/>
          </p:txBody>
        </p:sp>
        <p:sp>
          <p:nvSpPr>
            <p:cNvPr id="182" name="rc182"/>
            <p:cNvSpPr/>
            <p:nvPr/>
          </p:nvSpPr>
          <p:spPr>
            <a:xfrm>
              <a:off x="6589985" y="5726143"/>
              <a:ext cx="645957" cy="119033"/>
            </a:xfrm>
            <a:prstGeom prst="rect">
              <a:avLst/>
            </a:prstGeom>
            <a:solidFill>
              <a:srgbClr val="B3B3B3">
                <a:alpha val="85098"/>
              </a:srgbClr>
            </a:solidFill>
          </p:spPr>
          <p:txBody>
            <a:bodyPr/>
            <a:lstStyle/>
            <a:p/>
          </p:txBody>
        </p:sp>
        <p:sp>
          <p:nvSpPr>
            <p:cNvPr id="183" name="rc183"/>
            <p:cNvSpPr/>
            <p:nvPr/>
          </p:nvSpPr>
          <p:spPr>
            <a:xfrm>
              <a:off x="6664034" y="5577352"/>
              <a:ext cx="1541705" cy="119033"/>
            </a:xfrm>
            <a:prstGeom prst="rect">
              <a:avLst/>
            </a:prstGeom>
            <a:solidFill>
              <a:srgbClr val="B3B3B3">
                <a:alpha val="85098"/>
              </a:srgbClr>
            </a:solidFill>
          </p:spPr>
          <p:txBody>
            <a:bodyPr/>
            <a:lstStyle/>
            <a:p/>
          </p:txBody>
        </p:sp>
        <p:sp>
          <p:nvSpPr>
            <p:cNvPr id="184" name="rc184"/>
            <p:cNvSpPr/>
            <p:nvPr/>
          </p:nvSpPr>
          <p:spPr>
            <a:xfrm>
              <a:off x="4781530" y="5428560"/>
              <a:ext cx="0" cy="119033"/>
            </a:xfrm>
            <a:prstGeom prst="rect">
              <a:avLst/>
            </a:prstGeom>
            <a:solidFill>
              <a:srgbClr val="B3B3B3">
                <a:alpha val="85098"/>
              </a:srgbClr>
            </a:solidFill>
          </p:spPr>
          <p:txBody>
            <a:bodyPr/>
            <a:lstStyle/>
            <a:p/>
          </p:txBody>
        </p:sp>
        <p:sp>
          <p:nvSpPr>
            <p:cNvPr id="185" name="tx185"/>
            <p:cNvSpPr/>
            <p:nvPr/>
          </p:nvSpPr>
          <p:spPr>
            <a:xfrm>
              <a:off x="7380624"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378.1</a:t>
              </a:r>
            </a:p>
          </p:txBody>
        </p:sp>
        <p:sp>
          <p:nvSpPr>
            <p:cNvPr id="186" name="tx186"/>
            <p:cNvSpPr/>
            <p:nvPr/>
          </p:nvSpPr>
          <p:spPr>
            <a:xfrm>
              <a:off x="8350421" y="5595144"/>
              <a:ext cx="289362"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441.2</a:t>
              </a:r>
            </a:p>
          </p:txBody>
        </p:sp>
        <p:sp>
          <p:nvSpPr>
            <p:cNvPr id="187" name="tx187"/>
            <p:cNvSpPr/>
            <p:nvPr/>
          </p:nvSpPr>
          <p:spPr>
            <a:xfrm>
              <a:off x="4926211"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218.5</a:t>
              </a:r>
            </a:p>
          </p:txBody>
        </p:sp>
        <p:sp>
          <p:nvSpPr>
            <p:cNvPr id="188" name="tx188"/>
            <p:cNvSpPr/>
            <p:nvPr/>
          </p:nvSpPr>
          <p:spPr>
            <a:xfrm>
              <a:off x="3861444" y="5742467"/>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336.1</a:t>
              </a:r>
            </a:p>
          </p:txBody>
        </p:sp>
        <p:sp>
          <p:nvSpPr>
            <p:cNvPr id="189" name="tx189"/>
            <p:cNvSpPr/>
            <p:nvPr/>
          </p:nvSpPr>
          <p:spPr>
            <a:xfrm>
              <a:off x="3898469"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340.9</a:t>
              </a:r>
            </a:p>
          </p:txBody>
        </p:sp>
        <p:sp>
          <p:nvSpPr>
            <p:cNvPr id="190" name="tx190"/>
            <p:cNvSpPr/>
            <p:nvPr/>
          </p:nvSpPr>
          <p:spPr>
            <a:xfrm>
              <a:off x="2957216" y="544494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218.5</a:t>
              </a:r>
            </a:p>
          </p:txBody>
        </p:sp>
        <p:sp>
          <p:nvSpPr>
            <p:cNvPr id="191" name="tx191"/>
            <p:cNvSpPr/>
            <p:nvPr/>
          </p:nvSpPr>
          <p:spPr>
            <a:xfrm>
              <a:off x="6848655" y="5743935"/>
              <a:ext cx="128618"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42</a:t>
              </a:r>
            </a:p>
          </p:txBody>
        </p:sp>
        <p:sp>
          <p:nvSpPr>
            <p:cNvPr id="192" name="tx192"/>
            <p:cNvSpPr/>
            <p:nvPr/>
          </p:nvSpPr>
          <p:spPr>
            <a:xfrm>
              <a:off x="7290206" y="5593676"/>
              <a:ext cx="289362"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100.3</a:t>
              </a:r>
            </a:p>
          </p:txBody>
        </p:sp>
        <p:sp>
          <p:nvSpPr>
            <p:cNvPr id="193" name="tx193"/>
            <p:cNvSpPr/>
            <p:nvPr/>
          </p:nvSpPr>
          <p:spPr>
            <a:xfrm>
              <a:off x="4667394" y="5444941"/>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94" name="tx194"/>
            <p:cNvSpPr/>
            <p:nvPr/>
          </p:nvSpPr>
          <p:spPr>
            <a:xfrm>
              <a:off x="709684"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5" name="tx195"/>
            <p:cNvSpPr/>
            <p:nvPr/>
          </p:nvSpPr>
          <p:spPr>
            <a:xfrm>
              <a:off x="709684"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6" name="tx196"/>
            <p:cNvSpPr/>
            <p:nvPr/>
          </p:nvSpPr>
          <p:spPr>
            <a:xfrm>
              <a:off x="709684"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7" name="tx197"/>
            <p:cNvSpPr/>
            <p:nvPr/>
          </p:nvSpPr>
          <p:spPr>
            <a:xfrm>
              <a:off x="1336829"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8" name="tx198"/>
            <p:cNvSpPr/>
            <p:nvPr/>
          </p:nvSpPr>
          <p:spPr>
            <a:xfrm>
              <a:off x="2796689"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99" name="tx199"/>
            <p:cNvSpPr/>
            <p:nvPr/>
          </p:nvSpPr>
          <p:spPr>
            <a:xfrm>
              <a:off x="4334243"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200" name="tx200"/>
            <p:cNvSpPr/>
            <p:nvPr/>
          </p:nvSpPr>
          <p:spPr>
            <a:xfrm>
              <a:off x="5871797" y="5935382"/>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201" name="tx201"/>
            <p:cNvSpPr/>
            <p:nvPr/>
          </p:nvSpPr>
          <p:spPr>
            <a:xfrm>
              <a:off x="7409352" y="5935450"/>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202" name="tx202"/>
            <p:cNvSpPr/>
            <p:nvPr/>
          </p:nvSpPr>
          <p:spPr>
            <a:xfrm>
              <a:off x="3575325" y="6070654"/>
              <a:ext cx="247735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(thousands)</a:t>
              </a:r>
            </a:p>
          </p:txBody>
        </p:sp>
        <p:sp>
          <p:nvSpPr>
            <p:cNvPr id="203" name="tx203"/>
            <p:cNvSpPr/>
            <p:nvPr/>
          </p:nvSpPr>
          <p:spPr>
            <a:xfrm>
              <a:off x="4383327" y="627580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4" name="tx204"/>
            <p:cNvSpPr/>
            <p:nvPr/>
          </p:nvSpPr>
          <p:spPr>
            <a:xfrm>
              <a:off x="5041172" y="63965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sp>
          <p:nvSpPr>
            <p:cNvPr id="205" name="tx205"/>
            <p:cNvSpPr/>
            <p:nvPr/>
          </p:nvSpPr>
          <p:spPr>
            <a:xfrm>
              <a:off x="5774324" y="6540512"/>
              <a:ext cx="2770589" cy="816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Zero-dose children are those who did not receive DTP1.</a:t>
              </a:r>
            </a:p>
          </p:txBody>
        </p:sp>
      </p:grpSp>
      <p:sp>
        <p:nvSpPr>
          <p:cNvPr id="20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key goal of the Immunization Agenda 2030 is to make vaccination available to everyone, everywhere, by 2030.
This chart shows diphtheria, tetanus and pertussis-containing vaccine first (DTP1) and third dose (DTP3) coverage trends, the number of zero-dose children and DTP drop-out in Mexico.
In 2025, DTP1 coverage in Mexico increased to 89%. The number of children missing out on any DTP vaccination (zero-dose children) improved from 341,000 in 2024 to 218,000 in 2025.
DTP3 coverage increased to 89% in 2025, leaving 218,000 children vulnerable to vaccine-preventable diseases.</a:t>
            </a:r>
          </a:p>
        </p:txBody>
      </p:sp>
      <p:sp>
        <p:nvSpPr>
          <p:cNvPr id="20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DTP1 coverage was 89% and DTP3 was 89%, leaving 218,000 children un- or under-vaccinated, including 218,000 zero-dose and &lt;100 with only partial protection.</a:t>
            </a:r>
          </a:p>
        </p:txBody>
      </p:sp>
      <p:grpSp xmlns:pic="http://schemas.openxmlformats.org/drawingml/2006/picture">
        <p:nvGrpSpPr>
          <p:cNvPr id="208" name=""/>
          <p:cNvGrpSpPr/>
          <p:nvPr/>
        </p:nvGrpSpPr>
        <p:grpSpPr>
          <a:xfrm>
            <a:off x="292608" y="1005840"/>
            <a:ext cx="8595360" cy="28575"/>
            <a:chOff x="292608" y="1005840"/>
            <a:chExt cx="8595360" cy="28575"/>
          </a:xfrm>
        </p:grpSpPr>
        <p:sp>
          <p:nvSpPr>
            <p:cNvPr id="20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1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481169"/>
            </a:xfrm>
            <a:custGeom>
              <a:avLst/>
              <a:pathLst>
                <a:path w="3397293" h="481169">
                  <a:moveTo>
                    <a:pt x="0" y="0"/>
                  </a:moveTo>
                  <a:lnTo>
                    <a:pt x="135891" y="0"/>
                  </a:lnTo>
                  <a:lnTo>
                    <a:pt x="271783" y="0"/>
                  </a:lnTo>
                  <a:lnTo>
                    <a:pt x="407675" y="0"/>
                  </a:lnTo>
                  <a:lnTo>
                    <a:pt x="543566" y="0"/>
                  </a:lnTo>
                  <a:lnTo>
                    <a:pt x="679458" y="0"/>
                  </a:lnTo>
                  <a:lnTo>
                    <a:pt x="815350" y="0"/>
                  </a:lnTo>
                  <a:lnTo>
                    <a:pt x="951242" y="0"/>
                  </a:lnTo>
                  <a:lnTo>
                    <a:pt x="1087133" y="21871"/>
                  </a:lnTo>
                  <a:lnTo>
                    <a:pt x="1223025" y="21871"/>
                  </a:lnTo>
                  <a:lnTo>
                    <a:pt x="1358917" y="65614"/>
                  </a:lnTo>
                  <a:lnTo>
                    <a:pt x="1494809" y="0"/>
                  </a:lnTo>
                  <a:lnTo>
                    <a:pt x="1630700" y="0"/>
                  </a:lnTo>
                  <a:lnTo>
                    <a:pt x="1766592" y="218713"/>
                  </a:lnTo>
                  <a:lnTo>
                    <a:pt x="1902484" y="87485"/>
                  </a:lnTo>
                  <a:lnTo>
                    <a:pt x="2038375" y="0"/>
                  </a:lnTo>
                  <a:lnTo>
                    <a:pt x="2174267" y="65614"/>
                  </a:lnTo>
                  <a:lnTo>
                    <a:pt x="2310159" y="131228"/>
                  </a:lnTo>
                  <a:lnTo>
                    <a:pt x="2446051" y="196842"/>
                  </a:lnTo>
                  <a:lnTo>
                    <a:pt x="2581942" y="328070"/>
                  </a:lnTo>
                  <a:lnTo>
                    <a:pt x="2717834" y="481169"/>
                  </a:lnTo>
                  <a:lnTo>
                    <a:pt x="2853726" y="349941"/>
                  </a:lnTo>
                  <a:lnTo>
                    <a:pt x="2989618" y="131228"/>
                  </a:lnTo>
                  <a:lnTo>
                    <a:pt x="3125509" y="218713"/>
                  </a:lnTo>
                  <a:lnTo>
                    <a:pt x="3261401" y="349941"/>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69402"/>
              <a:ext cx="3397293" cy="196842"/>
            </a:xfrm>
            <a:custGeom>
              <a:avLst/>
              <a:pathLst>
                <a:path w="3397293" h="196842">
                  <a:moveTo>
                    <a:pt x="0" y="196842"/>
                  </a:moveTo>
                  <a:lnTo>
                    <a:pt x="135891" y="174970"/>
                  </a:lnTo>
                  <a:lnTo>
                    <a:pt x="271783" y="174970"/>
                  </a:lnTo>
                  <a:lnTo>
                    <a:pt x="407675" y="153099"/>
                  </a:lnTo>
                  <a:lnTo>
                    <a:pt x="543566" y="131228"/>
                  </a:lnTo>
                  <a:lnTo>
                    <a:pt x="679458" y="109356"/>
                  </a:lnTo>
                  <a:lnTo>
                    <a:pt x="815350" y="87485"/>
                  </a:lnTo>
                  <a:lnTo>
                    <a:pt x="951242" y="87485"/>
                  </a:lnTo>
                  <a:lnTo>
                    <a:pt x="1087133" y="65614"/>
                  </a:lnTo>
                  <a:lnTo>
                    <a:pt x="1223025" y="43742"/>
                  </a:lnTo>
                  <a:lnTo>
                    <a:pt x="1358917" y="43742"/>
                  </a:lnTo>
                  <a:lnTo>
                    <a:pt x="1494809" y="21871"/>
                  </a:lnTo>
                  <a:lnTo>
                    <a:pt x="1630700" y="43742"/>
                  </a:lnTo>
                  <a:lnTo>
                    <a:pt x="1766592" y="43742"/>
                  </a:lnTo>
                  <a:lnTo>
                    <a:pt x="1902484" y="43742"/>
                  </a:lnTo>
                  <a:lnTo>
                    <a:pt x="2038375" y="43742"/>
                  </a:lnTo>
                  <a:lnTo>
                    <a:pt x="2174267" y="21871"/>
                  </a:lnTo>
                  <a:lnTo>
                    <a:pt x="2310159" y="21871"/>
                  </a:lnTo>
                  <a:lnTo>
                    <a:pt x="2446051" y="21871"/>
                  </a:lnTo>
                  <a:lnTo>
                    <a:pt x="2581942" y="0"/>
                  </a:lnTo>
                  <a:lnTo>
                    <a:pt x="2717834" y="65614"/>
                  </a:lnTo>
                  <a:lnTo>
                    <a:pt x="2853726" y="109356"/>
                  </a:lnTo>
                  <a:lnTo>
                    <a:pt x="2989618" y="43742"/>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38173"/>
              <a:ext cx="3397293" cy="306198"/>
            </a:xfrm>
            <a:custGeom>
              <a:avLst/>
              <a:pathLst>
                <a:path w="3397293" h="306198">
                  <a:moveTo>
                    <a:pt x="0" y="21871"/>
                  </a:moveTo>
                  <a:lnTo>
                    <a:pt x="135891" y="43742"/>
                  </a:lnTo>
                  <a:lnTo>
                    <a:pt x="271783" y="21871"/>
                  </a:lnTo>
                  <a:lnTo>
                    <a:pt x="407675" y="21871"/>
                  </a:lnTo>
                  <a:lnTo>
                    <a:pt x="543566" y="21871"/>
                  </a:lnTo>
                  <a:lnTo>
                    <a:pt x="679458" y="0"/>
                  </a:lnTo>
                  <a:lnTo>
                    <a:pt x="815350" y="21871"/>
                  </a:lnTo>
                  <a:lnTo>
                    <a:pt x="951242" y="43742"/>
                  </a:lnTo>
                  <a:lnTo>
                    <a:pt x="1087133" y="0"/>
                  </a:lnTo>
                  <a:lnTo>
                    <a:pt x="1223025" y="21871"/>
                  </a:lnTo>
                  <a:lnTo>
                    <a:pt x="1358917" y="21871"/>
                  </a:lnTo>
                  <a:lnTo>
                    <a:pt x="1494809" y="21871"/>
                  </a:lnTo>
                  <a:lnTo>
                    <a:pt x="1630700" y="21871"/>
                  </a:lnTo>
                  <a:lnTo>
                    <a:pt x="1766592" y="65614"/>
                  </a:lnTo>
                  <a:lnTo>
                    <a:pt x="1902484" y="43742"/>
                  </a:lnTo>
                  <a:lnTo>
                    <a:pt x="2038375" y="21871"/>
                  </a:lnTo>
                  <a:lnTo>
                    <a:pt x="2174267" y="43742"/>
                  </a:lnTo>
                  <a:lnTo>
                    <a:pt x="2310159" y="87485"/>
                  </a:lnTo>
                  <a:lnTo>
                    <a:pt x="2446051" y="153099"/>
                  </a:lnTo>
                  <a:lnTo>
                    <a:pt x="2581942" y="240584"/>
                  </a:lnTo>
                  <a:lnTo>
                    <a:pt x="2717834" y="262456"/>
                  </a:lnTo>
                  <a:lnTo>
                    <a:pt x="2853726" y="306198"/>
                  </a:lnTo>
                  <a:lnTo>
                    <a:pt x="2989618" y="218713"/>
                  </a:lnTo>
                  <a:lnTo>
                    <a:pt x="3125509" y="218713"/>
                  </a:lnTo>
                  <a:lnTo>
                    <a:pt x="3261401" y="218713"/>
                  </a:lnTo>
                  <a:lnTo>
                    <a:pt x="3397293" y="174970"/>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481169"/>
            </a:xfrm>
            <a:custGeom>
              <a:avLst/>
              <a:pathLst>
                <a:path w="3397293" h="481169">
                  <a:moveTo>
                    <a:pt x="0" y="0"/>
                  </a:moveTo>
                  <a:lnTo>
                    <a:pt x="135891" y="0"/>
                  </a:lnTo>
                  <a:lnTo>
                    <a:pt x="271783" y="0"/>
                  </a:lnTo>
                  <a:lnTo>
                    <a:pt x="407675" y="0"/>
                  </a:lnTo>
                  <a:lnTo>
                    <a:pt x="543566" y="0"/>
                  </a:lnTo>
                  <a:lnTo>
                    <a:pt x="679458" y="0"/>
                  </a:lnTo>
                  <a:lnTo>
                    <a:pt x="815350" y="0"/>
                  </a:lnTo>
                  <a:lnTo>
                    <a:pt x="951242" y="0"/>
                  </a:lnTo>
                  <a:lnTo>
                    <a:pt x="1087133" y="21871"/>
                  </a:lnTo>
                  <a:lnTo>
                    <a:pt x="1223025" y="21871"/>
                  </a:lnTo>
                  <a:lnTo>
                    <a:pt x="1358917" y="65614"/>
                  </a:lnTo>
                  <a:lnTo>
                    <a:pt x="1494809" y="0"/>
                  </a:lnTo>
                  <a:lnTo>
                    <a:pt x="1630700" y="0"/>
                  </a:lnTo>
                  <a:lnTo>
                    <a:pt x="1766592" y="218713"/>
                  </a:lnTo>
                  <a:lnTo>
                    <a:pt x="1902484" y="87485"/>
                  </a:lnTo>
                  <a:lnTo>
                    <a:pt x="2038375" y="0"/>
                  </a:lnTo>
                  <a:lnTo>
                    <a:pt x="2174267" y="65614"/>
                  </a:lnTo>
                  <a:lnTo>
                    <a:pt x="2310159" y="131228"/>
                  </a:lnTo>
                  <a:lnTo>
                    <a:pt x="2446051" y="196842"/>
                  </a:lnTo>
                  <a:lnTo>
                    <a:pt x="2581942" y="328070"/>
                  </a:lnTo>
                  <a:lnTo>
                    <a:pt x="2717834" y="481169"/>
                  </a:lnTo>
                  <a:lnTo>
                    <a:pt x="2853726" y="349941"/>
                  </a:lnTo>
                  <a:lnTo>
                    <a:pt x="2989618" y="131228"/>
                  </a:lnTo>
                  <a:lnTo>
                    <a:pt x="3125509" y="218713"/>
                  </a:lnTo>
                  <a:lnTo>
                    <a:pt x="3261401" y="349941"/>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65614"/>
            </a:xfrm>
            <a:custGeom>
              <a:avLst/>
              <a:pathLst>
                <a:path w="0" h="65614">
                  <a:moveTo>
                    <a:pt x="0" y="0"/>
                  </a:moveTo>
                  <a:lnTo>
                    <a:pt x="0" y="65614"/>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393684"/>
            </a:xfrm>
            <a:custGeom>
              <a:avLst/>
              <a:pathLst>
                <a:path w="0" h="393684">
                  <a:moveTo>
                    <a:pt x="0" y="0"/>
                  </a:moveTo>
                  <a:lnTo>
                    <a:pt x="0" y="39368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15555"/>
            </a:xfrm>
            <a:custGeom>
              <a:avLst/>
              <a:pathLst>
                <a:path w="0" h="415555">
                  <a:moveTo>
                    <a:pt x="0" y="0"/>
                  </a:moveTo>
                  <a:lnTo>
                    <a:pt x="0" y="41555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481169"/>
            </a:xfrm>
            <a:custGeom>
              <a:avLst/>
              <a:pathLst>
                <a:path w="3397293" h="481169">
                  <a:moveTo>
                    <a:pt x="0" y="0"/>
                  </a:moveTo>
                  <a:lnTo>
                    <a:pt x="135891" y="0"/>
                  </a:lnTo>
                  <a:lnTo>
                    <a:pt x="271783" y="0"/>
                  </a:lnTo>
                  <a:lnTo>
                    <a:pt x="407675" y="0"/>
                  </a:lnTo>
                  <a:lnTo>
                    <a:pt x="543566" y="0"/>
                  </a:lnTo>
                  <a:lnTo>
                    <a:pt x="679458" y="0"/>
                  </a:lnTo>
                  <a:lnTo>
                    <a:pt x="815350" y="0"/>
                  </a:lnTo>
                  <a:lnTo>
                    <a:pt x="951242" y="0"/>
                  </a:lnTo>
                  <a:lnTo>
                    <a:pt x="1087133" y="21871"/>
                  </a:lnTo>
                  <a:lnTo>
                    <a:pt x="1223025" y="21871"/>
                  </a:lnTo>
                  <a:lnTo>
                    <a:pt x="1358917" y="65614"/>
                  </a:lnTo>
                  <a:lnTo>
                    <a:pt x="1494809" y="0"/>
                  </a:lnTo>
                  <a:lnTo>
                    <a:pt x="1630700" y="0"/>
                  </a:lnTo>
                  <a:lnTo>
                    <a:pt x="1766592" y="218713"/>
                  </a:lnTo>
                  <a:lnTo>
                    <a:pt x="1902484" y="87485"/>
                  </a:lnTo>
                  <a:lnTo>
                    <a:pt x="2038375" y="0"/>
                  </a:lnTo>
                  <a:lnTo>
                    <a:pt x="2174267" y="65614"/>
                  </a:lnTo>
                  <a:lnTo>
                    <a:pt x="2310159" y="131228"/>
                  </a:lnTo>
                  <a:lnTo>
                    <a:pt x="2446051" y="196842"/>
                  </a:lnTo>
                  <a:lnTo>
                    <a:pt x="2581942" y="328070"/>
                  </a:lnTo>
                  <a:lnTo>
                    <a:pt x="2717834" y="481169"/>
                  </a:lnTo>
                  <a:lnTo>
                    <a:pt x="2853726" y="349941"/>
                  </a:lnTo>
                  <a:lnTo>
                    <a:pt x="2989618" y="131228"/>
                  </a:lnTo>
                  <a:lnTo>
                    <a:pt x="3125509" y="218713"/>
                  </a:lnTo>
                  <a:lnTo>
                    <a:pt x="3261401" y="349941"/>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8" name="tx38"/>
            <p:cNvSpPr/>
            <p:nvPr/>
          </p:nvSpPr>
          <p:spPr>
            <a:xfrm>
              <a:off x="4322076"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05083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7270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990743"/>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60" name="tx60"/>
            <p:cNvSpPr/>
            <p:nvPr/>
          </p:nvSpPr>
          <p:spPr>
            <a:xfrm>
              <a:off x="27971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99742" y="1405107"/>
              <a:ext cx="24397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coverage, Mexico, 2000-2025</a:t>
              </a:r>
            </a:p>
          </p:txBody>
        </p:sp>
        <p:sp>
          <p:nvSpPr>
            <p:cNvPr id="63" name="pl63"/>
            <p:cNvSpPr/>
            <p:nvPr/>
          </p:nvSpPr>
          <p:spPr>
            <a:xfrm>
              <a:off x="5267799" y="378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11408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43864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17632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412723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34518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7763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10092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438641"/>
              <a:ext cx="3397293" cy="1485965"/>
            </a:xfrm>
            <a:custGeom>
              <a:avLst/>
              <a:pathLst>
                <a:path w="3397293" h="1485965">
                  <a:moveTo>
                    <a:pt x="0" y="0"/>
                  </a:moveTo>
                  <a:lnTo>
                    <a:pt x="135891" y="0"/>
                  </a:lnTo>
                  <a:lnTo>
                    <a:pt x="271783" y="0"/>
                  </a:lnTo>
                  <a:lnTo>
                    <a:pt x="407675" y="0"/>
                  </a:lnTo>
                  <a:lnTo>
                    <a:pt x="543566" y="0"/>
                  </a:lnTo>
                  <a:lnTo>
                    <a:pt x="679458" y="0"/>
                  </a:lnTo>
                  <a:lnTo>
                    <a:pt x="815350" y="0"/>
                  </a:lnTo>
                  <a:lnTo>
                    <a:pt x="951242" y="0"/>
                  </a:lnTo>
                  <a:lnTo>
                    <a:pt x="1087133" y="67543"/>
                  </a:lnTo>
                  <a:lnTo>
                    <a:pt x="1223025" y="67543"/>
                  </a:lnTo>
                  <a:lnTo>
                    <a:pt x="1358917" y="202631"/>
                  </a:lnTo>
                  <a:lnTo>
                    <a:pt x="1494809" y="0"/>
                  </a:lnTo>
                  <a:lnTo>
                    <a:pt x="1630700" y="0"/>
                  </a:lnTo>
                  <a:lnTo>
                    <a:pt x="1766592" y="675438"/>
                  </a:lnTo>
                  <a:lnTo>
                    <a:pt x="1902484" y="270175"/>
                  </a:lnTo>
                  <a:lnTo>
                    <a:pt x="2038375" y="0"/>
                  </a:lnTo>
                  <a:lnTo>
                    <a:pt x="2174267" y="202631"/>
                  </a:lnTo>
                  <a:lnTo>
                    <a:pt x="2310159" y="405263"/>
                  </a:lnTo>
                  <a:lnTo>
                    <a:pt x="2446051" y="607894"/>
                  </a:lnTo>
                  <a:lnTo>
                    <a:pt x="2581942" y="1013158"/>
                  </a:lnTo>
                  <a:lnTo>
                    <a:pt x="2717834" y="1485965"/>
                  </a:lnTo>
                  <a:lnTo>
                    <a:pt x="2853726" y="1080701"/>
                  </a:lnTo>
                  <a:lnTo>
                    <a:pt x="2989618" y="405263"/>
                  </a:lnTo>
                  <a:lnTo>
                    <a:pt x="3125509" y="675438"/>
                  </a:lnTo>
                  <a:lnTo>
                    <a:pt x="3261401" y="1080701"/>
                  </a:lnTo>
                  <a:lnTo>
                    <a:pt x="3397293" y="675438"/>
                  </a:lnTo>
                </a:path>
              </a:pathLst>
            </a:custGeom>
            <a:ln w="27101" cap="flat">
              <a:solidFill>
                <a:srgbClr val="0058AB">
                  <a:alpha val="100000"/>
                </a:srgbClr>
              </a:solidFill>
              <a:prstDash val="solid"/>
              <a:round/>
            </a:ln>
          </p:spPr>
          <p:txBody>
            <a:bodyPr/>
            <a:lstStyle/>
            <a:p/>
          </p:txBody>
        </p:sp>
        <p:sp>
          <p:nvSpPr>
            <p:cNvPr id="79" name="pl79"/>
            <p:cNvSpPr/>
            <p:nvPr/>
          </p:nvSpPr>
          <p:spPr>
            <a:xfrm>
              <a:off x="5437664" y="3451800"/>
              <a:ext cx="3397293" cy="607894"/>
            </a:xfrm>
            <a:custGeom>
              <a:avLst/>
              <a:pathLst>
                <a:path w="3397293" h="607894">
                  <a:moveTo>
                    <a:pt x="0" y="607894"/>
                  </a:moveTo>
                  <a:lnTo>
                    <a:pt x="135891" y="540350"/>
                  </a:lnTo>
                  <a:lnTo>
                    <a:pt x="271783" y="540350"/>
                  </a:lnTo>
                  <a:lnTo>
                    <a:pt x="407675" y="472807"/>
                  </a:lnTo>
                  <a:lnTo>
                    <a:pt x="543566" y="405263"/>
                  </a:lnTo>
                  <a:lnTo>
                    <a:pt x="679458" y="337719"/>
                  </a:lnTo>
                  <a:lnTo>
                    <a:pt x="815350" y="270175"/>
                  </a:lnTo>
                  <a:lnTo>
                    <a:pt x="951242" y="270175"/>
                  </a:lnTo>
                  <a:lnTo>
                    <a:pt x="1087133" y="202631"/>
                  </a:lnTo>
                  <a:lnTo>
                    <a:pt x="1223025" y="135087"/>
                  </a:lnTo>
                  <a:lnTo>
                    <a:pt x="1358917" y="135087"/>
                  </a:lnTo>
                  <a:lnTo>
                    <a:pt x="1494809" y="67543"/>
                  </a:lnTo>
                  <a:lnTo>
                    <a:pt x="1630700" y="135087"/>
                  </a:lnTo>
                  <a:lnTo>
                    <a:pt x="1766592" y="135087"/>
                  </a:lnTo>
                  <a:lnTo>
                    <a:pt x="1902484" y="135087"/>
                  </a:lnTo>
                  <a:lnTo>
                    <a:pt x="2038375" y="135087"/>
                  </a:lnTo>
                  <a:lnTo>
                    <a:pt x="2174267" y="67543"/>
                  </a:lnTo>
                  <a:lnTo>
                    <a:pt x="2310159" y="67543"/>
                  </a:lnTo>
                  <a:lnTo>
                    <a:pt x="2446051" y="67543"/>
                  </a:lnTo>
                  <a:lnTo>
                    <a:pt x="2581942" y="0"/>
                  </a:lnTo>
                  <a:lnTo>
                    <a:pt x="2717834" y="202631"/>
                  </a:lnTo>
                  <a:lnTo>
                    <a:pt x="2853726" y="337719"/>
                  </a:lnTo>
                  <a:lnTo>
                    <a:pt x="2989618" y="135087"/>
                  </a:lnTo>
                  <a:lnTo>
                    <a:pt x="3125509" y="135087"/>
                  </a:lnTo>
                  <a:lnTo>
                    <a:pt x="3261401" y="135087"/>
                  </a:lnTo>
                  <a:lnTo>
                    <a:pt x="3397293" y="67543"/>
                  </a:lnTo>
                </a:path>
              </a:pathLst>
            </a:custGeom>
            <a:ln w="27101" cap="flat">
              <a:solidFill>
                <a:srgbClr val="80BD41">
                  <a:alpha val="100000"/>
                </a:srgbClr>
              </a:solidFill>
              <a:prstDash val="solid"/>
              <a:round/>
            </a:ln>
          </p:spPr>
          <p:txBody>
            <a:bodyPr/>
            <a:lstStyle/>
            <a:p/>
          </p:txBody>
        </p:sp>
        <p:sp>
          <p:nvSpPr>
            <p:cNvPr id="80" name="pl80"/>
            <p:cNvSpPr/>
            <p:nvPr/>
          </p:nvSpPr>
          <p:spPr>
            <a:xfrm>
              <a:off x="5437664" y="2708817"/>
              <a:ext cx="3397293" cy="945614"/>
            </a:xfrm>
            <a:custGeom>
              <a:avLst/>
              <a:pathLst>
                <a:path w="3397293" h="945614">
                  <a:moveTo>
                    <a:pt x="0" y="67543"/>
                  </a:moveTo>
                  <a:lnTo>
                    <a:pt x="135891" y="135087"/>
                  </a:lnTo>
                  <a:lnTo>
                    <a:pt x="271783" y="67543"/>
                  </a:lnTo>
                  <a:lnTo>
                    <a:pt x="407675" y="67543"/>
                  </a:lnTo>
                  <a:lnTo>
                    <a:pt x="543566" y="67543"/>
                  </a:lnTo>
                  <a:lnTo>
                    <a:pt x="679458" y="0"/>
                  </a:lnTo>
                  <a:lnTo>
                    <a:pt x="815350" y="67543"/>
                  </a:lnTo>
                  <a:lnTo>
                    <a:pt x="951242" y="135087"/>
                  </a:lnTo>
                  <a:lnTo>
                    <a:pt x="1087133" y="0"/>
                  </a:lnTo>
                  <a:lnTo>
                    <a:pt x="1223025" y="67543"/>
                  </a:lnTo>
                  <a:lnTo>
                    <a:pt x="1358917" y="67543"/>
                  </a:lnTo>
                  <a:lnTo>
                    <a:pt x="1494809" y="67543"/>
                  </a:lnTo>
                  <a:lnTo>
                    <a:pt x="1630700" y="67543"/>
                  </a:lnTo>
                  <a:lnTo>
                    <a:pt x="1766592" y="202631"/>
                  </a:lnTo>
                  <a:lnTo>
                    <a:pt x="1902484" y="135087"/>
                  </a:lnTo>
                  <a:lnTo>
                    <a:pt x="2038375" y="67543"/>
                  </a:lnTo>
                  <a:lnTo>
                    <a:pt x="2174267" y="135087"/>
                  </a:lnTo>
                  <a:lnTo>
                    <a:pt x="2310159" y="270175"/>
                  </a:lnTo>
                  <a:lnTo>
                    <a:pt x="2446051" y="472807"/>
                  </a:lnTo>
                  <a:lnTo>
                    <a:pt x="2581942" y="742982"/>
                  </a:lnTo>
                  <a:lnTo>
                    <a:pt x="2717834" y="810526"/>
                  </a:lnTo>
                  <a:lnTo>
                    <a:pt x="2853726" y="945614"/>
                  </a:lnTo>
                  <a:lnTo>
                    <a:pt x="2989618" y="675438"/>
                  </a:lnTo>
                  <a:lnTo>
                    <a:pt x="3125509" y="675438"/>
                  </a:lnTo>
                  <a:lnTo>
                    <a:pt x="3261401" y="675438"/>
                  </a:lnTo>
                  <a:lnTo>
                    <a:pt x="3397293" y="540350"/>
                  </a:lnTo>
                </a:path>
              </a:pathLst>
            </a:custGeom>
            <a:ln w="27101" cap="flat">
              <a:solidFill>
                <a:srgbClr val="961A49">
                  <a:alpha val="100000"/>
                </a:srgbClr>
              </a:solidFill>
              <a:prstDash val="solid"/>
              <a:round/>
            </a:ln>
          </p:spPr>
          <p:txBody>
            <a:bodyPr/>
            <a:lstStyle/>
            <a:p/>
          </p:txBody>
        </p:sp>
        <p:sp>
          <p:nvSpPr>
            <p:cNvPr id="81" name="pl81"/>
            <p:cNvSpPr/>
            <p:nvPr/>
          </p:nvSpPr>
          <p:spPr>
            <a:xfrm>
              <a:off x="5437664" y="3451800"/>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438641"/>
              <a:ext cx="3397293" cy="1485965"/>
            </a:xfrm>
            <a:custGeom>
              <a:avLst/>
              <a:pathLst>
                <a:path w="3397293" h="1485965">
                  <a:moveTo>
                    <a:pt x="0" y="0"/>
                  </a:moveTo>
                  <a:lnTo>
                    <a:pt x="135891" y="0"/>
                  </a:lnTo>
                  <a:lnTo>
                    <a:pt x="271783" y="0"/>
                  </a:lnTo>
                  <a:lnTo>
                    <a:pt x="407675" y="0"/>
                  </a:lnTo>
                  <a:lnTo>
                    <a:pt x="543566" y="0"/>
                  </a:lnTo>
                  <a:lnTo>
                    <a:pt x="679458" y="0"/>
                  </a:lnTo>
                  <a:lnTo>
                    <a:pt x="815350" y="0"/>
                  </a:lnTo>
                  <a:lnTo>
                    <a:pt x="951242" y="0"/>
                  </a:lnTo>
                  <a:lnTo>
                    <a:pt x="1087133" y="67543"/>
                  </a:lnTo>
                  <a:lnTo>
                    <a:pt x="1223025" y="67543"/>
                  </a:lnTo>
                  <a:lnTo>
                    <a:pt x="1358917" y="202631"/>
                  </a:lnTo>
                  <a:lnTo>
                    <a:pt x="1494809" y="0"/>
                  </a:lnTo>
                  <a:lnTo>
                    <a:pt x="1630700" y="0"/>
                  </a:lnTo>
                  <a:lnTo>
                    <a:pt x="1766592" y="675438"/>
                  </a:lnTo>
                  <a:lnTo>
                    <a:pt x="1902484" y="270175"/>
                  </a:lnTo>
                  <a:lnTo>
                    <a:pt x="2038375" y="0"/>
                  </a:lnTo>
                  <a:lnTo>
                    <a:pt x="2174267" y="202631"/>
                  </a:lnTo>
                  <a:lnTo>
                    <a:pt x="2310159" y="405263"/>
                  </a:lnTo>
                  <a:lnTo>
                    <a:pt x="2446051" y="607894"/>
                  </a:lnTo>
                  <a:lnTo>
                    <a:pt x="2581942" y="1013158"/>
                  </a:lnTo>
                  <a:lnTo>
                    <a:pt x="2717834" y="1485965"/>
                  </a:lnTo>
                  <a:lnTo>
                    <a:pt x="2853726" y="1080701"/>
                  </a:lnTo>
                  <a:lnTo>
                    <a:pt x="2989618" y="405263"/>
                  </a:lnTo>
                  <a:lnTo>
                    <a:pt x="3125509" y="675438"/>
                  </a:lnTo>
                  <a:lnTo>
                    <a:pt x="3261401" y="1080701"/>
                  </a:lnTo>
                  <a:lnTo>
                    <a:pt x="3397293" y="675438"/>
                  </a:lnTo>
                </a:path>
              </a:pathLst>
            </a:custGeom>
            <a:ln w="43362" cap="flat">
              <a:solidFill>
                <a:srgbClr val="000000">
                  <a:alpha val="100000"/>
                </a:srgbClr>
              </a:solidFill>
              <a:prstDash val="solid"/>
              <a:round/>
            </a:ln>
          </p:spPr>
          <p:txBody>
            <a:bodyPr/>
            <a:lstStyle/>
            <a:p/>
          </p:txBody>
        </p:sp>
        <p:sp>
          <p:nvSpPr>
            <p:cNvPr id="83" name="pl83"/>
            <p:cNvSpPr/>
            <p:nvPr/>
          </p:nvSpPr>
          <p:spPr>
            <a:xfrm>
              <a:off x="5437664" y="2438641"/>
              <a:ext cx="3397293" cy="1485965"/>
            </a:xfrm>
            <a:custGeom>
              <a:avLst/>
              <a:pathLst>
                <a:path w="3397293" h="1485965">
                  <a:moveTo>
                    <a:pt x="0" y="0"/>
                  </a:moveTo>
                  <a:lnTo>
                    <a:pt x="135891" y="0"/>
                  </a:lnTo>
                  <a:lnTo>
                    <a:pt x="271783" y="0"/>
                  </a:lnTo>
                  <a:lnTo>
                    <a:pt x="407675" y="0"/>
                  </a:lnTo>
                  <a:lnTo>
                    <a:pt x="543566" y="0"/>
                  </a:lnTo>
                  <a:lnTo>
                    <a:pt x="679458" y="0"/>
                  </a:lnTo>
                  <a:lnTo>
                    <a:pt x="815350" y="0"/>
                  </a:lnTo>
                  <a:lnTo>
                    <a:pt x="951242" y="0"/>
                  </a:lnTo>
                  <a:lnTo>
                    <a:pt x="1087133" y="67543"/>
                  </a:lnTo>
                  <a:lnTo>
                    <a:pt x="1223025" y="67543"/>
                  </a:lnTo>
                  <a:lnTo>
                    <a:pt x="1358917" y="202631"/>
                  </a:lnTo>
                  <a:lnTo>
                    <a:pt x="1494809" y="0"/>
                  </a:lnTo>
                  <a:lnTo>
                    <a:pt x="1630700" y="0"/>
                  </a:lnTo>
                  <a:lnTo>
                    <a:pt x="1766592" y="675438"/>
                  </a:lnTo>
                  <a:lnTo>
                    <a:pt x="1902484" y="270175"/>
                  </a:lnTo>
                  <a:lnTo>
                    <a:pt x="2038375" y="0"/>
                  </a:lnTo>
                  <a:lnTo>
                    <a:pt x="2174267" y="202631"/>
                  </a:lnTo>
                  <a:lnTo>
                    <a:pt x="2310159" y="405263"/>
                  </a:lnTo>
                  <a:lnTo>
                    <a:pt x="2446051" y="607894"/>
                  </a:lnTo>
                  <a:lnTo>
                    <a:pt x="2581942" y="1013158"/>
                  </a:lnTo>
                  <a:lnTo>
                    <a:pt x="2717834" y="1485965"/>
                  </a:lnTo>
                  <a:lnTo>
                    <a:pt x="2853726" y="1080701"/>
                  </a:lnTo>
                  <a:lnTo>
                    <a:pt x="2989618" y="405263"/>
                  </a:lnTo>
                  <a:lnTo>
                    <a:pt x="3125509" y="675438"/>
                  </a:lnTo>
                  <a:lnTo>
                    <a:pt x="3261401" y="1080701"/>
                  </a:lnTo>
                  <a:lnTo>
                    <a:pt x="3397293" y="675438"/>
                  </a:lnTo>
                </a:path>
              </a:pathLst>
            </a:custGeom>
            <a:ln w="27101" cap="flat">
              <a:solidFill>
                <a:srgbClr val="0058AB">
                  <a:alpha val="100000"/>
                </a:srgbClr>
              </a:solidFill>
              <a:prstDash val="solid"/>
              <a:round/>
            </a:ln>
          </p:spPr>
          <p:txBody>
            <a:bodyPr/>
            <a:lstStyle/>
            <a:p/>
          </p:txBody>
        </p:sp>
        <p:sp>
          <p:nvSpPr>
            <p:cNvPr id="84" name="tx84"/>
            <p:cNvSpPr/>
            <p:nvPr/>
          </p:nvSpPr>
          <p:spPr>
            <a:xfrm>
              <a:off x="8902429" y="348022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5" name="tx85"/>
            <p:cNvSpPr/>
            <p:nvPr/>
          </p:nvSpPr>
          <p:spPr>
            <a:xfrm>
              <a:off x="8877160" y="3208675"/>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86" name="tx86"/>
            <p:cNvSpPr/>
            <p:nvPr/>
          </p:nvSpPr>
          <p:spPr>
            <a:xfrm>
              <a:off x="5003259" y="407512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7" name="tx87"/>
            <p:cNvSpPr/>
            <p:nvPr/>
          </p:nvSpPr>
          <p:spPr>
            <a:xfrm>
              <a:off x="5127474" y="339968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8" name="tx88"/>
            <p:cNvSpPr/>
            <p:nvPr/>
          </p:nvSpPr>
          <p:spPr>
            <a:xfrm>
              <a:off x="5049780" y="272424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9" name="tx89"/>
            <p:cNvSpPr/>
            <p:nvPr/>
          </p:nvSpPr>
          <p:spPr>
            <a:xfrm>
              <a:off x="5049780" y="204880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0" name="tx90"/>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1" name="tx91"/>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2" name="tx92"/>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3" name="tx93"/>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4" name="tx94"/>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5" name="tx95"/>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6" name="tx96"/>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7" name="tx97"/>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8" name="pl98"/>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99" name="pl99"/>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6846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1" name="pl101"/>
            <p:cNvSpPr/>
            <p:nvPr/>
          </p:nvSpPr>
          <p:spPr>
            <a:xfrm>
              <a:off x="7609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2" name="tx102"/>
            <p:cNvSpPr/>
            <p:nvPr/>
          </p:nvSpPr>
          <p:spPr>
            <a:xfrm>
              <a:off x="6312716" y="4990743"/>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103" name="tx103"/>
            <p:cNvSpPr/>
            <p:nvPr/>
          </p:nvSpPr>
          <p:spPr>
            <a:xfrm>
              <a:off x="71138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4" name="tx104"/>
            <p:cNvSpPr/>
            <p:nvPr/>
          </p:nvSpPr>
          <p:spPr>
            <a:xfrm>
              <a:off x="787630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05" name="tx105"/>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6" name="pl106"/>
            <p:cNvSpPr/>
            <p:nvPr/>
          </p:nvSpPr>
          <p:spPr>
            <a:xfrm>
              <a:off x="2390986"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7" name="pl107"/>
            <p:cNvSpPr/>
            <p:nvPr/>
          </p:nvSpPr>
          <p:spPr>
            <a:xfrm>
              <a:off x="453860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668621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883383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1" name="pl111"/>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2" name="pl112"/>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4" name="pl114"/>
            <p:cNvSpPr/>
            <p:nvPr/>
          </p:nvSpPr>
          <p:spPr>
            <a:xfrm>
              <a:off x="346479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5" name="pl115"/>
            <p:cNvSpPr/>
            <p:nvPr/>
          </p:nvSpPr>
          <p:spPr>
            <a:xfrm>
              <a:off x="5612409"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776002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rc117"/>
            <p:cNvSpPr/>
            <p:nvPr/>
          </p:nvSpPr>
          <p:spPr>
            <a:xfrm>
              <a:off x="1317178" y="5887395"/>
              <a:ext cx="7218135" cy="114824"/>
            </a:xfrm>
            <a:prstGeom prst="rect">
              <a:avLst/>
            </a:prstGeom>
            <a:solidFill>
              <a:srgbClr val="1CABE2">
                <a:alpha val="80000"/>
              </a:srgbClr>
            </a:solidFill>
          </p:spPr>
          <p:txBody>
            <a:bodyPr/>
            <a:lstStyle/>
            <a:p/>
          </p:txBody>
        </p:sp>
        <p:sp>
          <p:nvSpPr>
            <p:cNvPr id="118" name="rc118"/>
            <p:cNvSpPr/>
            <p:nvPr/>
          </p:nvSpPr>
          <p:spPr>
            <a:xfrm>
              <a:off x="1317178" y="5743865"/>
              <a:ext cx="7321564" cy="114824"/>
            </a:xfrm>
            <a:prstGeom prst="rect">
              <a:avLst/>
            </a:prstGeom>
            <a:solidFill>
              <a:srgbClr val="1CABE2">
                <a:alpha val="80000"/>
              </a:srgbClr>
            </a:solidFill>
          </p:spPr>
          <p:txBody>
            <a:bodyPr/>
            <a:lstStyle/>
            <a:p/>
          </p:txBody>
        </p:sp>
        <p:sp>
          <p:nvSpPr>
            <p:cNvPr id="119" name="rc119"/>
            <p:cNvSpPr/>
            <p:nvPr/>
          </p:nvSpPr>
          <p:spPr>
            <a:xfrm>
              <a:off x="1317178" y="5600334"/>
              <a:ext cx="4692131" cy="114824"/>
            </a:xfrm>
            <a:prstGeom prst="rect">
              <a:avLst/>
            </a:prstGeom>
            <a:solidFill>
              <a:srgbClr val="1CABE2">
                <a:alpha val="80000"/>
              </a:srgbClr>
            </a:solidFill>
          </p:spPr>
          <p:txBody>
            <a:bodyPr/>
            <a:lstStyle/>
            <a:p/>
          </p:txBody>
        </p:sp>
        <p:sp>
          <p:nvSpPr>
            <p:cNvPr id="120" name="tx120"/>
            <p:cNvSpPr/>
            <p:nvPr/>
          </p:nvSpPr>
          <p:spPr>
            <a:xfrm>
              <a:off x="802590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336,000</a:t>
              </a:r>
            </a:p>
          </p:txBody>
        </p:sp>
        <p:sp>
          <p:nvSpPr>
            <p:cNvPr id="121" name="tx121"/>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341,000</a:t>
              </a:r>
            </a:p>
          </p:txBody>
        </p:sp>
        <p:sp>
          <p:nvSpPr>
            <p:cNvPr id="122" name="tx122"/>
            <p:cNvSpPr/>
            <p:nvPr/>
          </p:nvSpPr>
          <p:spPr>
            <a:xfrm>
              <a:off x="5499897"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218,000</a:t>
              </a:r>
            </a:p>
          </p:txBody>
        </p:sp>
        <p:sp>
          <p:nvSpPr>
            <p:cNvPr id="123" name="tx123"/>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4" name="tx124"/>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5" name="tx125"/>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6" name="tx126"/>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295981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28" name="tx128"/>
            <p:cNvSpPr/>
            <p:nvPr/>
          </p:nvSpPr>
          <p:spPr>
            <a:xfrm>
              <a:off x="5107429"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29" name="tx129"/>
            <p:cNvSpPr/>
            <p:nvPr/>
          </p:nvSpPr>
          <p:spPr>
            <a:xfrm>
              <a:off x="725504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30" name="tx130"/>
            <p:cNvSpPr/>
            <p:nvPr/>
          </p:nvSpPr>
          <p:spPr>
            <a:xfrm>
              <a:off x="951100" y="5337435"/>
              <a:ext cx="353295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zero-dose children, 2019, 2024 and 2025</a:t>
              </a:r>
            </a:p>
          </p:txBody>
        </p:sp>
        <p:sp>
          <p:nvSpPr>
            <p:cNvPr id="131" name="tx131"/>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2" name="tx132"/>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DTP1 coverage in Mexico (89%) was 1 percentage point lower than the global average (90%) and the same the average across all {regn_txt} countries.
National DTP1 coverage was 5 percentage points higher than in 2019 (84%).
This equates to 218,000 zero-dose children in 2025 compared to 336,000 zero-dose children in 2019.</a:t>
            </a:r>
          </a:p>
        </p:txBody>
      </p:sp>
      <p:sp>
        <p:nvSpPr>
          <p:cNvPr id="13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Mexico DTP1 coverage was 89% - this is 5 percentage points higher than in 2019 and 1 percentage point lower than the global average (90%).</a:t>
            </a:r>
          </a:p>
        </p:txBody>
      </p:sp>
      <p:grpSp xmlns:pic="http://schemas.openxmlformats.org/drawingml/2006/picture">
        <p:nvGrpSpPr>
          <p:cNvPr id="135" name=""/>
          <p:cNvGrpSpPr/>
          <p:nvPr/>
        </p:nvGrpSpPr>
        <p:grpSpPr>
          <a:xfrm>
            <a:off x="292608" y="1005840"/>
            <a:ext cx="8595360" cy="28575"/>
            <a:chOff x="292608" y="1005840"/>
            <a:chExt cx="8595360" cy="28575"/>
          </a:xfrm>
        </p:grpSpPr>
        <p:sp>
          <p:nvSpPr>
            <p:cNvPr id="13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DTP1 coverage in countries in LACR from lowest to highest coverage, and the rank of the top 10 countries with the most zero-dose children, based on absolute numbers.
In 2025, Mexico ranked number 10 out of 33 countries for lowest DTP1 coverage (based on tied ranks).
Mexico was in the top 10 countries with the most zero-dose children (rank=1).
Note: Large cohort countries may have high numbers of zero-dose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Mexico was among the countries with the highest coverage, but had the highest number of zero-dose children in the region, contributing the most to the zero-dose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4753389" y="1592905"/>
              <a:ext cx="0" cy="4593019"/>
            </a:xfrm>
            <a:custGeom>
              <a:avLst/>
              <a:pathLst>
                <a:path w="0" h="4593019">
                  <a:moveTo>
                    <a:pt x="0" y="4593019"/>
                  </a:moveTo>
                  <a:lnTo>
                    <a:pt x="0" y="0"/>
                  </a:lnTo>
                  <a:lnTo>
                    <a:pt x="0" y="0"/>
                  </a:lnTo>
                </a:path>
              </a:pathLst>
            </a:custGeom>
            <a:ln w="6775" cap="flat">
              <a:solidFill>
                <a:srgbClr val="EBEBEB">
                  <a:alpha val="100000"/>
                </a:srgbClr>
              </a:solidFill>
              <a:prstDash val="solid"/>
              <a:round/>
            </a:ln>
          </p:spPr>
          <p:txBody>
            <a:bodyPr/>
            <a:lstStyle/>
            <a:p/>
          </p:txBody>
        </p:sp>
        <p:sp>
          <p:nvSpPr>
            <p:cNvPr id="5" name="pl5"/>
            <p:cNvSpPr/>
            <p:nvPr/>
          </p:nvSpPr>
          <p:spPr>
            <a:xfrm>
              <a:off x="695044" y="180167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202144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224120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24609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26807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290048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31202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334001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355977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377953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39992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42190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443882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465858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48783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509810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53178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553762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5757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59771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2126629" y="3120691"/>
              <a:ext cx="5253521" cy="1317685"/>
            </a:xfrm>
            <a:custGeom>
              <a:avLst/>
              <a:pathLst>
                <a:path w="5253521" h="1317685">
                  <a:moveTo>
                    <a:pt x="0" y="1317685"/>
                  </a:moveTo>
                  <a:lnTo>
                    <a:pt x="53065" y="1317608"/>
                  </a:lnTo>
                  <a:lnTo>
                    <a:pt x="106131" y="1317517"/>
                  </a:lnTo>
                  <a:lnTo>
                    <a:pt x="159197" y="1317410"/>
                  </a:lnTo>
                  <a:lnTo>
                    <a:pt x="212263" y="1317284"/>
                  </a:lnTo>
                  <a:lnTo>
                    <a:pt x="265329" y="1317136"/>
                  </a:lnTo>
                  <a:lnTo>
                    <a:pt x="318395" y="1316962"/>
                  </a:lnTo>
                  <a:lnTo>
                    <a:pt x="371461" y="1316758"/>
                  </a:lnTo>
                  <a:lnTo>
                    <a:pt x="424526" y="1316518"/>
                  </a:lnTo>
                  <a:lnTo>
                    <a:pt x="477592" y="1316236"/>
                  </a:lnTo>
                  <a:lnTo>
                    <a:pt x="530658" y="1315905"/>
                  </a:lnTo>
                  <a:lnTo>
                    <a:pt x="583724" y="1315516"/>
                  </a:lnTo>
                  <a:lnTo>
                    <a:pt x="636790" y="1315059"/>
                  </a:lnTo>
                  <a:lnTo>
                    <a:pt x="689856" y="1314522"/>
                  </a:lnTo>
                  <a:lnTo>
                    <a:pt x="742922" y="1313891"/>
                  </a:lnTo>
                  <a:lnTo>
                    <a:pt x="795988" y="1313151"/>
                  </a:lnTo>
                  <a:lnTo>
                    <a:pt x="849053" y="1312282"/>
                  </a:lnTo>
                  <a:lnTo>
                    <a:pt x="902119" y="1311262"/>
                  </a:lnTo>
                  <a:lnTo>
                    <a:pt x="955185" y="1310065"/>
                  </a:lnTo>
                  <a:lnTo>
                    <a:pt x="1008251" y="1308661"/>
                  </a:lnTo>
                  <a:lnTo>
                    <a:pt x="1061317" y="1307014"/>
                  </a:lnTo>
                  <a:lnTo>
                    <a:pt x="1114383" y="1305084"/>
                  </a:lnTo>
                  <a:lnTo>
                    <a:pt x="1167449" y="1302823"/>
                  </a:lnTo>
                  <a:lnTo>
                    <a:pt x="1220515" y="1300174"/>
                  </a:lnTo>
                  <a:lnTo>
                    <a:pt x="1273580" y="1297076"/>
                  </a:lnTo>
                  <a:lnTo>
                    <a:pt x="1326646" y="1293452"/>
                  </a:lnTo>
                  <a:lnTo>
                    <a:pt x="1379712" y="1289219"/>
                  </a:lnTo>
                  <a:lnTo>
                    <a:pt x="1432778" y="1284278"/>
                  </a:lnTo>
                  <a:lnTo>
                    <a:pt x="1485844" y="1278519"/>
                  </a:lnTo>
                  <a:lnTo>
                    <a:pt x="1538910" y="1271815"/>
                  </a:lnTo>
                  <a:lnTo>
                    <a:pt x="1591976" y="1264025"/>
                  </a:lnTo>
                  <a:lnTo>
                    <a:pt x="1645041" y="1254989"/>
                  </a:lnTo>
                  <a:lnTo>
                    <a:pt x="1698107" y="1244532"/>
                  </a:lnTo>
                  <a:lnTo>
                    <a:pt x="1751173" y="1232461"/>
                  </a:lnTo>
                  <a:lnTo>
                    <a:pt x="1804239" y="1218569"/>
                  </a:lnTo>
                  <a:lnTo>
                    <a:pt x="1857305" y="1202635"/>
                  </a:lnTo>
                  <a:lnTo>
                    <a:pt x="1910371" y="1184431"/>
                  </a:lnTo>
                  <a:lnTo>
                    <a:pt x="1963437" y="1163726"/>
                  </a:lnTo>
                  <a:lnTo>
                    <a:pt x="2016503" y="1140295"/>
                  </a:lnTo>
                  <a:lnTo>
                    <a:pt x="2069568" y="1113932"/>
                  </a:lnTo>
                  <a:lnTo>
                    <a:pt x="2122634" y="1084461"/>
                  </a:lnTo>
                  <a:lnTo>
                    <a:pt x="2175700" y="1051754"/>
                  </a:lnTo>
                  <a:lnTo>
                    <a:pt x="2228766" y="1015745"/>
                  </a:lnTo>
                  <a:lnTo>
                    <a:pt x="2281832" y="976449"/>
                  </a:lnTo>
                  <a:lnTo>
                    <a:pt x="2334898" y="933976"/>
                  </a:lnTo>
                  <a:lnTo>
                    <a:pt x="2387964" y="888546"/>
                  </a:lnTo>
                  <a:lnTo>
                    <a:pt x="2441030" y="840489"/>
                  </a:lnTo>
                  <a:lnTo>
                    <a:pt x="2494095" y="790249"/>
                  </a:lnTo>
                  <a:lnTo>
                    <a:pt x="2547161" y="738367"/>
                  </a:lnTo>
                  <a:lnTo>
                    <a:pt x="2600227" y="685466"/>
                  </a:lnTo>
                  <a:lnTo>
                    <a:pt x="2653293" y="632219"/>
                  </a:lnTo>
                  <a:lnTo>
                    <a:pt x="2706359" y="579318"/>
                  </a:lnTo>
                  <a:lnTo>
                    <a:pt x="2759425" y="527436"/>
                  </a:lnTo>
                  <a:lnTo>
                    <a:pt x="2812491" y="477196"/>
                  </a:lnTo>
                  <a:lnTo>
                    <a:pt x="2865556" y="429139"/>
                  </a:lnTo>
                  <a:lnTo>
                    <a:pt x="2918622" y="383708"/>
                  </a:lnTo>
                  <a:lnTo>
                    <a:pt x="2971688" y="341236"/>
                  </a:lnTo>
                  <a:lnTo>
                    <a:pt x="3024754" y="301940"/>
                  </a:lnTo>
                  <a:lnTo>
                    <a:pt x="3077820" y="265931"/>
                  </a:lnTo>
                  <a:lnTo>
                    <a:pt x="3130886" y="233223"/>
                  </a:lnTo>
                  <a:lnTo>
                    <a:pt x="3183952" y="203753"/>
                  </a:lnTo>
                  <a:lnTo>
                    <a:pt x="3237018" y="177390"/>
                  </a:lnTo>
                  <a:lnTo>
                    <a:pt x="3290083" y="153959"/>
                  </a:lnTo>
                  <a:lnTo>
                    <a:pt x="3343149" y="133254"/>
                  </a:lnTo>
                  <a:lnTo>
                    <a:pt x="3396215" y="115050"/>
                  </a:lnTo>
                  <a:lnTo>
                    <a:pt x="3449281" y="99116"/>
                  </a:lnTo>
                  <a:lnTo>
                    <a:pt x="3502347" y="85224"/>
                  </a:lnTo>
                  <a:lnTo>
                    <a:pt x="3555413" y="73153"/>
                  </a:lnTo>
                  <a:lnTo>
                    <a:pt x="3608479" y="62696"/>
                  </a:lnTo>
                  <a:lnTo>
                    <a:pt x="3661545" y="53660"/>
                  </a:lnTo>
                  <a:lnTo>
                    <a:pt x="3714610" y="45870"/>
                  </a:lnTo>
                  <a:lnTo>
                    <a:pt x="3767676" y="39166"/>
                  </a:lnTo>
                  <a:lnTo>
                    <a:pt x="3820742" y="33407"/>
                  </a:lnTo>
                  <a:lnTo>
                    <a:pt x="3873808" y="28466"/>
                  </a:lnTo>
                  <a:lnTo>
                    <a:pt x="3926874" y="24233"/>
                  </a:lnTo>
                  <a:lnTo>
                    <a:pt x="3979940" y="20609"/>
                  </a:lnTo>
                  <a:lnTo>
                    <a:pt x="4033006" y="17510"/>
                  </a:lnTo>
                  <a:lnTo>
                    <a:pt x="4086072" y="14862"/>
                  </a:lnTo>
                  <a:lnTo>
                    <a:pt x="4139137" y="12601"/>
                  </a:lnTo>
                  <a:lnTo>
                    <a:pt x="4192203" y="10671"/>
                  </a:lnTo>
                  <a:lnTo>
                    <a:pt x="4245269" y="9024"/>
                  </a:lnTo>
                  <a:lnTo>
                    <a:pt x="4298335" y="7620"/>
                  </a:lnTo>
                  <a:lnTo>
                    <a:pt x="4351401" y="6423"/>
                  </a:lnTo>
                  <a:lnTo>
                    <a:pt x="4404467" y="5403"/>
                  </a:lnTo>
                  <a:lnTo>
                    <a:pt x="4457533" y="4534"/>
                  </a:lnTo>
                  <a:lnTo>
                    <a:pt x="4510598" y="3794"/>
                  </a:lnTo>
                  <a:lnTo>
                    <a:pt x="4563664" y="3163"/>
                  </a:lnTo>
                  <a:lnTo>
                    <a:pt x="4616730" y="2626"/>
                  </a:lnTo>
                  <a:lnTo>
                    <a:pt x="4669796" y="2169"/>
                  </a:lnTo>
                  <a:lnTo>
                    <a:pt x="4722862" y="1780"/>
                  </a:lnTo>
                  <a:lnTo>
                    <a:pt x="4775928" y="1449"/>
                  </a:lnTo>
                  <a:lnTo>
                    <a:pt x="4828994" y="1167"/>
                  </a:lnTo>
                  <a:lnTo>
                    <a:pt x="4882060" y="927"/>
                  </a:lnTo>
                  <a:lnTo>
                    <a:pt x="4935125" y="723"/>
                  </a:lnTo>
                  <a:lnTo>
                    <a:pt x="4988191" y="549"/>
                  </a:lnTo>
                  <a:lnTo>
                    <a:pt x="5041257" y="401"/>
                  </a:lnTo>
                  <a:lnTo>
                    <a:pt x="5094323" y="275"/>
                  </a:lnTo>
                  <a:lnTo>
                    <a:pt x="5147389" y="168"/>
                  </a:lnTo>
                  <a:lnTo>
                    <a:pt x="5200455" y="77"/>
                  </a:lnTo>
                  <a:lnTo>
                    <a:pt x="5253521" y="0"/>
                  </a:lnTo>
                </a:path>
              </a:pathLst>
            </a:custGeom>
            <a:ln w="40651" cap="flat">
              <a:solidFill>
                <a:srgbClr val="E8E8E8">
                  <a:alpha val="100000"/>
                </a:srgbClr>
              </a:solidFill>
              <a:prstDash val="solid"/>
              <a:round/>
            </a:ln>
          </p:spPr>
          <p:txBody>
            <a:bodyPr/>
            <a:lstStyle/>
            <a:p/>
          </p:txBody>
        </p:sp>
        <p:sp>
          <p:nvSpPr>
            <p:cNvPr id="26" name="pl26"/>
            <p:cNvSpPr/>
            <p:nvPr/>
          </p:nvSpPr>
          <p:spPr>
            <a:xfrm>
              <a:off x="2126629" y="3559773"/>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27" name="pl27"/>
            <p:cNvSpPr/>
            <p:nvPr/>
          </p:nvSpPr>
          <p:spPr>
            <a:xfrm>
              <a:off x="2126629" y="2021736"/>
              <a:ext cx="5253521" cy="878457"/>
            </a:xfrm>
            <a:custGeom>
              <a:avLst/>
              <a:pathLst>
                <a:path w="5253521" h="878457">
                  <a:moveTo>
                    <a:pt x="0" y="878457"/>
                  </a:moveTo>
                  <a:lnTo>
                    <a:pt x="53065" y="878405"/>
                  </a:lnTo>
                  <a:lnTo>
                    <a:pt x="106131" y="878344"/>
                  </a:lnTo>
                  <a:lnTo>
                    <a:pt x="159197" y="878273"/>
                  </a:lnTo>
                  <a:lnTo>
                    <a:pt x="212263" y="878189"/>
                  </a:lnTo>
                  <a:lnTo>
                    <a:pt x="265329" y="878090"/>
                  </a:lnTo>
                  <a:lnTo>
                    <a:pt x="318395" y="877975"/>
                  </a:lnTo>
                  <a:lnTo>
                    <a:pt x="371461" y="877838"/>
                  </a:lnTo>
                  <a:lnTo>
                    <a:pt x="424526" y="877678"/>
                  </a:lnTo>
                  <a:lnTo>
                    <a:pt x="477592" y="877491"/>
                  </a:lnTo>
                  <a:lnTo>
                    <a:pt x="530658" y="877270"/>
                  </a:lnTo>
                  <a:lnTo>
                    <a:pt x="583724" y="877010"/>
                  </a:lnTo>
                  <a:lnTo>
                    <a:pt x="636790" y="876706"/>
                  </a:lnTo>
                  <a:lnTo>
                    <a:pt x="689856" y="876348"/>
                  </a:lnTo>
                  <a:lnTo>
                    <a:pt x="742922" y="875927"/>
                  </a:lnTo>
                  <a:lnTo>
                    <a:pt x="795988" y="875434"/>
                  </a:lnTo>
                  <a:lnTo>
                    <a:pt x="849053" y="874854"/>
                  </a:lnTo>
                  <a:lnTo>
                    <a:pt x="902119" y="874174"/>
                  </a:lnTo>
                  <a:lnTo>
                    <a:pt x="955185" y="873376"/>
                  </a:lnTo>
                  <a:lnTo>
                    <a:pt x="1008251" y="872440"/>
                  </a:lnTo>
                  <a:lnTo>
                    <a:pt x="1061317" y="871343"/>
                  </a:lnTo>
                  <a:lnTo>
                    <a:pt x="1114383" y="870056"/>
                  </a:lnTo>
                  <a:lnTo>
                    <a:pt x="1167449" y="868548"/>
                  </a:lnTo>
                  <a:lnTo>
                    <a:pt x="1220515" y="866783"/>
                  </a:lnTo>
                  <a:lnTo>
                    <a:pt x="1273580" y="864717"/>
                  </a:lnTo>
                  <a:lnTo>
                    <a:pt x="1326646" y="862301"/>
                  </a:lnTo>
                  <a:lnTo>
                    <a:pt x="1379712" y="859479"/>
                  </a:lnTo>
                  <a:lnTo>
                    <a:pt x="1432778" y="856185"/>
                  </a:lnTo>
                  <a:lnTo>
                    <a:pt x="1485844" y="852346"/>
                  </a:lnTo>
                  <a:lnTo>
                    <a:pt x="1538910" y="847876"/>
                  </a:lnTo>
                  <a:lnTo>
                    <a:pt x="1591976" y="842683"/>
                  </a:lnTo>
                  <a:lnTo>
                    <a:pt x="1645041" y="836659"/>
                  </a:lnTo>
                  <a:lnTo>
                    <a:pt x="1698107" y="829688"/>
                  </a:lnTo>
                  <a:lnTo>
                    <a:pt x="1751173" y="821641"/>
                  </a:lnTo>
                  <a:lnTo>
                    <a:pt x="1804239" y="812379"/>
                  </a:lnTo>
                  <a:lnTo>
                    <a:pt x="1857305" y="801757"/>
                  </a:lnTo>
                  <a:lnTo>
                    <a:pt x="1910371" y="789620"/>
                  </a:lnTo>
                  <a:lnTo>
                    <a:pt x="1963437" y="775817"/>
                  </a:lnTo>
                  <a:lnTo>
                    <a:pt x="2016503" y="760196"/>
                  </a:lnTo>
                  <a:lnTo>
                    <a:pt x="2069568" y="742621"/>
                  </a:lnTo>
                  <a:lnTo>
                    <a:pt x="2122634" y="722974"/>
                  </a:lnTo>
                  <a:lnTo>
                    <a:pt x="2175700" y="701169"/>
                  </a:lnTo>
                  <a:lnTo>
                    <a:pt x="2228766" y="677163"/>
                  </a:lnTo>
                  <a:lnTo>
                    <a:pt x="2281832" y="650966"/>
                  </a:lnTo>
                  <a:lnTo>
                    <a:pt x="2334898" y="622651"/>
                  </a:lnTo>
                  <a:lnTo>
                    <a:pt x="2387964" y="592364"/>
                  </a:lnTo>
                  <a:lnTo>
                    <a:pt x="2441030" y="560326"/>
                  </a:lnTo>
                  <a:lnTo>
                    <a:pt x="2494095" y="526832"/>
                  </a:lnTo>
                  <a:lnTo>
                    <a:pt x="2547161" y="492244"/>
                  </a:lnTo>
                  <a:lnTo>
                    <a:pt x="2600227" y="456977"/>
                  </a:lnTo>
                  <a:lnTo>
                    <a:pt x="2653293" y="421479"/>
                  </a:lnTo>
                  <a:lnTo>
                    <a:pt x="2706359" y="386212"/>
                  </a:lnTo>
                  <a:lnTo>
                    <a:pt x="2759425" y="351624"/>
                  </a:lnTo>
                  <a:lnTo>
                    <a:pt x="2812491" y="318130"/>
                  </a:lnTo>
                  <a:lnTo>
                    <a:pt x="2865556" y="286092"/>
                  </a:lnTo>
                  <a:lnTo>
                    <a:pt x="2918622" y="255805"/>
                  </a:lnTo>
                  <a:lnTo>
                    <a:pt x="2971688" y="227490"/>
                  </a:lnTo>
                  <a:lnTo>
                    <a:pt x="3024754" y="201293"/>
                  </a:lnTo>
                  <a:lnTo>
                    <a:pt x="3077820" y="177287"/>
                  </a:lnTo>
                  <a:lnTo>
                    <a:pt x="3130886" y="155482"/>
                  </a:lnTo>
                  <a:lnTo>
                    <a:pt x="3183952" y="135835"/>
                  </a:lnTo>
                  <a:lnTo>
                    <a:pt x="3237018" y="118260"/>
                  </a:lnTo>
                  <a:lnTo>
                    <a:pt x="3290083" y="102639"/>
                  </a:lnTo>
                  <a:lnTo>
                    <a:pt x="3343149" y="88836"/>
                  </a:lnTo>
                  <a:lnTo>
                    <a:pt x="3396215" y="76700"/>
                  </a:lnTo>
                  <a:lnTo>
                    <a:pt x="3449281" y="66077"/>
                  </a:lnTo>
                  <a:lnTo>
                    <a:pt x="3502347" y="56816"/>
                  </a:lnTo>
                  <a:lnTo>
                    <a:pt x="3555413" y="48769"/>
                  </a:lnTo>
                  <a:lnTo>
                    <a:pt x="3608479" y="41797"/>
                  </a:lnTo>
                  <a:lnTo>
                    <a:pt x="3661545" y="35773"/>
                  </a:lnTo>
                  <a:lnTo>
                    <a:pt x="3714610" y="30580"/>
                  </a:lnTo>
                  <a:lnTo>
                    <a:pt x="3767676" y="26111"/>
                  </a:lnTo>
                  <a:lnTo>
                    <a:pt x="3820742" y="22271"/>
                  </a:lnTo>
                  <a:lnTo>
                    <a:pt x="3873808" y="18977"/>
                  </a:lnTo>
                  <a:lnTo>
                    <a:pt x="3926874" y="16155"/>
                  </a:lnTo>
                  <a:lnTo>
                    <a:pt x="3979940" y="13739"/>
                  </a:lnTo>
                  <a:lnTo>
                    <a:pt x="4033006" y="11673"/>
                  </a:lnTo>
                  <a:lnTo>
                    <a:pt x="4086072" y="9908"/>
                  </a:lnTo>
                  <a:lnTo>
                    <a:pt x="4139137" y="8400"/>
                  </a:lnTo>
                  <a:lnTo>
                    <a:pt x="4192203" y="7114"/>
                  </a:lnTo>
                  <a:lnTo>
                    <a:pt x="4245269" y="6016"/>
                  </a:lnTo>
                  <a:lnTo>
                    <a:pt x="4298335" y="5080"/>
                  </a:lnTo>
                  <a:lnTo>
                    <a:pt x="4351401" y="4282"/>
                  </a:lnTo>
                  <a:lnTo>
                    <a:pt x="4404467" y="3602"/>
                  </a:lnTo>
                  <a:lnTo>
                    <a:pt x="4457533" y="3023"/>
                  </a:lnTo>
                  <a:lnTo>
                    <a:pt x="4510598" y="2529"/>
                  </a:lnTo>
                  <a:lnTo>
                    <a:pt x="4563664" y="2109"/>
                  </a:lnTo>
                  <a:lnTo>
                    <a:pt x="4616730" y="1751"/>
                  </a:lnTo>
                  <a:lnTo>
                    <a:pt x="4669796" y="1446"/>
                  </a:lnTo>
                  <a:lnTo>
                    <a:pt x="4722862" y="1187"/>
                  </a:lnTo>
                  <a:lnTo>
                    <a:pt x="4775928" y="966"/>
                  </a:lnTo>
                  <a:lnTo>
                    <a:pt x="4828994" y="778"/>
                  </a:lnTo>
                  <a:lnTo>
                    <a:pt x="4882060" y="618"/>
                  </a:lnTo>
                  <a:lnTo>
                    <a:pt x="4935125" y="482"/>
                  </a:lnTo>
                  <a:lnTo>
                    <a:pt x="4988191" y="366"/>
                  </a:lnTo>
                  <a:lnTo>
                    <a:pt x="5041257" y="267"/>
                  </a:lnTo>
                  <a:lnTo>
                    <a:pt x="5094323" y="183"/>
                  </a:lnTo>
                  <a:lnTo>
                    <a:pt x="5147389" y="112"/>
                  </a:lnTo>
                  <a:lnTo>
                    <a:pt x="5200455" y="51"/>
                  </a:lnTo>
                  <a:lnTo>
                    <a:pt x="5253521" y="0"/>
                  </a:lnTo>
                </a:path>
              </a:pathLst>
            </a:custGeom>
            <a:ln w="40651" cap="flat">
              <a:solidFill>
                <a:srgbClr val="E8E8E8">
                  <a:alpha val="100000"/>
                </a:srgbClr>
              </a:solidFill>
              <a:prstDash val="solid"/>
              <a:round/>
            </a:ln>
          </p:spPr>
          <p:txBody>
            <a:bodyPr/>
            <a:lstStyle/>
            <a:p/>
          </p:txBody>
        </p:sp>
        <p:sp>
          <p:nvSpPr>
            <p:cNvPr id="28" name="pl28"/>
            <p:cNvSpPr/>
            <p:nvPr/>
          </p:nvSpPr>
          <p:spPr>
            <a:xfrm>
              <a:off x="2126629" y="2461112"/>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29" name="pl29"/>
            <p:cNvSpPr/>
            <p:nvPr/>
          </p:nvSpPr>
          <p:spPr>
            <a:xfrm>
              <a:off x="2126629" y="1801900"/>
              <a:ext cx="5253521" cy="658842"/>
            </a:xfrm>
            <a:custGeom>
              <a:avLst/>
              <a:pathLst>
                <a:path w="5253521" h="658842">
                  <a:moveTo>
                    <a:pt x="0" y="0"/>
                  </a:moveTo>
                  <a:lnTo>
                    <a:pt x="53065" y="38"/>
                  </a:lnTo>
                  <a:lnTo>
                    <a:pt x="106131" y="84"/>
                  </a:lnTo>
                  <a:lnTo>
                    <a:pt x="159197" y="137"/>
                  </a:lnTo>
                  <a:lnTo>
                    <a:pt x="212263" y="200"/>
                  </a:lnTo>
                  <a:lnTo>
                    <a:pt x="265329" y="274"/>
                  </a:lnTo>
                  <a:lnTo>
                    <a:pt x="318395" y="361"/>
                  </a:lnTo>
                  <a:lnTo>
                    <a:pt x="371461" y="463"/>
                  </a:lnTo>
                  <a:lnTo>
                    <a:pt x="424526" y="583"/>
                  </a:lnTo>
                  <a:lnTo>
                    <a:pt x="477592" y="724"/>
                  </a:lnTo>
                  <a:lnTo>
                    <a:pt x="530658" y="890"/>
                  </a:lnTo>
                  <a:lnTo>
                    <a:pt x="583724" y="1084"/>
                  </a:lnTo>
                  <a:lnTo>
                    <a:pt x="636790" y="1313"/>
                  </a:lnTo>
                  <a:lnTo>
                    <a:pt x="689856" y="1581"/>
                  </a:lnTo>
                  <a:lnTo>
                    <a:pt x="742922" y="1897"/>
                  </a:lnTo>
                  <a:lnTo>
                    <a:pt x="795988" y="2267"/>
                  </a:lnTo>
                  <a:lnTo>
                    <a:pt x="849053" y="2701"/>
                  </a:lnTo>
                  <a:lnTo>
                    <a:pt x="902119" y="3211"/>
                  </a:lnTo>
                  <a:lnTo>
                    <a:pt x="955185" y="3810"/>
                  </a:lnTo>
                  <a:lnTo>
                    <a:pt x="1008251" y="4512"/>
                  </a:lnTo>
                  <a:lnTo>
                    <a:pt x="1061317" y="5335"/>
                  </a:lnTo>
                  <a:lnTo>
                    <a:pt x="1114383" y="6300"/>
                  </a:lnTo>
                  <a:lnTo>
                    <a:pt x="1167449" y="7431"/>
                  </a:lnTo>
                  <a:lnTo>
                    <a:pt x="1220515" y="8755"/>
                  </a:lnTo>
                  <a:lnTo>
                    <a:pt x="1273580" y="10304"/>
                  </a:lnTo>
                  <a:lnTo>
                    <a:pt x="1326646" y="12116"/>
                  </a:lnTo>
                  <a:lnTo>
                    <a:pt x="1379712" y="14233"/>
                  </a:lnTo>
                  <a:lnTo>
                    <a:pt x="1432778" y="16703"/>
                  </a:lnTo>
                  <a:lnTo>
                    <a:pt x="1485844" y="19583"/>
                  </a:lnTo>
                  <a:lnTo>
                    <a:pt x="1538910" y="22935"/>
                  </a:lnTo>
                  <a:lnTo>
                    <a:pt x="1591976" y="26830"/>
                  </a:lnTo>
                  <a:lnTo>
                    <a:pt x="1645041" y="31348"/>
                  </a:lnTo>
                  <a:lnTo>
                    <a:pt x="1698107" y="36576"/>
                  </a:lnTo>
                  <a:lnTo>
                    <a:pt x="1751173" y="42612"/>
                  </a:lnTo>
                  <a:lnTo>
                    <a:pt x="1804239" y="49558"/>
                  </a:lnTo>
                  <a:lnTo>
                    <a:pt x="1857305" y="57525"/>
                  </a:lnTo>
                  <a:lnTo>
                    <a:pt x="1910371" y="66627"/>
                  </a:lnTo>
                  <a:lnTo>
                    <a:pt x="1963437" y="76979"/>
                  </a:lnTo>
                  <a:lnTo>
                    <a:pt x="2016503" y="88695"/>
                  </a:lnTo>
                  <a:lnTo>
                    <a:pt x="2069568" y="101876"/>
                  </a:lnTo>
                  <a:lnTo>
                    <a:pt x="2122634" y="116611"/>
                  </a:lnTo>
                  <a:lnTo>
                    <a:pt x="2175700" y="132965"/>
                  </a:lnTo>
                  <a:lnTo>
                    <a:pt x="2228766" y="150970"/>
                  </a:lnTo>
                  <a:lnTo>
                    <a:pt x="2281832" y="170618"/>
                  </a:lnTo>
                  <a:lnTo>
                    <a:pt x="2334898" y="191854"/>
                  </a:lnTo>
                  <a:lnTo>
                    <a:pt x="2387964" y="214569"/>
                  </a:lnTo>
                  <a:lnTo>
                    <a:pt x="2441030" y="238598"/>
                  </a:lnTo>
                  <a:lnTo>
                    <a:pt x="2494095" y="263718"/>
                  </a:lnTo>
                  <a:lnTo>
                    <a:pt x="2547161" y="289659"/>
                  </a:lnTo>
                  <a:lnTo>
                    <a:pt x="2600227" y="316109"/>
                  </a:lnTo>
                  <a:lnTo>
                    <a:pt x="2653293" y="342733"/>
                  </a:lnTo>
                  <a:lnTo>
                    <a:pt x="2706359" y="369183"/>
                  </a:lnTo>
                  <a:lnTo>
                    <a:pt x="2759425" y="395124"/>
                  </a:lnTo>
                  <a:lnTo>
                    <a:pt x="2812491" y="420244"/>
                  </a:lnTo>
                  <a:lnTo>
                    <a:pt x="2865556" y="444273"/>
                  </a:lnTo>
                  <a:lnTo>
                    <a:pt x="2918622" y="466988"/>
                  </a:lnTo>
                  <a:lnTo>
                    <a:pt x="2971688" y="488224"/>
                  </a:lnTo>
                  <a:lnTo>
                    <a:pt x="3024754" y="507872"/>
                  </a:lnTo>
                  <a:lnTo>
                    <a:pt x="3077820" y="525877"/>
                  </a:lnTo>
                  <a:lnTo>
                    <a:pt x="3130886" y="542230"/>
                  </a:lnTo>
                  <a:lnTo>
                    <a:pt x="3183952" y="556966"/>
                  </a:lnTo>
                  <a:lnTo>
                    <a:pt x="3237018" y="570147"/>
                  </a:lnTo>
                  <a:lnTo>
                    <a:pt x="3290083" y="581863"/>
                  </a:lnTo>
                  <a:lnTo>
                    <a:pt x="3343149" y="592215"/>
                  </a:lnTo>
                  <a:lnTo>
                    <a:pt x="3396215" y="601317"/>
                  </a:lnTo>
                  <a:lnTo>
                    <a:pt x="3449281" y="609284"/>
                  </a:lnTo>
                  <a:lnTo>
                    <a:pt x="3502347" y="616230"/>
                  </a:lnTo>
                  <a:lnTo>
                    <a:pt x="3555413" y="622266"/>
                  </a:lnTo>
                  <a:lnTo>
                    <a:pt x="3608479" y="627494"/>
                  </a:lnTo>
                  <a:lnTo>
                    <a:pt x="3661545" y="632012"/>
                  </a:lnTo>
                  <a:lnTo>
                    <a:pt x="3714610" y="635907"/>
                  </a:lnTo>
                  <a:lnTo>
                    <a:pt x="3767676" y="639259"/>
                  </a:lnTo>
                  <a:lnTo>
                    <a:pt x="3820742" y="642139"/>
                  </a:lnTo>
                  <a:lnTo>
                    <a:pt x="3873808" y="644609"/>
                  </a:lnTo>
                  <a:lnTo>
                    <a:pt x="3926874" y="646726"/>
                  </a:lnTo>
                  <a:lnTo>
                    <a:pt x="3979940" y="648538"/>
                  </a:lnTo>
                  <a:lnTo>
                    <a:pt x="4033006" y="650087"/>
                  </a:lnTo>
                  <a:lnTo>
                    <a:pt x="4086072" y="651411"/>
                  </a:lnTo>
                  <a:lnTo>
                    <a:pt x="4139137" y="652542"/>
                  </a:lnTo>
                  <a:lnTo>
                    <a:pt x="4192203" y="653507"/>
                  </a:lnTo>
                  <a:lnTo>
                    <a:pt x="4245269" y="654330"/>
                  </a:lnTo>
                  <a:lnTo>
                    <a:pt x="4298335" y="655032"/>
                  </a:lnTo>
                  <a:lnTo>
                    <a:pt x="4351401" y="655631"/>
                  </a:lnTo>
                  <a:lnTo>
                    <a:pt x="4404467" y="656141"/>
                  </a:lnTo>
                  <a:lnTo>
                    <a:pt x="4457533" y="656575"/>
                  </a:lnTo>
                  <a:lnTo>
                    <a:pt x="4510598" y="656945"/>
                  </a:lnTo>
                  <a:lnTo>
                    <a:pt x="4563664" y="657261"/>
                  </a:lnTo>
                  <a:lnTo>
                    <a:pt x="4616730" y="657529"/>
                  </a:lnTo>
                  <a:lnTo>
                    <a:pt x="4669796" y="657758"/>
                  </a:lnTo>
                  <a:lnTo>
                    <a:pt x="4722862" y="657952"/>
                  </a:lnTo>
                  <a:lnTo>
                    <a:pt x="4775928" y="658118"/>
                  </a:lnTo>
                  <a:lnTo>
                    <a:pt x="4828994" y="658259"/>
                  </a:lnTo>
                  <a:lnTo>
                    <a:pt x="4882060" y="658379"/>
                  </a:lnTo>
                  <a:lnTo>
                    <a:pt x="4935125" y="658481"/>
                  </a:lnTo>
                  <a:lnTo>
                    <a:pt x="4988191" y="658568"/>
                  </a:lnTo>
                  <a:lnTo>
                    <a:pt x="5041257" y="658642"/>
                  </a:lnTo>
                  <a:lnTo>
                    <a:pt x="5094323" y="658705"/>
                  </a:lnTo>
                  <a:lnTo>
                    <a:pt x="5147389" y="658758"/>
                  </a:lnTo>
                  <a:lnTo>
                    <a:pt x="5200455" y="658804"/>
                  </a:lnTo>
                  <a:lnTo>
                    <a:pt x="5253521" y="658842"/>
                  </a:lnTo>
                </a:path>
              </a:pathLst>
            </a:custGeom>
            <a:ln w="40651" cap="flat">
              <a:solidFill>
                <a:srgbClr val="E8E8E8">
                  <a:alpha val="100000"/>
                </a:srgbClr>
              </a:solidFill>
              <a:prstDash val="solid"/>
              <a:round/>
            </a:ln>
          </p:spPr>
          <p:txBody>
            <a:bodyPr/>
            <a:lstStyle/>
            <a:p/>
          </p:txBody>
        </p:sp>
        <p:sp>
          <p:nvSpPr>
            <p:cNvPr id="30" name="pl30"/>
            <p:cNvSpPr/>
            <p:nvPr/>
          </p:nvSpPr>
          <p:spPr>
            <a:xfrm>
              <a:off x="2126629" y="224135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E8E8E8">
                  <a:alpha val="100000"/>
                </a:srgbClr>
              </a:solidFill>
              <a:prstDash val="solid"/>
              <a:round/>
            </a:ln>
          </p:spPr>
          <p:txBody>
            <a:bodyPr/>
            <a:lstStyle/>
            <a:p/>
          </p:txBody>
        </p:sp>
        <p:sp>
          <p:nvSpPr>
            <p:cNvPr id="31" name="pl31"/>
            <p:cNvSpPr/>
            <p:nvPr/>
          </p:nvSpPr>
          <p:spPr>
            <a:xfrm>
              <a:off x="2126629" y="4878417"/>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2" name="pl32"/>
            <p:cNvSpPr/>
            <p:nvPr/>
          </p:nvSpPr>
          <p:spPr>
            <a:xfrm>
              <a:off x="2126629" y="4878490"/>
              <a:ext cx="5253521" cy="439228"/>
            </a:xfrm>
            <a:custGeom>
              <a:avLst/>
              <a:pathLst>
                <a:path w="5253521" h="439228">
                  <a:moveTo>
                    <a:pt x="0" y="0"/>
                  </a:moveTo>
                  <a:lnTo>
                    <a:pt x="53065" y="25"/>
                  </a:lnTo>
                  <a:lnTo>
                    <a:pt x="106131" y="56"/>
                  </a:lnTo>
                  <a:lnTo>
                    <a:pt x="159197" y="91"/>
                  </a:lnTo>
                  <a:lnTo>
                    <a:pt x="212263" y="133"/>
                  </a:lnTo>
                  <a:lnTo>
                    <a:pt x="265329" y="183"/>
                  </a:lnTo>
                  <a:lnTo>
                    <a:pt x="318395" y="241"/>
                  </a:lnTo>
                  <a:lnTo>
                    <a:pt x="371461" y="309"/>
                  </a:lnTo>
                  <a:lnTo>
                    <a:pt x="424526" y="389"/>
                  </a:lnTo>
                  <a:lnTo>
                    <a:pt x="477592" y="483"/>
                  </a:lnTo>
                  <a:lnTo>
                    <a:pt x="530658" y="593"/>
                  </a:lnTo>
                  <a:lnTo>
                    <a:pt x="583724" y="723"/>
                  </a:lnTo>
                  <a:lnTo>
                    <a:pt x="636790" y="875"/>
                  </a:lnTo>
                  <a:lnTo>
                    <a:pt x="689856" y="1054"/>
                  </a:lnTo>
                  <a:lnTo>
                    <a:pt x="742922" y="1264"/>
                  </a:lnTo>
                  <a:lnTo>
                    <a:pt x="795988" y="1511"/>
                  </a:lnTo>
                  <a:lnTo>
                    <a:pt x="849053" y="1801"/>
                  </a:lnTo>
                  <a:lnTo>
                    <a:pt x="902119" y="2141"/>
                  </a:lnTo>
                  <a:lnTo>
                    <a:pt x="955185" y="2540"/>
                  </a:lnTo>
                  <a:lnTo>
                    <a:pt x="1008251" y="3008"/>
                  </a:lnTo>
                  <a:lnTo>
                    <a:pt x="1061317" y="3557"/>
                  </a:lnTo>
                  <a:lnTo>
                    <a:pt x="1114383" y="4200"/>
                  </a:lnTo>
                  <a:lnTo>
                    <a:pt x="1167449" y="4954"/>
                  </a:lnTo>
                  <a:lnTo>
                    <a:pt x="1220515" y="5836"/>
                  </a:lnTo>
                  <a:lnTo>
                    <a:pt x="1273580" y="6869"/>
                  </a:lnTo>
                  <a:lnTo>
                    <a:pt x="1326646" y="8077"/>
                  </a:lnTo>
                  <a:lnTo>
                    <a:pt x="1379712" y="9488"/>
                  </a:lnTo>
                  <a:lnTo>
                    <a:pt x="1432778" y="11135"/>
                  </a:lnTo>
                  <a:lnTo>
                    <a:pt x="1485844" y="13055"/>
                  </a:lnTo>
                  <a:lnTo>
                    <a:pt x="1538910" y="15290"/>
                  </a:lnTo>
                  <a:lnTo>
                    <a:pt x="1591976" y="17886"/>
                  </a:lnTo>
                  <a:lnTo>
                    <a:pt x="1645041" y="20898"/>
                  </a:lnTo>
                  <a:lnTo>
                    <a:pt x="1698107" y="24384"/>
                  </a:lnTo>
                  <a:lnTo>
                    <a:pt x="1751173" y="28408"/>
                  </a:lnTo>
                  <a:lnTo>
                    <a:pt x="1804239" y="33038"/>
                  </a:lnTo>
                  <a:lnTo>
                    <a:pt x="1857305" y="38350"/>
                  </a:lnTo>
                  <a:lnTo>
                    <a:pt x="1910371" y="44418"/>
                  </a:lnTo>
                  <a:lnTo>
                    <a:pt x="1963437" y="51319"/>
                  </a:lnTo>
                  <a:lnTo>
                    <a:pt x="2016503" y="59130"/>
                  </a:lnTo>
                  <a:lnTo>
                    <a:pt x="2069568" y="67917"/>
                  </a:lnTo>
                  <a:lnTo>
                    <a:pt x="2122634" y="77741"/>
                  </a:lnTo>
                  <a:lnTo>
                    <a:pt x="2175700" y="88643"/>
                  </a:lnTo>
                  <a:lnTo>
                    <a:pt x="2228766" y="100646"/>
                  </a:lnTo>
                  <a:lnTo>
                    <a:pt x="2281832" y="113745"/>
                  </a:lnTo>
                  <a:lnTo>
                    <a:pt x="2334898" y="127902"/>
                  </a:lnTo>
                  <a:lnTo>
                    <a:pt x="2387964" y="143046"/>
                  </a:lnTo>
                  <a:lnTo>
                    <a:pt x="2441030" y="159065"/>
                  </a:lnTo>
                  <a:lnTo>
                    <a:pt x="2494095" y="175812"/>
                  </a:lnTo>
                  <a:lnTo>
                    <a:pt x="2547161" y="193106"/>
                  </a:lnTo>
                  <a:lnTo>
                    <a:pt x="2600227" y="210739"/>
                  </a:lnTo>
                  <a:lnTo>
                    <a:pt x="2653293" y="228488"/>
                  </a:lnTo>
                  <a:lnTo>
                    <a:pt x="2706359" y="246122"/>
                  </a:lnTo>
                  <a:lnTo>
                    <a:pt x="2759425" y="263416"/>
                  </a:lnTo>
                  <a:lnTo>
                    <a:pt x="2812491" y="280163"/>
                  </a:lnTo>
                  <a:lnTo>
                    <a:pt x="2865556" y="296182"/>
                  </a:lnTo>
                  <a:lnTo>
                    <a:pt x="2918622" y="311325"/>
                  </a:lnTo>
                  <a:lnTo>
                    <a:pt x="2971688" y="325483"/>
                  </a:lnTo>
                  <a:lnTo>
                    <a:pt x="3024754" y="338581"/>
                  </a:lnTo>
                  <a:lnTo>
                    <a:pt x="3077820" y="350584"/>
                  </a:lnTo>
                  <a:lnTo>
                    <a:pt x="3130886" y="361487"/>
                  </a:lnTo>
                  <a:lnTo>
                    <a:pt x="3183952" y="371310"/>
                  </a:lnTo>
                  <a:lnTo>
                    <a:pt x="3237018" y="380098"/>
                  </a:lnTo>
                  <a:lnTo>
                    <a:pt x="3290083" y="387908"/>
                  </a:lnTo>
                  <a:lnTo>
                    <a:pt x="3343149" y="394810"/>
                  </a:lnTo>
                  <a:lnTo>
                    <a:pt x="3396215" y="400878"/>
                  </a:lnTo>
                  <a:lnTo>
                    <a:pt x="3449281" y="406189"/>
                  </a:lnTo>
                  <a:lnTo>
                    <a:pt x="3502347" y="410820"/>
                  </a:lnTo>
                  <a:lnTo>
                    <a:pt x="3555413" y="414844"/>
                  </a:lnTo>
                  <a:lnTo>
                    <a:pt x="3608479" y="418329"/>
                  </a:lnTo>
                  <a:lnTo>
                    <a:pt x="3661545" y="421341"/>
                  </a:lnTo>
                  <a:lnTo>
                    <a:pt x="3714610" y="423938"/>
                  </a:lnTo>
                  <a:lnTo>
                    <a:pt x="3767676" y="426173"/>
                  </a:lnTo>
                  <a:lnTo>
                    <a:pt x="3820742" y="428092"/>
                  </a:lnTo>
                  <a:lnTo>
                    <a:pt x="3873808" y="429739"/>
                  </a:lnTo>
                  <a:lnTo>
                    <a:pt x="3926874" y="431150"/>
                  </a:lnTo>
                  <a:lnTo>
                    <a:pt x="3979940" y="432358"/>
                  </a:lnTo>
                  <a:lnTo>
                    <a:pt x="4033006" y="433391"/>
                  </a:lnTo>
                  <a:lnTo>
                    <a:pt x="4086072" y="434274"/>
                  </a:lnTo>
                  <a:lnTo>
                    <a:pt x="4139137" y="435028"/>
                  </a:lnTo>
                  <a:lnTo>
                    <a:pt x="4192203" y="435671"/>
                  </a:lnTo>
                  <a:lnTo>
                    <a:pt x="4245269" y="436220"/>
                  </a:lnTo>
                  <a:lnTo>
                    <a:pt x="4298335" y="436688"/>
                  </a:lnTo>
                  <a:lnTo>
                    <a:pt x="4351401" y="437087"/>
                  </a:lnTo>
                  <a:lnTo>
                    <a:pt x="4404467" y="437427"/>
                  </a:lnTo>
                  <a:lnTo>
                    <a:pt x="4457533" y="437717"/>
                  </a:lnTo>
                  <a:lnTo>
                    <a:pt x="4510598" y="437963"/>
                  </a:lnTo>
                  <a:lnTo>
                    <a:pt x="4563664" y="438174"/>
                  </a:lnTo>
                  <a:lnTo>
                    <a:pt x="4616730" y="438353"/>
                  </a:lnTo>
                  <a:lnTo>
                    <a:pt x="4669796" y="438505"/>
                  </a:lnTo>
                  <a:lnTo>
                    <a:pt x="4722862" y="438635"/>
                  </a:lnTo>
                  <a:lnTo>
                    <a:pt x="4775928" y="438745"/>
                  </a:lnTo>
                  <a:lnTo>
                    <a:pt x="4828994" y="438839"/>
                  </a:lnTo>
                  <a:lnTo>
                    <a:pt x="4882060" y="438919"/>
                  </a:lnTo>
                  <a:lnTo>
                    <a:pt x="4935125" y="438987"/>
                  </a:lnTo>
                  <a:lnTo>
                    <a:pt x="4988191" y="439045"/>
                  </a:lnTo>
                  <a:lnTo>
                    <a:pt x="5041257" y="439094"/>
                  </a:lnTo>
                  <a:lnTo>
                    <a:pt x="5094323" y="439136"/>
                  </a:lnTo>
                  <a:lnTo>
                    <a:pt x="5147389" y="439172"/>
                  </a:lnTo>
                  <a:lnTo>
                    <a:pt x="5200455" y="439202"/>
                  </a:lnTo>
                  <a:lnTo>
                    <a:pt x="5253521" y="439228"/>
                  </a:lnTo>
                </a:path>
              </a:pathLst>
            </a:custGeom>
            <a:ln w="40651" cap="flat">
              <a:solidFill>
                <a:srgbClr val="F26A21">
                  <a:alpha val="100000"/>
                </a:srgbClr>
              </a:solidFill>
              <a:prstDash val="solid"/>
              <a:round/>
            </a:ln>
          </p:spPr>
          <p:txBody>
            <a:bodyPr/>
            <a:lstStyle/>
            <a:p/>
          </p:txBody>
        </p:sp>
        <p:sp>
          <p:nvSpPr>
            <p:cNvPr id="33" name="pl33"/>
            <p:cNvSpPr/>
            <p:nvPr/>
          </p:nvSpPr>
          <p:spPr>
            <a:xfrm>
              <a:off x="2126629" y="3780124"/>
              <a:ext cx="5253521" cy="1756914"/>
            </a:xfrm>
            <a:custGeom>
              <a:avLst/>
              <a:pathLst>
                <a:path w="5253521" h="1756914">
                  <a:moveTo>
                    <a:pt x="0" y="0"/>
                  </a:moveTo>
                  <a:lnTo>
                    <a:pt x="53065" y="103"/>
                  </a:lnTo>
                  <a:lnTo>
                    <a:pt x="106131" y="224"/>
                  </a:lnTo>
                  <a:lnTo>
                    <a:pt x="159197" y="367"/>
                  </a:lnTo>
                  <a:lnTo>
                    <a:pt x="212263" y="535"/>
                  </a:lnTo>
                  <a:lnTo>
                    <a:pt x="265329" y="732"/>
                  </a:lnTo>
                  <a:lnTo>
                    <a:pt x="318395" y="964"/>
                  </a:lnTo>
                  <a:lnTo>
                    <a:pt x="371461" y="1236"/>
                  </a:lnTo>
                  <a:lnTo>
                    <a:pt x="424526" y="1556"/>
                  </a:lnTo>
                  <a:lnTo>
                    <a:pt x="477592" y="1932"/>
                  </a:lnTo>
                  <a:lnTo>
                    <a:pt x="530658" y="2374"/>
                  </a:lnTo>
                  <a:lnTo>
                    <a:pt x="583724" y="2893"/>
                  </a:lnTo>
                  <a:lnTo>
                    <a:pt x="636790" y="3502"/>
                  </a:lnTo>
                  <a:lnTo>
                    <a:pt x="689856" y="4218"/>
                  </a:lnTo>
                  <a:lnTo>
                    <a:pt x="742922" y="5058"/>
                  </a:lnTo>
                  <a:lnTo>
                    <a:pt x="795988" y="6046"/>
                  </a:lnTo>
                  <a:lnTo>
                    <a:pt x="849053" y="7204"/>
                  </a:lnTo>
                  <a:lnTo>
                    <a:pt x="902119" y="8564"/>
                  </a:lnTo>
                  <a:lnTo>
                    <a:pt x="955185" y="10160"/>
                  </a:lnTo>
                  <a:lnTo>
                    <a:pt x="1008251" y="12032"/>
                  </a:lnTo>
                  <a:lnTo>
                    <a:pt x="1061317" y="14228"/>
                  </a:lnTo>
                  <a:lnTo>
                    <a:pt x="1114383" y="16801"/>
                  </a:lnTo>
                  <a:lnTo>
                    <a:pt x="1167449" y="19817"/>
                  </a:lnTo>
                  <a:lnTo>
                    <a:pt x="1220515" y="23347"/>
                  </a:lnTo>
                  <a:lnTo>
                    <a:pt x="1273580" y="27479"/>
                  </a:lnTo>
                  <a:lnTo>
                    <a:pt x="1326646" y="32311"/>
                  </a:lnTo>
                  <a:lnTo>
                    <a:pt x="1379712" y="37955"/>
                  </a:lnTo>
                  <a:lnTo>
                    <a:pt x="1432778" y="44543"/>
                  </a:lnTo>
                  <a:lnTo>
                    <a:pt x="1485844" y="52222"/>
                  </a:lnTo>
                  <a:lnTo>
                    <a:pt x="1538910" y="61160"/>
                  </a:lnTo>
                  <a:lnTo>
                    <a:pt x="1591976" y="71547"/>
                  </a:lnTo>
                  <a:lnTo>
                    <a:pt x="1645041" y="83595"/>
                  </a:lnTo>
                  <a:lnTo>
                    <a:pt x="1698107" y="97538"/>
                  </a:lnTo>
                  <a:lnTo>
                    <a:pt x="1751173" y="113632"/>
                  </a:lnTo>
                  <a:lnTo>
                    <a:pt x="1804239" y="132155"/>
                  </a:lnTo>
                  <a:lnTo>
                    <a:pt x="1857305" y="153400"/>
                  </a:lnTo>
                  <a:lnTo>
                    <a:pt x="1910371" y="177672"/>
                  </a:lnTo>
                  <a:lnTo>
                    <a:pt x="1963437" y="205279"/>
                  </a:lnTo>
                  <a:lnTo>
                    <a:pt x="2016503" y="236520"/>
                  </a:lnTo>
                  <a:lnTo>
                    <a:pt x="2069568" y="271671"/>
                  </a:lnTo>
                  <a:lnTo>
                    <a:pt x="2122634" y="310965"/>
                  </a:lnTo>
                  <a:lnTo>
                    <a:pt x="2175700" y="354574"/>
                  </a:lnTo>
                  <a:lnTo>
                    <a:pt x="2228766" y="402586"/>
                  </a:lnTo>
                  <a:lnTo>
                    <a:pt x="2281832" y="454981"/>
                  </a:lnTo>
                  <a:lnTo>
                    <a:pt x="2334898" y="511611"/>
                  </a:lnTo>
                  <a:lnTo>
                    <a:pt x="2387964" y="572185"/>
                  </a:lnTo>
                  <a:lnTo>
                    <a:pt x="2441030" y="636261"/>
                  </a:lnTo>
                  <a:lnTo>
                    <a:pt x="2494095" y="703249"/>
                  </a:lnTo>
                  <a:lnTo>
                    <a:pt x="2547161" y="772424"/>
                  </a:lnTo>
                  <a:lnTo>
                    <a:pt x="2600227" y="842959"/>
                  </a:lnTo>
                  <a:lnTo>
                    <a:pt x="2653293" y="913954"/>
                  </a:lnTo>
                  <a:lnTo>
                    <a:pt x="2706359" y="984489"/>
                  </a:lnTo>
                  <a:lnTo>
                    <a:pt x="2759425" y="1053665"/>
                  </a:lnTo>
                  <a:lnTo>
                    <a:pt x="2812491" y="1120652"/>
                  </a:lnTo>
                  <a:lnTo>
                    <a:pt x="2865556" y="1184728"/>
                  </a:lnTo>
                  <a:lnTo>
                    <a:pt x="2918622" y="1245302"/>
                  </a:lnTo>
                  <a:lnTo>
                    <a:pt x="2971688" y="1301932"/>
                  </a:lnTo>
                  <a:lnTo>
                    <a:pt x="3024754" y="1354327"/>
                  </a:lnTo>
                  <a:lnTo>
                    <a:pt x="3077820" y="1402339"/>
                  </a:lnTo>
                  <a:lnTo>
                    <a:pt x="3130886" y="1445949"/>
                  </a:lnTo>
                  <a:lnTo>
                    <a:pt x="3183952" y="1485243"/>
                  </a:lnTo>
                  <a:lnTo>
                    <a:pt x="3237018" y="1520393"/>
                  </a:lnTo>
                  <a:lnTo>
                    <a:pt x="3290083" y="1551634"/>
                  </a:lnTo>
                  <a:lnTo>
                    <a:pt x="3343149" y="1579241"/>
                  </a:lnTo>
                  <a:lnTo>
                    <a:pt x="3396215" y="1603514"/>
                  </a:lnTo>
                  <a:lnTo>
                    <a:pt x="3449281" y="1624759"/>
                  </a:lnTo>
                  <a:lnTo>
                    <a:pt x="3502347" y="1643282"/>
                  </a:lnTo>
                  <a:lnTo>
                    <a:pt x="3555413" y="1659376"/>
                  </a:lnTo>
                  <a:lnTo>
                    <a:pt x="3608479" y="1673319"/>
                  </a:lnTo>
                  <a:lnTo>
                    <a:pt x="3661545" y="1685366"/>
                  </a:lnTo>
                  <a:lnTo>
                    <a:pt x="3714610" y="1695753"/>
                  </a:lnTo>
                  <a:lnTo>
                    <a:pt x="3767676" y="1704692"/>
                  </a:lnTo>
                  <a:lnTo>
                    <a:pt x="3820742" y="1712371"/>
                  </a:lnTo>
                  <a:lnTo>
                    <a:pt x="3873808" y="1718958"/>
                  </a:lnTo>
                  <a:lnTo>
                    <a:pt x="3926874" y="1724603"/>
                  </a:lnTo>
                  <a:lnTo>
                    <a:pt x="3979940" y="1729434"/>
                  </a:lnTo>
                  <a:lnTo>
                    <a:pt x="4033006" y="1733566"/>
                  </a:lnTo>
                  <a:lnTo>
                    <a:pt x="4086072" y="1737097"/>
                  </a:lnTo>
                  <a:lnTo>
                    <a:pt x="4139137" y="1740112"/>
                  </a:lnTo>
                  <a:lnTo>
                    <a:pt x="4192203" y="1742686"/>
                  </a:lnTo>
                  <a:lnTo>
                    <a:pt x="4245269" y="1744881"/>
                  </a:lnTo>
                  <a:lnTo>
                    <a:pt x="4298335" y="1746753"/>
                  </a:lnTo>
                  <a:lnTo>
                    <a:pt x="4351401" y="1748349"/>
                  </a:lnTo>
                  <a:lnTo>
                    <a:pt x="4404467" y="1749709"/>
                  </a:lnTo>
                  <a:lnTo>
                    <a:pt x="4457533" y="1750868"/>
                  </a:lnTo>
                  <a:lnTo>
                    <a:pt x="4510598" y="1751855"/>
                  </a:lnTo>
                  <a:lnTo>
                    <a:pt x="4563664" y="1752696"/>
                  </a:lnTo>
                  <a:lnTo>
                    <a:pt x="4616730" y="1753412"/>
                  </a:lnTo>
                  <a:lnTo>
                    <a:pt x="4669796" y="1754021"/>
                  </a:lnTo>
                  <a:lnTo>
                    <a:pt x="4722862" y="1754540"/>
                  </a:lnTo>
                  <a:lnTo>
                    <a:pt x="4775928" y="1754982"/>
                  </a:lnTo>
                  <a:lnTo>
                    <a:pt x="4828994" y="1755357"/>
                  </a:lnTo>
                  <a:lnTo>
                    <a:pt x="4882060" y="1755677"/>
                  </a:lnTo>
                  <a:lnTo>
                    <a:pt x="4935125" y="1755950"/>
                  </a:lnTo>
                  <a:lnTo>
                    <a:pt x="4988191" y="1756181"/>
                  </a:lnTo>
                  <a:lnTo>
                    <a:pt x="5041257" y="1756379"/>
                  </a:lnTo>
                  <a:lnTo>
                    <a:pt x="5094323" y="1756546"/>
                  </a:lnTo>
                  <a:lnTo>
                    <a:pt x="5147389" y="1756689"/>
                  </a:lnTo>
                  <a:lnTo>
                    <a:pt x="5200455" y="1756811"/>
                  </a:lnTo>
                  <a:lnTo>
                    <a:pt x="5253521" y="1756914"/>
                  </a:lnTo>
                </a:path>
              </a:pathLst>
            </a:custGeom>
            <a:ln w="40651" cap="flat">
              <a:solidFill>
                <a:srgbClr val="E8E8E8">
                  <a:alpha val="100000"/>
                </a:srgbClr>
              </a:solidFill>
              <a:prstDash val="solid"/>
              <a:round/>
            </a:ln>
          </p:spPr>
          <p:txBody>
            <a:bodyPr/>
            <a:lstStyle/>
            <a:p/>
          </p:txBody>
        </p:sp>
        <p:sp>
          <p:nvSpPr>
            <p:cNvPr id="34" name="pl34"/>
            <p:cNvSpPr/>
            <p:nvPr/>
          </p:nvSpPr>
          <p:spPr>
            <a:xfrm>
              <a:off x="2126629" y="1801753"/>
              <a:ext cx="5253521" cy="219614"/>
            </a:xfrm>
            <a:custGeom>
              <a:avLst/>
              <a:pathLst>
                <a:path w="5253521" h="219614">
                  <a:moveTo>
                    <a:pt x="0" y="219614"/>
                  </a:moveTo>
                  <a:lnTo>
                    <a:pt x="53065" y="219601"/>
                  </a:lnTo>
                  <a:lnTo>
                    <a:pt x="106131" y="219586"/>
                  </a:lnTo>
                  <a:lnTo>
                    <a:pt x="159197" y="219568"/>
                  </a:lnTo>
                  <a:lnTo>
                    <a:pt x="212263" y="219547"/>
                  </a:lnTo>
                  <a:lnTo>
                    <a:pt x="265329" y="219522"/>
                  </a:lnTo>
                  <a:lnTo>
                    <a:pt x="318395" y="219493"/>
                  </a:lnTo>
                  <a:lnTo>
                    <a:pt x="371461" y="219459"/>
                  </a:lnTo>
                  <a:lnTo>
                    <a:pt x="424526" y="219419"/>
                  </a:lnTo>
                  <a:lnTo>
                    <a:pt x="477592" y="219372"/>
                  </a:lnTo>
                  <a:lnTo>
                    <a:pt x="530658" y="219317"/>
                  </a:lnTo>
                  <a:lnTo>
                    <a:pt x="583724" y="219252"/>
                  </a:lnTo>
                  <a:lnTo>
                    <a:pt x="636790" y="219176"/>
                  </a:lnTo>
                  <a:lnTo>
                    <a:pt x="689856" y="219087"/>
                  </a:lnTo>
                  <a:lnTo>
                    <a:pt x="742922" y="218981"/>
                  </a:lnTo>
                  <a:lnTo>
                    <a:pt x="795988" y="218858"/>
                  </a:lnTo>
                  <a:lnTo>
                    <a:pt x="849053" y="218713"/>
                  </a:lnTo>
                  <a:lnTo>
                    <a:pt x="902119" y="218543"/>
                  </a:lnTo>
                  <a:lnTo>
                    <a:pt x="955185" y="218344"/>
                  </a:lnTo>
                  <a:lnTo>
                    <a:pt x="1008251" y="218110"/>
                  </a:lnTo>
                  <a:lnTo>
                    <a:pt x="1061317" y="217835"/>
                  </a:lnTo>
                  <a:lnTo>
                    <a:pt x="1114383" y="217514"/>
                  </a:lnTo>
                  <a:lnTo>
                    <a:pt x="1167449" y="217137"/>
                  </a:lnTo>
                  <a:lnTo>
                    <a:pt x="1220515" y="216695"/>
                  </a:lnTo>
                  <a:lnTo>
                    <a:pt x="1273580" y="216179"/>
                  </a:lnTo>
                  <a:lnTo>
                    <a:pt x="1326646" y="215575"/>
                  </a:lnTo>
                  <a:lnTo>
                    <a:pt x="1379712" y="214869"/>
                  </a:lnTo>
                  <a:lnTo>
                    <a:pt x="1432778" y="214046"/>
                  </a:lnTo>
                  <a:lnTo>
                    <a:pt x="1485844" y="213086"/>
                  </a:lnTo>
                  <a:lnTo>
                    <a:pt x="1538910" y="211969"/>
                  </a:lnTo>
                  <a:lnTo>
                    <a:pt x="1591976" y="210670"/>
                  </a:lnTo>
                  <a:lnTo>
                    <a:pt x="1645041" y="209164"/>
                  </a:lnTo>
                  <a:lnTo>
                    <a:pt x="1698107" y="207422"/>
                  </a:lnTo>
                  <a:lnTo>
                    <a:pt x="1751173" y="205410"/>
                  </a:lnTo>
                  <a:lnTo>
                    <a:pt x="1804239" y="203094"/>
                  </a:lnTo>
                  <a:lnTo>
                    <a:pt x="1857305" y="200439"/>
                  </a:lnTo>
                  <a:lnTo>
                    <a:pt x="1910371" y="197405"/>
                  </a:lnTo>
                  <a:lnTo>
                    <a:pt x="1963437" y="193954"/>
                  </a:lnTo>
                  <a:lnTo>
                    <a:pt x="2016503" y="190049"/>
                  </a:lnTo>
                  <a:lnTo>
                    <a:pt x="2069568" y="185655"/>
                  </a:lnTo>
                  <a:lnTo>
                    <a:pt x="2122634" y="180743"/>
                  </a:lnTo>
                  <a:lnTo>
                    <a:pt x="2175700" y="175292"/>
                  </a:lnTo>
                  <a:lnTo>
                    <a:pt x="2228766" y="169290"/>
                  </a:lnTo>
                  <a:lnTo>
                    <a:pt x="2281832" y="162741"/>
                  </a:lnTo>
                  <a:lnTo>
                    <a:pt x="2334898" y="155662"/>
                  </a:lnTo>
                  <a:lnTo>
                    <a:pt x="2387964" y="148091"/>
                  </a:lnTo>
                  <a:lnTo>
                    <a:pt x="2441030" y="140081"/>
                  </a:lnTo>
                  <a:lnTo>
                    <a:pt x="2494095" y="131708"/>
                  </a:lnTo>
                  <a:lnTo>
                    <a:pt x="2547161" y="123061"/>
                  </a:lnTo>
                  <a:lnTo>
                    <a:pt x="2600227" y="114244"/>
                  </a:lnTo>
                  <a:lnTo>
                    <a:pt x="2653293" y="105369"/>
                  </a:lnTo>
                  <a:lnTo>
                    <a:pt x="2706359" y="96553"/>
                  </a:lnTo>
                  <a:lnTo>
                    <a:pt x="2759425" y="87906"/>
                  </a:lnTo>
                  <a:lnTo>
                    <a:pt x="2812491" y="79532"/>
                  </a:lnTo>
                  <a:lnTo>
                    <a:pt x="2865556" y="71523"/>
                  </a:lnTo>
                  <a:lnTo>
                    <a:pt x="2918622" y="63951"/>
                  </a:lnTo>
                  <a:lnTo>
                    <a:pt x="2971688" y="56872"/>
                  </a:lnTo>
                  <a:lnTo>
                    <a:pt x="3024754" y="50323"/>
                  </a:lnTo>
                  <a:lnTo>
                    <a:pt x="3077820" y="44321"/>
                  </a:lnTo>
                  <a:lnTo>
                    <a:pt x="3130886" y="38870"/>
                  </a:lnTo>
                  <a:lnTo>
                    <a:pt x="3183952" y="33958"/>
                  </a:lnTo>
                  <a:lnTo>
                    <a:pt x="3237018" y="29565"/>
                  </a:lnTo>
                  <a:lnTo>
                    <a:pt x="3290083" y="25659"/>
                  </a:lnTo>
                  <a:lnTo>
                    <a:pt x="3343149" y="22209"/>
                  </a:lnTo>
                  <a:lnTo>
                    <a:pt x="3396215" y="19175"/>
                  </a:lnTo>
                  <a:lnTo>
                    <a:pt x="3449281" y="16519"/>
                  </a:lnTo>
                  <a:lnTo>
                    <a:pt x="3502347" y="14204"/>
                  </a:lnTo>
                  <a:lnTo>
                    <a:pt x="3555413" y="12192"/>
                  </a:lnTo>
                  <a:lnTo>
                    <a:pt x="3608479" y="10449"/>
                  </a:lnTo>
                  <a:lnTo>
                    <a:pt x="3661545" y="8943"/>
                  </a:lnTo>
                  <a:lnTo>
                    <a:pt x="3714610" y="7645"/>
                  </a:lnTo>
                  <a:lnTo>
                    <a:pt x="3767676" y="6527"/>
                  </a:lnTo>
                  <a:lnTo>
                    <a:pt x="3820742" y="5567"/>
                  </a:lnTo>
                  <a:lnTo>
                    <a:pt x="3873808" y="4744"/>
                  </a:lnTo>
                  <a:lnTo>
                    <a:pt x="3926874" y="4038"/>
                  </a:lnTo>
                  <a:lnTo>
                    <a:pt x="3979940" y="3434"/>
                  </a:lnTo>
                  <a:lnTo>
                    <a:pt x="4033006" y="2918"/>
                  </a:lnTo>
                  <a:lnTo>
                    <a:pt x="4086072" y="2477"/>
                  </a:lnTo>
                  <a:lnTo>
                    <a:pt x="4139137" y="2100"/>
                  </a:lnTo>
                  <a:lnTo>
                    <a:pt x="4192203" y="1778"/>
                  </a:lnTo>
                  <a:lnTo>
                    <a:pt x="4245269" y="1504"/>
                  </a:lnTo>
                  <a:lnTo>
                    <a:pt x="4298335" y="1270"/>
                  </a:lnTo>
                  <a:lnTo>
                    <a:pt x="4351401" y="1070"/>
                  </a:lnTo>
                  <a:lnTo>
                    <a:pt x="4404467" y="900"/>
                  </a:lnTo>
                  <a:lnTo>
                    <a:pt x="4457533" y="755"/>
                  </a:lnTo>
                  <a:lnTo>
                    <a:pt x="4510598" y="632"/>
                  </a:lnTo>
                  <a:lnTo>
                    <a:pt x="4563664" y="527"/>
                  </a:lnTo>
                  <a:lnTo>
                    <a:pt x="4616730" y="437"/>
                  </a:lnTo>
                  <a:lnTo>
                    <a:pt x="4669796" y="361"/>
                  </a:lnTo>
                  <a:lnTo>
                    <a:pt x="4722862" y="296"/>
                  </a:lnTo>
                  <a:lnTo>
                    <a:pt x="4775928" y="241"/>
                  </a:lnTo>
                  <a:lnTo>
                    <a:pt x="4828994" y="194"/>
                  </a:lnTo>
                  <a:lnTo>
                    <a:pt x="4882060" y="154"/>
                  </a:lnTo>
                  <a:lnTo>
                    <a:pt x="4935125" y="120"/>
                  </a:lnTo>
                  <a:lnTo>
                    <a:pt x="4988191" y="91"/>
                  </a:lnTo>
                  <a:lnTo>
                    <a:pt x="5041257" y="66"/>
                  </a:lnTo>
                  <a:lnTo>
                    <a:pt x="5094323" y="45"/>
                  </a:lnTo>
                  <a:lnTo>
                    <a:pt x="5147389" y="28"/>
                  </a:lnTo>
                  <a:lnTo>
                    <a:pt x="5200455" y="12"/>
                  </a:lnTo>
                  <a:lnTo>
                    <a:pt x="5253521" y="0"/>
                  </a:lnTo>
                </a:path>
              </a:pathLst>
            </a:custGeom>
            <a:ln w="40651" cap="flat">
              <a:solidFill>
                <a:srgbClr val="E8E8E8">
                  <a:alpha val="100000"/>
                </a:srgbClr>
              </a:solidFill>
              <a:prstDash val="solid"/>
              <a:round/>
            </a:ln>
          </p:spPr>
          <p:txBody>
            <a:bodyPr/>
            <a:lstStyle/>
            <a:p/>
          </p:txBody>
        </p:sp>
        <p:sp>
          <p:nvSpPr>
            <p:cNvPr id="35" name="pl35"/>
            <p:cNvSpPr/>
            <p:nvPr/>
          </p:nvSpPr>
          <p:spPr>
            <a:xfrm>
              <a:off x="2126629" y="3340011"/>
              <a:ext cx="5253521" cy="0"/>
            </a:xfrm>
            <a:custGeom>
              <a:avLst/>
              <a:pathLst>
                <a:path w="5253521" h="0">
                  <a:moveTo>
                    <a:pt x="0" y="0"/>
                  </a:moveTo>
                  <a:lnTo>
                    <a:pt x="53065" y="0"/>
                  </a:lnTo>
                  <a:lnTo>
                    <a:pt x="106131" y="0"/>
                  </a:lnTo>
                  <a:lnTo>
                    <a:pt x="159197" y="0"/>
                  </a:lnTo>
                  <a:lnTo>
                    <a:pt x="212263" y="0"/>
                  </a:lnTo>
                  <a:lnTo>
                    <a:pt x="265329" y="0"/>
                  </a:lnTo>
                  <a:lnTo>
                    <a:pt x="318395" y="0"/>
                  </a:lnTo>
                  <a:lnTo>
                    <a:pt x="371461" y="0"/>
                  </a:lnTo>
                  <a:lnTo>
                    <a:pt x="424526" y="0"/>
                  </a:lnTo>
                  <a:lnTo>
                    <a:pt x="477592" y="0"/>
                  </a:lnTo>
                  <a:lnTo>
                    <a:pt x="530658" y="0"/>
                  </a:lnTo>
                  <a:lnTo>
                    <a:pt x="583724" y="0"/>
                  </a:lnTo>
                  <a:lnTo>
                    <a:pt x="636790" y="0"/>
                  </a:lnTo>
                  <a:lnTo>
                    <a:pt x="689856" y="0"/>
                  </a:lnTo>
                  <a:lnTo>
                    <a:pt x="742922" y="0"/>
                  </a:lnTo>
                  <a:lnTo>
                    <a:pt x="795988" y="0"/>
                  </a:lnTo>
                  <a:lnTo>
                    <a:pt x="849053" y="0"/>
                  </a:lnTo>
                  <a:lnTo>
                    <a:pt x="902119" y="0"/>
                  </a:lnTo>
                  <a:lnTo>
                    <a:pt x="955185" y="0"/>
                  </a:lnTo>
                  <a:lnTo>
                    <a:pt x="1008251" y="0"/>
                  </a:lnTo>
                  <a:lnTo>
                    <a:pt x="1061317" y="0"/>
                  </a:lnTo>
                  <a:lnTo>
                    <a:pt x="1114383" y="0"/>
                  </a:lnTo>
                  <a:lnTo>
                    <a:pt x="1167449" y="0"/>
                  </a:lnTo>
                  <a:lnTo>
                    <a:pt x="1220515" y="0"/>
                  </a:lnTo>
                  <a:lnTo>
                    <a:pt x="1273580" y="0"/>
                  </a:lnTo>
                  <a:lnTo>
                    <a:pt x="1326646" y="0"/>
                  </a:lnTo>
                  <a:lnTo>
                    <a:pt x="1379712" y="0"/>
                  </a:lnTo>
                  <a:lnTo>
                    <a:pt x="1432778" y="0"/>
                  </a:lnTo>
                  <a:lnTo>
                    <a:pt x="1485844" y="0"/>
                  </a:lnTo>
                  <a:lnTo>
                    <a:pt x="1538910" y="0"/>
                  </a:lnTo>
                  <a:lnTo>
                    <a:pt x="1591976" y="0"/>
                  </a:lnTo>
                  <a:lnTo>
                    <a:pt x="1645041" y="0"/>
                  </a:lnTo>
                  <a:lnTo>
                    <a:pt x="1698107" y="0"/>
                  </a:lnTo>
                  <a:lnTo>
                    <a:pt x="1751173" y="0"/>
                  </a:lnTo>
                  <a:lnTo>
                    <a:pt x="1804239" y="0"/>
                  </a:lnTo>
                  <a:lnTo>
                    <a:pt x="1857305" y="0"/>
                  </a:lnTo>
                  <a:lnTo>
                    <a:pt x="1910371" y="0"/>
                  </a:lnTo>
                  <a:lnTo>
                    <a:pt x="1963437" y="0"/>
                  </a:lnTo>
                  <a:lnTo>
                    <a:pt x="2016503" y="0"/>
                  </a:lnTo>
                  <a:lnTo>
                    <a:pt x="2069568" y="0"/>
                  </a:lnTo>
                  <a:lnTo>
                    <a:pt x="2122634" y="0"/>
                  </a:lnTo>
                  <a:lnTo>
                    <a:pt x="2175700" y="0"/>
                  </a:lnTo>
                  <a:lnTo>
                    <a:pt x="2228766" y="0"/>
                  </a:lnTo>
                  <a:lnTo>
                    <a:pt x="2281832" y="0"/>
                  </a:lnTo>
                  <a:lnTo>
                    <a:pt x="2334898" y="0"/>
                  </a:lnTo>
                  <a:lnTo>
                    <a:pt x="2387964" y="0"/>
                  </a:lnTo>
                  <a:lnTo>
                    <a:pt x="2441030" y="0"/>
                  </a:lnTo>
                  <a:lnTo>
                    <a:pt x="2494095" y="0"/>
                  </a:lnTo>
                  <a:lnTo>
                    <a:pt x="2547161" y="0"/>
                  </a:lnTo>
                  <a:lnTo>
                    <a:pt x="2600227" y="0"/>
                  </a:lnTo>
                  <a:lnTo>
                    <a:pt x="2653293" y="0"/>
                  </a:lnTo>
                  <a:lnTo>
                    <a:pt x="2706359" y="0"/>
                  </a:lnTo>
                  <a:lnTo>
                    <a:pt x="2759425" y="0"/>
                  </a:lnTo>
                  <a:lnTo>
                    <a:pt x="2812491" y="0"/>
                  </a:lnTo>
                  <a:lnTo>
                    <a:pt x="2865556" y="0"/>
                  </a:lnTo>
                  <a:lnTo>
                    <a:pt x="2918622" y="0"/>
                  </a:lnTo>
                  <a:lnTo>
                    <a:pt x="2971688" y="0"/>
                  </a:lnTo>
                  <a:lnTo>
                    <a:pt x="3024754" y="0"/>
                  </a:lnTo>
                  <a:lnTo>
                    <a:pt x="3077820" y="0"/>
                  </a:lnTo>
                  <a:lnTo>
                    <a:pt x="3130886" y="0"/>
                  </a:lnTo>
                  <a:lnTo>
                    <a:pt x="3183952" y="0"/>
                  </a:lnTo>
                  <a:lnTo>
                    <a:pt x="3237018" y="0"/>
                  </a:lnTo>
                  <a:lnTo>
                    <a:pt x="3290083" y="0"/>
                  </a:lnTo>
                  <a:lnTo>
                    <a:pt x="3343149" y="0"/>
                  </a:lnTo>
                  <a:lnTo>
                    <a:pt x="3396215" y="0"/>
                  </a:lnTo>
                  <a:lnTo>
                    <a:pt x="3449281" y="0"/>
                  </a:lnTo>
                  <a:lnTo>
                    <a:pt x="3502347" y="0"/>
                  </a:lnTo>
                  <a:lnTo>
                    <a:pt x="3555413" y="0"/>
                  </a:lnTo>
                  <a:lnTo>
                    <a:pt x="3608479" y="0"/>
                  </a:lnTo>
                  <a:lnTo>
                    <a:pt x="3661545" y="0"/>
                  </a:lnTo>
                  <a:lnTo>
                    <a:pt x="3714610" y="0"/>
                  </a:lnTo>
                  <a:lnTo>
                    <a:pt x="3767676" y="0"/>
                  </a:lnTo>
                  <a:lnTo>
                    <a:pt x="3820742" y="0"/>
                  </a:lnTo>
                  <a:lnTo>
                    <a:pt x="3873808" y="0"/>
                  </a:lnTo>
                  <a:lnTo>
                    <a:pt x="3926874" y="0"/>
                  </a:lnTo>
                  <a:lnTo>
                    <a:pt x="3979940" y="0"/>
                  </a:lnTo>
                  <a:lnTo>
                    <a:pt x="4033006" y="0"/>
                  </a:lnTo>
                  <a:lnTo>
                    <a:pt x="4086072" y="0"/>
                  </a:lnTo>
                  <a:lnTo>
                    <a:pt x="4139137" y="0"/>
                  </a:lnTo>
                  <a:lnTo>
                    <a:pt x="4192203" y="0"/>
                  </a:lnTo>
                  <a:lnTo>
                    <a:pt x="4245269" y="0"/>
                  </a:lnTo>
                  <a:lnTo>
                    <a:pt x="4298335" y="0"/>
                  </a:lnTo>
                  <a:lnTo>
                    <a:pt x="4351401" y="0"/>
                  </a:lnTo>
                  <a:lnTo>
                    <a:pt x="4404467" y="0"/>
                  </a:lnTo>
                  <a:lnTo>
                    <a:pt x="4457533" y="0"/>
                  </a:lnTo>
                  <a:lnTo>
                    <a:pt x="4510598" y="0"/>
                  </a:lnTo>
                  <a:lnTo>
                    <a:pt x="4563664" y="0"/>
                  </a:lnTo>
                  <a:lnTo>
                    <a:pt x="4616730" y="0"/>
                  </a:lnTo>
                  <a:lnTo>
                    <a:pt x="4669796" y="0"/>
                  </a:lnTo>
                  <a:lnTo>
                    <a:pt x="4722862" y="0"/>
                  </a:lnTo>
                  <a:lnTo>
                    <a:pt x="4775928" y="0"/>
                  </a:lnTo>
                  <a:lnTo>
                    <a:pt x="4828994" y="0"/>
                  </a:lnTo>
                  <a:lnTo>
                    <a:pt x="4882060" y="0"/>
                  </a:lnTo>
                  <a:lnTo>
                    <a:pt x="4935125" y="0"/>
                  </a:lnTo>
                  <a:lnTo>
                    <a:pt x="4988191" y="0"/>
                  </a:lnTo>
                  <a:lnTo>
                    <a:pt x="5041257" y="0"/>
                  </a:lnTo>
                  <a:lnTo>
                    <a:pt x="5094323" y="0"/>
                  </a:lnTo>
                  <a:lnTo>
                    <a:pt x="5147389" y="0"/>
                  </a:lnTo>
                  <a:lnTo>
                    <a:pt x="5200455" y="0"/>
                  </a:lnTo>
                  <a:lnTo>
                    <a:pt x="5253521" y="0"/>
                  </a:lnTo>
                </a:path>
              </a:pathLst>
            </a:custGeom>
            <a:ln w="40651" cap="flat">
              <a:solidFill>
                <a:srgbClr val="E8E8E8">
                  <a:alpha val="100000"/>
                </a:srgbClr>
              </a:solidFill>
              <a:prstDash val="solid"/>
              <a:round/>
            </a:ln>
          </p:spPr>
          <p:txBody>
            <a:bodyPr/>
            <a:lstStyle/>
            <a:p/>
          </p:txBody>
        </p:sp>
        <p:sp>
          <p:nvSpPr>
            <p:cNvPr id="36" name="pl36"/>
            <p:cNvSpPr/>
            <p:nvPr/>
          </p:nvSpPr>
          <p:spPr>
            <a:xfrm>
              <a:off x="2126629" y="2681094"/>
              <a:ext cx="5253521" cy="1098071"/>
            </a:xfrm>
            <a:custGeom>
              <a:avLst/>
              <a:pathLst>
                <a:path w="5253521" h="1098071">
                  <a:moveTo>
                    <a:pt x="0" y="0"/>
                  </a:moveTo>
                  <a:lnTo>
                    <a:pt x="53065" y="64"/>
                  </a:lnTo>
                  <a:lnTo>
                    <a:pt x="106131" y="140"/>
                  </a:lnTo>
                  <a:lnTo>
                    <a:pt x="159197" y="229"/>
                  </a:lnTo>
                  <a:lnTo>
                    <a:pt x="212263" y="334"/>
                  </a:lnTo>
                  <a:lnTo>
                    <a:pt x="265329" y="457"/>
                  </a:lnTo>
                  <a:lnTo>
                    <a:pt x="318395" y="602"/>
                  </a:lnTo>
                  <a:lnTo>
                    <a:pt x="371461" y="772"/>
                  </a:lnTo>
                  <a:lnTo>
                    <a:pt x="424526" y="972"/>
                  </a:lnTo>
                  <a:lnTo>
                    <a:pt x="477592" y="1207"/>
                  </a:lnTo>
                  <a:lnTo>
                    <a:pt x="530658" y="1483"/>
                  </a:lnTo>
                  <a:lnTo>
                    <a:pt x="583724" y="1808"/>
                  </a:lnTo>
                  <a:lnTo>
                    <a:pt x="636790" y="2189"/>
                  </a:lnTo>
                  <a:lnTo>
                    <a:pt x="689856" y="2636"/>
                  </a:lnTo>
                  <a:lnTo>
                    <a:pt x="742922" y="3161"/>
                  </a:lnTo>
                  <a:lnTo>
                    <a:pt x="795988" y="3778"/>
                  </a:lnTo>
                  <a:lnTo>
                    <a:pt x="849053" y="4502"/>
                  </a:lnTo>
                  <a:lnTo>
                    <a:pt x="902119" y="5353"/>
                  </a:lnTo>
                  <a:lnTo>
                    <a:pt x="955185" y="6350"/>
                  </a:lnTo>
                  <a:lnTo>
                    <a:pt x="1008251" y="7520"/>
                  </a:lnTo>
                  <a:lnTo>
                    <a:pt x="1061317" y="8892"/>
                  </a:lnTo>
                  <a:lnTo>
                    <a:pt x="1114383" y="10501"/>
                  </a:lnTo>
                  <a:lnTo>
                    <a:pt x="1167449" y="12385"/>
                  </a:lnTo>
                  <a:lnTo>
                    <a:pt x="1220515" y="14592"/>
                  </a:lnTo>
                  <a:lnTo>
                    <a:pt x="1273580" y="17174"/>
                  </a:lnTo>
                  <a:lnTo>
                    <a:pt x="1326646" y="20194"/>
                  </a:lnTo>
                  <a:lnTo>
                    <a:pt x="1379712" y="23722"/>
                  </a:lnTo>
                  <a:lnTo>
                    <a:pt x="1432778" y="27839"/>
                  </a:lnTo>
                  <a:lnTo>
                    <a:pt x="1485844" y="32639"/>
                  </a:lnTo>
                  <a:lnTo>
                    <a:pt x="1538910" y="38225"/>
                  </a:lnTo>
                  <a:lnTo>
                    <a:pt x="1591976" y="44717"/>
                  </a:lnTo>
                  <a:lnTo>
                    <a:pt x="1645041" y="52247"/>
                  </a:lnTo>
                  <a:lnTo>
                    <a:pt x="1698107" y="60961"/>
                  </a:lnTo>
                  <a:lnTo>
                    <a:pt x="1751173" y="71020"/>
                  </a:lnTo>
                  <a:lnTo>
                    <a:pt x="1804239" y="82596"/>
                  </a:lnTo>
                  <a:lnTo>
                    <a:pt x="1857305" y="95875"/>
                  </a:lnTo>
                  <a:lnTo>
                    <a:pt x="1910371" y="111045"/>
                  </a:lnTo>
                  <a:lnTo>
                    <a:pt x="1963437" y="128299"/>
                  </a:lnTo>
                  <a:lnTo>
                    <a:pt x="2016503" y="147825"/>
                  </a:lnTo>
                  <a:lnTo>
                    <a:pt x="2069568" y="169794"/>
                  </a:lnTo>
                  <a:lnTo>
                    <a:pt x="2122634" y="194353"/>
                  </a:lnTo>
                  <a:lnTo>
                    <a:pt x="2175700" y="221609"/>
                  </a:lnTo>
                  <a:lnTo>
                    <a:pt x="2228766" y="251616"/>
                  </a:lnTo>
                  <a:lnTo>
                    <a:pt x="2281832" y="284363"/>
                  </a:lnTo>
                  <a:lnTo>
                    <a:pt x="2334898" y="319757"/>
                  </a:lnTo>
                  <a:lnTo>
                    <a:pt x="2387964" y="357616"/>
                  </a:lnTo>
                  <a:lnTo>
                    <a:pt x="2441030" y="397663"/>
                  </a:lnTo>
                  <a:lnTo>
                    <a:pt x="2494095" y="439530"/>
                  </a:lnTo>
                  <a:lnTo>
                    <a:pt x="2547161" y="482765"/>
                  </a:lnTo>
                  <a:lnTo>
                    <a:pt x="2600227" y="526849"/>
                  </a:lnTo>
                  <a:lnTo>
                    <a:pt x="2653293" y="571221"/>
                  </a:lnTo>
                  <a:lnTo>
                    <a:pt x="2706359" y="615306"/>
                  </a:lnTo>
                  <a:lnTo>
                    <a:pt x="2759425" y="658540"/>
                  </a:lnTo>
                  <a:lnTo>
                    <a:pt x="2812491" y="700408"/>
                  </a:lnTo>
                  <a:lnTo>
                    <a:pt x="2865556" y="740455"/>
                  </a:lnTo>
                  <a:lnTo>
                    <a:pt x="2918622" y="778314"/>
                  </a:lnTo>
                  <a:lnTo>
                    <a:pt x="2971688" y="813707"/>
                  </a:lnTo>
                  <a:lnTo>
                    <a:pt x="3024754" y="846454"/>
                  </a:lnTo>
                  <a:lnTo>
                    <a:pt x="3077820" y="876462"/>
                  </a:lnTo>
                  <a:lnTo>
                    <a:pt x="3130886" y="903718"/>
                  </a:lnTo>
                  <a:lnTo>
                    <a:pt x="3183952" y="928276"/>
                  </a:lnTo>
                  <a:lnTo>
                    <a:pt x="3237018" y="950245"/>
                  </a:lnTo>
                  <a:lnTo>
                    <a:pt x="3290083" y="969771"/>
                  </a:lnTo>
                  <a:lnTo>
                    <a:pt x="3343149" y="987026"/>
                  </a:lnTo>
                  <a:lnTo>
                    <a:pt x="3396215" y="1002196"/>
                  </a:lnTo>
                  <a:lnTo>
                    <a:pt x="3449281" y="1015474"/>
                  </a:lnTo>
                  <a:lnTo>
                    <a:pt x="3502347" y="1027051"/>
                  </a:lnTo>
                  <a:lnTo>
                    <a:pt x="3555413" y="1037110"/>
                  </a:lnTo>
                  <a:lnTo>
                    <a:pt x="3608479" y="1045824"/>
                  </a:lnTo>
                  <a:lnTo>
                    <a:pt x="3661545" y="1053354"/>
                  </a:lnTo>
                  <a:lnTo>
                    <a:pt x="3714610" y="1059846"/>
                  </a:lnTo>
                  <a:lnTo>
                    <a:pt x="3767676" y="1065432"/>
                  </a:lnTo>
                  <a:lnTo>
                    <a:pt x="3820742" y="1070231"/>
                  </a:lnTo>
                  <a:lnTo>
                    <a:pt x="3873808" y="1074349"/>
                  </a:lnTo>
                  <a:lnTo>
                    <a:pt x="3926874" y="1077877"/>
                  </a:lnTo>
                  <a:lnTo>
                    <a:pt x="3979940" y="1080896"/>
                  </a:lnTo>
                  <a:lnTo>
                    <a:pt x="4033006" y="1083479"/>
                  </a:lnTo>
                  <a:lnTo>
                    <a:pt x="4086072" y="1085685"/>
                  </a:lnTo>
                  <a:lnTo>
                    <a:pt x="4139137" y="1087570"/>
                  </a:lnTo>
                  <a:lnTo>
                    <a:pt x="4192203" y="1089178"/>
                  </a:lnTo>
                  <a:lnTo>
                    <a:pt x="4245269" y="1090550"/>
                  </a:lnTo>
                  <a:lnTo>
                    <a:pt x="4298335" y="1091721"/>
                  </a:lnTo>
                  <a:lnTo>
                    <a:pt x="4351401" y="1092718"/>
                  </a:lnTo>
                  <a:lnTo>
                    <a:pt x="4404467" y="1093568"/>
                  </a:lnTo>
                  <a:lnTo>
                    <a:pt x="4457533" y="1094292"/>
                  </a:lnTo>
                  <a:lnTo>
                    <a:pt x="4510598" y="1094909"/>
                  </a:lnTo>
                  <a:lnTo>
                    <a:pt x="4563664" y="1095435"/>
                  </a:lnTo>
                  <a:lnTo>
                    <a:pt x="4616730" y="1095882"/>
                  </a:lnTo>
                  <a:lnTo>
                    <a:pt x="4669796" y="1096263"/>
                  </a:lnTo>
                  <a:lnTo>
                    <a:pt x="4722862" y="1096587"/>
                  </a:lnTo>
                  <a:lnTo>
                    <a:pt x="4775928" y="1096863"/>
                  </a:lnTo>
                  <a:lnTo>
                    <a:pt x="4828994" y="1097098"/>
                  </a:lnTo>
                  <a:lnTo>
                    <a:pt x="4882060" y="1097298"/>
                  </a:lnTo>
                  <a:lnTo>
                    <a:pt x="4935125" y="1097468"/>
                  </a:lnTo>
                  <a:lnTo>
                    <a:pt x="4988191" y="1097613"/>
                  </a:lnTo>
                  <a:lnTo>
                    <a:pt x="5041257" y="1097736"/>
                  </a:lnTo>
                  <a:lnTo>
                    <a:pt x="5094323" y="1097841"/>
                  </a:lnTo>
                  <a:lnTo>
                    <a:pt x="5147389" y="1097931"/>
                  </a:lnTo>
                  <a:lnTo>
                    <a:pt x="5200455" y="1098006"/>
                  </a:lnTo>
                  <a:lnTo>
                    <a:pt x="5253521" y="1098071"/>
                  </a:lnTo>
                </a:path>
              </a:pathLst>
            </a:custGeom>
            <a:ln w="40651" cap="flat">
              <a:solidFill>
                <a:srgbClr val="E8E8E8">
                  <a:alpha val="100000"/>
                </a:srgbClr>
              </a:solidFill>
              <a:prstDash val="solid"/>
              <a:round/>
            </a:ln>
          </p:spPr>
          <p:txBody>
            <a:bodyPr/>
            <a:lstStyle/>
            <a:p/>
          </p:txBody>
        </p:sp>
        <p:sp>
          <p:nvSpPr>
            <p:cNvPr id="37" name="pl37"/>
            <p:cNvSpPr/>
            <p:nvPr/>
          </p:nvSpPr>
          <p:spPr>
            <a:xfrm>
              <a:off x="2126629" y="4659023"/>
              <a:ext cx="5253521" cy="1317685"/>
            </a:xfrm>
            <a:custGeom>
              <a:avLst/>
              <a:pathLst>
                <a:path w="5253521" h="1317685">
                  <a:moveTo>
                    <a:pt x="0" y="0"/>
                  </a:moveTo>
                  <a:lnTo>
                    <a:pt x="53065" y="77"/>
                  </a:lnTo>
                  <a:lnTo>
                    <a:pt x="106131" y="168"/>
                  </a:lnTo>
                  <a:lnTo>
                    <a:pt x="159197" y="275"/>
                  </a:lnTo>
                  <a:lnTo>
                    <a:pt x="212263" y="401"/>
                  </a:lnTo>
                  <a:lnTo>
                    <a:pt x="265329" y="549"/>
                  </a:lnTo>
                  <a:lnTo>
                    <a:pt x="318395" y="723"/>
                  </a:lnTo>
                  <a:lnTo>
                    <a:pt x="371461" y="927"/>
                  </a:lnTo>
                  <a:lnTo>
                    <a:pt x="424526" y="1167"/>
                  </a:lnTo>
                  <a:lnTo>
                    <a:pt x="477592" y="1449"/>
                  </a:lnTo>
                  <a:lnTo>
                    <a:pt x="530658" y="1780"/>
                  </a:lnTo>
                  <a:lnTo>
                    <a:pt x="583724" y="2169"/>
                  </a:lnTo>
                  <a:lnTo>
                    <a:pt x="636790" y="2626"/>
                  </a:lnTo>
                  <a:lnTo>
                    <a:pt x="689856" y="3163"/>
                  </a:lnTo>
                  <a:lnTo>
                    <a:pt x="742922" y="3794"/>
                  </a:lnTo>
                  <a:lnTo>
                    <a:pt x="795988" y="4534"/>
                  </a:lnTo>
                  <a:lnTo>
                    <a:pt x="849053" y="5403"/>
                  </a:lnTo>
                  <a:lnTo>
                    <a:pt x="902119" y="6423"/>
                  </a:lnTo>
                  <a:lnTo>
                    <a:pt x="955185" y="7620"/>
                  </a:lnTo>
                  <a:lnTo>
                    <a:pt x="1008251" y="9024"/>
                  </a:lnTo>
                  <a:lnTo>
                    <a:pt x="1061317" y="10671"/>
                  </a:lnTo>
                  <a:lnTo>
                    <a:pt x="1114383" y="12601"/>
                  </a:lnTo>
                  <a:lnTo>
                    <a:pt x="1167449" y="14862"/>
                  </a:lnTo>
                  <a:lnTo>
                    <a:pt x="1220515" y="17510"/>
                  </a:lnTo>
                  <a:lnTo>
                    <a:pt x="1273580" y="20609"/>
                  </a:lnTo>
                  <a:lnTo>
                    <a:pt x="1326646" y="24233"/>
                  </a:lnTo>
                  <a:lnTo>
                    <a:pt x="1379712" y="28466"/>
                  </a:lnTo>
                  <a:lnTo>
                    <a:pt x="1432778" y="33407"/>
                  </a:lnTo>
                  <a:lnTo>
                    <a:pt x="1485844" y="39166"/>
                  </a:lnTo>
                  <a:lnTo>
                    <a:pt x="1538910" y="45870"/>
                  </a:lnTo>
                  <a:lnTo>
                    <a:pt x="1591976" y="53660"/>
                  </a:lnTo>
                  <a:lnTo>
                    <a:pt x="1645041" y="62696"/>
                  </a:lnTo>
                  <a:lnTo>
                    <a:pt x="1698107" y="73153"/>
                  </a:lnTo>
                  <a:lnTo>
                    <a:pt x="1751173" y="85224"/>
                  </a:lnTo>
                  <a:lnTo>
                    <a:pt x="1804239" y="99116"/>
                  </a:lnTo>
                  <a:lnTo>
                    <a:pt x="1857305" y="115050"/>
                  </a:lnTo>
                  <a:lnTo>
                    <a:pt x="1910371" y="133254"/>
                  </a:lnTo>
                  <a:lnTo>
                    <a:pt x="1963437" y="153959"/>
                  </a:lnTo>
                  <a:lnTo>
                    <a:pt x="2016503" y="177390"/>
                  </a:lnTo>
                  <a:lnTo>
                    <a:pt x="2069568" y="203753"/>
                  </a:lnTo>
                  <a:lnTo>
                    <a:pt x="2122634" y="233223"/>
                  </a:lnTo>
                  <a:lnTo>
                    <a:pt x="2175700" y="265931"/>
                  </a:lnTo>
                  <a:lnTo>
                    <a:pt x="2228766" y="301940"/>
                  </a:lnTo>
                  <a:lnTo>
                    <a:pt x="2281832" y="341236"/>
                  </a:lnTo>
                  <a:lnTo>
                    <a:pt x="2334898" y="383708"/>
                  </a:lnTo>
                  <a:lnTo>
                    <a:pt x="2387964" y="429139"/>
                  </a:lnTo>
                  <a:lnTo>
                    <a:pt x="2441030" y="477196"/>
                  </a:lnTo>
                  <a:lnTo>
                    <a:pt x="2494095" y="527436"/>
                  </a:lnTo>
                  <a:lnTo>
                    <a:pt x="2547161" y="579318"/>
                  </a:lnTo>
                  <a:lnTo>
                    <a:pt x="2600227" y="632219"/>
                  </a:lnTo>
                  <a:lnTo>
                    <a:pt x="2653293" y="685466"/>
                  </a:lnTo>
                  <a:lnTo>
                    <a:pt x="2706359" y="738367"/>
                  </a:lnTo>
                  <a:lnTo>
                    <a:pt x="2759425" y="790249"/>
                  </a:lnTo>
                  <a:lnTo>
                    <a:pt x="2812491" y="840489"/>
                  </a:lnTo>
                  <a:lnTo>
                    <a:pt x="2865556" y="888546"/>
                  </a:lnTo>
                  <a:lnTo>
                    <a:pt x="2918622" y="933976"/>
                  </a:lnTo>
                  <a:lnTo>
                    <a:pt x="2971688" y="976449"/>
                  </a:lnTo>
                  <a:lnTo>
                    <a:pt x="3024754" y="1015745"/>
                  </a:lnTo>
                  <a:lnTo>
                    <a:pt x="3077820" y="1051754"/>
                  </a:lnTo>
                  <a:lnTo>
                    <a:pt x="3130886" y="1084461"/>
                  </a:lnTo>
                  <a:lnTo>
                    <a:pt x="3183952" y="1113932"/>
                  </a:lnTo>
                  <a:lnTo>
                    <a:pt x="3237018" y="1140295"/>
                  </a:lnTo>
                  <a:lnTo>
                    <a:pt x="3290083" y="1163726"/>
                  </a:lnTo>
                  <a:lnTo>
                    <a:pt x="3343149" y="1184431"/>
                  </a:lnTo>
                  <a:lnTo>
                    <a:pt x="3396215" y="1202635"/>
                  </a:lnTo>
                  <a:lnTo>
                    <a:pt x="3449281" y="1218569"/>
                  </a:lnTo>
                  <a:lnTo>
                    <a:pt x="3502347" y="1232461"/>
                  </a:lnTo>
                  <a:lnTo>
                    <a:pt x="3555413" y="1244532"/>
                  </a:lnTo>
                  <a:lnTo>
                    <a:pt x="3608479" y="1254989"/>
                  </a:lnTo>
                  <a:lnTo>
                    <a:pt x="3661545" y="1264025"/>
                  </a:lnTo>
                  <a:lnTo>
                    <a:pt x="3714610" y="1271815"/>
                  </a:lnTo>
                  <a:lnTo>
                    <a:pt x="3767676" y="1278519"/>
                  </a:lnTo>
                  <a:lnTo>
                    <a:pt x="3820742" y="1284278"/>
                  </a:lnTo>
                  <a:lnTo>
                    <a:pt x="3873808" y="1289219"/>
                  </a:lnTo>
                  <a:lnTo>
                    <a:pt x="3926874" y="1293452"/>
                  </a:lnTo>
                  <a:lnTo>
                    <a:pt x="3979940" y="1297076"/>
                  </a:lnTo>
                  <a:lnTo>
                    <a:pt x="4033006" y="1300174"/>
                  </a:lnTo>
                  <a:lnTo>
                    <a:pt x="4086072" y="1302823"/>
                  </a:lnTo>
                  <a:lnTo>
                    <a:pt x="4139137" y="1305084"/>
                  </a:lnTo>
                  <a:lnTo>
                    <a:pt x="4192203" y="1307014"/>
                  </a:lnTo>
                  <a:lnTo>
                    <a:pt x="4245269" y="1308661"/>
                  </a:lnTo>
                  <a:lnTo>
                    <a:pt x="4298335" y="1310065"/>
                  </a:lnTo>
                  <a:lnTo>
                    <a:pt x="4351401" y="1311262"/>
                  </a:lnTo>
                  <a:lnTo>
                    <a:pt x="4404467" y="1312282"/>
                  </a:lnTo>
                  <a:lnTo>
                    <a:pt x="4457533" y="1313151"/>
                  </a:lnTo>
                  <a:lnTo>
                    <a:pt x="4510598" y="1313891"/>
                  </a:lnTo>
                  <a:lnTo>
                    <a:pt x="4563664" y="1314522"/>
                  </a:lnTo>
                  <a:lnTo>
                    <a:pt x="4616730" y="1315059"/>
                  </a:lnTo>
                  <a:lnTo>
                    <a:pt x="4669796" y="1315516"/>
                  </a:lnTo>
                  <a:lnTo>
                    <a:pt x="4722862" y="1315905"/>
                  </a:lnTo>
                  <a:lnTo>
                    <a:pt x="4775928" y="1316236"/>
                  </a:lnTo>
                  <a:lnTo>
                    <a:pt x="4828994" y="1316518"/>
                  </a:lnTo>
                  <a:lnTo>
                    <a:pt x="4882060" y="1316758"/>
                  </a:lnTo>
                  <a:lnTo>
                    <a:pt x="4935125" y="1316962"/>
                  </a:lnTo>
                  <a:lnTo>
                    <a:pt x="4988191" y="1317136"/>
                  </a:lnTo>
                  <a:lnTo>
                    <a:pt x="5041257" y="1317284"/>
                  </a:lnTo>
                  <a:lnTo>
                    <a:pt x="5094323" y="1317410"/>
                  </a:lnTo>
                  <a:lnTo>
                    <a:pt x="5147389" y="1317517"/>
                  </a:lnTo>
                  <a:lnTo>
                    <a:pt x="5200455" y="1317608"/>
                  </a:lnTo>
                  <a:lnTo>
                    <a:pt x="5253521" y="1317685"/>
                  </a:lnTo>
                </a:path>
              </a:pathLst>
            </a:custGeom>
            <a:ln w="40651" cap="flat">
              <a:solidFill>
                <a:srgbClr val="E8E8E8">
                  <a:alpha val="100000"/>
                </a:srgbClr>
              </a:solidFill>
              <a:prstDash val="solid"/>
              <a:round/>
            </a:ln>
          </p:spPr>
          <p:txBody>
            <a:bodyPr/>
            <a:lstStyle/>
            <a:p/>
          </p:txBody>
        </p:sp>
        <p:sp>
          <p:nvSpPr>
            <p:cNvPr id="38" name="pl38"/>
            <p:cNvSpPr/>
            <p:nvPr/>
          </p:nvSpPr>
          <p:spPr>
            <a:xfrm>
              <a:off x="2126629" y="3999370"/>
              <a:ext cx="5253521" cy="219614"/>
            </a:xfrm>
            <a:custGeom>
              <a:avLst/>
              <a:pathLst>
                <a:path w="5253521" h="219614">
                  <a:moveTo>
                    <a:pt x="0" y="0"/>
                  </a:moveTo>
                  <a:lnTo>
                    <a:pt x="53065" y="12"/>
                  </a:lnTo>
                  <a:lnTo>
                    <a:pt x="106131" y="28"/>
                  </a:lnTo>
                  <a:lnTo>
                    <a:pt x="159197" y="45"/>
                  </a:lnTo>
                  <a:lnTo>
                    <a:pt x="212263" y="66"/>
                  </a:lnTo>
                  <a:lnTo>
                    <a:pt x="265329" y="91"/>
                  </a:lnTo>
                  <a:lnTo>
                    <a:pt x="318395" y="120"/>
                  </a:lnTo>
                  <a:lnTo>
                    <a:pt x="371461" y="154"/>
                  </a:lnTo>
                  <a:lnTo>
                    <a:pt x="424526" y="194"/>
                  </a:lnTo>
                  <a:lnTo>
                    <a:pt x="477592" y="241"/>
                  </a:lnTo>
                  <a:lnTo>
                    <a:pt x="530658" y="296"/>
                  </a:lnTo>
                  <a:lnTo>
                    <a:pt x="583724" y="361"/>
                  </a:lnTo>
                  <a:lnTo>
                    <a:pt x="636790" y="437"/>
                  </a:lnTo>
                  <a:lnTo>
                    <a:pt x="689856" y="527"/>
                  </a:lnTo>
                  <a:lnTo>
                    <a:pt x="742922" y="632"/>
                  </a:lnTo>
                  <a:lnTo>
                    <a:pt x="795988" y="755"/>
                  </a:lnTo>
                  <a:lnTo>
                    <a:pt x="849053" y="900"/>
                  </a:lnTo>
                  <a:lnTo>
                    <a:pt x="902119" y="1070"/>
                  </a:lnTo>
                  <a:lnTo>
                    <a:pt x="955185" y="1270"/>
                  </a:lnTo>
                  <a:lnTo>
                    <a:pt x="1008251" y="1504"/>
                  </a:lnTo>
                  <a:lnTo>
                    <a:pt x="1061317" y="1778"/>
                  </a:lnTo>
                  <a:lnTo>
                    <a:pt x="1114383" y="2100"/>
                  </a:lnTo>
                  <a:lnTo>
                    <a:pt x="1167449" y="2477"/>
                  </a:lnTo>
                  <a:lnTo>
                    <a:pt x="1220515" y="2918"/>
                  </a:lnTo>
                  <a:lnTo>
                    <a:pt x="1273580" y="3434"/>
                  </a:lnTo>
                  <a:lnTo>
                    <a:pt x="1326646" y="4038"/>
                  </a:lnTo>
                  <a:lnTo>
                    <a:pt x="1379712" y="4744"/>
                  </a:lnTo>
                  <a:lnTo>
                    <a:pt x="1432778" y="5567"/>
                  </a:lnTo>
                  <a:lnTo>
                    <a:pt x="1485844" y="6527"/>
                  </a:lnTo>
                  <a:lnTo>
                    <a:pt x="1538910" y="7645"/>
                  </a:lnTo>
                  <a:lnTo>
                    <a:pt x="1591976" y="8943"/>
                  </a:lnTo>
                  <a:lnTo>
                    <a:pt x="1645041" y="10449"/>
                  </a:lnTo>
                  <a:lnTo>
                    <a:pt x="1698107" y="12192"/>
                  </a:lnTo>
                  <a:lnTo>
                    <a:pt x="1751173" y="14204"/>
                  </a:lnTo>
                  <a:lnTo>
                    <a:pt x="1804239" y="16519"/>
                  </a:lnTo>
                  <a:lnTo>
                    <a:pt x="1857305" y="19175"/>
                  </a:lnTo>
                  <a:lnTo>
                    <a:pt x="1910371" y="22209"/>
                  </a:lnTo>
                  <a:lnTo>
                    <a:pt x="1963437" y="25659"/>
                  </a:lnTo>
                  <a:lnTo>
                    <a:pt x="2016503" y="29565"/>
                  </a:lnTo>
                  <a:lnTo>
                    <a:pt x="2069568" y="33958"/>
                  </a:lnTo>
                  <a:lnTo>
                    <a:pt x="2122634" y="38870"/>
                  </a:lnTo>
                  <a:lnTo>
                    <a:pt x="2175700" y="44321"/>
                  </a:lnTo>
                  <a:lnTo>
                    <a:pt x="2228766" y="50323"/>
                  </a:lnTo>
                  <a:lnTo>
                    <a:pt x="2281832" y="56872"/>
                  </a:lnTo>
                  <a:lnTo>
                    <a:pt x="2334898" y="63951"/>
                  </a:lnTo>
                  <a:lnTo>
                    <a:pt x="2387964" y="71523"/>
                  </a:lnTo>
                  <a:lnTo>
                    <a:pt x="2441030" y="79532"/>
                  </a:lnTo>
                  <a:lnTo>
                    <a:pt x="2494095" y="87906"/>
                  </a:lnTo>
                  <a:lnTo>
                    <a:pt x="2547161" y="96553"/>
                  </a:lnTo>
                  <a:lnTo>
                    <a:pt x="2600227" y="105369"/>
                  </a:lnTo>
                  <a:lnTo>
                    <a:pt x="2653293" y="114244"/>
                  </a:lnTo>
                  <a:lnTo>
                    <a:pt x="2706359" y="123061"/>
                  </a:lnTo>
                  <a:lnTo>
                    <a:pt x="2759425" y="131708"/>
                  </a:lnTo>
                  <a:lnTo>
                    <a:pt x="2812491" y="140081"/>
                  </a:lnTo>
                  <a:lnTo>
                    <a:pt x="2865556" y="148091"/>
                  </a:lnTo>
                  <a:lnTo>
                    <a:pt x="2918622" y="155662"/>
                  </a:lnTo>
                  <a:lnTo>
                    <a:pt x="2971688" y="162741"/>
                  </a:lnTo>
                  <a:lnTo>
                    <a:pt x="3024754" y="169290"/>
                  </a:lnTo>
                  <a:lnTo>
                    <a:pt x="3077820" y="175292"/>
                  </a:lnTo>
                  <a:lnTo>
                    <a:pt x="3130886" y="180743"/>
                  </a:lnTo>
                  <a:lnTo>
                    <a:pt x="3183952" y="185655"/>
                  </a:lnTo>
                  <a:lnTo>
                    <a:pt x="3237018" y="190049"/>
                  </a:lnTo>
                  <a:lnTo>
                    <a:pt x="3290083" y="193954"/>
                  </a:lnTo>
                  <a:lnTo>
                    <a:pt x="3343149" y="197405"/>
                  </a:lnTo>
                  <a:lnTo>
                    <a:pt x="3396215" y="200439"/>
                  </a:lnTo>
                  <a:lnTo>
                    <a:pt x="3449281" y="203094"/>
                  </a:lnTo>
                  <a:lnTo>
                    <a:pt x="3502347" y="205410"/>
                  </a:lnTo>
                  <a:lnTo>
                    <a:pt x="3555413" y="207422"/>
                  </a:lnTo>
                  <a:lnTo>
                    <a:pt x="3608479" y="209164"/>
                  </a:lnTo>
                  <a:lnTo>
                    <a:pt x="3661545" y="210670"/>
                  </a:lnTo>
                  <a:lnTo>
                    <a:pt x="3714610" y="211969"/>
                  </a:lnTo>
                  <a:lnTo>
                    <a:pt x="3767676" y="213086"/>
                  </a:lnTo>
                  <a:lnTo>
                    <a:pt x="3820742" y="214046"/>
                  </a:lnTo>
                  <a:lnTo>
                    <a:pt x="3873808" y="214869"/>
                  </a:lnTo>
                  <a:lnTo>
                    <a:pt x="3926874" y="215575"/>
                  </a:lnTo>
                  <a:lnTo>
                    <a:pt x="3979940" y="216179"/>
                  </a:lnTo>
                  <a:lnTo>
                    <a:pt x="4033006" y="216695"/>
                  </a:lnTo>
                  <a:lnTo>
                    <a:pt x="4086072" y="217137"/>
                  </a:lnTo>
                  <a:lnTo>
                    <a:pt x="4139137" y="217514"/>
                  </a:lnTo>
                  <a:lnTo>
                    <a:pt x="4192203" y="217835"/>
                  </a:lnTo>
                  <a:lnTo>
                    <a:pt x="4245269" y="218110"/>
                  </a:lnTo>
                  <a:lnTo>
                    <a:pt x="4298335" y="218344"/>
                  </a:lnTo>
                  <a:lnTo>
                    <a:pt x="4351401" y="218543"/>
                  </a:lnTo>
                  <a:lnTo>
                    <a:pt x="4404467" y="218713"/>
                  </a:lnTo>
                  <a:lnTo>
                    <a:pt x="4457533" y="218858"/>
                  </a:lnTo>
                  <a:lnTo>
                    <a:pt x="4510598" y="218981"/>
                  </a:lnTo>
                  <a:lnTo>
                    <a:pt x="4563664" y="219087"/>
                  </a:lnTo>
                  <a:lnTo>
                    <a:pt x="4616730" y="219176"/>
                  </a:lnTo>
                  <a:lnTo>
                    <a:pt x="4669796" y="219252"/>
                  </a:lnTo>
                  <a:lnTo>
                    <a:pt x="4722862" y="219317"/>
                  </a:lnTo>
                  <a:lnTo>
                    <a:pt x="4775928" y="219372"/>
                  </a:lnTo>
                  <a:lnTo>
                    <a:pt x="4828994" y="219419"/>
                  </a:lnTo>
                  <a:lnTo>
                    <a:pt x="4882060" y="219459"/>
                  </a:lnTo>
                  <a:lnTo>
                    <a:pt x="4935125" y="219493"/>
                  </a:lnTo>
                  <a:lnTo>
                    <a:pt x="4988191" y="219522"/>
                  </a:lnTo>
                  <a:lnTo>
                    <a:pt x="5041257" y="219547"/>
                  </a:lnTo>
                  <a:lnTo>
                    <a:pt x="5094323" y="219568"/>
                  </a:lnTo>
                  <a:lnTo>
                    <a:pt x="5147389" y="219586"/>
                  </a:lnTo>
                  <a:lnTo>
                    <a:pt x="5200455" y="219601"/>
                  </a:lnTo>
                  <a:lnTo>
                    <a:pt x="5253521" y="219614"/>
                  </a:lnTo>
                </a:path>
              </a:pathLst>
            </a:custGeom>
            <a:ln w="40651" cap="flat">
              <a:solidFill>
                <a:srgbClr val="E8E8E8">
                  <a:alpha val="100000"/>
                </a:srgbClr>
              </a:solidFill>
              <a:prstDash val="solid"/>
              <a:round/>
            </a:ln>
          </p:spPr>
          <p:txBody>
            <a:bodyPr/>
            <a:lstStyle/>
            <a:p/>
          </p:txBody>
        </p:sp>
        <p:sp>
          <p:nvSpPr>
            <p:cNvPr id="39" name="pt39"/>
            <p:cNvSpPr/>
            <p:nvPr/>
          </p:nvSpPr>
          <p:spPr>
            <a:xfrm>
              <a:off x="2040825"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2040825"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2040825"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2040825"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2040825"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2040825"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2040825"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2040825"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2040825"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2040825"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2040825"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2040825"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2040825"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2040825"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2040825" y="4792539"/>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54" name="pt54"/>
            <p:cNvSpPr/>
            <p:nvPr/>
          </p:nvSpPr>
          <p:spPr>
            <a:xfrm>
              <a:off x="2040825"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2040825" y="5232063"/>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2040825"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2040825"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2040825"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294346" y="1715875"/>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294346" y="193563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294346" y="215539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294346" y="2375160"/>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294346" y="259492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294346" y="281468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294346" y="303444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294346" y="3254207"/>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294346" y="347396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294346" y="369373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94346" y="3913492"/>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294346" y="413325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294346" y="435301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294346" y="457277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294346" y="4792539"/>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294346" y="5012301"/>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294346" y="5232063"/>
              <a:ext cx="171607" cy="171607"/>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6" name="pt76"/>
            <p:cNvSpPr/>
            <p:nvPr/>
          </p:nvSpPr>
          <p:spPr>
            <a:xfrm>
              <a:off x="7294346" y="5451824"/>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294346" y="5671586"/>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94346" y="5891348"/>
              <a:ext cx="171607" cy="171607"/>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tx79"/>
            <p:cNvSpPr/>
            <p:nvPr/>
          </p:nvSpPr>
          <p:spPr>
            <a:xfrm>
              <a:off x="1681862" y="1748253"/>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80" name="tx80"/>
            <p:cNvSpPr/>
            <p:nvPr/>
          </p:nvSpPr>
          <p:spPr>
            <a:xfrm>
              <a:off x="1537393" y="1939290"/>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81" name="tx81"/>
            <p:cNvSpPr/>
            <p:nvPr/>
          </p:nvSpPr>
          <p:spPr>
            <a:xfrm>
              <a:off x="1368433" y="2187776"/>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82" name="tx82"/>
            <p:cNvSpPr/>
            <p:nvPr/>
          </p:nvSpPr>
          <p:spPr>
            <a:xfrm>
              <a:off x="1472956" y="2380507"/>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83" name="tx83"/>
            <p:cNvSpPr/>
            <p:nvPr/>
          </p:nvSpPr>
          <p:spPr>
            <a:xfrm>
              <a:off x="1296234" y="2600269"/>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84" name="tx84"/>
            <p:cNvSpPr/>
            <p:nvPr/>
          </p:nvSpPr>
          <p:spPr>
            <a:xfrm>
              <a:off x="1682144" y="2845226"/>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85" name="tx85"/>
            <p:cNvSpPr/>
            <p:nvPr/>
          </p:nvSpPr>
          <p:spPr>
            <a:xfrm>
              <a:off x="1633870" y="3066823"/>
              <a:ext cx="361420"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Brazil</a:t>
              </a:r>
            </a:p>
          </p:txBody>
        </p:sp>
        <p:sp>
          <p:nvSpPr>
            <p:cNvPr id="86" name="tx86"/>
            <p:cNvSpPr/>
            <p:nvPr/>
          </p:nvSpPr>
          <p:spPr>
            <a:xfrm>
              <a:off x="1440915"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87" name="tx87"/>
            <p:cNvSpPr/>
            <p:nvPr/>
          </p:nvSpPr>
          <p:spPr>
            <a:xfrm>
              <a:off x="1545226"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88" name="tx88"/>
            <p:cNvSpPr/>
            <p:nvPr/>
          </p:nvSpPr>
          <p:spPr>
            <a:xfrm>
              <a:off x="1392923" y="3697384"/>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89" name="tx89"/>
            <p:cNvSpPr/>
            <p:nvPr/>
          </p:nvSpPr>
          <p:spPr>
            <a:xfrm>
              <a:off x="1400686" y="3945870"/>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90" name="tx90"/>
            <p:cNvSpPr/>
            <p:nvPr/>
          </p:nvSpPr>
          <p:spPr>
            <a:xfrm>
              <a:off x="1167785" y="4138601"/>
              <a:ext cx="827505"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Mozambique</a:t>
              </a:r>
            </a:p>
          </p:txBody>
        </p:sp>
        <p:sp>
          <p:nvSpPr>
            <p:cNvPr id="91" name="tx91"/>
            <p:cNvSpPr/>
            <p:nvPr/>
          </p:nvSpPr>
          <p:spPr>
            <a:xfrm>
              <a:off x="1231868" y="435490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92" name="tx92"/>
            <p:cNvSpPr/>
            <p:nvPr/>
          </p:nvSpPr>
          <p:spPr>
            <a:xfrm>
              <a:off x="1473098" y="460332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93" name="tx93"/>
            <p:cNvSpPr/>
            <p:nvPr/>
          </p:nvSpPr>
          <p:spPr>
            <a:xfrm>
              <a:off x="1537463" y="4824917"/>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94" name="tx94"/>
            <p:cNvSpPr/>
            <p:nvPr/>
          </p:nvSpPr>
          <p:spPr>
            <a:xfrm>
              <a:off x="1199897" y="5015954"/>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95" name="tx95"/>
            <p:cNvSpPr/>
            <p:nvPr/>
          </p:nvSpPr>
          <p:spPr>
            <a:xfrm>
              <a:off x="1320441" y="5262605"/>
              <a:ext cx="674849"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Cameroon</a:t>
              </a:r>
            </a:p>
          </p:txBody>
        </p:sp>
        <p:sp>
          <p:nvSpPr>
            <p:cNvPr id="96" name="tx96"/>
            <p:cNvSpPr/>
            <p:nvPr/>
          </p:nvSpPr>
          <p:spPr>
            <a:xfrm>
              <a:off x="1593712" y="5485896"/>
              <a:ext cx="401578" cy="103464"/>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DPRK</a:t>
              </a:r>
            </a:p>
          </p:txBody>
        </p:sp>
        <p:sp>
          <p:nvSpPr>
            <p:cNvPr id="97" name="tx97"/>
            <p:cNvSpPr/>
            <p:nvPr/>
          </p:nvSpPr>
          <p:spPr>
            <a:xfrm>
              <a:off x="1649750" y="5702129"/>
              <a:ext cx="345540"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Chad</a:t>
              </a:r>
            </a:p>
          </p:txBody>
        </p:sp>
        <p:sp>
          <p:nvSpPr>
            <p:cNvPr id="98" name="tx98"/>
            <p:cNvSpPr/>
            <p:nvPr/>
          </p:nvSpPr>
          <p:spPr>
            <a:xfrm>
              <a:off x="1400898" y="5923725"/>
              <a:ext cx="594392"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Viet Nam</a:t>
              </a:r>
            </a:p>
          </p:txBody>
        </p:sp>
        <p:sp>
          <p:nvSpPr>
            <p:cNvPr id="99" name="tx99"/>
            <p:cNvSpPr/>
            <p:nvPr/>
          </p:nvSpPr>
          <p:spPr>
            <a:xfrm>
              <a:off x="7511488" y="1719528"/>
              <a:ext cx="457898"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Nigeria</a:t>
              </a:r>
            </a:p>
          </p:txBody>
        </p:sp>
        <p:sp>
          <p:nvSpPr>
            <p:cNvPr id="100" name="tx100"/>
            <p:cNvSpPr/>
            <p:nvPr/>
          </p:nvSpPr>
          <p:spPr>
            <a:xfrm>
              <a:off x="7511488" y="1966180"/>
              <a:ext cx="313146"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DRC</a:t>
              </a:r>
            </a:p>
          </p:txBody>
        </p:sp>
        <p:sp>
          <p:nvSpPr>
            <p:cNvPr id="101" name="tx101"/>
            <p:cNvSpPr/>
            <p:nvPr/>
          </p:nvSpPr>
          <p:spPr>
            <a:xfrm>
              <a:off x="7511488" y="2187776"/>
              <a:ext cx="45796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Yemen</a:t>
              </a:r>
            </a:p>
          </p:txBody>
        </p:sp>
        <p:sp>
          <p:nvSpPr>
            <p:cNvPr id="102" name="tx102"/>
            <p:cNvSpPr/>
            <p:nvPr/>
          </p:nvSpPr>
          <p:spPr>
            <a:xfrm>
              <a:off x="7511488" y="2407538"/>
              <a:ext cx="313428"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India</a:t>
              </a:r>
            </a:p>
          </p:txBody>
        </p:sp>
        <p:sp>
          <p:nvSpPr>
            <p:cNvPr id="103" name="tx103"/>
            <p:cNvSpPr/>
            <p:nvPr/>
          </p:nvSpPr>
          <p:spPr>
            <a:xfrm>
              <a:off x="7511488" y="2627300"/>
              <a:ext cx="62685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Indonesia</a:t>
              </a:r>
            </a:p>
          </p:txBody>
        </p:sp>
        <p:sp>
          <p:nvSpPr>
            <p:cNvPr id="104" name="tx104"/>
            <p:cNvSpPr/>
            <p:nvPr/>
          </p:nvSpPr>
          <p:spPr>
            <a:xfrm>
              <a:off x="7511488" y="2820031"/>
              <a:ext cx="522334"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Ethiopia</a:t>
              </a:r>
            </a:p>
          </p:txBody>
        </p:sp>
        <p:sp>
          <p:nvSpPr>
            <p:cNvPr id="105" name="tx105"/>
            <p:cNvSpPr/>
            <p:nvPr/>
          </p:nvSpPr>
          <p:spPr>
            <a:xfrm>
              <a:off x="7511488" y="3036334"/>
              <a:ext cx="763422" cy="135647"/>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Afghanistan</a:t>
              </a:r>
            </a:p>
          </p:txBody>
        </p:sp>
        <p:sp>
          <p:nvSpPr>
            <p:cNvPr id="106" name="tx106"/>
            <p:cNvSpPr/>
            <p:nvPr/>
          </p:nvSpPr>
          <p:spPr>
            <a:xfrm>
              <a:off x="7511488" y="3286585"/>
              <a:ext cx="554375"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Pakistan</a:t>
              </a:r>
            </a:p>
          </p:txBody>
        </p:sp>
        <p:sp>
          <p:nvSpPr>
            <p:cNvPr id="107" name="tx107"/>
            <p:cNvSpPr/>
            <p:nvPr/>
          </p:nvSpPr>
          <p:spPr>
            <a:xfrm>
              <a:off x="7511488" y="3477622"/>
              <a:ext cx="450064"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Angola</a:t>
              </a:r>
            </a:p>
          </p:txBody>
        </p:sp>
        <p:sp>
          <p:nvSpPr>
            <p:cNvPr id="108" name="tx108"/>
            <p:cNvSpPr/>
            <p:nvPr/>
          </p:nvSpPr>
          <p:spPr>
            <a:xfrm>
              <a:off x="7511488" y="3699078"/>
              <a:ext cx="699056" cy="132189"/>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Philippines</a:t>
              </a:r>
            </a:p>
          </p:txBody>
        </p:sp>
        <p:sp>
          <p:nvSpPr>
            <p:cNvPr id="109" name="tx109"/>
            <p:cNvSpPr/>
            <p:nvPr/>
          </p:nvSpPr>
          <p:spPr>
            <a:xfrm>
              <a:off x="7511488" y="3944035"/>
              <a:ext cx="787347"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South Africa</a:t>
              </a:r>
            </a:p>
          </p:txBody>
        </p:sp>
        <p:sp>
          <p:nvSpPr>
            <p:cNvPr id="110" name="tx110"/>
            <p:cNvSpPr/>
            <p:nvPr/>
          </p:nvSpPr>
          <p:spPr>
            <a:xfrm>
              <a:off x="7511488" y="4165632"/>
              <a:ext cx="594604"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Tanzania</a:t>
              </a:r>
            </a:p>
          </p:txBody>
        </p:sp>
        <p:sp>
          <p:nvSpPr>
            <p:cNvPr id="111" name="tx111"/>
            <p:cNvSpPr/>
            <p:nvPr/>
          </p:nvSpPr>
          <p:spPr>
            <a:xfrm>
              <a:off x="7511488" y="4383558"/>
              <a:ext cx="417952"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Sudan</a:t>
              </a:r>
            </a:p>
          </p:txBody>
        </p:sp>
        <p:sp>
          <p:nvSpPr>
            <p:cNvPr id="112" name="tx112"/>
            <p:cNvSpPr/>
            <p:nvPr/>
          </p:nvSpPr>
          <p:spPr>
            <a:xfrm>
              <a:off x="7511488" y="4603320"/>
              <a:ext cx="37765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China</a:t>
              </a:r>
            </a:p>
          </p:txBody>
        </p:sp>
        <p:sp>
          <p:nvSpPr>
            <p:cNvPr id="113" name="tx113"/>
            <p:cNvSpPr/>
            <p:nvPr/>
          </p:nvSpPr>
          <p:spPr>
            <a:xfrm>
              <a:off x="7511488" y="4796192"/>
              <a:ext cx="7953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Madagascar</a:t>
              </a:r>
            </a:p>
          </p:txBody>
        </p:sp>
        <p:sp>
          <p:nvSpPr>
            <p:cNvPr id="114" name="tx114"/>
            <p:cNvSpPr/>
            <p:nvPr/>
          </p:nvSpPr>
          <p:spPr>
            <a:xfrm>
              <a:off x="7511488" y="5015954"/>
              <a:ext cx="763493"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Bangladesh</a:t>
              </a:r>
            </a:p>
          </p:txBody>
        </p:sp>
        <p:sp>
          <p:nvSpPr>
            <p:cNvPr id="115" name="tx115"/>
            <p:cNvSpPr/>
            <p:nvPr/>
          </p:nvSpPr>
          <p:spPr>
            <a:xfrm>
              <a:off x="7511488" y="5264440"/>
              <a:ext cx="457827"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Mexico</a:t>
              </a:r>
            </a:p>
          </p:txBody>
        </p:sp>
        <p:sp>
          <p:nvSpPr>
            <p:cNvPr id="116" name="tx116"/>
            <p:cNvSpPr/>
            <p:nvPr/>
          </p:nvSpPr>
          <p:spPr>
            <a:xfrm>
              <a:off x="7511488" y="5455477"/>
              <a:ext cx="602367" cy="133882"/>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Myanmar</a:t>
              </a:r>
            </a:p>
          </p:txBody>
        </p:sp>
        <p:sp>
          <p:nvSpPr>
            <p:cNvPr id="117" name="tx117"/>
            <p:cNvSpPr/>
            <p:nvPr/>
          </p:nvSpPr>
          <p:spPr>
            <a:xfrm>
              <a:off x="7511488" y="5703964"/>
              <a:ext cx="683106" cy="105158"/>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Venezuela</a:t>
              </a:r>
            </a:p>
          </p:txBody>
        </p:sp>
        <p:sp>
          <p:nvSpPr>
            <p:cNvPr id="118" name="tx118"/>
            <p:cNvSpPr/>
            <p:nvPr/>
          </p:nvSpPr>
          <p:spPr>
            <a:xfrm>
              <a:off x="7511488" y="5921890"/>
              <a:ext cx="522193" cy="106993"/>
            </a:xfrm>
            <a:prstGeom prst="rect">
              <a:avLst/>
            </a:prstGeom>
            <a:noFill/>
          </p:spPr>
          <p:txBody>
            <a:bodyPr lIns="0" rIns="0" tIns="0" bIns="0" anchorCtr="1" anchor="ctr" wrap="none"/>
            <a:lstStyle/>
            <a:p>
              <a:pPr algn="l" marL="0" marR="0" indent="0">
                <a:lnSpc>
                  <a:spcPts val="1138"/>
                </a:lnSpc>
                <a:spcBef>
                  <a:spcPts val="0"/>
                </a:spcBef>
                <a:spcAft>
                  <a:spcPts val="0"/>
                </a:spcAft>
              </a:pPr>
              <a:r>
                <a:rPr sz="1138">
                  <a:solidFill>
                    <a:srgbClr val="000000">
                      <a:alpha val="100000"/>
                    </a:srgbClr>
                  </a:solidFill>
                  <a:latin typeface="Arial"/>
                  <a:cs typeface="Arial"/>
                </a:rPr>
                <a:t>Somalia</a:t>
              </a:r>
            </a:p>
          </p:txBody>
        </p:sp>
        <p:sp>
          <p:nvSpPr>
            <p:cNvPr id="119" name="tx119"/>
            <p:cNvSpPr/>
            <p:nvPr/>
          </p:nvSpPr>
          <p:spPr>
            <a:xfrm>
              <a:off x="570259" y="1761352"/>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120" name="tx120"/>
            <p:cNvSpPr/>
            <p:nvPr/>
          </p:nvSpPr>
          <p:spPr>
            <a:xfrm>
              <a:off x="570259" y="198111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121" name="tx121"/>
            <p:cNvSpPr/>
            <p:nvPr/>
          </p:nvSpPr>
          <p:spPr>
            <a:xfrm>
              <a:off x="570259" y="219945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122" name="tx122"/>
            <p:cNvSpPr/>
            <p:nvPr/>
          </p:nvSpPr>
          <p:spPr>
            <a:xfrm>
              <a:off x="570259" y="24209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123" name="tx123"/>
            <p:cNvSpPr/>
            <p:nvPr/>
          </p:nvSpPr>
          <p:spPr>
            <a:xfrm>
              <a:off x="570259" y="264045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124" name="tx124"/>
            <p:cNvSpPr/>
            <p:nvPr/>
          </p:nvSpPr>
          <p:spPr>
            <a:xfrm>
              <a:off x="570259" y="285879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125" name="tx125"/>
            <p:cNvSpPr/>
            <p:nvPr/>
          </p:nvSpPr>
          <p:spPr>
            <a:xfrm>
              <a:off x="570259" y="308128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126" name="tx126"/>
            <p:cNvSpPr/>
            <p:nvPr/>
          </p:nvSpPr>
          <p:spPr>
            <a:xfrm>
              <a:off x="570259" y="32983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127" name="tx127"/>
            <p:cNvSpPr/>
            <p:nvPr/>
          </p:nvSpPr>
          <p:spPr>
            <a:xfrm>
              <a:off x="570259" y="351808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128" name="tx128"/>
            <p:cNvSpPr/>
            <p:nvPr/>
          </p:nvSpPr>
          <p:spPr>
            <a:xfrm>
              <a:off x="508103" y="37378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129" name="tx129"/>
            <p:cNvSpPr/>
            <p:nvPr/>
          </p:nvSpPr>
          <p:spPr>
            <a:xfrm>
              <a:off x="508103" y="395896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130" name="tx130"/>
            <p:cNvSpPr/>
            <p:nvPr/>
          </p:nvSpPr>
          <p:spPr>
            <a:xfrm>
              <a:off x="508103" y="417873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131" name="tx131"/>
            <p:cNvSpPr/>
            <p:nvPr/>
          </p:nvSpPr>
          <p:spPr>
            <a:xfrm>
              <a:off x="508103" y="439707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132" name="tx132"/>
            <p:cNvSpPr/>
            <p:nvPr/>
          </p:nvSpPr>
          <p:spPr>
            <a:xfrm>
              <a:off x="508103" y="46182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133" name="tx133"/>
            <p:cNvSpPr/>
            <p:nvPr/>
          </p:nvSpPr>
          <p:spPr>
            <a:xfrm>
              <a:off x="508103" y="483665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134" name="tx134"/>
            <p:cNvSpPr/>
            <p:nvPr/>
          </p:nvSpPr>
          <p:spPr>
            <a:xfrm>
              <a:off x="508103" y="505641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135" name="tx135"/>
            <p:cNvSpPr/>
            <p:nvPr/>
          </p:nvSpPr>
          <p:spPr>
            <a:xfrm>
              <a:off x="508103" y="527753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136" name="tx136"/>
            <p:cNvSpPr/>
            <p:nvPr/>
          </p:nvSpPr>
          <p:spPr>
            <a:xfrm>
              <a:off x="508103" y="549593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137" name="tx137"/>
            <p:cNvSpPr/>
            <p:nvPr/>
          </p:nvSpPr>
          <p:spPr>
            <a:xfrm>
              <a:off x="508103" y="571569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138" name="tx138"/>
            <p:cNvSpPr/>
            <p:nvPr/>
          </p:nvSpPr>
          <p:spPr>
            <a:xfrm>
              <a:off x="508103" y="59354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39" name="tx139"/>
            <p:cNvSpPr/>
            <p:nvPr/>
          </p:nvSpPr>
          <p:spPr>
            <a:xfrm>
              <a:off x="1971240"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0" name="tx140"/>
            <p:cNvSpPr/>
            <p:nvPr/>
          </p:nvSpPr>
          <p:spPr>
            <a:xfrm>
              <a:off x="7224761" y="624644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1" name="tx141"/>
            <p:cNvSpPr/>
            <p:nvPr/>
          </p:nvSpPr>
          <p:spPr>
            <a:xfrm>
              <a:off x="695044" y="1334230"/>
              <a:ext cx="3830344" cy="15380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IA2030 top 20 zero-dose countries rank, 2021-2025</a:t>
              </a:r>
            </a:p>
          </p:txBody>
        </p:sp>
        <p:sp>
          <p:nvSpPr>
            <p:cNvPr id="142" name="tx142"/>
            <p:cNvSpPr/>
            <p:nvPr/>
          </p:nvSpPr>
          <p:spPr>
            <a:xfrm>
              <a:off x="4912824" y="658680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20 countries were prioritised in the context of the Immunization Agenda 2030 (IA2030), based on their number of zero-dose children in 2021. This chart compares the ranking of the top 20 countries in 2021 and 2025. Rank 1 indicates the country with the highest absolute number of zero-dose children.
Mexico was in the top 20 zero-dose countries globally in both 2021 and 2025.</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Mexico was in the top 20 zero-dose countries globally in both 2021 and 2025.</a:t>
            </a:r>
          </a:p>
        </p:txBody>
      </p:sp>
      <p:grpSp xmlns:pic="http://schemas.openxmlformats.org/drawingml/2006/picture">
        <p:nvGrpSpPr>
          <p:cNvPr id="145" name=""/>
          <p:cNvGrpSpPr/>
          <p:nvPr/>
        </p:nvGrpSpPr>
        <p:grpSpPr>
          <a:xfrm>
            <a:off x="292608" y="914400"/>
            <a:ext cx="8595360" cy="28575"/>
            <a:chOff x="292608" y="914400"/>
            <a:chExt cx="8595360" cy="28575"/>
          </a:xfrm>
        </p:grpSpPr>
        <p:sp>
          <p:nvSpPr>
            <p:cNvPr id="14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9050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5810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2111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6416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5171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702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82325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7629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12932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823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4353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88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74145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944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30475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20054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35357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50660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6596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81267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9657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11873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2717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4247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57783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7308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88389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503692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18995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3429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49602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6490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80208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496125"/>
              <a:ext cx="4687757" cy="305909"/>
            </a:xfrm>
            <a:custGeom>
              <a:avLst/>
              <a:pathLst>
                <a:path w="4687757" h="305909">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5858"/>
                  </a:lnTo>
                  <a:lnTo>
                    <a:pt x="1183777" y="305840"/>
                  </a:lnTo>
                  <a:lnTo>
                    <a:pt x="1195614" y="305819"/>
                  </a:lnTo>
                  <a:lnTo>
                    <a:pt x="1207452" y="305794"/>
                  </a:lnTo>
                  <a:lnTo>
                    <a:pt x="1219290" y="305765"/>
                  </a:lnTo>
                  <a:lnTo>
                    <a:pt x="1231128" y="305730"/>
                  </a:lnTo>
                  <a:lnTo>
                    <a:pt x="1242965" y="305690"/>
                  </a:lnTo>
                  <a:lnTo>
                    <a:pt x="1254803" y="305643"/>
                  </a:lnTo>
                  <a:lnTo>
                    <a:pt x="1266641" y="305587"/>
                  </a:lnTo>
                  <a:lnTo>
                    <a:pt x="1278479" y="305521"/>
                  </a:lnTo>
                  <a:lnTo>
                    <a:pt x="1290317" y="305444"/>
                  </a:lnTo>
                  <a:lnTo>
                    <a:pt x="1302154" y="305354"/>
                  </a:lnTo>
                  <a:lnTo>
                    <a:pt x="1313992" y="305248"/>
                  </a:lnTo>
                  <a:lnTo>
                    <a:pt x="1325830" y="305123"/>
                  </a:lnTo>
                  <a:lnTo>
                    <a:pt x="1337668" y="304977"/>
                  </a:lnTo>
                  <a:lnTo>
                    <a:pt x="1349505" y="304805"/>
                  </a:lnTo>
                  <a:lnTo>
                    <a:pt x="1361343" y="304604"/>
                  </a:lnTo>
                  <a:lnTo>
                    <a:pt x="1373181" y="304367"/>
                  </a:lnTo>
                  <a:lnTo>
                    <a:pt x="1385019" y="304089"/>
                  </a:lnTo>
                  <a:lnTo>
                    <a:pt x="1396856" y="303763"/>
                  </a:lnTo>
                  <a:lnTo>
                    <a:pt x="1408694" y="303381"/>
                  </a:lnTo>
                  <a:lnTo>
                    <a:pt x="1420532" y="302933"/>
                  </a:lnTo>
                  <a:lnTo>
                    <a:pt x="1432370" y="302408"/>
                  </a:lnTo>
                  <a:lnTo>
                    <a:pt x="1444208" y="301793"/>
                  </a:lnTo>
                  <a:lnTo>
                    <a:pt x="1456045" y="301074"/>
                  </a:lnTo>
                  <a:lnTo>
                    <a:pt x="1467883" y="300233"/>
                  </a:lnTo>
                  <a:lnTo>
                    <a:pt x="1479721" y="299250"/>
                  </a:lnTo>
                  <a:lnTo>
                    <a:pt x="1491559" y="298103"/>
                  </a:lnTo>
                  <a:lnTo>
                    <a:pt x="1503396" y="296766"/>
                  </a:lnTo>
                  <a:lnTo>
                    <a:pt x="1515234" y="295210"/>
                  </a:lnTo>
                  <a:lnTo>
                    <a:pt x="1527072" y="293402"/>
                  </a:lnTo>
                  <a:lnTo>
                    <a:pt x="1538910" y="291305"/>
                  </a:lnTo>
                  <a:lnTo>
                    <a:pt x="1550748" y="288878"/>
                  </a:lnTo>
                  <a:lnTo>
                    <a:pt x="1562585" y="286076"/>
                  </a:lnTo>
                  <a:lnTo>
                    <a:pt x="1574423" y="282851"/>
                  </a:lnTo>
                  <a:lnTo>
                    <a:pt x="1586261" y="279153"/>
                  </a:lnTo>
                  <a:lnTo>
                    <a:pt x="1598099" y="274927"/>
                  </a:lnTo>
                  <a:lnTo>
                    <a:pt x="1609936" y="270121"/>
                  </a:lnTo>
                  <a:lnTo>
                    <a:pt x="1621774" y="264682"/>
                  </a:lnTo>
                  <a:lnTo>
                    <a:pt x="1633612" y="258563"/>
                  </a:lnTo>
                  <a:lnTo>
                    <a:pt x="1645450" y="251722"/>
                  </a:lnTo>
                  <a:lnTo>
                    <a:pt x="1657287" y="244130"/>
                  </a:lnTo>
                  <a:lnTo>
                    <a:pt x="1669125" y="235772"/>
                  </a:lnTo>
                  <a:lnTo>
                    <a:pt x="1680963" y="226651"/>
                  </a:lnTo>
                  <a:lnTo>
                    <a:pt x="1692801" y="216792"/>
                  </a:lnTo>
                  <a:lnTo>
                    <a:pt x="1704639" y="206247"/>
                  </a:lnTo>
                  <a:lnTo>
                    <a:pt x="1716476" y="195092"/>
                  </a:lnTo>
                  <a:lnTo>
                    <a:pt x="1728314" y="183430"/>
                  </a:lnTo>
                  <a:lnTo>
                    <a:pt x="1740152" y="171388"/>
                  </a:lnTo>
                  <a:lnTo>
                    <a:pt x="1751990" y="159108"/>
                  </a:lnTo>
                  <a:lnTo>
                    <a:pt x="1763827" y="146749"/>
                  </a:lnTo>
                  <a:lnTo>
                    <a:pt x="1775665" y="134470"/>
                  </a:lnTo>
                  <a:lnTo>
                    <a:pt x="1787503" y="122427"/>
                  </a:lnTo>
                  <a:lnTo>
                    <a:pt x="1799341" y="110765"/>
                  </a:lnTo>
                  <a:lnTo>
                    <a:pt x="1811178" y="99610"/>
                  </a:lnTo>
                  <a:lnTo>
                    <a:pt x="1823016" y="89065"/>
                  </a:lnTo>
                  <a:lnTo>
                    <a:pt x="1834854" y="79207"/>
                  </a:lnTo>
                  <a:lnTo>
                    <a:pt x="1846692" y="70085"/>
                  </a:lnTo>
                  <a:lnTo>
                    <a:pt x="1858530" y="61727"/>
                  </a:lnTo>
                  <a:lnTo>
                    <a:pt x="1870367" y="54135"/>
                  </a:lnTo>
                  <a:lnTo>
                    <a:pt x="1882205" y="47294"/>
                  </a:lnTo>
                  <a:lnTo>
                    <a:pt x="1894043" y="41175"/>
                  </a:lnTo>
                  <a:lnTo>
                    <a:pt x="1905881" y="35736"/>
                  </a:lnTo>
                  <a:lnTo>
                    <a:pt x="1917718" y="30930"/>
                  </a:lnTo>
                  <a:lnTo>
                    <a:pt x="1929556" y="26705"/>
                  </a:lnTo>
                  <a:lnTo>
                    <a:pt x="1941394" y="23006"/>
                  </a:lnTo>
                  <a:lnTo>
                    <a:pt x="1953232" y="19782"/>
                  </a:lnTo>
                  <a:lnTo>
                    <a:pt x="1965069" y="16980"/>
                  </a:lnTo>
                  <a:lnTo>
                    <a:pt x="1976907" y="14553"/>
                  </a:lnTo>
                  <a:lnTo>
                    <a:pt x="1988745" y="12455"/>
                  </a:lnTo>
                  <a:lnTo>
                    <a:pt x="2000583" y="10647"/>
                  </a:lnTo>
                  <a:lnTo>
                    <a:pt x="2012421" y="9091"/>
                  </a:lnTo>
                  <a:lnTo>
                    <a:pt x="2024258" y="7754"/>
                  </a:lnTo>
                  <a:lnTo>
                    <a:pt x="2036096" y="6607"/>
                  </a:lnTo>
                  <a:lnTo>
                    <a:pt x="2047934" y="5625"/>
                  </a:lnTo>
                  <a:lnTo>
                    <a:pt x="2059772" y="4783"/>
                  </a:lnTo>
                  <a:lnTo>
                    <a:pt x="2071609" y="4064"/>
                  </a:lnTo>
                  <a:lnTo>
                    <a:pt x="2083447" y="3449"/>
                  </a:lnTo>
                  <a:lnTo>
                    <a:pt x="2095285" y="2925"/>
                  </a:lnTo>
                  <a:lnTo>
                    <a:pt x="2107123" y="2477"/>
                  </a:lnTo>
                  <a:lnTo>
                    <a:pt x="2118961" y="2094"/>
                  </a:lnTo>
                  <a:lnTo>
                    <a:pt x="2130798" y="1768"/>
                  </a:lnTo>
                  <a:lnTo>
                    <a:pt x="2142636" y="1491"/>
                  </a:lnTo>
                  <a:lnTo>
                    <a:pt x="2154474" y="1254"/>
                  </a:lnTo>
                  <a:lnTo>
                    <a:pt x="2166312" y="1052"/>
                  </a:lnTo>
                  <a:lnTo>
                    <a:pt x="2178149" y="880"/>
                  </a:lnTo>
                  <a:lnTo>
                    <a:pt x="2189987" y="734"/>
                  </a:lnTo>
                  <a:lnTo>
                    <a:pt x="2201825" y="609"/>
                  </a:lnTo>
                  <a:lnTo>
                    <a:pt x="2213663" y="503"/>
                  </a:lnTo>
                  <a:lnTo>
                    <a:pt x="2225500" y="413"/>
                  </a:lnTo>
                  <a:lnTo>
                    <a:pt x="2237338" y="336"/>
                  </a:lnTo>
                  <a:lnTo>
                    <a:pt x="2249176" y="270"/>
                  </a:lnTo>
                  <a:lnTo>
                    <a:pt x="2261014" y="215"/>
                  </a:lnTo>
                  <a:lnTo>
                    <a:pt x="2272852" y="167"/>
                  </a:lnTo>
                  <a:lnTo>
                    <a:pt x="2284689" y="127"/>
                  </a:lnTo>
                  <a:lnTo>
                    <a:pt x="2296527" y="93"/>
                  </a:lnTo>
                  <a:lnTo>
                    <a:pt x="2308365" y="64"/>
                  </a:lnTo>
                  <a:lnTo>
                    <a:pt x="2320203" y="39"/>
                  </a:lnTo>
                  <a:lnTo>
                    <a:pt x="2332040" y="17"/>
                  </a:lnTo>
                  <a:lnTo>
                    <a:pt x="2343878" y="0"/>
                  </a:lnTo>
                  <a:lnTo>
                    <a:pt x="2343878" y="0"/>
                  </a:lnTo>
                  <a:lnTo>
                    <a:pt x="2355716" y="17"/>
                  </a:lnTo>
                  <a:lnTo>
                    <a:pt x="2367554" y="39"/>
                  </a:lnTo>
                  <a:lnTo>
                    <a:pt x="2379391" y="64"/>
                  </a:lnTo>
                  <a:lnTo>
                    <a:pt x="2391229" y="93"/>
                  </a:lnTo>
                  <a:lnTo>
                    <a:pt x="2403067" y="127"/>
                  </a:lnTo>
                  <a:lnTo>
                    <a:pt x="2414905" y="167"/>
                  </a:lnTo>
                  <a:lnTo>
                    <a:pt x="2426743" y="215"/>
                  </a:lnTo>
                  <a:lnTo>
                    <a:pt x="2438580" y="270"/>
                  </a:lnTo>
                  <a:lnTo>
                    <a:pt x="2450418" y="336"/>
                  </a:lnTo>
                  <a:lnTo>
                    <a:pt x="2462256" y="413"/>
                  </a:lnTo>
                  <a:lnTo>
                    <a:pt x="2474094" y="503"/>
                  </a:lnTo>
                  <a:lnTo>
                    <a:pt x="2485931" y="609"/>
                  </a:lnTo>
                  <a:lnTo>
                    <a:pt x="2497769" y="734"/>
                  </a:lnTo>
                  <a:lnTo>
                    <a:pt x="2509607" y="880"/>
                  </a:lnTo>
                  <a:lnTo>
                    <a:pt x="2521445" y="1052"/>
                  </a:lnTo>
                  <a:lnTo>
                    <a:pt x="2533283" y="1254"/>
                  </a:lnTo>
                  <a:lnTo>
                    <a:pt x="2545120" y="1491"/>
                  </a:lnTo>
                  <a:lnTo>
                    <a:pt x="2556958" y="1768"/>
                  </a:lnTo>
                  <a:lnTo>
                    <a:pt x="2568796" y="2094"/>
                  </a:lnTo>
                  <a:lnTo>
                    <a:pt x="2580634" y="2477"/>
                  </a:lnTo>
                  <a:lnTo>
                    <a:pt x="2592471" y="2925"/>
                  </a:lnTo>
                  <a:lnTo>
                    <a:pt x="2604309" y="3449"/>
                  </a:lnTo>
                  <a:lnTo>
                    <a:pt x="2616147" y="4064"/>
                  </a:lnTo>
                  <a:lnTo>
                    <a:pt x="2627985" y="4783"/>
                  </a:lnTo>
                  <a:lnTo>
                    <a:pt x="2639822" y="5625"/>
                  </a:lnTo>
                  <a:lnTo>
                    <a:pt x="2651660" y="6607"/>
                  </a:lnTo>
                  <a:lnTo>
                    <a:pt x="2663498" y="7754"/>
                  </a:lnTo>
                  <a:lnTo>
                    <a:pt x="2675336" y="9091"/>
                  </a:lnTo>
                  <a:lnTo>
                    <a:pt x="2687174" y="10647"/>
                  </a:lnTo>
                  <a:lnTo>
                    <a:pt x="2699011" y="12455"/>
                  </a:lnTo>
                  <a:lnTo>
                    <a:pt x="2710849" y="14553"/>
                  </a:lnTo>
                  <a:lnTo>
                    <a:pt x="2722687" y="16980"/>
                  </a:lnTo>
                  <a:lnTo>
                    <a:pt x="2734525" y="19782"/>
                  </a:lnTo>
                  <a:lnTo>
                    <a:pt x="2746362" y="23006"/>
                  </a:lnTo>
                  <a:lnTo>
                    <a:pt x="2758200" y="26705"/>
                  </a:lnTo>
                  <a:lnTo>
                    <a:pt x="2770038" y="30930"/>
                  </a:lnTo>
                  <a:lnTo>
                    <a:pt x="2781876" y="35736"/>
                  </a:lnTo>
                  <a:lnTo>
                    <a:pt x="2793713" y="41175"/>
                  </a:lnTo>
                  <a:lnTo>
                    <a:pt x="2805551" y="47294"/>
                  </a:lnTo>
                  <a:lnTo>
                    <a:pt x="2817389" y="54135"/>
                  </a:lnTo>
                  <a:lnTo>
                    <a:pt x="2829227" y="61727"/>
                  </a:lnTo>
                  <a:lnTo>
                    <a:pt x="2841065" y="70085"/>
                  </a:lnTo>
                  <a:lnTo>
                    <a:pt x="2852902" y="79207"/>
                  </a:lnTo>
                  <a:lnTo>
                    <a:pt x="2864740" y="89065"/>
                  </a:lnTo>
                  <a:lnTo>
                    <a:pt x="2876578" y="99610"/>
                  </a:lnTo>
                  <a:lnTo>
                    <a:pt x="2888416" y="110765"/>
                  </a:lnTo>
                  <a:lnTo>
                    <a:pt x="2900253" y="122427"/>
                  </a:lnTo>
                  <a:lnTo>
                    <a:pt x="2912091" y="134470"/>
                  </a:lnTo>
                  <a:lnTo>
                    <a:pt x="2923929" y="146749"/>
                  </a:lnTo>
                  <a:lnTo>
                    <a:pt x="2935767" y="159108"/>
                  </a:lnTo>
                  <a:lnTo>
                    <a:pt x="2947604" y="171388"/>
                  </a:lnTo>
                  <a:lnTo>
                    <a:pt x="2959442" y="183430"/>
                  </a:lnTo>
                  <a:lnTo>
                    <a:pt x="2971280" y="195092"/>
                  </a:lnTo>
                  <a:lnTo>
                    <a:pt x="2983118" y="206247"/>
                  </a:lnTo>
                  <a:lnTo>
                    <a:pt x="2994956" y="216792"/>
                  </a:lnTo>
                  <a:lnTo>
                    <a:pt x="3006793" y="226651"/>
                  </a:lnTo>
                  <a:lnTo>
                    <a:pt x="3018631" y="235772"/>
                  </a:lnTo>
                  <a:lnTo>
                    <a:pt x="3030469" y="244130"/>
                  </a:lnTo>
                  <a:lnTo>
                    <a:pt x="3042307" y="251722"/>
                  </a:lnTo>
                  <a:lnTo>
                    <a:pt x="3054144" y="258563"/>
                  </a:lnTo>
                  <a:lnTo>
                    <a:pt x="3065982" y="264682"/>
                  </a:lnTo>
                  <a:lnTo>
                    <a:pt x="3077820" y="270121"/>
                  </a:lnTo>
                  <a:lnTo>
                    <a:pt x="3089658" y="274927"/>
                  </a:lnTo>
                  <a:lnTo>
                    <a:pt x="3101496" y="279153"/>
                  </a:lnTo>
                  <a:lnTo>
                    <a:pt x="3113333" y="282851"/>
                  </a:lnTo>
                  <a:lnTo>
                    <a:pt x="3125171" y="286076"/>
                  </a:lnTo>
                  <a:lnTo>
                    <a:pt x="3137009" y="288878"/>
                  </a:lnTo>
                  <a:lnTo>
                    <a:pt x="3148847" y="291305"/>
                  </a:lnTo>
                  <a:lnTo>
                    <a:pt x="3160684" y="293402"/>
                  </a:lnTo>
                  <a:lnTo>
                    <a:pt x="3172522" y="295210"/>
                  </a:lnTo>
                  <a:lnTo>
                    <a:pt x="3184360" y="296766"/>
                  </a:lnTo>
                  <a:lnTo>
                    <a:pt x="3196198" y="298103"/>
                  </a:lnTo>
                  <a:lnTo>
                    <a:pt x="3208035" y="299250"/>
                  </a:lnTo>
                  <a:lnTo>
                    <a:pt x="3219873" y="300233"/>
                  </a:lnTo>
                  <a:lnTo>
                    <a:pt x="3231711" y="301074"/>
                  </a:lnTo>
                  <a:lnTo>
                    <a:pt x="3243549" y="301793"/>
                  </a:lnTo>
                  <a:lnTo>
                    <a:pt x="3255387" y="302408"/>
                  </a:lnTo>
                  <a:lnTo>
                    <a:pt x="3267224" y="302933"/>
                  </a:lnTo>
                  <a:lnTo>
                    <a:pt x="3279062" y="303381"/>
                  </a:lnTo>
                  <a:lnTo>
                    <a:pt x="3290900" y="303763"/>
                  </a:lnTo>
                  <a:lnTo>
                    <a:pt x="3302738" y="304089"/>
                  </a:lnTo>
                  <a:lnTo>
                    <a:pt x="3314575" y="304367"/>
                  </a:lnTo>
                  <a:lnTo>
                    <a:pt x="3326413" y="304604"/>
                  </a:lnTo>
                  <a:lnTo>
                    <a:pt x="3338251" y="304805"/>
                  </a:lnTo>
                  <a:lnTo>
                    <a:pt x="3350089" y="304977"/>
                  </a:lnTo>
                  <a:lnTo>
                    <a:pt x="3361926" y="305123"/>
                  </a:lnTo>
                  <a:lnTo>
                    <a:pt x="3373764" y="305248"/>
                  </a:lnTo>
                  <a:lnTo>
                    <a:pt x="3385602" y="305354"/>
                  </a:lnTo>
                  <a:lnTo>
                    <a:pt x="3397440" y="305444"/>
                  </a:lnTo>
                  <a:lnTo>
                    <a:pt x="3409278" y="305521"/>
                  </a:lnTo>
                  <a:lnTo>
                    <a:pt x="3421115" y="305587"/>
                  </a:lnTo>
                  <a:lnTo>
                    <a:pt x="3432953" y="305643"/>
                  </a:lnTo>
                  <a:lnTo>
                    <a:pt x="3444791" y="305690"/>
                  </a:lnTo>
                  <a:lnTo>
                    <a:pt x="3456629" y="305730"/>
                  </a:lnTo>
                  <a:lnTo>
                    <a:pt x="3468466" y="305765"/>
                  </a:lnTo>
                  <a:lnTo>
                    <a:pt x="3480304" y="305794"/>
                  </a:lnTo>
                  <a:lnTo>
                    <a:pt x="3492142" y="305819"/>
                  </a:lnTo>
                  <a:lnTo>
                    <a:pt x="3503980" y="305840"/>
                  </a:lnTo>
                  <a:lnTo>
                    <a:pt x="3515818" y="305858"/>
                  </a:lnTo>
                  <a:lnTo>
                    <a:pt x="3515818" y="305909"/>
                  </a:lnTo>
                  <a:lnTo>
                    <a:pt x="3527655" y="305900"/>
                  </a:lnTo>
                  <a:lnTo>
                    <a:pt x="3539493" y="305890"/>
                  </a:lnTo>
                  <a:lnTo>
                    <a:pt x="3551331" y="305877"/>
                  </a:lnTo>
                  <a:lnTo>
                    <a:pt x="3563169" y="305863"/>
                  </a:lnTo>
                  <a:lnTo>
                    <a:pt x="3575006" y="305845"/>
                  </a:lnTo>
                  <a:lnTo>
                    <a:pt x="3586844" y="305825"/>
                  </a:lnTo>
                  <a:lnTo>
                    <a:pt x="3598682" y="305801"/>
                  </a:lnTo>
                  <a:lnTo>
                    <a:pt x="3610520" y="305774"/>
                  </a:lnTo>
                  <a:lnTo>
                    <a:pt x="3622357" y="305741"/>
                  </a:lnTo>
                  <a:lnTo>
                    <a:pt x="3634195" y="305702"/>
                  </a:lnTo>
                  <a:lnTo>
                    <a:pt x="3646033" y="305657"/>
                  </a:lnTo>
                  <a:lnTo>
                    <a:pt x="3657871" y="305604"/>
                  </a:lnTo>
                  <a:lnTo>
                    <a:pt x="3669709" y="305542"/>
                  </a:lnTo>
                  <a:lnTo>
                    <a:pt x="3681546" y="305469"/>
                  </a:lnTo>
                  <a:lnTo>
                    <a:pt x="3693384" y="305383"/>
                  </a:lnTo>
                  <a:lnTo>
                    <a:pt x="3705222" y="305282"/>
                  </a:lnTo>
                  <a:lnTo>
                    <a:pt x="3717060" y="305164"/>
                  </a:lnTo>
                  <a:lnTo>
                    <a:pt x="3728897" y="305025"/>
                  </a:lnTo>
                  <a:lnTo>
                    <a:pt x="3740735" y="304862"/>
                  </a:lnTo>
                  <a:lnTo>
                    <a:pt x="3752573" y="304671"/>
                  </a:lnTo>
                  <a:lnTo>
                    <a:pt x="3764411" y="304447"/>
                  </a:lnTo>
                  <a:lnTo>
                    <a:pt x="3776248" y="304184"/>
                  </a:lnTo>
                  <a:lnTo>
                    <a:pt x="3788086" y="303877"/>
                  </a:lnTo>
                  <a:lnTo>
                    <a:pt x="3799924" y="303517"/>
                  </a:lnTo>
                  <a:lnTo>
                    <a:pt x="3811762" y="303097"/>
                  </a:lnTo>
                  <a:lnTo>
                    <a:pt x="3823600" y="302605"/>
                  </a:lnTo>
                  <a:lnTo>
                    <a:pt x="3835437" y="302032"/>
                  </a:lnTo>
                  <a:lnTo>
                    <a:pt x="3847275" y="301363"/>
                  </a:lnTo>
                  <a:lnTo>
                    <a:pt x="3859113" y="300585"/>
                  </a:lnTo>
                  <a:lnTo>
                    <a:pt x="3870951" y="299681"/>
                  </a:lnTo>
                  <a:lnTo>
                    <a:pt x="3882788" y="298633"/>
                  </a:lnTo>
                  <a:lnTo>
                    <a:pt x="3894626" y="297419"/>
                  </a:lnTo>
                  <a:lnTo>
                    <a:pt x="3906464" y="296018"/>
                  </a:lnTo>
                  <a:lnTo>
                    <a:pt x="3918302" y="294406"/>
                  </a:lnTo>
                  <a:lnTo>
                    <a:pt x="3930139" y="292557"/>
                  </a:lnTo>
                  <a:lnTo>
                    <a:pt x="3941977" y="290444"/>
                  </a:lnTo>
                  <a:lnTo>
                    <a:pt x="3953815" y="288041"/>
                  </a:lnTo>
                  <a:lnTo>
                    <a:pt x="3965653" y="285321"/>
                  </a:lnTo>
                  <a:lnTo>
                    <a:pt x="3977491" y="282262"/>
                  </a:lnTo>
                  <a:lnTo>
                    <a:pt x="3989328" y="278841"/>
                  </a:lnTo>
                  <a:lnTo>
                    <a:pt x="4001166" y="275045"/>
                  </a:lnTo>
                  <a:lnTo>
                    <a:pt x="4013004" y="270866"/>
                  </a:lnTo>
                  <a:lnTo>
                    <a:pt x="4024842" y="266306"/>
                  </a:lnTo>
                  <a:lnTo>
                    <a:pt x="4036679" y="261376"/>
                  </a:lnTo>
                  <a:lnTo>
                    <a:pt x="4048517" y="256104"/>
                  </a:lnTo>
                  <a:lnTo>
                    <a:pt x="4060355" y="250526"/>
                  </a:lnTo>
                  <a:lnTo>
                    <a:pt x="4072193" y="244695"/>
                  </a:lnTo>
                  <a:lnTo>
                    <a:pt x="4084031" y="238674"/>
                  </a:lnTo>
                  <a:lnTo>
                    <a:pt x="4095868" y="232534"/>
                  </a:lnTo>
                  <a:lnTo>
                    <a:pt x="4107706" y="226355"/>
                  </a:lnTo>
                  <a:lnTo>
                    <a:pt x="4119544" y="220215"/>
                  </a:lnTo>
                  <a:lnTo>
                    <a:pt x="4131382" y="214194"/>
                  </a:lnTo>
                  <a:lnTo>
                    <a:pt x="4143219" y="208363"/>
                  </a:lnTo>
                  <a:lnTo>
                    <a:pt x="4155057" y="202785"/>
                  </a:lnTo>
                  <a:lnTo>
                    <a:pt x="4166895" y="197513"/>
                  </a:lnTo>
                  <a:lnTo>
                    <a:pt x="4178733" y="192583"/>
                  </a:lnTo>
                  <a:lnTo>
                    <a:pt x="4190570" y="188023"/>
                  </a:lnTo>
                  <a:lnTo>
                    <a:pt x="4202408" y="183844"/>
                  </a:lnTo>
                  <a:lnTo>
                    <a:pt x="4214246" y="180048"/>
                  </a:lnTo>
                  <a:lnTo>
                    <a:pt x="4226084" y="176627"/>
                  </a:lnTo>
                  <a:lnTo>
                    <a:pt x="4237922" y="173568"/>
                  </a:lnTo>
                  <a:lnTo>
                    <a:pt x="4249759" y="170848"/>
                  </a:lnTo>
                  <a:lnTo>
                    <a:pt x="4261597" y="168445"/>
                  </a:lnTo>
                  <a:lnTo>
                    <a:pt x="4273435" y="166333"/>
                  </a:lnTo>
                  <a:lnTo>
                    <a:pt x="4285273" y="164483"/>
                  </a:lnTo>
                  <a:lnTo>
                    <a:pt x="4297110" y="162871"/>
                  </a:lnTo>
                  <a:lnTo>
                    <a:pt x="4308948" y="161470"/>
                  </a:lnTo>
                  <a:lnTo>
                    <a:pt x="4320786" y="160256"/>
                  </a:lnTo>
                  <a:lnTo>
                    <a:pt x="4332624" y="159208"/>
                  </a:lnTo>
                  <a:lnTo>
                    <a:pt x="4344461" y="158304"/>
                  </a:lnTo>
                  <a:lnTo>
                    <a:pt x="4356299" y="157526"/>
                  </a:lnTo>
                  <a:lnTo>
                    <a:pt x="4368137" y="156857"/>
                  </a:lnTo>
                  <a:lnTo>
                    <a:pt x="4379975" y="156284"/>
                  </a:lnTo>
                  <a:lnTo>
                    <a:pt x="4391813" y="155792"/>
                  </a:lnTo>
                  <a:lnTo>
                    <a:pt x="4403650" y="155372"/>
                  </a:lnTo>
                  <a:lnTo>
                    <a:pt x="4415488" y="155012"/>
                  </a:lnTo>
                  <a:lnTo>
                    <a:pt x="4427326" y="154705"/>
                  </a:lnTo>
                  <a:lnTo>
                    <a:pt x="4439164" y="154442"/>
                  </a:lnTo>
                  <a:lnTo>
                    <a:pt x="4451001" y="154218"/>
                  </a:lnTo>
                  <a:lnTo>
                    <a:pt x="4462839" y="154027"/>
                  </a:lnTo>
                  <a:lnTo>
                    <a:pt x="4474677" y="153864"/>
                  </a:lnTo>
                  <a:lnTo>
                    <a:pt x="4486515" y="153725"/>
                  </a:lnTo>
                  <a:lnTo>
                    <a:pt x="4498352" y="153607"/>
                  </a:lnTo>
                  <a:lnTo>
                    <a:pt x="4510190" y="153506"/>
                  </a:lnTo>
                  <a:lnTo>
                    <a:pt x="4522028" y="153420"/>
                  </a:lnTo>
                  <a:lnTo>
                    <a:pt x="4533866" y="153347"/>
                  </a:lnTo>
                  <a:lnTo>
                    <a:pt x="4545704" y="153285"/>
                  </a:lnTo>
                  <a:lnTo>
                    <a:pt x="4557541" y="153232"/>
                  </a:lnTo>
                  <a:lnTo>
                    <a:pt x="4569379" y="153187"/>
                  </a:lnTo>
                  <a:lnTo>
                    <a:pt x="4581217" y="153148"/>
                  </a:lnTo>
                  <a:lnTo>
                    <a:pt x="4593055" y="153115"/>
                  </a:lnTo>
                  <a:lnTo>
                    <a:pt x="4604892" y="153088"/>
                  </a:lnTo>
                  <a:lnTo>
                    <a:pt x="4616730" y="153064"/>
                  </a:lnTo>
                  <a:lnTo>
                    <a:pt x="4628568" y="153044"/>
                  </a:lnTo>
                  <a:lnTo>
                    <a:pt x="4640406" y="153027"/>
                  </a:lnTo>
                  <a:lnTo>
                    <a:pt x="4652244" y="153012"/>
                  </a:lnTo>
                  <a:lnTo>
                    <a:pt x="4664081" y="153000"/>
                  </a:lnTo>
                  <a:lnTo>
                    <a:pt x="4675919" y="152989"/>
                  </a:lnTo>
                  <a:lnTo>
                    <a:pt x="4687757" y="152980"/>
                  </a:lnTo>
                </a:path>
              </a:pathLst>
            </a:custGeom>
            <a:ln w="40651" cap="flat">
              <a:solidFill>
                <a:srgbClr val="E8E8E8">
                  <a:alpha val="100000"/>
                </a:srgbClr>
              </a:solidFill>
              <a:prstDash val="solid"/>
              <a:round/>
            </a:ln>
          </p:spPr>
          <p:txBody>
            <a:bodyPr/>
            <a:lstStyle/>
            <a:p/>
          </p:txBody>
        </p:sp>
        <p:sp>
          <p:nvSpPr>
            <p:cNvPr id="38" name="pl38"/>
            <p:cNvSpPr/>
            <p:nvPr/>
          </p:nvSpPr>
          <p:spPr>
            <a:xfrm>
              <a:off x="2482252" y="1211183"/>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731017"/>
              <a:ext cx="4687757" cy="611921"/>
            </a:xfrm>
            <a:custGeom>
              <a:avLst/>
              <a:pathLst>
                <a:path w="4687757" h="611921">
                  <a:moveTo>
                    <a:pt x="0" y="0"/>
                  </a:moveTo>
                  <a:lnTo>
                    <a:pt x="11837" y="26"/>
                  </a:lnTo>
                  <a:lnTo>
                    <a:pt x="23675" y="58"/>
                  </a:lnTo>
                  <a:lnTo>
                    <a:pt x="35513" y="96"/>
                  </a:lnTo>
                  <a:lnTo>
                    <a:pt x="47351" y="139"/>
                  </a:lnTo>
                  <a:lnTo>
                    <a:pt x="59188" y="191"/>
                  </a:lnTo>
                  <a:lnTo>
                    <a:pt x="71026" y="251"/>
                  </a:lnTo>
                  <a:lnTo>
                    <a:pt x="82864" y="322"/>
                  </a:lnTo>
                  <a:lnTo>
                    <a:pt x="94702" y="406"/>
                  </a:lnTo>
                  <a:lnTo>
                    <a:pt x="106539" y="504"/>
                  </a:lnTo>
                  <a:lnTo>
                    <a:pt x="118377" y="619"/>
                  </a:lnTo>
                  <a:lnTo>
                    <a:pt x="130215" y="755"/>
                  </a:lnTo>
                  <a:lnTo>
                    <a:pt x="142053" y="914"/>
                  </a:lnTo>
                  <a:lnTo>
                    <a:pt x="153891" y="1101"/>
                  </a:lnTo>
                  <a:lnTo>
                    <a:pt x="165728" y="1321"/>
                  </a:lnTo>
                  <a:lnTo>
                    <a:pt x="177566" y="1578"/>
                  </a:lnTo>
                  <a:lnTo>
                    <a:pt x="189404" y="1881"/>
                  </a:lnTo>
                  <a:lnTo>
                    <a:pt x="201242" y="2236"/>
                  </a:lnTo>
                  <a:lnTo>
                    <a:pt x="213079" y="2653"/>
                  </a:lnTo>
                  <a:lnTo>
                    <a:pt x="224917" y="3142"/>
                  </a:lnTo>
                  <a:lnTo>
                    <a:pt x="236755" y="3715"/>
                  </a:lnTo>
                  <a:lnTo>
                    <a:pt x="248593" y="4387"/>
                  </a:lnTo>
                  <a:lnTo>
                    <a:pt x="260430" y="5174"/>
                  </a:lnTo>
                  <a:lnTo>
                    <a:pt x="272268" y="6096"/>
                  </a:lnTo>
                  <a:lnTo>
                    <a:pt x="284106" y="7175"/>
                  </a:lnTo>
                  <a:lnTo>
                    <a:pt x="295944" y="8437"/>
                  </a:lnTo>
                  <a:lnTo>
                    <a:pt x="307782" y="9911"/>
                  </a:lnTo>
                  <a:lnTo>
                    <a:pt x="319619" y="11631"/>
                  </a:lnTo>
                  <a:lnTo>
                    <a:pt x="331457" y="13636"/>
                  </a:lnTo>
                  <a:lnTo>
                    <a:pt x="343295" y="15971"/>
                  </a:lnTo>
                  <a:lnTo>
                    <a:pt x="355133" y="18683"/>
                  </a:lnTo>
                  <a:lnTo>
                    <a:pt x="366970" y="21829"/>
                  </a:lnTo>
                  <a:lnTo>
                    <a:pt x="378808" y="25470"/>
                  </a:lnTo>
                  <a:lnTo>
                    <a:pt x="390646" y="29673"/>
                  </a:lnTo>
                  <a:lnTo>
                    <a:pt x="402484" y="34509"/>
                  </a:lnTo>
                  <a:lnTo>
                    <a:pt x="414321" y="40057"/>
                  </a:lnTo>
                  <a:lnTo>
                    <a:pt x="426159" y="46396"/>
                  </a:lnTo>
                  <a:lnTo>
                    <a:pt x="437997" y="53605"/>
                  </a:lnTo>
                  <a:lnTo>
                    <a:pt x="449835" y="61763"/>
                  </a:lnTo>
                  <a:lnTo>
                    <a:pt x="461673" y="70942"/>
                  </a:lnTo>
                  <a:lnTo>
                    <a:pt x="473510" y="81203"/>
                  </a:lnTo>
                  <a:lnTo>
                    <a:pt x="485348" y="92590"/>
                  </a:lnTo>
                  <a:lnTo>
                    <a:pt x="497186" y="105128"/>
                  </a:lnTo>
                  <a:lnTo>
                    <a:pt x="509024" y="118810"/>
                  </a:lnTo>
                  <a:lnTo>
                    <a:pt x="520861" y="133598"/>
                  </a:lnTo>
                  <a:lnTo>
                    <a:pt x="532699" y="149416"/>
                  </a:lnTo>
                  <a:lnTo>
                    <a:pt x="544537" y="166148"/>
                  </a:lnTo>
                  <a:lnTo>
                    <a:pt x="556375" y="183641"/>
                  </a:lnTo>
                  <a:lnTo>
                    <a:pt x="568213" y="201705"/>
                  </a:lnTo>
                  <a:lnTo>
                    <a:pt x="580050" y="220124"/>
                  </a:lnTo>
                  <a:lnTo>
                    <a:pt x="591888" y="238663"/>
                  </a:lnTo>
                  <a:lnTo>
                    <a:pt x="603726" y="257082"/>
                  </a:lnTo>
                  <a:lnTo>
                    <a:pt x="615564" y="275146"/>
                  </a:lnTo>
                  <a:lnTo>
                    <a:pt x="627401" y="292638"/>
                  </a:lnTo>
                  <a:lnTo>
                    <a:pt x="639239" y="309371"/>
                  </a:lnTo>
                  <a:lnTo>
                    <a:pt x="651077" y="325188"/>
                  </a:lnTo>
                  <a:lnTo>
                    <a:pt x="662915" y="339976"/>
                  </a:lnTo>
                  <a:lnTo>
                    <a:pt x="674752" y="353658"/>
                  </a:lnTo>
                  <a:lnTo>
                    <a:pt x="686590" y="366196"/>
                  </a:lnTo>
                  <a:lnTo>
                    <a:pt x="698428" y="377584"/>
                  </a:lnTo>
                  <a:lnTo>
                    <a:pt x="710266" y="387845"/>
                  </a:lnTo>
                  <a:lnTo>
                    <a:pt x="722104" y="397024"/>
                  </a:lnTo>
                  <a:lnTo>
                    <a:pt x="733941" y="405182"/>
                  </a:lnTo>
                  <a:lnTo>
                    <a:pt x="745779" y="412391"/>
                  </a:lnTo>
                  <a:lnTo>
                    <a:pt x="757617" y="418729"/>
                  </a:lnTo>
                  <a:lnTo>
                    <a:pt x="769455" y="424277"/>
                  </a:lnTo>
                  <a:lnTo>
                    <a:pt x="781292" y="429114"/>
                  </a:lnTo>
                  <a:lnTo>
                    <a:pt x="793130" y="433317"/>
                  </a:lnTo>
                  <a:lnTo>
                    <a:pt x="804968" y="436957"/>
                  </a:lnTo>
                  <a:lnTo>
                    <a:pt x="816806" y="440103"/>
                  </a:lnTo>
                  <a:lnTo>
                    <a:pt x="828643" y="442816"/>
                  </a:lnTo>
                  <a:lnTo>
                    <a:pt x="840481" y="445150"/>
                  </a:lnTo>
                  <a:lnTo>
                    <a:pt x="852319" y="447155"/>
                  </a:lnTo>
                  <a:lnTo>
                    <a:pt x="864157" y="448875"/>
                  </a:lnTo>
                  <a:lnTo>
                    <a:pt x="875995" y="450349"/>
                  </a:lnTo>
                  <a:lnTo>
                    <a:pt x="887832" y="451611"/>
                  </a:lnTo>
                  <a:lnTo>
                    <a:pt x="899670" y="452690"/>
                  </a:lnTo>
                  <a:lnTo>
                    <a:pt x="911508" y="453612"/>
                  </a:lnTo>
                  <a:lnTo>
                    <a:pt x="923346" y="454399"/>
                  </a:lnTo>
                  <a:lnTo>
                    <a:pt x="935183" y="455071"/>
                  </a:lnTo>
                  <a:lnTo>
                    <a:pt x="947021" y="455645"/>
                  </a:lnTo>
                  <a:lnTo>
                    <a:pt x="958859" y="456134"/>
                  </a:lnTo>
                  <a:lnTo>
                    <a:pt x="970697" y="456550"/>
                  </a:lnTo>
                  <a:lnTo>
                    <a:pt x="982534" y="456906"/>
                  </a:lnTo>
                  <a:lnTo>
                    <a:pt x="994372" y="457208"/>
                  </a:lnTo>
                  <a:lnTo>
                    <a:pt x="1006210" y="457466"/>
                  </a:lnTo>
                  <a:lnTo>
                    <a:pt x="1018048" y="457685"/>
                  </a:lnTo>
                  <a:lnTo>
                    <a:pt x="1029886" y="457872"/>
                  </a:lnTo>
                  <a:lnTo>
                    <a:pt x="1041723" y="458031"/>
                  </a:lnTo>
                  <a:lnTo>
                    <a:pt x="1053561" y="458167"/>
                  </a:lnTo>
                  <a:lnTo>
                    <a:pt x="1065399" y="458282"/>
                  </a:lnTo>
                  <a:lnTo>
                    <a:pt x="1077237" y="458380"/>
                  </a:lnTo>
                  <a:lnTo>
                    <a:pt x="1089074" y="458464"/>
                  </a:lnTo>
                  <a:lnTo>
                    <a:pt x="1100912" y="458535"/>
                  </a:lnTo>
                  <a:lnTo>
                    <a:pt x="1112750" y="458596"/>
                  </a:lnTo>
                  <a:lnTo>
                    <a:pt x="1124588" y="458647"/>
                  </a:lnTo>
                  <a:lnTo>
                    <a:pt x="1136426" y="458691"/>
                  </a:lnTo>
                  <a:lnTo>
                    <a:pt x="1148263" y="458728"/>
                  </a:lnTo>
                  <a:lnTo>
                    <a:pt x="1160101" y="458760"/>
                  </a:lnTo>
                  <a:lnTo>
                    <a:pt x="1171939" y="458787"/>
                  </a:lnTo>
                  <a:lnTo>
                    <a:pt x="1171939" y="458992"/>
                  </a:lnTo>
                  <a:lnTo>
                    <a:pt x="1183777" y="459001"/>
                  </a:lnTo>
                  <a:lnTo>
                    <a:pt x="1195614" y="459012"/>
                  </a:lnTo>
                  <a:lnTo>
                    <a:pt x="1207452" y="459024"/>
                  </a:lnTo>
                  <a:lnTo>
                    <a:pt x="1219290" y="459039"/>
                  </a:lnTo>
                  <a:lnTo>
                    <a:pt x="1231128" y="459056"/>
                  </a:lnTo>
                  <a:lnTo>
                    <a:pt x="1242965" y="459076"/>
                  </a:lnTo>
                  <a:lnTo>
                    <a:pt x="1254803" y="459100"/>
                  </a:lnTo>
                  <a:lnTo>
                    <a:pt x="1266641" y="459128"/>
                  </a:lnTo>
                  <a:lnTo>
                    <a:pt x="1278479" y="459160"/>
                  </a:lnTo>
                  <a:lnTo>
                    <a:pt x="1290317" y="459199"/>
                  </a:lnTo>
                  <a:lnTo>
                    <a:pt x="1302154" y="459244"/>
                  </a:lnTo>
                  <a:lnTo>
                    <a:pt x="1313992" y="459297"/>
                  </a:lnTo>
                  <a:lnTo>
                    <a:pt x="1325830" y="459359"/>
                  </a:lnTo>
                  <a:lnTo>
                    <a:pt x="1337668" y="459433"/>
                  </a:lnTo>
                  <a:lnTo>
                    <a:pt x="1349505" y="459518"/>
                  </a:lnTo>
                  <a:lnTo>
                    <a:pt x="1361343" y="459619"/>
                  </a:lnTo>
                  <a:lnTo>
                    <a:pt x="1373181" y="459738"/>
                  </a:lnTo>
                  <a:lnTo>
                    <a:pt x="1385019" y="459877"/>
                  </a:lnTo>
                  <a:lnTo>
                    <a:pt x="1396856" y="460040"/>
                  </a:lnTo>
                  <a:lnTo>
                    <a:pt x="1408694" y="460231"/>
                  </a:lnTo>
                  <a:lnTo>
                    <a:pt x="1420532" y="460455"/>
                  </a:lnTo>
                  <a:lnTo>
                    <a:pt x="1432370" y="460717"/>
                  </a:lnTo>
                  <a:lnTo>
                    <a:pt x="1444208" y="461025"/>
                  </a:lnTo>
                  <a:lnTo>
                    <a:pt x="1456045" y="461384"/>
                  </a:lnTo>
                  <a:lnTo>
                    <a:pt x="1467883" y="461805"/>
                  </a:lnTo>
                  <a:lnTo>
                    <a:pt x="1479721" y="462296"/>
                  </a:lnTo>
                  <a:lnTo>
                    <a:pt x="1491559" y="462869"/>
                  </a:lnTo>
                  <a:lnTo>
                    <a:pt x="1503396" y="463538"/>
                  </a:lnTo>
                  <a:lnTo>
                    <a:pt x="1515234" y="464316"/>
                  </a:lnTo>
                  <a:lnTo>
                    <a:pt x="1527072" y="465220"/>
                  </a:lnTo>
                  <a:lnTo>
                    <a:pt x="1538910" y="466269"/>
                  </a:lnTo>
                  <a:lnTo>
                    <a:pt x="1550748" y="467482"/>
                  </a:lnTo>
                  <a:lnTo>
                    <a:pt x="1562585" y="468883"/>
                  </a:lnTo>
                  <a:lnTo>
                    <a:pt x="1574423" y="470496"/>
                  </a:lnTo>
                  <a:lnTo>
                    <a:pt x="1586261" y="472345"/>
                  </a:lnTo>
                  <a:lnTo>
                    <a:pt x="1598099" y="474458"/>
                  </a:lnTo>
                  <a:lnTo>
                    <a:pt x="1609936" y="476861"/>
                  </a:lnTo>
                  <a:lnTo>
                    <a:pt x="1621774" y="479580"/>
                  </a:lnTo>
                  <a:lnTo>
                    <a:pt x="1633612" y="482640"/>
                  </a:lnTo>
                  <a:lnTo>
                    <a:pt x="1645450" y="486060"/>
                  </a:lnTo>
                  <a:lnTo>
                    <a:pt x="1657287" y="489856"/>
                  </a:lnTo>
                  <a:lnTo>
                    <a:pt x="1669125" y="494035"/>
                  </a:lnTo>
                  <a:lnTo>
                    <a:pt x="1680963" y="498596"/>
                  </a:lnTo>
                  <a:lnTo>
                    <a:pt x="1692801" y="503525"/>
                  </a:lnTo>
                  <a:lnTo>
                    <a:pt x="1704639" y="508798"/>
                  </a:lnTo>
                  <a:lnTo>
                    <a:pt x="1716476" y="514375"/>
                  </a:lnTo>
                  <a:lnTo>
                    <a:pt x="1728314" y="520206"/>
                  </a:lnTo>
                  <a:lnTo>
                    <a:pt x="1740152" y="526227"/>
                  </a:lnTo>
                  <a:lnTo>
                    <a:pt x="1751990" y="532367"/>
                  </a:lnTo>
                  <a:lnTo>
                    <a:pt x="1763827" y="538547"/>
                  </a:lnTo>
                  <a:lnTo>
                    <a:pt x="1775665" y="544686"/>
                  </a:lnTo>
                  <a:lnTo>
                    <a:pt x="1787503" y="550708"/>
                  </a:lnTo>
                  <a:lnTo>
                    <a:pt x="1799341" y="556539"/>
                  </a:lnTo>
                  <a:lnTo>
                    <a:pt x="1811178" y="562116"/>
                  </a:lnTo>
                  <a:lnTo>
                    <a:pt x="1823016" y="567389"/>
                  </a:lnTo>
                  <a:lnTo>
                    <a:pt x="1834854" y="572318"/>
                  </a:lnTo>
                  <a:lnTo>
                    <a:pt x="1846692" y="576879"/>
                  </a:lnTo>
                  <a:lnTo>
                    <a:pt x="1858530" y="581058"/>
                  </a:lnTo>
                  <a:lnTo>
                    <a:pt x="1870367" y="584854"/>
                  </a:lnTo>
                  <a:lnTo>
                    <a:pt x="1882205" y="588274"/>
                  </a:lnTo>
                  <a:lnTo>
                    <a:pt x="1894043" y="591334"/>
                  </a:lnTo>
                  <a:lnTo>
                    <a:pt x="1905881" y="594053"/>
                  </a:lnTo>
                  <a:lnTo>
                    <a:pt x="1917718" y="596456"/>
                  </a:lnTo>
                  <a:lnTo>
                    <a:pt x="1929556" y="598569"/>
                  </a:lnTo>
                  <a:lnTo>
                    <a:pt x="1941394" y="600418"/>
                  </a:lnTo>
                  <a:lnTo>
                    <a:pt x="1953232" y="602030"/>
                  </a:lnTo>
                  <a:lnTo>
                    <a:pt x="1965069" y="603431"/>
                  </a:lnTo>
                  <a:lnTo>
                    <a:pt x="1976907" y="604645"/>
                  </a:lnTo>
                  <a:lnTo>
                    <a:pt x="1988745" y="605694"/>
                  </a:lnTo>
                  <a:lnTo>
                    <a:pt x="2000583" y="606598"/>
                  </a:lnTo>
                  <a:lnTo>
                    <a:pt x="2012421" y="607376"/>
                  </a:lnTo>
                  <a:lnTo>
                    <a:pt x="2024258" y="608044"/>
                  </a:lnTo>
                  <a:lnTo>
                    <a:pt x="2036096" y="608618"/>
                  </a:lnTo>
                  <a:lnTo>
                    <a:pt x="2047934" y="609109"/>
                  </a:lnTo>
                  <a:lnTo>
                    <a:pt x="2059772" y="609529"/>
                  </a:lnTo>
                  <a:lnTo>
                    <a:pt x="2071609" y="609889"/>
                  </a:lnTo>
                  <a:lnTo>
                    <a:pt x="2083447" y="610196"/>
                  </a:lnTo>
                  <a:lnTo>
                    <a:pt x="2095285" y="610459"/>
                  </a:lnTo>
                  <a:lnTo>
                    <a:pt x="2107123" y="610683"/>
                  </a:lnTo>
                  <a:lnTo>
                    <a:pt x="2118961" y="610874"/>
                  </a:lnTo>
                  <a:lnTo>
                    <a:pt x="2130798" y="611037"/>
                  </a:lnTo>
                  <a:lnTo>
                    <a:pt x="2142636" y="611176"/>
                  </a:lnTo>
                  <a:lnTo>
                    <a:pt x="2154474" y="611294"/>
                  </a:lnTo>
                  <a:lnTo>
                    <a:pt x="2166312" y="611395"/>
                  </a:lnTo>
                  <a:lnTo>
                    <a:pt x="2178149" y="611481"/>
                  </a:lnTo>
                  <a:lnTo>
                    <a:pt x="2189987" y="611554"/>
                  </a:lnTo>
                  <a:lnTo>
                    <a:pt x="2201825" y="611617"/>
                  </a:lnTo>
                  <a:lnTo>
                    <a:pt x="2213663" y="611670"/>
                  </a:lnTo>
                  <a:lnTo>
                    <a:pt x="2225500" y="611715"/>
                  </a:lnTo>
                  <a:lnTo>
                    <a:pt x="2237338" y="611753"/>
                  </a:lnTo>
                  <a:lnTo>
                    <a:pt x="2249176" y="611786"/>
                  </a:lnTo>
                  <a:lnTo>
                    <a:pt x="2261014" y="611814"/>
                  </a:lnTo>
                  <a:lnTo>
                    <a:pt x="2272852" y="611837"/>
                  </a:lnTo>
                  <a:lnTo>
                    <a:pt x="2284689" y="611858"/>
                  </a:lnTo>
                  <a:lnTo>
                    <a:pt x="2296527" y="611875"/>
                  </a:lnTo>
                  <a:lnTo>
                    <a:pt x="2308365" y="611889"/>
                  </a:lnTo>
                  <a:lnTo>
                    <a:pt x="2320203" y="611902"/>
                  </a:lnTo>
                  <a:lnTo>
                    <a:pt x="2332040" y="611912"/>
                  </a:lnTo>
                  <a:lnTo>
                    <a:pt x="2343878" y="611921"/>
                  </a:lnTo>
                  <a:lnTo>
                    <a:pt x="2343878" y="611870"/>
                  </a:lnTo>
                  <a:lnTo>
                    <a:pt x="2355716" y="611852"/>
                  </a:lnTo>
                  <a:lnTo>
                    <a:pt x="2367554" y="611831"/>
                  </a:lnTo>
                  <a:lnTo>
                    <a:pt x="2379391" y="611806"/>
                  </a:lnTo>
                  <a:lnTo>
                    <a:pt x="2391229" y="611777"/>
                  </a:lnTo>
                  <a:lnTo>
                    <a:pt x="2403067" y="611743"/>
                  </a:lnTo>
                  <a:lnTo>
                    <a:pt x="2414905" y="611702"/>
                  </a:lnTo>
                  <a:lnTo>
                    <a:pt x="2426743" y="611655"/>
                  </a:lnTo>
                  <a:lnTo>
                    <a:pt x="2438580" y="611599"/>
                  </a:lnTo>
                  <a:lnTo>
                    <a:pt x="2450418" y="611534"/>
                  </a:lnTo>
                  <a:lnTo>
                    <a:pt x="2462256" y="611457"/>
                  </a:lnTo>
                  <a:lnTo>
                    <a:pt x="2474094" y="611366"/>
                  </a:lnTo>
                  <a:lnTo>
                    <a:pt x="2485931" y="611260"/>
                  </a:lnTo>
                  <a:lnTo>
                    <a:pt x="2497769" y="611136"/>
                  </a:lnTo>
                  <a:lnTo>
                    <a:pt x="2509607" y="610989"/>
                  </a:lnTo>
                  <a:lnTo>
                    <a:pt x="2521445" y="610818"/>
                  </a:lnTo>
                  <a:lnTo>
                    <a:pt x="2533283" y="610616"/>
                  </a:lnTo>
                  <a:lnTo>
                    <a:pt x="2545120" y="610379"/>
                  </a:lnTo>
                  <a:lnTo>
                    <a:pt x="2556958" y="610101"/>
                  </a:lnTo>
                  <a:lnTo>
                    <a:pt x="2568796" y="609775"/>
                  </a:lnTo>
                  <a:lnTo>
                    <a:pt x="2580634" y="609393"/>
                  </a:lnTo>
                  <a:lnTo>
                    <a:pt x="2592471" y="608945"/>
                  </a:lnTo>
                  <a:lnTo>
                    <a:pt x="2604309" y="608420"/>
                  </a:lnTo>
                  <a:lnTo>
                    <a:pt x="2616147" y="607805"/>
                  </a:lnTo>
                  <a:lnTo>
                    <a:pt x="2627985" y="607086"/>
                  </a:lnTo>
                  <a:lnTo>
                    <a:pt x="2639822" y="606245"/>
                  </a:lnTo>
                  <a:lnTo>
                    <a:pt x="2651660" y="605262"/>
                  </a:lnTo>
                  <a:lnTo>
                    <a:pt x="2663498" y="604116"/>
                  </a:lnTo>
                  <a:lnTo>
                    <a:pt x="2675336" y="602779"/>
                  </a:lnTo>
                  <a:lnTo>
                    <a:pt x="2687174" y="601223"/>
                  </a:lnTo>
                  <a:lnTo>
                    <a:pt x="2699011" y="599414"/>
                  </a:lnTo>
                  <a:lnTo>
                    <a:pt x="2710849" y="597317"/>
                  </a:lnTo>
                  <a:lnTo>
                    <a:pt x="2722687" y="594890"/>
                  </a:lnTo>
                  <a:lnTo>
                    <a:pt x="2734525" y="592088"/>
                  </a:lnTo>
                  <a:lnTo>
                    <a:pt x="2746362" y="588863"/>
                  </a:lnTo>
                  <a:lnTo>
                    <a:pt x="2758200" y="585165"/>
                  </a:lnTo>
                  <a:lnTo>
                    <a:pt x="2770038" y="580939"/>
                  </a:lnTo>
                  <a:lnTo>
                    <a:pt x="2781876" y="576133"/>
                  </a:lnTo>
                  <a:lnTo>
                    <a:pt x="2793713" y="570695"/>
                  </a:lnTo>
                  <a:lnTo>
                    <a:pt x="2805551" y="564575"/>
                  </a:lnTo>
                  <a:lnTo>
                    <a:pt x="2817389" y="557735"/>
                  </a:lnTo>
                  <a:lnTo>
                    <a:pt x="2829227" y="550143"/>
                  </a:lnTo>
                  <a:lnTo>
                    <a:pt x="2841065" y="541784"/>
                  </a:lnTo>
                  <a:lnTo>
                    <a:pt x="2852902" y="532663"/>
                  </a:lnTo>
                  <a:lnTo>
                    <a:pt x="2864740" y="522804"/>
                  </a:lnTo>
                  <a:lnTo>
                    <a:pt x="2876578" y="512259"/>
                  </a:lnTo>
                  <a:lnTo>
                    <a:pt x="2888416" y="501104"/>
                  </a:lnTo>
                  <a:lnTo>
                    <a:pt x="2900253" y="489443"/>
                  </a:lnTo>
                  <a:lnTo>
                    <a:pt x="2912091" y="477400"/>
                  </a:lnTo>
                  <a:lnTo>
                    <a:pt x="2923929" y="465121"/>
                  </a:lnTo>
                  <a:lnTo>
                    <a:pt x="2935767" y="452761"/>
                  </a:lnTo>
                  <a:lnTo>
                    <a:pt x="2947604" y="440482"/>
                  </a:lnTo>
                  <a:lnTo>
                    <a:pt x="2959442" y="428439"/>
                  </a:lnTo>
                  <a:lnTo>
                    <a:pt x="2971280" y="416777"/>
                  </a:lnTo>
                  <a:lnTo>
                    <a:pt x="2983118" y="405623"/>
                  </a:lnTo>
                  <a:lnTo>
                    <a:pt x="2994956" y="395077"/>
                  </a:lnTo>
                  <a:lnTo>
                    <a:pt x="3006793" y="385219"/>
                  </a:lnTo>
                  <a:lnTo>
                    <a:pt x="3018631" y="376097"/>
                  </a:lnTo>
                  <a:lnTo>
                    <a:pt x="3030469" y="367739"/>
                  </a:lnTo>
                  <a:lnTo>
                    <a:pt x="3042307" y="360147"/>
                  </a:lnTo>
                  <a:lnTo>
                    <a:pt x="3054144" y="353307"/>
                  </a:lnTo>
                  <a:lnTo>
                    <a:pt x="3065982" y="347187"/>
                  </a:lnTo>
                  <a:lnTo>
                    <a:pt x="3077820" y="341749"/>
                  </a:lnTo>
                  <a:lnTo>
                    <a:pt x="3089658" y="336942"/>
                  </a:lnTo>
                  <a:lnTo>
                    <a:pt x="3101496" y="332717"/>
                  </a:lnTo>
                  <a:lnTo>
                    <a:pt x="3113333" y="329018"/>
                  </a:lnTo>
                  <a:lnTo>
                    <a:pt x="3125171" y="325794"/>
                  </a:lnTo>
                  <a:lnTo>
                    <a:pt x="3137009" y="322992"/>
                  </a:lnTo>
                  <a:lnTo>
                    <a:pt x="3148847" y="320565"/>
                  </a:lnTo>
                  <a:lnTo>
                    <a:pt x="3160684" y="318467"/>
                  </a:lnTo>
                  <a:lnTo>
                    <a:pt x="3172522" y="316659"/>
                  </a:lnTo>
                  <a:lnTo>
                    <a:pt x="3184360" y="315103"/>
                  </a:lnTo>
                  <a:lnTo>
                    <a:pt x="3196198" y="313766"/>
                  </a:lnTo>
                  <a:lnTo>
                    <a:pt x="3208035" y="312619"/>
                  </a:lnTo>
                  <a:lnTo>
                    <a:pt x="3219873" y="311637"/>
                  </a:lnTo>
                  <a:lnTo>
                    <a:pt x="3231711" y="310796"/>
                  </a:lnTo>
                  <a:lnTo>
                    <a:pt x="3243549" y="310076"/>
                  </a:lnTo>
                  <a:lnTo>
                    <a:pt x="3255387" y="309462"/>
                  </a:lnTo>
                  <a:lnTo>
                    <a:pt x="3267224" y="308937"/>
                  </a:lnTo>
                  <a:lnTo>
                    <a:pt x="3279062" y="308489"/>
                  </a:lnTo>
                  <a:lnTo>
                    <a:pt x="3290900" y="308107"/>
                  </a:lnTo>
                  <a:lnTo>
                    <a:pt x="3302738" y="307781"/>
                  </a:lnTo>
                  <a:lnTo>
                    <a:pt x="3314575" y="307503"/>
                  </a:lnTo>
                  <a:lnTo>
                    <a:pt x="3326413" y="307266"/>
                  </a:lnTo>
                  <a:lnTo>
                    <a:pt x="3338251" y="307064"/>
                  </a:lnTo>
                  <a:lnTo>
                    <a:pt x="3350089" y="306892"/>
                  </a:lnTo>
                  <a:lnTo>
                    <a:pt x="3361926" y="306746"/>
                  </a:lnTo>
                  <a:lnTo>
                    <a:pt x="3373764" y="306622"/>
                  </a:lnTo>
                  <a:lnTo>
                    <a:pt x="3385602" y="306515"/>
                  </a:lnTo>
                  <a:lnTo>
                    <a:pt x="3397440" y="306425"/>
                  </a:lnTo>
                  <a:lnTo>
                    <a:pt x="3409278" y="306348"/>
                  </a:lnTo>
                  <a:lnTo>
                    <a:pt x="3421115" y="306283"/>
                  </a:lnTo>
                  <a:lnTo>
                    <a:pt x="3432953" y="306227"/>
                  </a:lnTo>
                  <a:lnTo>
                    <a:pt x="3444791" y="306180"/>
                  </a:lnTo>
                  <a:lnTo>
                    <a:pt x="3456629" y="306139"/>
                  </a:lnTo>
                  <a:lnTo>
                    <a:pt x="3468466" y="306105"/>
                  </a:lnTo>
                  <a:lnTo>
                    <a:pt x="3480304" y="306076"/>
                  </a:lnTo>
                  <a:lnTo>
                    <a:pt x="3492142" y="306051"/>
                  </a:lnTo>
                  <a:lnTo>
                    <a:pt x="3503980" y="306030"/>
                  </a:lnTo>
                  <a:lnTo>
                    <a:pt x="3515818" y="306012"/>
                  </a:lnTo>
                  <a:lnTo>
                    <a:pt x="3515818" y="305960"/>
                  </a:lnTo>
                  <a:lnTo>
                    <a:pt x="3527655" y="305969"/>
                  </a:lnTo>
                  <a:lnTo>
                    <a:pt x="3539493" y="305980"/>
                  </a:lnTo>
                  <a:lnTo>
                    <a:pt x="3551331" y="305992"/>
                  </a:lnTo>
                  <a:lnTo>
                    <a:pt x="3563169" y="306007"/>
                  </a:lnTo>
                  <a:lnTo>
                    <a:pt x="3575006" y="306024"/>
                  </a:lnTo>
                  <a:lnTo>
                    <a:pt x="3586844" y="306044"/>
                  </a:lnTo>
                  <a:lnTo>
                    <a:pt x="3598682" y="306068"/>
                  </a:lnTo>
                  <a:lnTo>
                    <a:pt x="3610520" y="306096"/>
                  </a:lnTo>
                  <a:lnTo>
                    <a:pt x="3622357" y="306129"/>
                  </a:lnTo>
                  <a:lnTo>
                    <a:pt x="3634195" y="306167"/>
                  </a:lnTo>
                  <a:lnTo>
                    <a:pt x="3646033" y="306212"/>
                  </a:lnTo>
                  <a:lnTo>
                    <a:pt x="3657871" y="306265"/>
                  </a:lnTo>
                  <a:lnTo>
                    <a:pt x="3669709" y="306328"/>
                  </a:lnTo>
                  <a:lnTo>
                    <a:pt x="3681546" y="306401"/>
                  </a:lnTo>
                  <a:lnTo>
                    <a:pt x="3693384" y="306487"/>
                  </a:lnTo>
                  <a:lnTo>
                    <a:pt x="3705222" y="306588"/>
                  </a:lnTo>
                  <a:lnTo>
                    <a:pt x="3717060" y="306706"/>
                  </a:lnTo>
                  <a:lnTo>
                    <a:pt x="3728897" y="306845"/>
                  </a:lnTo>
                  <a:lnTo>
                    <a:pt x="3740735" y="307008"/>
                  </a:lnTo>
                  <a:lnTo>
                    <a:pt x="3752573" y="307199"/>
                  </a:lnTo>
                  <a:lnTo>
                    <a:pt x="3764411" y="307423"/>
                  </a:lnTo>
                  <a:lnTo>
                    <a:pt x="3776248" y="307685"/>
                  </a:lnTo>
                  <a:lnTo>
                    <a:pt x="3788086" y="307993"/>
                  </a:lnTo>
                  <a:lnTo>
                    <a:pt x="3799924" y="308352"/>
                  </a:lnTo>
                  <a:lnTo>
                    <a:pt x="3811762" y="308773"/>
                  </a:lnTo>
                  <a:lnTo>
                    <a:pt x="3823600" y="309264"/>
                  </a:lnTo>
                  <a:lnTo>
                    <a:pt x="3835437" y="309838"/>
                  </a:lnTo>
                  <a:lnTo>
                    <a:pt x="3847275" y="310506"/>
                  </a:lnTo>
                  <a:lnTo>
                    <a:pt x="3859113" y="311284"/>
                  </a:lnTo>
                  <a:lnTo>
                    <a:pt x="3870951" y="312188"/>
                  </a:lnTo>
                  <a:lnTo>
                    <a:pt x="3882788" y="313237"/>
                  </a:lnTo>
                  <a:lnTo>
                    <a:pt x="3894626" y="314451"/>
                  </a:lnTo>
                  <a:lnTo>
                    <a:pt x="3906464" y="315851"/>
                  </a:lnTo>
                  <a:lnTo>
                    <a:pt x="3918302" y="317464"/>
                  </a:lnTo>
                  <a:lnTo>
                    <a:pt x="3930139" y="319313"/>
                  </a:lnTo>
                  <a:lnTo>
                    <a:pt x="3941977" y="321426"/>
                  </a:lnTo>
                  <a:lnTo>
                    <a:pt x="3953815" y="323829"/>
                  </a:lnTo>
                  <a:lnTo>
                    <a:pt x="3965653" y="326548"/>
                  </a:lnTo>
                  <a:lnTo>
                    <a:pt x="3977491" y="329608"/>
                  </a:lnTo>
                  <a:lnTo>
                    <a:pt x="3989328" y="333028"/>
                  </a:lnTo>
                  <a:lnTo>
                    <a:pt x="4001166" y="336824"/>
                  </a:lnTo>
                  <a:lnTo>
                    <a:pt x="4013004" y="341003"/>
                  </a:lnTo>
                  <a:lnTo>
                    <a:pt x="4024842" y="345564"/>
                  </a:lnTo>
                  <a:lnTo>
                    <a:pt x="4036679" y="350493"/>
                  </a:lnTo>
                  <a:lnTo>
                    <a:pt x="4048517" y="355766"/>
                  </a:lnTo>
                  <a:lnTo>
                    <a:pt x="4060355" y="361343"/>
                  </a:lnTo>
                  <a:lnTo>
                    <a:pt x="4072193" y="367174"/>
                  </a:lnTo>
                  <a:lnTo>
                    <a:pt x="4084031" y="373196"/>
                  </a:lnTo>
                  <a:lnTo>
                    <a:pt x="4095868" y="379335"/>
                  </a:lnTo>
                  <a:lnTo>
                    <a:pt x="4107706" y="385515"/>
                  </a:lnTo>
                  <a:lnTo>
                    <a:pt x="4119544" y="391655"/>
                  </a:lnTo>
                  <a:lnTo>
                    <a:pt x="4131382" y="397676"/>
                  </a:lnTo>
                  <a:lnTo>
                    <a:pt x="4143219" y="403507"/>
                  </a:lnTo>
                  <a:lnTo>
                    <a:pt x="4155057" y="409084"/>
                  </a:lnTo>
                  <a:lnTo>
                    <a:pt x="4166895" y="414357"/>
                  </a:lnTo>
                  <a:lnTo>
                    <a:pt x="4178733" y="419286"/>
                  </a:lnTo>
                  <a:lnTo>
                    <a:pt x="4190570" y="423847"/>
                  </a:lnTo>
                  <a:lnTo>
                    <a:pt x="4202408" y="428026"/>
                  </a:lnTo>
                  <a:lnTo>
                    <a:pt x="4214246" y="431822"/>
                  </a:lnTo>
                  <a:lnTo>
                    <a:pt x="4226084" y="435242"/>
                  </a:lnTo>
                  <a:lnTo>
                    <a:pt x="4237922" y="438302"/>
                  </a:lnTo>
                  <a:lnTo>
                    <a:pt x="4249759" y="441021"/>
                  </a:lnTo>
                  <a:lnTo>
                    <a:pt x="4261597" y="443424"/>
                  </a:lnTo>
                  <a:lnTo>
                    <a:pt x="4273435" y="445537"/>
                  </a:lnTo>
                  <a:lnTo>
                    <a:pt x="4285273" y="447386"/>
                  </a:lnTo>
                  <a:lnTo>
                    <a:pt x="4297110" y="448999"/>
                  </a:lnTo>
                  <a:lnTo>
                    <a:pt x="4308948" y="450399"/>
                  </a:lnTo>
                  <a:lnTo>
                    <a:pt x="4320786" y="451613"/>
                  </a:lnTo>
                  <a:lnTo>
                    <a:pt x="4332624" y="452662"/>
                  </a:lnTo>
                  <a:lnTo>
                    <a:pt x="4344461" y="453566"/>
                  </a:lnTo>
                  <a:lnTo>
                    <a:pt x="4356299" y="454344"/>
                  </a:lnTo>
                  <a:lnTo>
                    <a:pt x="4368137" y="455012"/>
                  </a:lnTo>
                  <a:lnTo>
                    <a:pt x="4379975" y="455586"/>
                  </a:lnTo>
                  <a:lnTo>
                    <a:pt x="4391813" y="456077"/>
                  </a:lnTo>
                  <a:lnTo>
                    <a:pt x="4403650" y="456498"/>
                  </a:lnTo>
                  <a:lnTo>
                    <a:pt x="4415488" y="456857"/>
                  </a:lnTo>
                  <a:lnTo>
                    <a:pt x="4427326" y="457165"/>
                  </a:lnTo>
                  <a:lnTo>
                    <a:pt x="4439164" y="457427"/>
                  </a:lnTo>
                  <a:lnTo>
                    <a:pt x="4451001" y="457651"/>
                  </a:lnTo>
                  <a:lnTo>
                    <a:pt x="4462839" y="457842"/>
                  </a:lnTo>
                  <a:lnTo>
                    <a:pt x="4474677" y="458005"/>
                  </a:lnTo>
                  <a:lnTo>
                    <a:pt x="4486515" y="458144"/>
                  </a:lnTo>
                  <a:lnTo>
                    <a:pt x="4498352" y="458262"/>
                  </a:lnTo>
                  <a:lnTo>
                    <a:pt x="4510190" y="458363"/>
                  </a:lnTo>
                  <a:lnTo>
                    <a:pt x="4522028" y="458449"/>
                  </a:lnTo>
                  <a:lnTo>
                    <a:pt x="4533866" y="458522"/>
                  </a:lnTo>
                  <a:lnTo>
                    <a:pt x="4545704" y="458585"/>
                  </a:lnTo>
                  <a:lnTo>
                    <a:pt x="4557541" y="458638"/>
                  </a:lnTo>
                  <a:lnTo>
                    <a:pt x="4569379" y="458683"/>
                  </a:lnTo>
                  <a:lnTo>
                    <a:pt x="4581217" y="458721"/>
                  </a:lnTo>
                  <a:lnTo>
                    <a:pt x="4593055" y="458754"/>
                  </a:lnTo>
                  <a:lnTo>
                    <a:pt x="4604892" y="458782"/>
                  </a:lnTo>
                  <a:lnTo>
                    <a:pt x="4616730" y="458806"/>
                  </a:lnTo>
                  <a:lnTo>
                    <a:pt x="4628568" y="458826"/>
                  </a:lnTo>
                  <a:lnTo>
                    <a:pt x="4640406" y="458843"/>
                  </a:lnTo>
                  <a:lnTo>
                    <a:pt x="4652244" y="458858"/>
                  </a:lnTo>
                  <a:lnTo>
                    <a:pt x="4664081" y="458870"/>
                  </a:lnTo>
                  <a:lnTo>
                    <a:pt x="4675919" y="458881"/>
                  </a:lnTo>
                  <a:lnTo>
                    <a:pt x="4687757" y="458890"/>
                  </a:lnTo>
                </a:path>
              </a:pathLst>
            </a:custGeom>
            <a:ln w="40651" cap="flat">
              <a:solidFill>
                <a:srgbClr val="E8E8E8">
                  <a:alpha val="100000"/>
                </a:srgbClr>
              </a:solidFill>
              <a:prstDash val="solid"/>
              <a:round/>
            </a:ln>
          </p:spPr>
          <p:txBody>
            <a:bodyPr/>
            <a:lstStyle/>
            <a:p/>
          </p:txBody>
        </p:sp>
        <p:sp>
          <p:nvSpPr>
            <p:cNvPr id="40" name="pl40"/>
            <p:cNvSpPr/>
            <p:nvPr/>
          </p:nvSpPr>
          <p:spPr>
            <a:xfrm>
              <a:off x="2482252" y="4424799"/>
              <a:ext cx="4687757" cy="152980"/>
            </a:xfrm>
            <a:custGeom>
              <a:avLst/>
              <a:pathLst>
                <a:path w="4687757" h="152980">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41" name="pl41"/>
            <p:cNvSpPr/>
            <p:nvPr/>
          </p:nvSpPr>
          <p:spPr>
            <a:xfrm>
              <a:off x="2482252" y="3659794"/>
              <a:ext cx="4687757" cy="611870"/>
            </a:xfrm>
            <a:custGeom>
              <a:avLst/>
              <a:pathLst>
                <a:path w="4687757" h="611870">
                  <a:moveTo>
                    <a:pt x="0" y="306012"/>
                  </a:moveTo>
                  <a:lnTo>
                    <a:pt x="11837" y="306030"/>
                  </a:lnTo>
                  <a:lnTo>
                    <a:pt x="23675" y="306051"/>
                  </a:lnTo>
                  <a:lnTo>
                    <a:pt x="35513" y="306076"/>
                  </a:lnTo>
                  <a:lnTo>
                    <a:pt x="47351" y="306105"/>
                  </a:lnTo>
                  <a:lnTo>
                    <a:pt x="59188" y="306139"/>
                  </a:lnTo>
                  <a:lnTo>
                    <a:pt x="71026" y="306180"/>
                  </a:lnTo>
                  <a:lnTo>
                    <a:pt x="82864" y="306227"/>
                  </a:lnTo>
                  <a:lnTo>
                    <a:pt x="94702" y="306283"/>
                  </a:lnTo>
                  <a:lnTo>
                    <a:pt x="106539" y="306348"/>
                  </a:lnTo>
                  <a:lnTo>
                    <a:pt x="118377" y="306425"/>
                  </a:lnTo>
                  <a:lnTo>
                    <a:pt x="130215" y="306515"/>
                  </a:lnTo>
                  <a:lnTo>
                    <a:pt x="142053" y="306622"/>
                  </a:lnTo>
                  <a:lnTo>
                    <a:pt x="153891" y="306746"/>
                  </a:lnTo>
                  <a:lnTo>
                    <a:pt x="165728" y="306892"/>
                  </a:lnTo>
                  <a:lnTo>
                    <a:pt x="177566" y="307064"/>
                  </a:lnTo>
                  <a:lnTo>
                    <a:pt x="189404" y="307266"/>
                  </a:lnTo>
                  <a:lnTo>
                    <a:pt x="201242" y="307503"/>
                  </a:lnTo>
                  <a:lnTo>
                    <a:pt x="213079" y="307781"/>
                  </a:lnTo>
                  <a:lnTo>
                    <a:pt x="224917" y="308107"/>
                  </a:lnTo>
                  <a:lnTo>
                    <a:pt x="236755" y="308489"/>
                  </a:lnTo>
                  <a:lnTo>
                    <a:pt x="248593" y="308937"/>
                  </a:lnTo>
                  <a:lnTo>
                    <a:pt x="260430" y="309462"/>
                  </a:lnTo>
                  <a:lnTo>
                    <a:pt x="272268" y="310076"/>
                  </a:lnTo>
                  <a:lnTo>
                    <a:pt x="284106" y="310796"/>
                  </a:lnTo>
                  <a:lnTo>
                    <a:pt x="295944" y="311637"/>
                  </a:lnTo>
                  <a:lnTo>
                    <a:pt x="307782" y="312619"/>
                  </a:lnTo>
                  <a:lnTo>
                    <a:pt x="319619" y="313766"/>
                  </a:lnTo>
                  <a:lnTo>
                    <a:pt x="331457" y="315103"/>
                  </a:lnTo>
                  <a:lnTo>
                    <a:pt x="343295" y="316659"/>
                  </a:lnTo>
                  <a:lnTo>
                    <a:pt x="355133" y="318467"/>
                  </a:lnTo>
                  <a:lnTo>
                    <a:pt x="366970" y="320565"/>
                  </a:lnTo>
                  <a:lnTo>
                    <a:pt x="378808" y="322992"/>
                  </a:lnTo>
                  <a:lnTo>
                    <a:pt x="390646" y="325794"/>
                  </a:lnTo>
                  <a:lnTo>
                    <a:pt x="402484" y="329018"/>
                  </a:lnTo>
                  <a:lnTo>
                    <a:pt x="414321" y="332717"/>
                  </a:lnTo>
                  <a:lnTo>
                    <a:pt x="426159" y="336942"/>
                  </a:lnTo>
                  <a:lnTo>
                    <a:pt x="437997" y="341749"/>
                  </a:lnTo>
                  <a:lnTo>
                    <a:pt x="449835" y="347187"/>
                  </a:lnTo>
                  <a:lnTo>
                    <a:pt x="461673" y="353307"/>
                  </a:lnTo>
                  <a:lnTo>
                    <a:pt x="473510" y="360147"/>
                  </a:lnTo>
                  <a:lnTo>
                    <a:pt x="485348" y="367739"/>
                  </a:lnTo>
                  <a:lnTo>
                    <a:pt x="497186" y="376097"/>
                  </a:lnTo>
                  <a:lnTo>
                    <a:pt x="509024" y="385219"/>
                  </a:lnTo>
                  <a:lnTo>
                    <a:pt x="520861" y="395077"/>
                  </a:lnTo>
                  <a:lnTo>
                    <a:pt x="532699" y="405623"/>
                  </a:lnTo>
                  <a:lnTo>
                    <a:pt x="544537" y="416777"/>
                  </a:lnTo>
                  <a:lnTo>
                    <a:pt x="556375" y="428439"/>
                  </a:lnTo>
                  <a:lnTo>
                    <a:pt x="568213" y="440482"/>
                  </a:lnTo>
                  <a:lnTo>
                    <a:pt x="580050" y="452761"/>
                  </a:lnTo>
                  <a:lnTo>
                    <a:pt x="591888" y="465121"/>
                  </a:lnTo>
                  <a:lnTo>
                    <a:pt x="603726" y="477400"/>
                  </a:lnTo>
                  <a:lnTo>
                    <a:pt x="615564" y="489443"/>
                  </a:lnTo>
                  <a:lnTo>
                    <a:pt x="627401" y="501104"/>
                  </a:lnTo>
                  <a:lnTo>
                    <a:pt x="639239" y="512259"/>
                  </a:lnTo>
                  <a:lnTo>
                    <a:pt x="651077" y="522804"/>
                  </a:lnTo>
                  <a:lnTo>
                    <a:pt x="662915" y="532663"/>
                  </a:lnTo>
                  <a:lnTo>
                    <a:pt x="674752" y="541784"/>
                  </a:lnTo>
                  <a:lnTo>
                    <a:pt x="686590" y="550143"/>
                  </a:lnTo>
                  <a:lnTo>
                    <a:pt x="698428" y="557735"/>
                  </a:lnTo>
                  <a:lnTo>
                    <a:pt x="710266" y="564575"/>
                  </a:lnTo>
                  <a:lnTo>
                    <a:pt x="722104" y="570695"/>
                  </a:lnTo>
                  <a:lnTo>
                    <a:pt x="733941" y="576133"/>
                  </a:lnTo>
                  <a:lnTo>
                    <a:pt x="745779" y="580939"/>
                  </a:lnTo>
                  <a:lnTo>
                    <a:pt x="757617" y="585165"/>
                  </a:lnTo>
                  <a:lnTo>
                    <a:pt x="769455" y="588863"/>
                  </a:lnTo>
                  <a:lnTo>
                    <a:pt x="781292" y="592088"/>
                  </a:lnTo>
                  <a:lnTo>
                    <a:pt x="793130" y="594890"/>
                  </a:lnTo>
                  <a:lnTo>
                    <a:pt x="804968" y="597317"/>
                  </a:lnTo>
                  <a:lnTo>
                    <a:pt x="816806" y="599414"/>
                  </a:lnTo>
                  <a:lnTo>
                    <a:pt x="828643" y="601223"/>
                  </a:lnTo>
                  <a:lnTo>
                    <a:pt x="840481" y="602779"/>
                  </a:lnTo>
                  <a:lnTo>
                    <a:pt x="852319" y="604116"/>
                  </a:lnTo>
                  <a:lnTo>
                    <a:pt x="864157" y="605262"/>
                  </a:lnTo>
                  <a:lnTo>
                    <a:pt x="875995" y="606245"/>
                  </a:lnTo>
                  <a:lnTo>
                    <a:pt x="887832" y="607086"/>
                  </a:lnTo>
                  <a:lnTo>
                    <a:pt x="899670" y="607805"/>
                  </a:lnTo>
                  <a:lnTo>
                    <a:pt x="911508" y="608420"/>
                  </a:lnTo>
                  <a:lnTo>
                    <a:pt x="923346" y="608945"/>
                  </a:lnTo>
                  <a:lnTo>
                    <a:pt x="935183" y="609393"/>
                  </a:lnTo>
                  <a:lnTo>
                    <a:pt x="947021" y="609775"/>
                  </a:lnTo>
                  <a:lnTo>
                    <a:pt x="958859" y="610101"/>
                  </a:lnTo>
                  <a:lnTo>
                    <a:pt x="970697" y="610379"/>
                  </a:lnTo>
                  <a:lnTo>
                    <a:pt x="982534" y="610616"/>
                  </a:lnTo>
                  <a:lnTo>
                    <a:pt x="994372" y="610818"/>
                  </a:lnTo>
                  <a:lnTo>
                    <a:pt x="1006210" y="610989"/>
                  </a:lnTo>
                  <a:lnTo>
                    <a:pt x="1018048" y="611136"/>
                  </a:lnTo>
                  <a:lnTo>
                    <a:pt x="1029886" y="611260"/>
                  </a:lnTo>
                  <a:lnTo>
                    <a:pt x="1041723" y="611366"/>
                  </a:lnTo>
                  <a:lnTo>
                    <a:pt x="1053561" y="611457"/>
                  </a:lnTo>
                  <a:lnTo>
                    <a:pt x="1065399" y="611534"/>
                  </a:lnTo>
                  <a:lnTo>
                    <a:pt x="1077237" y="611599"/>
                  </a:lnTo>
                  <a:lnTo>
                    <a:pt x="1089074" y="611655"/>
                  </a:lnTo>
                  <a:lnTo>
                    <a:pt x="1100912" y="611702"/>
                  </a:lnTo>
                  <a:lnTo>
                    <a:pt x="1112750" y="611743"/>
                  </a:lnTo>
                  <a:lnTo>
                    <a:pt x="1124588" y="611777"/>
                  </a:lnTo>
                  <a:lnTo>
                    <a:pt x="1136426" y="611806"/>
                  </a:lnTo>
                  <a:lnTo>
                    <a:pt x="1148263" y="611831"/>
                  </a:lnTo>
                  <a:lnTo>
                    <a:pt x="1160101" y="611852"/>
                  </a:lnTo>
                  <a:lnTo>
                    <a:pt x="1171939" y="611870"/>
                  </a:lnTo>
                  <a:lnTo>
                    <a:pt x="1171939" y="611767"/>
                  </a:lnTo>
                  <a:lnTo>
                    <a:pt x="1183777" y="611731"/>
                  </a:lnTo>
                  <a:lnTo>
                    <a:pt x="1195614" y="611689"/>
                  </a:lnTo>
                  <a:lnTo>
                    <a:pt x="1207452" y="611639"/>
                  </a:lnTo>
                  <a:lnTo>
                    <a:pt x="1219290" y="611581"/>
                  </a:lnTo>
                  <a:lnTo>
                    <a:pt x="1231128" y="611512"/>
                  </a:lnTo>
                  <a:lnTo>
                    <a:pt x="1242965" y="611432"/>
                  </a:lnTo>
                  <a:lnTo>
                    <a:pt x="1254803" y="611337"/>
                  </a:lnTo>
                  <a:lnTo>
                    <a:pt x="1266641" y="611225"/>
                  </a:lnTo>
                  <a:lnTo>
                    <a:pt x="1278479" y="611095"/>
                  </a:lnTo>
                  <a:lnTo>
                    <a:pt x="1290317" y="610941"/>
                  </a:lnTo>
                  <a:lnTo>
                    <a:pt x="1302154" y="610760"/>
                  </a:lnTo>
                  <a:lnTo>
                    <a:pt x="1313992" y="610548"/>
                  </a:lnTo>
                  <a:lnTo>
                    <a:pt x="1325830" y="610299"/>
                  </a:lnTo>
                  <a:lnTo>
                    <a:pt x="1337668" y="610006"/>
                  </a:lnTo>
                  <a:lnTo>
                    <a:pt x="1349505" y="609662"/>
                  </a:lnTo>
                  <a:lnTo>
                    <a:pt x="1361343" y="609259"/>
                  </a:lnTo>
                  <a:lnTo>
                    <a:pt x="1373181" y="608785"/>
                  </a:lnTo>
                  <a:lnTo>
                    <a:pt x="1385019" y="608230"/>
                  </a:lnTo>
                  <a:lnTo>
                    <a:pt x="1396856" y="607578"/>
                  </a:lnTo>
                  <a:lnTo>
                    <a:pt x="1408694" y="606813"/>
                  </a:lnTo>
                  <a:lnTo>
                    <a:pt x="1420532" y="605917"/>
                  </a:lnTo>
                  <a:lnTo>
                    <a:pt x="1432370" y="604868"/>
                  </a:lnTo>
                  <a:lnTo>
                    <a:pt x="1444208" y="603638"/>
                  </a:lnTo>
                  <a:lnTo>
                    <a:pt x="1456045" y="602200"/>
                  </a:lnTo>
                  <a:lnTo>
                    <a:pt x="1467883" y="600517"/>
                  </a:lnTo>
                  <a:lnTo>
                    <a:pt x="1479721" y="598552"/>
                  </a:lnTo>
                  <a:lnTo>
                    <a:pt x="1491559" y="596258"/>
                  </a:lnTo>
                  <a:lnTo>
                    <a:pt x="1503396" y="593585"/>
                  </a:lnTo>
                  <a:lnTo>
                    <a:pt x="1515234" y="590473"/>
                  </a:lnTo>
                  <a:lnTo>
                    <a:pt x="1527072" y="586856"/>
                  </a:lnTo>
                  <a:lnTo>
                    <a:pt x="1538910" y="582661"/>
                  </a:lnTo>
                  <a:lnTo>
                    <a:pt x="1550748" y="577807"/>
                  </a:lnTo>
                  <a:lnTo>
                    <a:pt x="1562585" y="572203"/>
                  </a:lnTo>
                  <a:lnTo>
                    <a:pt x="1574423" y="565754"/>
                  </a:lnTo>
                  <a:lnTo>
                    <a:pt x="1586261" y="558357"/>
                  </a:lnTo>
                  <a:lnTo>
                    <a:pt x="1598099" y="549906"/>
                  </a:lnTo>
                  <a:lnTo>
                    <a:pt x="1609936" y="540294"/>
                  </a:lnTo>
                  <a:lnTo>
                    <a:pt x="1621774" y="529416"/>
                  </a:lnTo>
                  <a:lnTo>
                    <a:pt x="1633612" y="517178"/>
                  </a:lnTo>
                  <a:lnTo>
                    <a:pt x="1645450" y="503497"/>
                  </a:lnTo>
                  <a:lnTo>
                    <a:pt x="1657287" y="488313"/>
                  </a:lnTo>
                  <a:lnTo>
                    <a:pt x="1669125" y="471596"/>
                  </a:lnTo>
                  <a:lnTo>
                    <a:pt x="1680963" y="453353"/>
                  </a:lnTo>
                  <a:lnTo>
                    <a:pt x="1692801" y="433636"/>
                  </a:lnTo>
                  <a:lnTo>
                    <a:pt x="1704639" y="412546"/>
                  </a:lnTo>
                  <a:lnTo>
                    <a:pt x="1716476" y="390236"/>
                  </a:lnTo>
                  <a:lnTo>
                    <a:pt x="1728314" y="366913"/>
                  </a:lnTo>
                  <a:lnTo>
                    <a:pt x="1740152" y="342827"/>
                  </a:lnTo>
                  <a:lnTo>
                    <a:pt x="1751990" y="318269"/>
                  </a:lnTo>
                  <a:lnTo>
                    <a:pt x="1763827" y="293550"/>
                  </a:lnTo>
                  <a:lnTo>
                    <a:pt x="1775665" y="268991"/>
                  </a:lnTo>
                  <a:lnTo>
                    <a:pt x="1787503" y="244906"/>
                  </a:lnTo>
                  <a:lnTo>
                    <a:pt x="1799341" y="221582"/>
                  </a:lnTo>
                  <a:lnTo>
                    <a:pt x="1811178" y="199273"/>
                  </a:lnTo>
                  <a:lnTo>
                    <a:pt x="1823016" y="178182"/>
                  </a:lnTo>
                  <a:lnTo>
                    <a:pt x="1834854" y="158465"/>
                  </a:lnTo>
                  <a:lnTo>
                    <a:pt x="1846692" y="140222"/>
                  </a:lnTo>
                  <a:lnTo>
                    <a:pt x="1858530" y="123505"/>
                  </a:lnTo>
                  <a:lnTo>
                    <a:pt x="1870367" y="108322"/>
                  </a:lnTo>
                  <a:lnTo>
                    <a:pt x="1882205" y="94640"/>
                  </a:lnTo>
                  <a:lnTo>
                    <a:pt x="1894043" y="82402"/>
                  </a:lnTo>
                  <a:lnTo>
                    <a:pt x="1905881" y="71524"/>
                  </a:lnTo>
                  <a:lnTo>
                    <a:pt x="1917718" y="61912"/>
                  </a:lnTo>
                  <a:lnTo>
                    <a:pt x="1929556" y="53461"/>
                  </a:lnTo>
                  <a:lnTo>
                    <a:pt x="1941394" y="46064"/>
                  </a:lnTo>
                  <a:lnTo>
                    <a:pt x="1953232" y="39615"/>
                  </a:lnTo>
                  <a:lnTo>
                    <a:pt x="1965069" y="34011"/>
                  </a:lnTo>
                  <a:lnTo>
                    <a:pt x="1976907" y="29157"/>
                  </a:lnTo>
                  <a:lnTo>
                    <a:pt x="1988745" y="24962"/>
                  </a:lnTo>
                  <a:lnTo>
                    <a:pt x="2000583" y="21346"/>
                  </a:lnTo>
                  <a:lnTo>
                    <a:pt x="2012421" y="18233"/>
                  </a:lnTo>
                  <a:lnTo>
                    <a:pt x="2024258" y="15560"/>
                  </a:lnTo>
                  <a:lnTo>
                    <a:pt x="2036096" y="13266"/>
                  </a:lnTo>
                  <a:lnTo>
                    <a:pt x="2047934" y="11301"/>
                  </a:lnTo>
                  <a:lnTo>
                    <a:pt x="2059772" y="9619"/>
                  </a:lnTo>
                  <a:lnTo>
                    <a:pt x="2071609" y="8180"/>
                  </a:lnTo>
                  <a:lnTo>
                    <a:pt x="2083447" y="6951"/>
                  </a:lnTo>
                  <a:lnTo>
                    <a:pt x="2095285" y="5901"/>
                  </a:lnTo>
                  <a:lnTo>
                    <a:pt x="2107123" y="5005"/>
                  </a:lnTo>
                  <a:lnTo>
                    <a:pt x="2118961" y="4240"/>
                  </a:lnTo>
                  <a:lnTo>
                    <a:pt x="2130798" y="3589"/>
                  </a:lnTo>
                  <a:lnTo>
                    <a:pt x="2142636" y="3033"/>
                  </a:lnTo>
                  <a:lnTo>
                    <a:pt x="2154474" y="2559"/>
                  </a:lnTo>
                  <a:lnTo>
                    <a:pt x="2166312" y="2156"/>
                  </a:lnTo>
                  <a:lnTo>
                    <a:pt x="2178149" y="1812"/>
                  </a:lnTo>
                  <a:lnTo>
                    <a:pt x="2189987" y="1520"/>
                  </a:lnTo>
                  <a:lnTo>
                    <a:pt x="2201825" y="1270"/>
                  </a:lnTo>
                  <a:lnTo>
                    <a:pt x="2213663" y="1058"/>
                  </a:lnTo>
                  <a:lnTo>
                    <a:pt x="2225500" y="877"/>
                  </a:lnTo>
                  <a:lnTo>
                    <a:pt x="2237338" y="724"/>
                  </a:lnTo>
                  <a:lnTo>
                    <a:pt x="2249176" y="593"/>
                  </a:lnTo>
                  <a:lnTo>
                    <a:pt x="2261014" y="481"/>
                  </a:lnTo>
                  <a:lnTo>
                    <a:pt x="2272852" y="387"/>
                  </a:lnTo>
                  <a:lnTo>
                    <a:pt x="2284689" y="306"/>
                  </a:lnTo>
                  <a:lnTo>
                    <a:pt x="2296527" y="237"/>
                  </a:lnTo>
                  <a:lnTo>
                    <a:pt x="2308365" y="179"/>
                  </a:lnTo>
                  <a:lnTo>
                    <a:pt x="2320203" y="129"/>
                  </a:lnTo>
                  <a:lnTo>
                    <a:pt x="2332040" y="87"/>
                  </a:lnTo>
                  <a:lnTo>
                    <a:pt x="2343878" y="51"/>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64215"/>
              <a:ext cx="4687757" cy="458992"/>
            </a:xfrm>
            <a:custGeom>
              <a:avLst/>
              <a:pathLst>
                <a:path w="4687757" h="458992">
                  <a:moveTo>
                    <a:pt x="0" y="306063"/>
                  </a:moveTo>
                  <a:lnTo>
                    <a:pt x="11837" y="306072"/>
                  </a:lnTo>
                  <a:lnTo>
                    <a:pt x="23675" y="306083"/>
                  </a:lnTo>
                  <a:lnTo>
                    <a:pt x="35513" y="306095"/>
                  </a:lnTo>
                  <a:lnTo>
                    <a:pt x="47351" y="306110"/>
                  </a:lnTo>
                  <a:lnTo>
                    <a:pt x="59188" y="306127"/>
                  </a:lnTo>
                  <a:lnTo>
                    <a:pt x="71026" y="306147"/>
                  </a:lnTo>
                  <a:lnTo>
                    <a:pt x="82864" y="306171"/>
                  </a:lnTo>
                  <a:lnTo>
                    <a:pt x="94702" y="306199"/>
                  </a:lnTo>
                  <a:lnTo>
                    <a:pt x="106539" y="306231"/>
                  </a:lnTo>
                  <a:lnTo>
                    <a:pt x="118377" y="306270"/>
                  </a:lnTo>
                  <a:lnTo>
                    <a:pt x="130215" y="306315"/>
                  </a:lnTo>
                  <a:lnTo>
                    <a:pt x="142053" y="306368"/>
                  </a:lnTo>
                  <a:lnTo>
                    <a:pt x="153891" y="306430"/>
                  </a:lnTo>
                  <a:lnTo>
                    <a:pt x="165728" y="306503"/>
                  </a:lnTo>
                  <a:lnTo>
                    <a:pt x="177566" y="306589"/>
                  </a:lnTo>
                  <a:lnTo>
                    <a:pt x="189404" y="306690"/>
                  </a:lnTo>
                  <a:lnTo>
                    <a:pt x="201242" y="306809"/>
                  </a:lnTo>
                  <a:lnTo>
                    <a:pt x="213079" y="306948"/>
                  </a:lnTo>
                  <a:lnTo>
                    <a:pt x="224917" y="307110"/>
                  </a:lnTo>
                  <a:lnTo>
                    <a:pt x="236755" y="307302"/>
                  </a:lnTo>
                  <a:lnTo>
                    <a:pt x="248593" y="307526"/>
                  </a:lnTo>
                  <a:lnTo>
                    <a:pt x="260430" y="307788"/>
                  </a:lnTo>
                  <a:lnTo>
                    <a:pt x="272268" y="308095"/>
                  </a:lnTo>
                  <a:lnTo>
                    <a:pt x="284106" y="308455"/>
                  </a:lnTo>
                  <a:lnTo>
                    <a:pt x="295944" y="308876"/>
                  </a:lnTo>
                  <a:lnTo>
                    <a:pt x="307782" y="309367"/>
                  </a:lnTo>
                  <a:lnTo>
                    <a:pt x="319619" y="309940"/>
                  </a:lnTo>
                  <a:lnTo>
                    <a:pt x="331457" y="310609"/>
                  </a:lnTo>
                  <a:lnTo>
                    <a:pt x="343295" y="311387"/>
                  </a:lnTo>
                  <a:lnTo>
                    <a:pt x="355133" y="312291"/>
                  </a:lnTo>
                  <a:lnTo>
                    <a:pt x="366970" y="313340"/>
                  </a:lnTo>
                  <a:lnTo>
                    <a:pt x="378808" y="314553"/>
                  </a:lnTo>
                  <a:lnTo>
                    <a:pt x="390646" y="315954"/>
                  </a:lnTo>
                  <a:lnTo>
                    <a:pt x="402484" y="317566"/>
                  </a:lnTo>
                  <a:lnTo>
                    <a:pt x="414321" y="319416"/>
                  </a:lnTo>
                  <a:lnTo>
                    <a:pt x="426159" y="321528"/>
                  </a:lnTo>
                  <a:lnTo>
                    <a:pt x="437997" y="323931"/>
                  </a:lnTo>
                  <a:lnTo>
                    <a:pt x="449835" y="326651"/>
                  </a:lnTo>
                  <a:lnTo>
                    <a:pt x="461673" y="329710"/>
                  </a:lnTo>
                  <a:lnTo>
                    <a:pt x="473510" y="333131"/>
                  </a:lnTo>
                  <a:lnTo>
                    <a:pt x="485348" y="336927"/>
                  </a:lnTo>
                  <a:lnTo>
                    <a:pt x="497186" y="341106"/>
                  </a:lnTo>
                  <a:lnTo>
                    <a:pt x="509024" y="345667"/>
                  </a:lnTo>
                  <a:lnTo>
                    <a:pt x="520861" y="350596"/>
                  </a:lnTo>
                  <a:lnTo>
                    <a:pt x="532699" y="355869"/>
                  </a:lnTo>
                  <a:lnTo>
                    <a:pt x="544537" y="361446"/>
                  </a:lnTo>
                  <a:lnTo>
                    <a:pt x="556375" y="367277"/>
                  </a:lnTo>
                  <a:lnTo>
                    <a:pt x="568213" y="373298"/>
                  </a:lnTo>
                  <a:lnTo>
                    <a:pt x="580050" y="379438"/>
                  </a:lnTo>
                  <a:lnTo>
                    <a:pt x="591888" y="385618"/>
                  </a:lnTo>
                  <a:lnTo>
                    <a:pt x="603726" y="391757"/>
                  </a:lnTo>
                  <a:lnTo>
                    <a:pt x="615564" y="397778"/>
                  </a:lnTo>
                  <a:lnTo>
                    <a:pt x="627401" y="403609"/>
                  </a:lnTo>
                  <a:lnTo>
                    <a:pt x="639239" y="409187"/>
                  </a:lnTo>
                  <a:lnTo>
                    <a:pt x="651077" y="414459"/>
                  </a:lnTo>
                  <a:lnTo>
                    <a:pt x="662915" y="419389"/>
                  </a:lnTo>
                  <a:lnTo>
                    <a:pt x="674752" y="423949"/>
                  </a:lnTo>
                  <a:lnTo>
                    <a:pt x="686590" y="428129"/>
                  </a:lnTo>
                  <a:lnTo>
                    <a:pt x="698428" y="431925"/>
                  </a:lnTo>
                  <a:lnTo>
                    <a:pt x="710266" y="435345"/>
                  </a:lnTo>
                  <a:lnTo>
                    <a:pt x="722104" y="438404"/>
                  </a:lnTo>
                  <a:lnTo>
                    <a:pt x="733941" y="441124"/>
                  </a:lnTo>
                  <a:lnTo>
                    <a:pt x="745779" y="443527"/>
                  </a:lnTo>
                  <a:lnTo>
                    <a:pt x="757617" y="445640"/>
                  </a:lnTo>
                  <a:lnTo>
                    <a:pt x="769455" y="447489"/>
                  </a:lnTo>
                  <a:lnTo>
                    <a:pt x="781292" y="449101"/>
                  </a:lnTo>
                  <a:lnTo>
                    <a:pt x="793130" y="450502"/>
                  </a:lnTo>
                  <a:lnTo>
                    <a:pt x="804968" y="451716"/>
                  </a:lnTo>
                  <a:lnTo>
                    <a:pt x="816806" y="452764"/>
                  </a:lnTo>
                  <a:lnTo>
                    <a:pt x="828643" y="453669"/>
                  </a:lnTo>
                  <a:lnTo>
                    <a:pt x="840481" y="454447"/>
                  </a:lnTo>
                  <a:lnTo>
                    <a:pt x="852319" y="455115"/>
                  </a:lnTo>
                  <a:lnTo>
                    <a:pt x="864157" y="455688"/>
                  </a:lnTo>
                  <a:lnTo>
                    <a:pt x="875995" y="456180"/>
                  </a:lnTo>
                  <a:lnTo>
                    <a:pt x="887832" y="456600"/>
                  </a:lnTo>
                  <a:lnTo>
                    <a:pt x="899670" y="456960"/>
                  </a:lnTo>
                  <a:lnTo>
                    <a:pt x="911508" y="457267"/>
                  </a:lnTo>
                  <a:lnTo>
                    <a:pt x="923346" y="457530"/>
                  </a:lnTo>
                  <a:lnTo>
                    <a:pt x="935183" y="457754"/>
                  </a:lnTo>
                  <a:lnTo>
                    <a:pt x="947021" y="457945"/>
                  </a:lnTo>
                  <a:lnTo>
                    <a:pt x="958859" y="458108"/>
                  </a:lnTo>
                  <a:lnTo>
                    <a:pt x="970697" y="458247"/>
                  </a:lnTo>
                  <a:lnTo>
                    <a:pt x="982534" y="458365"/>
                  </a:lnTo>
                  <a:lnTo>
                    <a:pt x="994372" y="458466"/>
                  </a:lnTo>
                  <a:lnTo>
                    <a:pt x="1006210" y="458552"/>
                  </a:lnTo>
                  <a:lnTo>
                    <a:pt x="1018048" y="458625"/>
                  </a:lnTo>
                  <a:lnTo>
                    <a:pt x="1029886" y="458687"/>
                  </a:lnTo>
                  <a:lnTo>
                    <a:pt x="1041723" y="458740"/>
                  </a:lnTo>
                  <a:lnTo>
                    <a:pt x="1053561" y="458786"/>
                  </a:lnTo>
                  <a:lnTo>
                    <a:pt x="1065399" y="458824"/>
                  </a:lnTo>
                  <a:lnTo>
                    <a:pt x="1077237" y="458857"/>
                  </a:lnTo>
                  <a:lnTo>
                    <a:pt x="1089074" y="458885"/>
                  </a:lnTo>
                  <a:lnTo>
                    <a:pt x="1100912" y="458908"/>
                  </a:lnTo>
                  <a:lnTo>
                    <a:pt x="1112750" y="458928"/>
                  </a:lnTo>
                  <a:lnTo>
                    <a:pt x="1124588" y="458946"/>
                  </a:lnTo>
                  <a:lnTo>
                    <a:pt x="1136426" y="458960"/>
                  </a:lnTo>
                  <a:lnTo>
                    <a:pt x="1148263" y="458973"/>
                  </a:lnTo>
                  <a:lnTo>
                    <a:pt x="1160101" y="458983"/>
                  </a:lnTo>
                  <a:lnTo>
                    <a:pt x="1171939" y="458992"/>
                  </a:lnTo>
                  <a:lnTo>
                    <a:pt x="1171939" y="458941"/>
                  </a:lnTo>
                  <a:lnTo>
                    <a:pt x="1183777" y="458923"/>
                  </a:lnTo>
                  <a:lnTo>
                    <a:pt x="1195614" y="458902"/>
                  </a:lnTo>
                  <a:lnTo>
                    <a:pt x="1207452" y="458877"/>
                  </a:lnTo>
                  <a:lnTo>
                    <a:pt x="1219290" y="458848"/>
                  </a:lnTo>
                  <a:lnTo>
                    <a:pt x="1231128" y="458813"/>
                  </a:lnTo>
                  <a:lnTo>
                    <a:pt x="1242965" y="458773"/>
                  </a:lnTo>
                  <a:lnTo>
                    <a:pt x="1254803" y="458726"/>
                  </a:lnTo>
                  <a:lnTo>
                    <a:pt x="1266641" y="458670"/>
                  </a:lnTo>
                  <a:lnTo>
                    <a:pt x="1278479" y="458604"/>
                  </a:lnTo>
                  <a:lnTo>
                    <a:pt x="1290317" y="458528"/>
                  </a:lnTo>
                  <a:lnTo>
                    <a:pt x="1302154" y="458437"/>
                  </a:lnTo>
                  <a:lnTo>
                    <a:pt x="1313992" y="458331"/>
                  </a:lnTo>
                  <a:lnTo>
                    <a:pt x="1325830" y="458207"/>
                  </a:lnTo>
                  <a:lnTo>
                    <a:pt x="1337668" y="458060"/>
                  </a:lnTo>
                  <a:lnTo>
                    <a:pt x="1349505" y="457888"/>
                  </a:lnTo>
                  <a:lnTo>
                    <a:pt x="1361343" y="457687"/>
                  </a:lnTo>
                  <a:lnTo>
                    <a:pt x="1373181" y="457450"/>
                  </a:lnTo>
                  <a:lnTo>
                    <a:pt x="1385019" y="457172"/>
                  </a:lnTo>
                  <a:lnTo>
                    <a:pt x="1396856" y="456846"/>
                  </a:lnTo>
                  <a:lnTo>
                    <a:pt x="1408694" y="456464"/>
                  </a:lnTo>
                  <a:lnTo>
                    <a:pt x="1420532" y="456016"/>
                  </a:lnTo>
                  <a:lnTo>
                    <a:pt x="1432370" y="455491"/>
                  </a:lnTo>
                  <a:lnTo>
                    <a:pt x="1444208" y="454876"/>
                  </a:lnTo>
                  <a:lnTo>
                    <a:pt x="1456045" y="454157"/>
                  </a:lnTo>
                  <a:lnTo>
                    <a:pt x="1467883" y="453316"/>
                  </a:lnTo>
                  <a:lnTo>
                    <a:pt x="1479721" y="452333"/>
                  </a:lnTo>
                  <a:lnTo>
                    <a:pt x="1491559" y="451186"/>
                  </a:lnTo>
                  <a:lnTo>
                    <a:pt x="1503396" y="449850"/>
                  </a:lnTo>
                  <a:lnTo>
                    <a:pt x="1515234" y="448294"/>
                  </a:lnTo>
                  <a:lnTo>
                    <a:pt x="1527072" y="446485"/>
                  </a:lnTo>
                  <a:lnTo>
                    <a:pt x="1538910" y="444388"/>
                  </a:lnTo>
                  <a:lnTo>
                    <a:pt x="1550748" y="441961"/>
                  </a:lnTo>
                  <a:lnTo>
                    <a:pt x="1562585" y="439159"/>
                  </a:lnTo>
                  <a:lnTo>
                    <a:pt x="1574423" y="435934"/>
                  </a:lnTo>
                  <a:lnTo>
                    <a:pt x="1586261" y="432236"/>
                  </a:lnTo>
                  <a:lnTo>
                    <a:pt x="1598099" y="428010"/>
                  </a:lnTo>
                  <a:lnTo>
                    <a:pt x="1609936" y="423204"/>
                  </a:lnTo>
                  <a:lnTo>
                    <a:pt x="1621774" y="417765"/>
                  </a:lnTo>
                  <a:lnTo>
                    <a:pt x="1633612" y="411646"/>
                  </a:lnTo>
                  <a:lnTo>
                    <a:pt x="1645450" y="404805"/>
                  </a:lnTo>
                  <a:lnTo>
                    <a:pt x="1657287" y="397214"/>
                  </a:lnTo>
                  <a:lnTo>
                    <a:pt x="1669125" y="388855"/>
                  </a:lnTo>
                  <a:lnTo>
                    <a:pt x="1680963" y="379734"/>
                  </a:lnTo>
                  <a:lnTo>
                    <a:pt x="1692801" y="369875"/>
                  </a:lnTo>
                  <a:lnTo>
                    <a:pt x="1704639" y="359330"/>
                  </a:lnTo>
                  <a:lnTo>
                    <a:pt x="1716476" y="348175"/>
                  </a:lnTo>
                  <a:lnTo>
                    <a:pt x="1728314" y="336513"/>
                  </a:lnTo>
                  <a:lnTo>
                    <a:pt x="1740152" y="324471"/>
                  </a:lnTo>
                  <a:lnTo>
                    <a:pt x="1751990" y="312191"/>
                  </a:lnTo>
                  <a:lnTo>
                    <a:pt x="1763827" y="299832"/>
                  </a:lnTo>
                  <a:lnTo>
                    <a:pt x="1775665" y="287553"/>
                  </a:lnTo>
                  <a:lnTo>
                    <a:pt x="1787503" y="275510"/>
                  </a:lnTo>
                  <a:lnTo>
                    <a:pt x="1799341" y="263848"/>
                  </a:lnTo>
                  <a:lnTo>
                    <a:pt x="1811178" y="252693"/>
                  </a:lnTo>
                  <a:lnTo>
                    <a:pt x="1823016" y="242148"/>
                  </a:lnTo>
                  <a:lnTo>
                    <a:pt x="1834854" y="232290"/>
                  </a:lnTo>
                  <a:lnTo>
                    <a:pt x="1846692" y="223168"/>
                  </a:lnTo>
                  <a:lnTo>
                    <a:pt x="1858530" y="214810"/>
                  </a:lnTo>
                  <a:lnTo>
                    <a:pt x="1870367" y="207218"/>
                  </a:lnTo>
                  <a:lnTo>
                    <a:pt x="1882205" y="200377"/>
                  </a:lnTo>
                  <a:lnTo>
                    <a:pt x="1894043" y="194258"/>
                  </a:lnTo>
                  <a:lnTo>
                    <a:pt x="1905881" y="188819"/>
                  </a:lnTo>
                  <a:lnTo>
                    <a:pt x="1917718" y="184013"/>
                  </a:lnTo>
                  <a:lnTo>
                    <a:pt x="1929556" y="179788"/>
                  </a:lnTo>
                  <a:lnTo>
                    <a:pt x="1941394" y="176089"/>
                  </a:lnTo>
                  <a:lnTo>
                    <a:pt x="1953232" y="172865"/>
                  </a:lnTo>
                  <a:lnTo>
                    <a:pt x="1965069" y="170063"/>
                  </a:lnTo>
                  <a:lnTo>
                    <a:pt x="1976907" y="167636"/>
                  </a:lnTo>
                  <a:lnTo>
                    <a:pt x="1988745" y="165538"/>
                  </a:lnTo>
                  <a:lnTo>
                    <a:pt x="2000583" y="163730"/>
                  </a:lnTo>
                  <a:lnTo>
                    <a:pt x="2012421" y="162174"/>
                  </a:lnTo>
                  <a:lnTo>
                    <a:pt x="2024258" y="160837"/>
                  </a:lnTo>
                  <a:lnTo>
                    <a:pt x="2036096" y="159690"/>
                  </a:lnTo>
                  <a:lnTo>
                    <a:pt x="2047934" y="158708"/>
                  </a:lnTo>
                  <a:lnTo>
                    <a:pt x="2059772" y="157867"/>
                  </a:lnTo>
                  <a:lnTo>
                    <a:pt x="2071609" y="157147"/>
                  </a:lnTo>
                  <a:lnTo>
                    <a:pt x="2083447" y="156533"/>
                  </a:lnTo>
                  <a:lnTo>
                    <a:pt x="2095285" y="156008"/>
                  </a:lnTo>
                  <a:lnTo>
                    <a:pt x="2107123" y="155560"/>
                  </a:lnTo>
                  <a:lnTo>
                    <a:pt x="2118961" y="155177"/>
                  </a:lnTo>
                  <a:lnTo>
                    <a:pt x="2130798" y="154851"/>
                  </a:lnTo>
                  <a:lnTo>
                    <a:pt x="2142636" y="154574"/>
                  </a:lnTo>
                  <a:lnTo>
                    <a:pt x="2154474" y="154337"/>
                  </a:lnTo>
                  <a:lnTo>
                    <a:pt x="2166312" y="154135"/>
                  </a:lnTo>
                  <a:lnTo>
                    <a:pt x="2178149" y="153963"/>
                  </a:lnTo>
                  <a:lnTo>
                    <a:pt x="2189987" y="153817"/>
                  </a:lnTo>
                  <a:lnTo>
                    <a:pt x="2201825" y="153692"/>
                  </a:lnTo>
                  <a:lnTo>
                    <a:pt x="2213663" y="153586"/>
                  </a:lnTo>
                  <a:lnTo>
                    <a:pt x="2225500" y="153496"/>
                  </a:lnTo>
                  <a:lnTo>
                    <a:pt x="2237338" y="153419"/>
                  </a:lnTo>
                  <a:lnTo>
                    <a:pt x="2249176" y="153354"/>
                  </a:lnTo>
                  <a:lnTo>
                    <a:pt x="2261014" y="153298"/>
                  </a:lnTo>
                  <a:lnTo>
                    <a:pt x="2272852" y="153250"/>
                  </a:lnTo>
                  <a:lnTo>
                    <a:pt x="2284689" y="153210"/>
                  </a:lnTo>
                  <a:lnTo>
                    <a:pt x="2296527" y="153176"/>
                  </a:lnTo>
                  <a:lnTo>
                    <a:pt x="2308365" y="153147"/>
                  </a:lnTo>
                  <a:lnTo>
                    <a:pt x="2320203" y="153122"/>
                  </a:lnTo>
                  <a:lnTo>
                    <a:pt x="2332040" y="153101"/>
                  </a:lnTo>
                  <a:lnTo>
                    <a:pt x="2343878" y="153083"/>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905068"/>
              <a:ext cx="4687757" cy="1070914"/>
            </a:xfrm>
            <a:custGeom>
              <a:avLst/>
              <a:pathLst>
                <a:path w="4687757" h="1070914">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339"/>
                  </a:lnTo>
                  <a:lnTo>
                    <a:pt x="3527655" y="153393"/>
                  </a:lnTo>
                  <a:lnTo>
                    <a:pt x="3539493" y="153457"/>
                  </a:lnTo>
                  <a:lnTo>
                    <a:pt x="3551331" y="153531"/>
                  </a:lnTo>
                  <a:lnTo>
                    <a:pt x="3563169" y="153619"/>
                  </a:lnTo>
                  <a:lnTo>
                    <a:pt x="3575006" y="153722"/>
                  </a:lnTo>
                  <a:lnTo>
                    <a:pt x="3586844" y="153843"/>
                  </a:lnTo>
                  <a:lnTo>
                    <a:pt x="3598682" y="153985"/>
                  </a:lnTo>
                  <a:lnTo>
                    <a:pt x="3610520" y="154152"/>
                  </a:lnTo>
                  <a:lnTo>
                    <a:pt x="3622357" y="154348"/>
                  </a:lnTo>
                  <a:lnTo>
                    <a:pt x="3634195" y="154579"/>
                  </a:lnTo>
                  <a:lnTo>
                    <a:pt x="3646033" y="154850"/>
                  </a:lnTo>
                  <a:lnTo>
                    <a:pt x="3657871" y="155168"/>
                  </a:lnTo>
                  <a:lnTo>
                    <a:pt x="3669709" y="155542"/>
                  </a:lnTo>
                  <a:lnTo>
                    <a:pt x="3681546" y="155981"/>
                  </a:lnTo>
                  <a:lnTo>
                    <a:pt x="3693384" y="156497"/>
                  </a:lnTo>
                  <a:lnTo>
                    <a:pt x="3705222" y="157102"/>
                  </a:lnTo>
                  <a:lnTo>
                    <a:pt x="3717060" y="157812"/>
                  </a:lnTo>
                  <a:lnTo>
                    <a:pt x="3728897" y="158646"/>
                  </a:lnTo>
                  <a:lnTo>
                    <a:pt x="3740735" y="159624"/>
                  </a:lnTo>
                  <a:lnTo>
                    <a:pt x="3752573" y="160770"/>
                  </a:lnTo>
                  <a:lnTo>
                    <a:pt x="3764411" y="162114"/>
                  </a:lnTo>
                  <a:lnTo>
                    <a:pt x="3776248" y="163689"/>
                  </a:lnTo>
                  <a:lnTo>
                    <a:pt x="3788086" y="165533"/>
                  </a:lnTo>
                  <a:lnTo>
                    <a:pt x="3799924" y="167691"/>
                  </a:lnTo>
                  <a:lnTo>
                    <a:pt x="3811762" y="170214"/>
                  </a:lnTo>
                  <a:lnTo>
                    <a:pt x="3823600" y="173162"/>
                  </a:lnTo>
                  <a:lnTo>
                    <a:pt x="3835437" y="176603"/>
                  </a:lnTo>
                  <a:lnTo>
                    <a:pt x="3847275" y="180613"/>
                  </a:lnTo>
                  <a:lnTo>
                    <a:pt x="3859113" y="185281"/>
                  </a:lnTo>
                  <a:lnTo>
                    <a:pt x="3870951" y="190706"/>
                  </a:lnTo>
                  <a:lnTo>
                    <a:pt x="3882788" y="196998"/>
                  </a:lnTo>
                  <a:lnTo>
                    <a:pt x="3894626" y="204280"/>
                  </a:lnTo>
                  <a:lnTo>
                    <a:pt x="3906464" y="212685"/>
                  </a:lnTo>
                  <a:lnTo>
                    <a:pt x="3918302" y="222359"/>
                  </a:lnTo>
                  <a:lnTo>
                    <a:pt x="3930139" y="233455"/>
                  </a:lnTo>
                  <a:lnTo>
                    <a:pt x="3941977" y="246131"/>
                  </a:lnTo>
                  <a:lnTo>
                    <a:pt x="3953815" y="260550"/>
                  </a:lnTo>
                  <a:lnTo>
                    <a:pt x="3965653" y="276866"/>
                  </a:lnTo>
                  <a:lnTo>
                    <a:pt x="3977491" y="295224"/>
                  </a:lnTo>
                  <a:lnTo>
                    <a:pt x="3989328" y="315745"/>
                  </a:lnTo>
                  <a:lnTo>
                    <a:pt x="4001166" y="338521"/>
                  </a:lnTo>
                  <a:lnTo>
                    <a:pt x="4013004" y="363596"/>
                  </a:lnTo>
                  <a:lnTo>
                    <a:pt x="4024842" y="390960"/>
                  </a:lnTo>
                  <a:lnTo>
                    <a:pt x="4036679" y="420536"/>
                  </a:lnTo>
                  <a:lnTo>
                    <a:pt x="4048517" y="452172"/>
                  </a:lnTo>
                  <a:lnTo>
                    <a:pt x="4060355" y="485636"/>
                  </a:lnTo>
                  <a:lnTo>
                    <a:pt x="4072193" y="520622"/>
                  </a:lnTo>
                  <a:lnTo>
                    <a:pt x="4084031" y="556750"/>
                  </a:lnTo>
                  <a:lnTo>
                    <a:pt x="4095868" y="593587"/>
                  </a:lnTo>
                  <a:lnTo>
                    <a:pt x="4107706" y="630666"/>
                  </a:lnTo>
                  <a:lnTo>
                    <a:pt x="4119544" y="667504"/>
                  </a:lnTo>
                  <a:lnTo>
                    <a:pt x="4131382" y="703632"/>
                  </a:lnTo>
                  <a:lnTo>
                    <a:pt x="4143219" y="738617"/>
                  </a:lnTo>
                  <a:lnTo>
                    <a:pt x="4155057" y="772081"/>
                  </a:lnTo>
                  <a:lnTo>
                    <a:pt x="4166895" y="803717"/>
                  </a:lnTo>
                  <a:lnTo>
                    <a:pt x="4178733" y="833293"/>
                  </a:lnTo>
                  <a:lnTo>
                    <a:pt x="4190570" y="860657"/>
                  </a:lnTo>
                  <a:lnTo>
                    <a:pt x="4202408" y="885732"/>
                  </a:lnTo>
                  <a:lnTo>
                    <a:pt x="4214246" y="908508"/>
                  </a:lnTo>
                  <a:lnTo>
                    <a:pt x="4226084" y="929030"/>
                  </a:lnTo>
                  <a:lnTo>
                    <a:pt x="4237922" y="947388"/>
                  </a:lnTo>
                  <a:lnTo>
                    <a:pt x="4249759" y="963704"/>
                  </a:lnTo>
                  <a:lnTo>
                    <a:pt x="4261597" y="978122"/>
                  </a:lnTo>
                  <a:lnTo>
                    <a:pt x="4273435" y="990799"/>
                  </a:lnTo>
                  <a:lnTo>
                    <a:pt x="4285273" y="1001894"/>
                  </a:lnTo>
                  <a:lnTo>
                    <a:pt x="4297110" y="1011568"/>
                  </a:lnTo>
                  <a:lnTo>
                    <a:pt x="4308948" y="1019973"/>
                  </a:lnTo>
                  <a:lnTo>
                    <a:pt x="4320786" y="1027255"/>
                  </a:lnTo>
                  <a:lnTo>
                    <a:pt x="4332624" y="1033547"/>
                  </a:lnTo>
                  <a:lnTo>
                    <a:pt x="4344461" y="1038972"/>
                  </a:lnTo>
                  <a:lnTo>
                    <a:pt x="4356299" y="1043640"/>
                  </a:lnTo>
                  <a:lnTo>
                    <a:pt x="4368137" y="1047651"/>
                  </a:lnTo>
                  <a:lnTo>
                    <a:pt x="4379975" y="1051091"/>
                  </a:lnTo>
                  <a:lnTo>
                    <a:pt x="4391813" y="1054039"/>
                  </a:lnTo>
                  <a:lnTo>
                    <a:pt x="4403650" y="1056562"/>
                  </a:lnTo>
                  <a:lnTo>
                    <a:pt x="4415488" y="1058720"/>
                  </a:lnTo>
                  <a:lnTo>
                    <a:pt x="4427326" y="1060564"/>
                  </a:lnTo>
                  <a:lnTo>
                    <a:pt x="4439164" y="1062139"/>
                  </a:lnTo>
                  <a:lnTo>
                    <a:pt x="4451001" y="1063483"/>
                  </a:lnTo>
                  <a:lnTo>
                    <a:pt x="4462839" y="1064630"/>
                  </a:lnTo>
                  <a:lnTo>
                    <a:pt x="4474677" y="1065607"/>
                  </a:lnTo>
                  <a:lnTo>
                    <a:pt x="4486515" y="1066441"/>
                  </a:lnTo>
                  <a:lnTo>
                    <a:pt x="4498352" y="1067151"/>
                  </a:lnTo>
                  <a:lnTo>
                    <a:pt x="4510190" y="1067756"/>
                  </a:lnTo>
                  <a:lnTo>
                    <a:pt x="4522028" y="1068272"/>
                  </a:lnTo>
                  <a:lnTo>
                    <a:pt x="4533866" y="1068711"/>
                  </a:lnTo>
                  <a:lnTo>
                    <a:pt x="4545704" y="1069085"/>
                  </a:lnTo>
                  <a:lnTo>
                    <a:pt x="4557541" y="1069403"/>
                  </a:lnTo>
                  <a:lnTo>
                    <a:pt x="4569379" y="1069674"/>
                  </a:lnTo>
                  <a:lnTo>
                    <a:pt x="4581217" y="1069905"/>
                  </a:lnTo>
                  <a:lnTo>
                    <a:pt x="4593055" y="1070101"/>
                  </a:lnTo>
                  <a:lnTo>
                    <a:pt x="4604892" y="1070268"/>
                  </a:lnTo>
                  <a:lnTo>
                    <a:pt x="4616730" y="1070410"/>
                  </a:lnTo>
                  <a:lnTo>
                    <a:pt x="4628568" y="1070531"/>
                  </a:lnTo>
                  <a:lnTo>
                    <a:pt x="4640406" y="1070634"/>
                  </a:lnTo>
                  <a:lnTo>
                    <a:pt x="4652244" y="1070722"/>
                  </a:lnTo>
                  <a:lnTo>
                    <a:pt x="4664081" y="1070797"/>
                  </a:lnTo>
                  <a:lnTo>
                    <a:pt x="4675919" y="1070860"/>
                  </a:lnTo>
                  <a:lnTo>
                    <a:pt x="4687757" y="1070914"/>
                  </a:lnTo>
                </a:path>
              </a:pathLst>
            </a:custGeom>
            <a:ln w="40651" cap="flat">
              <a:solidFill>
                <a:srgbClr val="E8E8E8">
                  <a:alpha val="100000"/>
                </a:srgbClr>
              </a:solidFill>
              <a:prstDash val="solid"/>
              <a:round/>
            </a:ln>
          </p:spPr>
          <p:txBody>
            <a:bodyPr/>
            <a:lstStyle/>
            <a:p/>
          </p:txBody>
        </p:sp>
        <p:sp>
          <p:nvSpPr>
            <p:cNvPr id="44" name="pl44"/>
            <p:cNvSpPr/>
            <p:nvPr/>
          </p:nvSpPr>
          <p:spPr>
            <a:xfrm>
              <a:off x="2482252" y="3200545"/>
              <a:ext cx="4687757" cy="305960"/>
            </a:xfrm>
            <a:custGeom>
              <a:avLst/>
              <a:pathLst>
                <a:path w="4687757" h="305960">
                  <a:moveTo>
                    <a:pt x="0" y="305960"/>
                  </a:moveTo>
                  <a:lnTo>
                    <a:pt x="11837" y="305942"/>
                  </a:lnTo>
                  <a:lnTo>
                    <a:pt x="23675" y="305921"/>
                  </a:lnTo>
                  <a:lnTo>
                    <a:pt x="35513" y="305896"/>
                  </a:lnTo>
                  <a:lnTo>
                    <a:pt x="47351" y="305867"/>
                  </a:lnTo>
                  <a:lnTo>
                    <a:pt x="59188" y="305833"/>
                  </a:lnTo>
                  <a:lnTo>
                    <a:pt x="71026" y="305793"/>
                  </a:lnTo>
                  <a:lnTo>
                    <a:pt x="82864" y="305745"/>
                  </a:lnTo>
                  <a:lnTo>
                    <a:pt x="94702" y="305689"/>
                  </a:lnTo>
                  <a:lnTo>
                    <a:pt x="106539" y="305624"/>
                  </a:lnTo>
                  <a:lnTo>
                    <a:pt x="118377" y="305547"/>
                  </a:lnTo>
                  <a:lnTo>
                    <a:pt x="130215" y="305457"/>
                  </a:lnTo>
                  <a:lnTo>
                    <a:pt x="142053" y="305351"/>
                  </a:lnTo>
                  <a:lnTo>
                    <a:pt x="153891" y="305226"/>
                  </a:lnTo>
                  <a:lnTo>
                    <a:pt x="165728" y="305080"/>
                  </a:lnTo>
                  <a:lnTo>
                    <a:pt x="177566" y="304908"/>
                  </a:lnTo>
                  <a:lnTo>
                    <a:pt x="189404" y="304706"/>
                  </a:lnTo>
                  <a:lnTo>
                    <a:pt x="201242" y="304469"/>
                  </a:lnTo>
                  <a:lnTo>
                    <a:pt x="213079" y="304192"/>
                  </a:lnTo>
                  <a:lnTo>
                    <a:pt x="224917" y="303866"/>
                  </a:lnTo>
                  <a:lnTo>
                    <a:pt x="236755" y="303483"/>
                  </a:lnTo>
                  <a:lnTo>
                    <a:pt x="248593" y="303035"/>
                  </a:lnTo>
                  <a:lnTo>
                    <a:pt x="260430" y="302511"/>
                  </a:lnTo>
                  <a:lnTo>
                    <a:pt x="272268" y="301896"/>
                  </a:lnTo>
                  <a:lnTo>
                    <a:pt x="284106" y="301177"/>
                  </a:lnTo>
                  <a:lnTo>
                    <a:pt x="295944" y="300335"/>
                  </a:lnTo>
                  <a:lnTo>
                    <a:pt x="307782" y="299353"/>
                  </a:lnTo>
                  <a:lnTo>
                    <a:pt x="319619" y="298206"/>
                  </a:lnTo>
                  <a:lnTo>
                    <a:pt x="331457" y="296869"/>
                  </a:lnTo>
                  <a:lnTo>
                    <a:pt x="343295" y="295313"/>
                  </a:lnTo>
                  <a:lnTo>
                    <a:pt x="355133" y="293505"/>
                  </a:lnTo>
                  <a:lnTo>
                    <a:pt x="366970" y="291407"/>
                  </a:lnTo>
                  <a:lnTo>
                    <a:pt x="378808" y="288980"/>
                  </a:lnTo>
                  <a:lnTo>
                    <a:pt x="390646" y="286178"/>
                  </a:lnTo>
                  <a:lnTo>
                    <a:pt x="402484" y="282954"/>
                  </a:lnTo>
                  <a:lnTo>
                    <a:pt x="414321" y="279255"/>
                  </a:lnTo>
                  <a:lnTo>
                    <a:pt x="426159" y="275030"/>
                  </a:lnTo>
                  <a:lnTo>
                    <a:pt x="437997" y="270224"/>
                  </a:lnTo>
                  <a:lnTo>
                    <a:pt x="449835" y="264785"/>
                  </a:lnTo>
                  <a:lnTo>
                    <a:pt x="461673" y="258666"/>
                  </a:lnTo>
                  <a:lnTo>
                    <a:pt x="473510" y="251825"/>
                  </a:lnTo>
                  <a:lnTo>
                    <a:pt x="485348" y="244233"/>
                  </a:lnTo>
                  <a:lnTo>
                    <a:pt x="497186" y="235875"/>
                  </a:lnTo>
                  <a:lnTo>
                    <a:pt x="509024" y="226753"/>
                  </a:lnTo>
                  <a:lnTo>
                    <a:pt x="520861" y="216895"/>
                  </a:lnTo>
                  <a:lnTo>
                    <a:pt x="532699" y="206350"/>
                  </a:lnTo>
                  <a:lnTo>
                    <a:pt x="544537" y="195195"/>
                  </a:lnTo>
                  <a:lnTo>
                    <a:pt x="556375" y="183533"/>
                  </a:lnTo>
                  <a:lnTo>
                    <a:pt x="568213" y="171490"/>
                  </a:lnTo>
                  <a:lnTo>
                    <a:pt x="580050" y="159211"/>
                  </a:lnTo>
                  <a:lnTo>
                    <a:pt x="591888" y="146852"/>
                  </a:lnTo>
                  <a:lnTo>
                    <a:pt x="603726" y="134572"/>
                  </a:lnTo>
                  <a:lnTo>
                    <a:pt x="615564" y="122530"/>
                  </a:lnTo>
                  <a:lnTo>
                    <a:pt x="627401" y="110868"/>
                  </a:lnTo>
                  <a:lnTo>
                    <a:pt x="639239" y="99713"/>
                  </a:lnTo>
                  <a:lnTo>
                    <a:pt x="651077" y="89168"/>
                  </a:lnTo>
                  <a:lnTo>
                    <a:pt x="662915" y="79309"/>
                  </a:lnTo>
                  <a:lnTo>
                    <a:pt x="674752" y="70188"/>
                  </a:lnTo>
                  <a:lnTo>
                    <a:pt x="686590" y="61829"/>
                  </a:lnTo>
                  <a:lnTo>
                    <a:pt x="698428" y="54238"/>
                  </a:lnTo>
                  <a:lnTo>
                    <a:pt x="710266" y="47397"/>
                  </a:lnTo>
                  <a:lnTo>
                    <a:pt x="722104" y="41278"/>
                  </a:lnTo>
                  <a:lnTo>
                    <a:pt x="733941" y="35839"/>
                  </a:lnTo>
                  <a:lnTo>
                    <a:pt x="745779" y="31033"/>
                  </a:lnTo>
                  <a:lnTo>
                    <a:pt x="757617" y="26807"/>
                  </a:lnTo>
                  <a:lnTo>
                    <a:pt x="769455" y="23109"/>
                  </a:lnTo>
                  <a:lnTo>
                    <a:pt x="781292" y="19884"/>
                  </a:lnTo>
                  <a:lnTo>
                    <a:pt x="793130" y="17082"/>
                  </a:lnTo>
                  <a:lnTo>
                    <a:pt x="804968" y="14655"/>
                  </a:lnTo>
                  <a:lnTo>
                    <a:pt x="816806" y="12558"/>
                  </a:lnTo>
                  <a:lnTo>
                    <a:pt x="828643" y="10750"/>
                  </a:lnTo>
                  <a:lnTo>
                    <a:pt x="840481" y="9193"/>
                  </a:lnTo>
                  <a:lnTo>
                    <a:pt x="852319" y="7857"/>
                  </a:lnTo>
                  <a:lnTo>
                    <a:pt x="864157" y="6710"/>
                  </a:lnTo>
                  <a:lnTo>
                    <a:pt x="875995" y="5727"/>
                  </a:lnTo>
                  <a:lnTo>
                    <a:pt x="887832" y="4886"/>
                  </a:lnTo>
                  <a:lnTo>
                    <a:pt x="899670" y="4167"/>
                  </a:lnTo>
                  <a:lnTo>
                    <a:pt x="911508" y="3552"/>
                  </a:lnTo>
                  <a:lnTo>
                    <a:pt x="923346" y="3027"/>
                  </a:lnTo>
                  <a:lnTo>
                    <a:pt x="935183" y="2579"/>
                  </a:lnTo>
                  <a:lnTo>
                    <a:pt x="947021" y="2197"/>
                  </a:lnTo>
                  <a:lnTo>
                    <a:pt x="958859" y="1871"/>
                  </a:lnTo>
                  <a:lnTo>
                    <a:pt x="970697" y="1593"/>
                  </a:lnTo>
                  <a:lnTo>
                    <a:pt x="982534" y="1356"/>
                  </a:lnTo>
                  <a:lnTo>
                    <a:pt x="994372" y="1155"/>
                  </a:lnTo>
                  <a:lnTo>
                    <a:pt x="1006210" y="983"/>
                  </a:lnTo>
                  <a:lnTo>
                    <a:pt x="1018048" y="836"/>
                  </a:lnTo>
                  <a:lnTo>
                    <a:pt x="1029886" y="712"/>
                  </a:lnTo>
                  <a:lnTo>
                    <a:pt x="1041723" y="606"/>
                  </a:lnTo>
                  <a:lnTo>
                    <a:pt x="1053561" y="515"/>
                  </a:lnTo>
                  <a:lnTo>
                    <a:pt x="1065399" y="439"/>
                  </a:lnTo>
                  <a:lnTo>
                    <a:pt x="1077237" y="373"/>
                  </a:lnTo>
                  <a:lnTo>
                    <a:pt x="1089074" y="317"/>
                  </a:lnTo>
                  <a:lnTo>
                    <a:pt x="1100912" y="270"/>
                  </a:lnTo>
                  <a:lnTo>
                    <a:pt x="1112750" y="230"/>
                  </a:lnTo>
                  <a:lnTo>
                    <a:pt x="1124588" y="195"/>
                  </a:lnTo>
                  <a:lnTo>
                    <a:pt x="1136426" y="166"/>
                  </a:lnTo>
                  <a:lnTo>
                    <a:pt x="1148263" y="141"/>
                  </a:lnTo>
                  <a:lnTo>
                    <a:pt x="1160101" y="120"/>
                  </a:lnTo>
                  <a:lnTo>
                    <a:pt x="1171939" y="102"/>
                  </a:lnTo>
                  <a:lnTo>
                    <a:pt x="1171939" y="51"/>
                  </a:lnTo>
                  <a:lnTo>
                    <a:pt x="1183777" y="60"/>
                  </a:lnTo>
                  <a:lnTo>
                    <a:pt x="1195614" y="70"/>
                  </a:lnTo>
                  <a:lnTo>
                    <a:pt x="1207452" y="83"/>
                  </a:lnTo>
                  <a:lnTo>
                    <a:pt x="1219290" y="97"/>
                  </a:lnTo>
                  <a:lnTo>
                    <a:pt x="1231128" y="115"/>
                  </a:lnTo>
                  <a:lnTo>
                    <a:pt x="1242965" y="135"/>
                  </a:lnTo>
                  <a:lnTo>
                    <a:pt x="1254803" y="158"/>
                  </a:lnTo>
                  <a:lnTo>
                    <a:pt x="1266641" y="186"/>
                  </a:lnTo>
                  <a:lnTo>
                    <a:pt x="1278479" y="219"/>
                  </a:lnTo>
                  <a:lnTo>
                    <a:pt x="1290317" y="257"/>
                  </a:lnTo>
                  <a:lnTo>
                    <a:pt x="1302154" y="303"/>
                  </a:lnTo>
                  <a:lnTo>
                    <a:pt x="1313992" y="356"/>
                  </a:lnTo>
                  <a:lnTo>
                    <a:pt x="1325830" y="418"/>
                  </a:lnTo>
                  <a:lnTo>
                    <a:pt x="1337668" y="491"/>
                  </a:lnTo>
                  <a:lnTo>
                    <a:pt x="1349505" y="577"/>
                  </a:lnTo>
                  <a:lnTo>
                    <a:pt x="1361343" y="678"/>
                  </a:lnTo>
                  <a:lnTo>
                    <a:pt x="1373181" y="796"/>
                  </a:lnTo>
                  <a:lnTo>
                    <a:pt x="1385019" y="935"/>
                  </a:lnTo>
                  <a:lnTo>
                    <a:pt x="1396856" y="1098"/>
                  </a:lnTo>
                  <a:lnTo>
                    <a:pt x="1408694" y="1289"/>
                  </a:lnTo>
                  <a:lnTo>
                    <a:pt x="1420532" y="1513"/>
                  </a:lnTo>
                  <a:lnTo>
                    <a:pt x="1432370" y="1776"/>
                  </a:lnTo>
                  <a:lnTo>
                    <a:pt x="1444208" y="2083"/>
                  </a:lnTo>
                  <a:lnTo>
                    <a:pt x="1456045" y="2443"/>
                  </a:lnTo>
                  <a:lnTo>
                    <a:pt x="1467883" y="2863"/>
                  </a:lnTo>
                  <a:lnTo>
                    <a:pt x="1479721" y="3355"/>
                  </a:lnTo>
                  <a:lnTo>
                    <a:pt x="1491559" y="3928"/>
                  </a:lnTo>
                  <a:lnTo>
                    <a:pt x="1503396" y="4596"/>
                  </a:lnTo>
                  <a:lnTo>
                    <a:pt x="1515234" y="5375"/>
                  </a:lnTo>
                  <a:lnTo>
                    <a:pt x="1527072" y="6279"/>
                  </a:lnTo>
                  <a:lnTo>
                    <a:pt x="1538910" y="7327"/>
                  </a:lnTo>
                  <a:lnTo>
                    <a:pt x="1550748" y="8541"/>
                  </a:lnTo>
                  <a:lnTo>
                    <a:pt x="1562585" y="9942"/>
                  </a:lnTo>
                  <a:lnTo>
                    <a:pt x="1574423" y="11554"/>
                  </a:lnTo>
                  <a:lnTo>
                    <a:pt x="1586261" y="13403"/>
                  </a:lnTo>
                  <a:lnTo>
                    <a:pt x="1598099" y="15516"/>
                  </a:lnTo>
                  <a:lnTo>
                    <a:pt x="1609936" y="17919"/>
                  </a:lnTo>
                  <a:lnTo>
                    <a:pt x="1621774" y="20639"/>
                  </a:lnTo>
                  <a:lnTo>
                    <a:pt x="1633612" y="23698"/>
                  </a:lnTo>
                  <a:lnTo>
                    <a:pt x="1645450" y="27119"/>
                  </a:lnTo>
                  <a:lnTo>
                    <a:pt x="1657287" y="30914"/>
                  </a:lnTo>
                  <a:lnTo>
                    <a:pt x="1669125" y="35094"/>
                  </a:lnTo>
                  <a:lnTo>
                    <a:pt x="1680963" y="39654"/>
                  </a:lnTo>
                  <a:lnTo>
                    <a:pt x="1692801" y="44584"/>
                  </a:lnTo>
                  <a:lnTo>
                    <a:pt x="1704639" y="49856"/>
                  </a:lnTo>
                  <a:lnTo>
                    <a:pt x="1716476" y="55434"/>
                  </a:lnTo>
                  <a:lnTo>
                    <a:pt x="1728314" y="61265"/>
                  </a:lnTo>
                  <a:lnTo>
                    <a:pt x="1740152" y="67286"/>
                  </a:lnTo>
                  <a:lnTo>
                    <a:pt x="1751990" y="73426"/>
                  </a:lnTo>
                  <a:lnTo>
                    <a:pt x="1763827" y="79605"/>
                  </a:lnTo>
                  <a:lnTo>
                    <a:pt x="1775665" y="85745"/>
                  </a:lnTo>
                  <a:lnTo>
                    <a:pt x="1787503" y="91766"/>
                  </a:lnTo>
                  <a:lnTo>
                    <a:pt x="1799341" y="97597"/>
                  </a:lnTo>
                  <a:lnTo>
                    <a:pt x="1811178" y="103175"/>
                  </a:lnTo>
                  <a:lnTo>
                    <a:pt x="1823016" y="108447"/>
                  </a:lnTo>
                  <a:lnTo>
                    <a:pt x="1834854" y="113376"/>
                  </a:lnTo>
                  <a:lnTo>
                    <a:pt x="1846692" y="117937"/>
                  </a:lnTo>
                  <a:lnTo>
                    <a:pt x="1858530" y="122116"/>
                  </a:lnTo>
                  <a:lnTo>
                    <a:pt x="1870367" y="125912"/>
                  </a:lnTo>
                  <a:lnTo>
                    <a:pt x="1882205" y="129333"/>
                  </a:lnTo>
                  <a:lnTo>
                    <a:pt x="1894043" y="132392"/>
                  </a:lnTo>
                  <a:lnTo>
                    <a:pt x="1905881" y="135112"/>
                  </a:lnTo>
                  <a:lnTo>
                    <a:pt x="1917718" y="137515"/>
                  </a:lnTo>
                  <a:lnTo>
                    <a:pt x="1929556" y="139627"/>
                  </a:lnTo>
                  <a:lnTo>
                    <a:pt x="1941394" y="141477"/>
                  </a:lnTo>
                  <a:lnTo>
                    <a:pt x="1953232" y="143089"/>
                  </a:lnTo>
                  <a:lnTo>
                    <a:pt x="1965069" y="144490"/>
                  </a:lnTo>
                  <a:lnTo>
                    <a:pt x="1976907" y="145703"/>
                  </a:lnTo>
                  <a:lnTo>
                    <a:pt x="1988745" y="146752"/>
                  </a:lnTo>
                  <a:lnTo>
                    <a:pt x="2000583" y="147656"/>
                  </a:lnTo>
                  <a:lnTo>
                    <a:pt x="2012421" y="148434"/>
                  </a:lnTo>
                  <a:lnTo>
                    <a:pt x="2024258" y="149103"/>
                  </a:lnTo>
                  <a:lnTo>
                    <a:pt x="2036096" y="149676"/>
                  </a:lnTo>
                  <a:lnTo>
                    <a:pt x="2047934" y="150167"/>
                  </a:lnTo>
                  <a:lnTo>
                    <a:pt x="2059772" y="150588"/>
                  </a:lnTo>
                  <a:lnTo>
                    <a:pt x="2071609" y="150948"/>
                  </a:lnTo>
                  <a:lnTo>
                    <a:pt x="2083447" y="151255"/>
                  </a:lnTo>
                  <a:lnTo>
                    <a:pt x="2095285" y="151517"/>
                  </a:lnTo>
                  <a:lnTo>
                    <a:pt x="2107123" y="151741"/>
                  </a:lnTo>
                  <a:lnTo>
                    <a:pt x="2118961" y="151933"/>
                  </a:lnTo>
                  <a:lnTo>
                    <a:pt x="2130798" y="152096"/>
                  </a:lnTo>
                  <a:lnTo>
                    <a:pt x="2142636" y="152234"/>
                  </a:lnTo>
                  <a:lnTo>
                    <a:pt x="2154474" y="152353"/>
                  </a:lnTo>
                  <a:lnTo>
                    <a:pt x="2166312" y="152454"/>
                  </a:lnTo>
                  <a:lnTo>
                    <a:pt x="2178149" y="152540"/>
                  </a:lnTo>
                  <a:lnTo>
                    <a:pt x="2189987" y="152613"/>
                  </a:lnTo>
                  <a:lnTo>
                    <a:pt x="2201825" y="152675"/>
                  </a:lnTo>
                  <a:lnTo>
                    <a:pt x="2213663" y="152728"/>
                  </a:lnTo>
                  <a:lnTo>
                    <a:pt x="2225500" y="152773"/>
                  </a:lnTo>
                  <a:lnTo>
                    <a:pt x="2237338" y="152812"/>
                  </a:lnTo>
                  <a:lnTo>
                    <a:pt x="2249176" y="152844"/>
                  </a:lnTo>
                  <a:lnTo>
                    <a:pt x="2261014" y="152872"/>
                  </a:lnTo>
                  <a:lnTo>
                    <a:pt x="2272852" y="152896"/>
                  </a:lnTo>
                  <a:lnTo>
                    <a:pt x="2284689" y="152916"/>
                  </a:lnTo>
                  <a:lnTo>
                    <a:pt x="2296527" y="152933"/>
                  </a:lnTo>
                  <a:lnTo>
                    <a:pt x="2308365" y="152948"/>
                  </a:lnTo>
                  <a:lnTo>
                    <a:pt x="2320203" y="152960"/>
                  </a:lnTo>
                  <a:lnTo>
                    <a:pt x="2332040" y="152971"/>
                  </a:lnTo>
                  <a:lnTo>
                    <a:pt x="2343878" y="152980"/>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517247"/>
              <a:ext cx="4687757" cy="764902"/>
            </a:xfrm>
            <a:custGeom>
              <a:avLst/>
              <a:pathLst>
                <a:path w="4687757" h="764902">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185"/>
                  </a:lnTo>
                  <a:lnTo>
                    <a:pt x="3527655" y="153221"/>
                  </a:lnTo>
                  <a:lnTo>
                    <a:pt x="3539493" y="153264"/>
                  </a:lnTo>
                  <a:lnTo>
                    <a:pt x="3551331" y="153313"/>
                  </a:lnTo>
                  <a:lnTo>
                    <a:pt x="3563169" y="153372"/>
                  </a:lnTo>
                  <a:lnTo>
                    <a:pt x="3575006" y="153440"/>
                  </a:lnTo>
                  <a:lnTo>
                    <a:pt x="3586844" y="153521"/>
                  </a:lnTo>
                  <a:lnTo>
                    <a:pt x="3598682" y="153616"/>
                  </a:lnTo>
                  <a:lnTo>
                    <a:pt x="3610520" y="153727"/>
                  </a:lnTo>
                  <a:lnTo>
                    <a:pt x="3622357" y="153858"/>
                  </a:lnTo>
                  <a:lnTo>
                    <a:pt x="3634195" y="154012"/>
                  </a:lnTo>
                  <a:lnTo>
                    <a:pt x="3646033" y="154193"/>
                  </a:lnTo>
                  <a:lnTo>
                    <a:pt x="3657871" y="154405"/>
                  </a:lnTo>
                  <a:lnTo>
                    <a:pt x="3669709" y="154654"/>
                  </a:lnTo>
                  <a:lnTo>
                    <a:pt x="3681546" y="154947"/>
                  </a:lnTo>
                  <a:lnTo>
                    <a:pt x="3693384" y="155290"/>
                  </a:lnTo>
                  <a:lnTo>
                    <a:pt x="3705222" y="155694"/>
                  </a:lnTo>
                  <a:lnTo>
                    <a:pt x="3717060" y="156167"/>
                  </a:lnTo>
                  <a:lnTo>
                    <a:pt x="3728897" y="156723"/>
                  </a:lnTo>
                  <a:lnTo>
                    <a:pt x="3740735" y="157375"/>
                  </a:lnTo>
                  <a:lnTo>
                    <a:pt x="3752573" y="158139"/>
                  </a:lnTo>
                  <a:lnTo>
                    <a:pt x="3764411" y="159035"/>
                  </a:lnTo>
                  <a:lnTo>
                    <a:pt x="3776248" y="160085"/>
                  </a:lnTo>
                  <a:lnTo>
                    <a:pt x="3788086" y="161314"/>
                  </a:lnTo>
                  <a:lnTo>
                    <a:pt x="3799924" y="162753"/>
                  </a:lnTo>
                  <a:lnTo>
                    <a:pt x="3811762" y="164435"/>
                  </a:lnTo>
                  <a:lnTo>
                    <a:pt x="3823600" y="166401"/>
                  </a:lnTo>
                  <a:lnTo>
                    <a:pt x="3835437" y="168694"/>
                  </a:lnTo>
                  <a:lnTo>
                    <a:pt x="3847275" y="171368"/>
                  </a:lnTo>
                  <a:lnTo>
                    <a:pt x="3859113" y="174480"/>
                  </a:lnTo>
                  <a:lnTo>
                    <a:pt x="3870951" y="178097"/>
                  </a:lnTo>
                  <a:lnTo>
                    <a:pt x="3882788" y="182291"/>
                  </a:lnTo>
                  <a:lnTo>
                    <a:pt x="3894626" y="187146"/>
                  </a:lnTo>
                  <a:lnTo>
                    <a:pt x="3906464" y="192749"/>
                  </a:lnTo>
                  <a:lnTo>
                    <a:pt x="3918302" y="199199"/>
                  </a:lnTo>
                  <a:lnTo>
                    <a:pt x="3930139" y="206596"/>
                  </a:lnTo>
                  <a:lnTo>
                    <a:pt x="3941977" y="215047"/>
                  </a:lnTo>
                  <a:lnTo>
                    <a:pt x="3953815" y="224659"/>
                  </a:lnTo>
                  <a:lnTo>
                    <a:pt x="3965653" y="235536"/>
                  </a:lnTo>
                  <a:lnTo>
                    <a:pt x="3977491" y="247775"/>
                  </a:lnTo>
                  <a:lnTo>
                    <a:pt x="3989328" y="261456"/>
                  </a:lnTo>
                  <a:lnTo>
                    <a:pt x="4001166" y="276640"/>
                  </a:lnTo>
                  <a:lnTo>
                    <a:pt x="4013004" y="293357"/>
                  </a:lnTo>
                  <a:lnTo>
                    <a:pt x="4024842" y="311599"/>
                  </a:lnTo>
                  <a:lnTo>
                    <a:pt x="4036679" y="331317"/>
                  </a:lnTo>
                  <a:lnTo>
                    <a:pt x="4048517" y="352407"/>
                  </a:lnTo>
                  <a:lnTo>
                    <a:pt x="4060355" y="374717"/>
                  </a:lnTo>
                  <a:lnTo>
                    <a:pt x="4072193" y="398040"/>
                  </a:lnTo>
                  <a:lnTo>
                    <a:pt x="4084031" y="422126"/>
                  </a:lnTo>
                  <a:lnTo>
                    <a:pt x="4095868" y="446684"/>
                  </a:lnTo>
                  <a:lnTo>
                    <a:pt x="4107706" y="471403"/>
                  </a:lnTo>
                  <a:lnTo>
                    <a:pt x="4119544" y="495962"/>
                  </a:lnTo>
                  <a:lnTo>
                    <a:pt x="4131382" y="520047"/>
                  </a:lnTo>
                  <a:lnTo>
                    <a:pt x="4143219" y="543370"/>
                  </a:lnTo>
                  <a:lnTo>
                    <a:pt x="4155057" y="565680"/>
                  </a:lnTo>
                  <a:lnTo>
                    <a:pt x="4166895" y="586771"/>
                  </a:lnTo>
                  <a:lnTo>
                    <a:pt x="4178733" y="606488"/>
                  </a:lnTo>
                  <a:lnTo>
                    <a:pt x="4190570" y="624730"/>
                  </a:lnTo>
                  <a:lnTo>
                    <a:pt x="4202408" y="641447"/>
                  </a:lnTo>
                  <a:lnTo>
                    <a:pt x="4214246" y="656631"/>
                  </a:lnTo>
                  <a:lnTo>
                    <a:pt x="4226084" y="670312"/>
                  </a:lnTo>
                  <a:lnTo>
                    <a:pt x="4237922" y="682551"/>
                  </a:lnTo>
                  <a:lnTo>
                    <a:pt x="4249759" y="693428"/>
                  </a:lnTo>
                  <a:lnTo>
                    <a:pt x="4261597" y="703040"/>
                  </a:lnTo>
                  <a:lnTo>
                    <a:pt x="4273435" y="711491"/>
                  </a:lnTo>
                  <a:lnTo>
                    <a:pt x="4285273" y="718889"/>
                  </a:lnTo>
                  <a:lnTo>
                    <a:pt x="4297110" y="725338"/>
                  </a:lnTo>
                  <a:lnTo>
                    <a:pt x="4308948" y="730941"/>
                  </a:lnTo>
                  <a:lnTo>
                    <a:pt x="4320786" y="735796"/>
                  </a:lnTo>
                  <a:lnTo>
                    <a:pt x="4332624" y="739991"/>
                  </a:lnTo>
                  <a:lnTo>
                    <a:pt x="4344461" y="743607"/>
                  </a:lnTo>
                  <a:lnTo>
                    <a:pt x="4356299" y="746719"/>
                  </a:lnTo>
                  <a:lnTo>
                    <a:pt x="4368137" y="749393"/>
                  </a:lnTo>
                  <a:lnTo>
                    <a:pt x="4379975" y="751687"/>
                  </a:lnTo>
                  <a:lnTo>
                    <a:pt x="4391813" y="753652"/>
                  </a:lnTo>
                  <a:lnTo>
                    <a:pt x="4403650" y="755334"/>
                  </a:lnTo>
                  <a:lnTo>
                    <a:pt x="4415488" y="756773"/>
                  </a:lnTo>
                  <a:lnTo>
                    <a:pt x="4427326" y="758002"/>
                  </a:lnTo>
                  <a:lnTo>
                    <a:pt x="4439164" y="759052"/>
                  </a:lnTo>
                  <a:lnTo>
                    <a:pt x="4451001" y="759948"/>
                  </a:lnTo>
                  <a:lnTo>
                    <a:pt x="4462839" y="760712"/>
                  </a:lnTo>
                  <a:lnTo>
                    <a:pt x="4474677" y="761364"/>
                  </a:lnTo>
                  <a:lnTo>
                    <a:pt x="4486515" y="761920"/>
                  </a:lnTo>
                  <a:lnTo>
                    <a:pt x="4498352" y="762393"/>
                  </a:lnTo>
                  <a:lnTo>
                    <a:pt x="4510190" y="762797"/>
                  </a:lnTo>
                  <a:lnTo>
                    <a:pt x="4522028" y="763140"/>
                  </a:lnTo>
                  <a:lnTo>
                    <a:pt x="4533866" y="763433"/>
                  </a:lnTo>
                  <a:lnTo>
                    <a:pt x="4545704" y="763682"/>
                  </a:lnTo>
                  <a:lnTo>
                    <a:pt x="4557541" y="763895"/>
                  </a:lnTo>
                  <a:lnTo>
                    <a:pt x="4569379" y="764075"/>
                  </a:lnTo>
                  <a:lnTo>
                    <a:pt x="4581217" y="764229"/>
                  </a:lnTo>
                  <a:lnTo>
                    <a:pt x="4593055" y="764360"/>
                  </a:lnTo>
                  <a:lnTo>
                    <a:pt x="4604892" y="764471"/>
                  </a:lnTo>
                  <a:lnTo>
                    <a:pt x="4616730" y="764566"/>
                  </a:lnTo>
                  <a:lnTo>
                    <a:pt x="4628568" y="764647"/>
                  </a:lnTo>
                  <a:lnTo>
                    <a:pt x="4640406" y="764715"/>
                  </a:lnTo>
                  <a:lnTo>
                    <a:pt x="4652244" y="764774"/>
                  </a:lnTo>
                  <a:lnTo>
                    <a:pt x="4664081" y="764824"/>
                  </a:lnTo>
                  <a:lnTo>
                    <a:pt x="4675919" y="764866"/>
                  </a:lnTo>
                  <a:lnTo>
                    <a:pt x="4687757" y="764902"/>
                  </a:lnTo>
                </a:path>
              </a:pathLst>
            </a:custGeom>
            <a:ln w="40651" cap="flat">
              <a:solidFill>
                <a:srgbClr val="E8E8E8">
                  <a:alpha val="100000"/>
                </a:srgbClr>
              </a:solidFill>
              <a:prstDash val="solid"/>
              <a:round/>
            </a:ln>
          </p:spPr>
          <p:txBody>
            <a:bodyPr/>
            <a:lstStyle/>
            <a:p/>
          </p:txBody>
        </p:sp>
        <p:sp>
          <p:nvSpPr>
            <p:cNvPr id="46" name="pl46"/>
            <p:cNvSpPr/>
            <p:nvPr/>
          </p:nvSpPr>
          <p:spPr>
            <a:xfrm>
              <a:off x="2482252" y="2741552"/>
              <a:ext cx="4687757" cy="1530163"/>
            </a:xfrm>
            <a:custGeom>
              <a:avLst/>
              <a:pathLst>
                <a:path w="4687757" h="1530163">
                  <a:moveTo>
                    <a:pt x="0" y="0"/>
                  </a:moveTo>
                  <a:lnTo>
                    <a:pt x="11837" y="17"/>
                  </a:lnTo>
                  <a:lnTo>
                    <a:pt x="23675" y="39"/>
                  </a:lnTo>
                  <a:lnTo>
                    <a:pt x="35513" y="64"/>
                  </a:lnTo>
                  <a:lnTo>
                    <a:pt x="47351" y="93"/>
                  </a:lnTo>
                  <a:lnTo>
                    <a:pt x="59188" y="127"/>
                  </a:lnTo>
                  <a:lnTo>
                    <a:pt x="71026" y="167"/>
                  </a:lnTo>
                  <a:lnTo>
                    <a:pt x="82864" y="215"/>
                  </a:lnTo>
                  <a:lnTo>
                    <a:pt x="94702" y="270"/>
                  </a:lnTo>
                  <a:lnTo>
                    <a:pt x="106539" y="336"/>
                  </a:lnTo>
                  <a:lnTo>
                    <a:pt x="118377" y="413"/>
                  </a:lnTo>
                  <a:lnTo>
                    <a:pt x="130215" y="503"/>
                  </a:lnTo>
                  <a:lnTo>
                    <a:pt x="142053" y="609"/>
                  </a:lnTo>
                  <a:lnTo>
                    <a:pt x="153891" y="734"/>
                  </a:lnTo>
                  <a:lnTo>
                    <a:pt x="165728" y="880"/>
                  </a:lnTo>
                  <a:lnTo>
                    <a:pt x="177566" y="1052"/>
                  </a:lnTo>
                  <a:lnTo>
                    <a:pt x="189404" y="1254"/>
                  </a:lnTo>
                  <a:lnTo>
                    <a:pt x="201242" y="1491"/>
                  </a:lnTo>
                  <a:lnTo>
                    <a:pt x="213079" y="1768"/>
                  </a:lnTo>
                  <a:lnTo>
                    <a:pt x="224917" y="2094"/>
                  </a:lnTo>
                  <a:lnTo>
                    <a:pt x="236755" y="2477"/>
                  </a:lnTo>
                  <a:lnTo>
                    <a:pt x="248593" y="2925"/>
                  </a:lnTo>
                  <a:lnTo>
                    <a:pt x="260430" y="3449"/>
                  </a:lnTo>
                  <a:lnTo>
                    <a:pt x="272268" y="4064"/>
                  </a:lnTo>
                  <a:lnTo>
                    <a:pt x="284106" y="4783"/>
                  </a:lnTo>
                  <a:lnTo>
                    <a:pt x="295944" y="5625"/>
                  </a:lnTo>
                  <a:lnTo>
                    <a:pt x="307782" y="6607"/>
                  </a:lnTo>
                  <a:lnTo>
                    <a:pt x="319619" y="7754"/>
                  </a:lnTo>
                  <a:lnTo>
                    <a:pt x="331457" y="9091"/>
                  </a:lnTo>
                  <a:lnTo>
                    <a:pt x="343295" y="10647"/>
                  </a:lnTo>
                  <a:lnTo>
                    <a:pt x="355133" y="12455"/>
                  </a:lnTo>
                  <a:lnTo>
                    <a:pt x="366970" y="14553"/>
                  </a:lnTo>
                  <a:lnTo>
                    <a:pt x="378808" y="16980"/>
                  </a:lnTo>
                  <a:lnTo>
                    <a:pt x="390646" y="19782"/>
                  </a:lnTo>
                  <a:lnTo>
                    <a:pt x="402484" y="23006"/>
                  </a:lnTo>
                  <a:lnTo>
                    <a:pt x="414321" y="26705"/>
                  </a:lnTo>
                  <a:lnTo>
                    <a:pt x="426159" y="30930"/>
                  </a:lnTo>
                  <a:lnTo>
                    <a:pt x="437997" y="35736"/>
                  </a:lnTo>
                  <a:lnTo>
                    <a:pt x="449835" y="41175"/>
                  </a:lnTo>
                  <a:lnTo>
                    <a:pt x="461673" y="47294"/>
                  </a:lnTo>
                  <a:lnTo>
                    <a:pt x="473510" y="54135"/>
                  </a:lnTo>
                  <a:lnTo>
                    <a:pt x="485348" y="61727"/>
                  </a:lnTo>
                  <a:lnTo>
                    <a:pt x="497186" y="70085"/>
                  </a:lnTo>
                  <a:lnTo>
                    <a:pt x="509024" y="79207"/>
                  </a:lnTo>
                  <a:lnTo>
                    <a:pt x="520861" y="89065"/>
                  </a:lnTo>
                  <a:lnTo>
                    <a:pt x="532699" y="99610"/>
                  </a:lnTo>
                  <a:lnTo>
                    <a:pt x="544537" y="110765"/>
                  </a:lnTo>
                  <a:lnTo>
                    <a:pt x="556375" y="122427"/>
                  </a:lnTo>
                  <a:lnTo>
                    <a:pt x="568213" y="134470"/>
                  </a:lnTo>
                  <a:lnTo>
                    <a:pt x="580050" y="146749"/>
                  </a:lnTo>
                  <a:lnTo>
                    <a:pt x="591888" y="159108"/>
                  </a:lnTo>
                  <a:lnTo>
                    <a:pt x="603726" y="171388"/>
                  </a:lnTo>
                  <a:lnTo>
                    <a:pt x="615564" y="183430"/>
                  </a:lnTo>
                  <a:lnTo>
                    <a:pt x="627401" y="195092"/>
                  </a:lnTo>
                  <a:lnTo>
                    <a:pt x="639239" y="206247"/>
                  </a:lnTo>
                  <a:lnTo>
                    <a:pt x="651077" y="216792"/>
                  </a:lnTo>
                  <a:lnTo>
                    <a:pt x="662915" y="226651"/>
                  </a:lnTo>
                  <a:lnTo>
                    <a:pt x="674752" y="235772"/>
                  </a:lnTo>
                  <a:lnTo>
                    <a:pt x="686590" y="244130"/>
                  </a:lnTo>
                  <a:lnTo>
                    <a:pt x="698428" y="251722"/>
                  </a:lnTo>
                  <a:lnTo>
                    <a:pt x="710266" y="258563"/>
                  </a:lnTo>
                  <a:lnTo>
                    <a:pt x="722104" y="264682"/>
                  </a:lnTo>
                  <a:lnTo>
                    <a:pt x="733941" y="270121"/>
                  </a:lnTo>
                  <a:lnTo>
                    <a:pt x="745779" y="274927"/>
                  </a:lnTo>
                  <a:lnTo>
                    <a:pt x="757617" y="279153"/>
                  </a:lnTo>
                  <a:lnTo>
                    <a:pt x="769455" y="282851"/>
                  </a:lnTo>
                  <a:lnTo>
                    <a:pt x="781292" y="286076"/>
                  </a:lnTo>
                  <a:lnTo>
                    <a:pt x="793130" y="288878"/>
                  </a:lnTo>
                  <a:lnTo>
                    <a:pt x="804968" y="291305"/>
                  </a:lnTo>
                  <a:lnTo>
                    <a:pt x="816806" y="293402"/>
                  </a:lnTo>
                  <a:lnTo>
                    <a:pt x="828643" y="295210"/>
                  </a:lnTo>
                  <a:lnTo>
                    <a:pt x="840481" y="296766"/>
                  </a:lnTo>
                  <a:lnTo>
                    <a:pt x="852319" y="298103"/>
                  </a:lnTo>
                  <a:lnTo>
                    <a:pt x="864157" y="299250"/>
                  </a:lnTo>
                  <a:lnTo>
                    <a:pt x="875995" y="300233"/>
                  </a:lnTo>
                  <a:lnTo>
                    <a:pt x="887832" y="301074"/>
                  </a:lnTo>
                  <a:lnTo>
                    <a:pt x="899670" y="301793"/>
                  </a:lnTo>
                  <a:lnTo>
                    <a:pt x="911508" y="302408"/>
                  </a:lnTo>
                  <a:lnTo>
                    <a:pt x="923346" y="302933"/>
                  </a:lnTo>
                  <a:lnTo>
                    <a:pt x="935183" y="303381"/>
                  </a:lnTo>
                  <a:lnTo>
                    <a:pt x="947021" y="303763"/>
                  </a:lnTo>
                  <a:lnTo>
                    <a:pt x="958859" y="304089"/>
                  </a:lnTo>
                  <a:lnTo>
                    <a:pt x="970697" y="304367"/>
                  </a:lnTo>
                  <a:lnTo>
                    <a:pt x="982534" y="304604"/>
                  </a:lnTo>
                  <a:lnTo>
                    <a:pt x="994372" y="304805"/>
                  </a:lnTo>
                  <a:lnTo>
                    <a:pt x="1006210" y="304977"/>
                  </a:lnTo>
                  <a:lnTo>
                    <a:pt x="1018048" y="305123"/>
                  </a:lnTo>
                  <a:lnTo>
                    <a:pt x="1029886" y="305248"/>
                  </a:lnTo>
                  <a:lnTo>
                    <a:pt x="1041723" y="305354"/>
                  </a:lnTo>
                  <a:lnTo>
                    <a:pt x="1053561" y="305444"/>
                  </a:lnTo>
                  <a:lnTo>
                    <a:pt x="1065399" y="305521"/>
                  </a:lnTo>
                  <a:lnTo>
                    <a:pt x="1077237" y="305587"/>
                  </a:lnTo>
                  <a:lnTo>
                    <a:pt x="1089074" y="305643"/>
                  </a:lnTo>
                  <a:lnTo>
                    <a:pt x="1100912" y="305690"/>
                  </a:lnTo>
                  <a:lnTo>
                    <a:pt x="1112750" y="305730"/>
                  </a:lnTo>
                  <a:lnTo>
                    <a:pt x="1124588" y="305765"/>
                  </a:lnTo>
                  <a:lnTo>
                    <a:pt x="1136426" y="305794"/>
                  </a:lnTo>
                  <a:lnTo>
                    <a:pt x="1148263" y="305819"/>
                  </a:lnTo>
                  <a:lnTo>
                    <a:pt x="1160101" y="305840"/>
                  </a:lnTo>
                  <a:lnTo>
                    <a:pt x="1171939" y="305858"/>
                  </a:lnTo>
                  <a:lnTo>
                    <a:pt x="1171939" y="306320"/>
                  </a:lnTo>
                  <a:lnTo>
                    <a:pt x="1183777" y="306383"/>
                  </a:lnTo>
                  <a:lnTo>
                    <a:pt x="1195614" y="306457"/>
                  </a:lnTo>
                  <a:lnTo>
                    <a:pt x="1207452" y="306544"/>
                  </a:lnTo>
                  <a:lnTo>
                    <a:pt x="1219290" y="306646"/>
                  </a:lnTo>
                  <a:lnTo>
                    <a:pt x="1231128" y="306766"/>
                  </a:lnTo>
                  <a:lnTo>
                    <a:pt x="1242965" y="306907"/>
                  </a:lnTo>
                  <a:lnTo>
                    <a:pt x="1254803" y="307073"/>
                  </a:lnTo>
                  <a:lnTo>
                    <a:pt x="1266641" y="307268"/>
                  </a:lnTo>
                  <a:lnTo>
                    <a:pt x="1278479" y="307497"/>
                  </a:lnTo>
                  <a:lnTo>
                    <a:pt x="1290317" y="307766"/>
                  </a:lnTo>
                  <a:lnTo>
                    <a:pt x="1302154" y="308082"/>
                  </a:lnTo>
                  <a:lnTo>
                    <a:pt x="1313992" y="308454"/>
                  </a:lnTo>
                  <a:lnTo>
                    <a:pt x="1325830" y="308890"/>
                  </a:lnTo>
                  <a:lnTo>
                    <a:pt x="1337668" y="309402"/>
                  </a:lnTo>
                  <a:lnTo>
                    <a:pt x="1349505" y="310004"/>
                  </a:lnTo>
                  <a:lnTo>
                    <a:pt x="1361343" y="310710"/>
                  </a:lnTo>
                  <a:lnTo>
                    <a:pt x="1373181" y="311538"/>
                  </a:lnTo>
                  <a:lnTo>
                    <a:pt x="1385019" y="312511"/>
                  </a:lnTo>
                  <a:lnTo>
                    <a:pt x="1396856" y="313651"/>
                  </a:lnTo>
                  <a:lnTo>
                    <a:pt x="1408694" y="314989"/>
                  </a:lnTo>
                  <a:lnTo>
                    <a:pt x="1420532" y="316557"/>
                  </a:lnTo>
                  <a:lnTo>
                    <a:pt x="1432370" y="318394"/>
                  </a:lnTo>
                  <a:lnTo>
                    <a:pt x="1444208" y="320546"/>
                  </a:lnTo>
                  <a:lnTo>
                    <a:pt x="1456045" y="323063"/>
                  </a:lnTo>
                  <a:lnTo>
                    <a:pt x="1467883" y="326007"/>
                  </a:lnTo>
                  <a:lnTo>
                    <a:pt x="1479721" y="329447"/>
                  </a:lnTo>
                  <a:lnTo>
                    <a:pt x="1491559" y="333460"/>
                  </a:lnTo>
                  <a:lnTo>
                    <a:pt x="1503396" y="338139"/>
                  </a:lnTo>
                  <a:lnTo>
                    <a:pt x="1515234" y="343585"/>
                  </a:lnTo>
                  <a:lnTo>
                    <a:pt x="1527072" y="349914"/>
                  </a:lnTo>
                  <a:lnTo>
                    <a:pt x="1538910" y="357255"/>
                  </a:lnTo>
                  <a:lnTo>
                    <a:pt x="1550748" y="365751"/>
                  </a:lnTo>
                  <a:lnTo>
                    <a:pt x="1562585" y="375557"/>
                  </a:lnTo>
                  <a:lnTo>
                    <a:pt x="1574423" y="386843"/>
                  </a:lnTo>
                  <a:lnTo>
                    <a:pt x="1586261" y="399788"/>
                  </a:lnTo>
                  <a:lnTo>
                    <a:pt x="1598099" y="414577"/>
                  </a:lnTo>
                  <a:lnTo>
                    <a:pt x="1609936" y="431399"/>
                  </a:lnTo>
                  <a:lnTo>
                    <a:pt x="1621774" y="450434"/>
                  </a:lnTo>
                  <a:lnTo>
                    <a:pt x="1633612" y="471852"/>
                  </a:lnTo>
                  <a:lnTo>
                    <a:pt x="1645450" y="495794"/>
                  </a:lnTo>
                  <a:lnTo>
                    <a:pt x="1657287" y="522365"/>
                  </a:lnTo>
                  <a:lnTo>
                    <a:pt x="1669125" y="551620"/>
                  </a:lnTo>
                  <a:lnTo>
                    <a:pt x="1680963" y="583544"/>
                  </a:lnTo>
                  <a:lnTo>
                    <a:pt x="1692801" y="618050"/>
                  </a:lnTo>
                  <a:lnTo>
                    <a:pt x="1704639" y="654958"/>
                  </a:lnTo>
                  <a:lnTo>
                    <a:pt x="1716476" y="694000"/>
                  </a:lnTo>
                  <a:lnTo>
                    <a:pt x="1728314" y="734816"/>
                  </a:lnTo>
                  <a:lnTo>
                    <a:pt x="1740152" y="776965"/>
                  </a:lnTo>
                  <a:lnTo>
                    <a:pt x="1751990" y="819943"/>
                  </a:lnTo>
                  <a:lnTo>
                    <a:pt x="1763827" y="863201"/>
                  </a:lnTo>
                  <a:lnTo>
                    <a:pt x="1775665" y="906178"/>
                  </a:lnTo>
                  <a:lnTo>
                    <a:pt x="1787503" y="948328"/>
                  </a:lnTo>
                  <a:lnTo>
                    <a:pt x="1799341" y="989144"/>
                  </a:lnTo>
                  <a:lnTo>
                    <a:pt x="1811178" y="1028186"/>
                  </a:lnTo>
                  <a:lnTo>
                    <a:pt x="1823016" y="1065094"/>
                  </a:lnTo>
                  <a:lnTo>
                    <a:pt x="1834854" y="1099599"/>
                  </a:lnTo>
                  <a:lnTo>
                    <a:pt x="1846692" y="1131524"/>
                  </a:lnTo>
                  <a:lnTo>
                    <a:pt x="1858530" y="1160778"/>
                  </a:lnTo>
                  <a:lnTo>
                    <a:pt x="1870367" y="1187350"/>
                  </a:lnTo>
                  <a:lnTo>
                    <a:pt x="1882205" y="1211292"/>
                  </a:lnTo>
                  <a:lnTo>
                    <a:pt x="1894043" y="1232709"/>
                  </a:lnTo>
                  <a:lnTo>
                    <a:pt x="1905881" y="1251745"/>
                  </a:lnTo>
                  <a:lnTo>
                    <a:pt x="1917718" y="1268566"/>
                  </a:lnTo>
                  <a:lnTo>
                    <a:pt x="1929556" y="1283356"/>
                  </a:lnTo>
                  <a:lnTo>
                    <a:pt x="1941394" y="1296300"/>
                  </a:lnTo>
                  <a:lnTo>
                    <a:pt x="1953232" y="1307587"/>
                  </a:lnTo>
                  <a:lnTo>
                    <a:pt x="1965069" y="1317393"/>
                  </a:lnTo>
                  <a:lnTo>
                    <a:pt x="1976907" y="1325888"/>
                  </a:lnTo>
                  <a:lnTo>
                    <a:pt x="1988745" y="1333229"/>
                  </a:lnTo>
                  <a:lnTo>
                    <a:pt x="2000583" y="1339558"/>
                  </a:lnTo>
                  <a:lnTo>
                    <a:pt x="2012421" y="1345004"/>
                  </a:lnTo>
                  <a:lnTo>
                    <a:pt x="2024258" y="1349683"/>
                  </a:lnTo>
                  <a:lnTo>
                    <a:pt x="2036096" y="1353697"/>
                  </a:lnTo>
                  <a:lnTo>
                    <a:pt x="2047934" y="1357136"/>
                  </a:lnTo>
                  <a:lnTo>
                    <a:pt x="2059772" y="1360080"/>
                  </a:lnTo>
                  <a:lnTo>
                    <a:pt x="2071609" y="1362598"/>
                  </a:lnTo>
                  <a:lnTo>
                    <a:pt x="2083447" y="1364749"/>
                  </a:lnTo>
                  <a:lnTo>
                    <a:pt x="2095285" y="1366586"/>
                  </a:lnTo>
                  <a:lnTo>
                    <a:pt x="2107123" y="1368154"/>
                  </a:lnTo>
                  <a:lnTo>
                    <a:pt x="2118961" y="1369492"/>
                  </a:lnTo>
                  <a:lnTo>
                    <a:pt x="2130798" y="1370633"/>
                  </a:lnTo>
                  <a:lnTo>
                    <a:pt x="2142636" y="1371605"/>
                  </a:lnTo>
                  <a:lnTo>
                    <a:pt x="2154474" y="1372434"/>
                  </a:lnTo>
                  <a:lnTo>
                    <a:pt x="2166312" y="1373140"/>
                  </a:lnTo>
                  <a:lnTo>
                    <a:pt x="2178149" y="1373741"/>
                  </a:lnTo>
                  <a:lnTo>
                    <a:pt x="2189987" y="1374253"/>
                  </a:lnTo>
                  <a:lnTo>
                    <a:pt x="2201825" y="1374690"/>
                  </a:lnTo>
                  <a:lnTo>
                    <a:pt x="2213663" y="1375061"/>
                  </a:lnTo>
                  <a:lnTo>
                    <a:pt x="2225500" y="1375377"/>
                  </a:lnTo>
                  <a:lnTo>
                    <a:pt x="2237338" y="1375646"/>
                  </a:lnTo>
                  <a:lnTo>
                    <a:pt x="2249176" y="1375875"/>
                  </a:lnTo>
                  <a:lnTo>
                    <a:pt x="2261014" y="1376070"/>
                  </a:lnTo>
                  <a:lnTo>
                    <a:pt x="2272852" y="1376236"/>
                  </a:lnTo>
                  <a:lnTo>
                    <a:pt x="2284689" y="1376377"/>
                  </a:lnTo>
                  <a:lnTo>
                    <a:pt x="2296527" y="1376497"/>
                  </a:lnTo>
                  <a:lnTo>
                    <a:pt x="2308365" y="1376600"/>
                  </a:lnTo>
                  <a:lnTo>
                    <a:pt x="2320203" y="1376687"/>
                  </a:lnTo>
                  <a:lnTo>
                    <a:pt x="2332040" y="1376761"/>
                  </a:lnTo>
                  <a:lnTo>
                    <a:pt x="2343878" y="1376824"/>
                  </a:lnTo>
                  <a:lnTo>
                    <a:pt x="2343878" y="1377234"/>
                  </a:lnTo>
                  <a:lnTo>
                    <a:pt x="2355716" y="1377243"/>
                  </a:lnTo>
                  <a:lnTo>
                    <a:pt x="2367554" y="1377254"/>
                  </a:lnTo>
                  <a:lnTo>
                    <a:pt x="2379391" y="1377266"/>
                  </a:lnTo>
                  <a:lnTo>
                    <a:pt x="2391229" y="1377281"/>
                  </a:lnTo>
                  <a:lnTo>
                    <a:pt x="2403067" y="1377298"/>
                  </a:lnTo>
                  <a:lnTo>
                    <a:pt x="2414905" y="1377318"/>
                  </a:lnTo>
                  <a:lnTo>
                    <a:pt x="2426743" y="1377342"/>
                  </a:lnTo>
                  <a:lnTo>
                    <a:pt x="2438580" y="1377370"/>
                  </a:lnTo>
                  <a:lnTo>
                    <a:pt x="2450418" y="1377402"/>
                  </a:lnTo>
                  <a:lnTo>
                    <a:pt x="2462256" y="1377441"/>
                  </a:lnTo>
                  <a:lnTo>
                    <a:pt x="2474094" y="1377486"/>
                  </a:lnTo>
                  <a:lnTo>
                    <a:pt x="2485931" y="1377539"/>
                  </a:lnTo>
                  <a:lnTo>
                    <a:pt x="2497769" y="1377601"/>
                  </a:lnTo>
                  <a:lnTo>
                    <a:pt x="2509607" y="1377675"/>
                  </a:lnTo>
                  <a:lnTo>
                    <a:pt x="2521445" y="1377761"/>
                  </a:lnTo>
                  <a:lnTo>
                    <a:pt x="2533283" y="1377861"/>
                  </a:lnTo>
                  <a:lnTo>
                    <a:pt x="2545120" y="1377980"/>
                  </a:lnTo>
                  <a:lnTo>
                    <a:pt x="2556958" y="1378119"/>
                  </a:lnTo>
                  <a:lnTo>
                    <a:pt x="2568796" y="1378282"/>
                  </a:lnTo>
                  <a:lnTo>
                    <a:pt x="2580634" y="1378473"/>
                  </a:lnTo>
                  <a:lnTo>
                    <a:pt x="2592471" y="1378697"/>
                  </a:lnTo>
                  <a:lnTo>
                    <a:pt x="2604309" y="1378959"/>
                  </a:lnTo>
                  <a:lnTo>
                    <a:pt x="2616147" y="1379267"/>
                  </a:lnTo>
                  <a:lnTo>
                    <a:pt x="2627985" y="1379626"/>
                  </a:lnTo>
                  <a:lnTo>
                    <a:pt x="2639822" y="1380047"/>
                  </a:lnTo>
                  <a:lnTo>
                    <a:pt x="2651660" y="1380538"/>
                  </a:lnTo>
                  <a:lnTo>
                    <a:pt x="2663498" y="1381112"/>
                  </a:lnTo>
                  <a:lnTo>
                    <a:pt x="2675336" y="1381780"/>
                  </a:lnTo>
                  <a:lnTo>
                    <a:pt x="2687174" y="1382558"/>
                  </a:lnTo>
                  <a:lnTo>
                    <a:pt x="2699011" y="1383462"/>
                  </a:lnTo>
                  <a:lnTo>
                    <a:pt x="2710849" y="1384511"/>
                  </a:lnTo>
                  <a:lnTo>
                    <a:pt x="2722687" y="1385724"/>
                  </a:lnTo>
                  <a:lnTo>
                    <a:pt x="2734525" y="1387125"/>
                  </a:lnTo>
                  <a:lnTo>
                    <a:pt x="2746362" y="1388738"/>
                  </a:lnTo>
                  <a:lnTo>
                    <a:pt x="2758200" y="1390587"/>
                  </a:lnTo>
                  <a:lnTo>
                    <a:pt x="2770038" y="1392700"/>
                  </a:lnTo>
                  <a:lnTo>
                    <a:pt x="2781876" y="1395103"/>
                  </a:lnTo>
                  <a:lnTo>
                    <a:pt x="2793713" y="1397822"/>
                  </a:lnTo>
                  <a:lnTo>
                    <a:pt x="2805551" y="1400882"/>
                  </a:lnTo>
                  <a:lnTo>
                    <a:pt x="2817389" y="1404302"/>
                  </a:lnTo>
                  <a:lnTo>
                    <a:pt x="2829227" y="1408098"/>
                  </a:lnTo>
                  <a:lnTo>
                    <a:pt x="2841065" y="1412277"/>
                  </a:lnTo>
                  <a:lnTo>
                    <a:pt x="2852902" y="1416838"/>
                  </a:lnTo>
                  <a:lnTo>
                    <a:pt x="2864740" y="1421767"/>
                  </a:lnTo>
                  <a:lnTo>
                    <a:pt x="2876578" y="1427040"/>
                  </a:lnTo>
                  <a:lnTo>
                    <a:pt x="2888416" y="1432617"/>
                  </a:lnTo>
                  <a:lnTo>
                    <a:pt x="2900253" y="1438448"/>
                  </a:lnTo>
                  <a:lnTo>
                    <a:pt x="2912091" y="1444469"/>
                  </a:lnTo>
                  <a:lnTo>
                    <a:pt x="2923929" y="1450609"/>
                  </a:lnTo>
                  <a:lnTo>
                    <a:pt x="2935767" y="1456789"/>
                  </a:lnTo>
                  <a:lnTo>
                    <a:pt x="2947604" y="1462928"/>
                  </a:lnTo>
                  <a:lnTo>
                    <a:pt x="2959442" y="1468950"/>
                  </a:lnTo>
                  <a:lnTo>
                    <a:pt x="2971280" y="1474781"/>
                  </a:lnTo>
                  <a:lnTo>
                    <a:pt x="2983118" y="1480358"/>
                  </a:lnTo>
                  <a:lnTo>
                    <a:pt x="2994956" y="1485631"/>
                  </a:lnTo>
                  <a:lnTo>
                    <a:pt x="3006793" y="1490560"/>
                  </a:lnTo>
                  <a:lnTo>
                    <a:pt x="3018631" y="1495121"/>
                  </a:lnTo>
                  <a:lnTo>
                    <a:pt x="3030469" y="1499300"/>
                  </a:lnTo>
                  <a:lnTo>
                    <a:pt x="3042307" y="1503096"/>
                  </a:lnTo>
                  <a:lnTo>
                    <a:pt x="3054144" y="1506516"/>
                  </a:lnTo>
                  <a:lnTo>
                    <a:pt x="3065982" y="1509576"/>
                  </a:lnTo>
                  <a:lnTo>
                    <a:pt x="3077820" y="1512295"/>
                  </a:lnTo>
                  <a:lnTo>
                    <a:pt x="3089658" y="1514698"/>
                  </a:lnTo>
                  <a:lnTo>
                    <a:pt x="3101496" y="1516811"/>
                  </a:lnTo>
                  <a:lnTo>
                    <a:pt x="3113333" y="1518660"/>
                  </a:lnTo>
                  <a:lnTo>
                    <a:pt x="3125171" y="1520272"/>
                  </a:lnTo>
                  <a:lnTo>
                    <a:pt x="3137009" y="1521673"/>
                  </a:lnTo>
                  <a:lnTo>
                    <a:pt x="3148847" y="1522887"/>
                  </a:lnTo>
                  <a:lnTo>
                    <a:pt x="3160684" y="1523936"/>
                  </a:lnTo>
                  <a:lnTo>
                    <a:pt x="3172522" y="1524840"/>
                  </a:lnTo>
                  <a:lnTo>
                    <a:pt x="3184360" y="1525618"/>
                  </a:lnTo>
                  <a:lnTo>
                    <a:pt x="3196198" y="1526286"/>
                  </a:lnTo>
                  <a:lnTo>
                    <a:pt x="3208035" y="1526860"/>
                  </a:lnTo>
                  <a:lnTo>
                    <a:pt x="3219873" y="1527351"/>
                  </a:lnTo>
                  <a:lnTo>
                    <a:pt x="3231711" y="1527771"/>
                  </a:lnTo>
                  <a:lnTo>
                    <a:pt x="3243549" y="1528131"/>
                  </a:lnTo>
                  <a:lnTo>
                    <a:pt x="3255387" y="1528438"/>
                  </a:lnTo>
                  <a:lnTo>
                    <a:pt x="3267224" y="1528701"/>
                  </a:lnTo>
                  <a:lnTo>
                    <a:pt x="3279062" y="1528925"/>
                  </a:lnTo>
                  <a:lnTo>
                    <a:pt x="3290900" y="1529116"/>
                  </a:lnTo>
                  <a:lnTo>
                    <a:pt x="3302738" y="1529279"/>
                  </a:lnTo>
                  <a:lnTo>
                    <a:pt x="3314575" y="1529418"/>
                  </a:lnTo>
                  <a:lnTo>
                    <a:pt x="3326413" y="1529536"/>
                  </a:lnTo>
                  <a:lnTo>
                    <a:pt x="3338251" y="1529637"/>
                  </a:lnTo>
                  <a:lnTo>
                    <a:pt x="3350089" y="1529723"/>
                  </a:lnTo>
                  <a:lnTo>
                    <a:pt x="3361926" y="1529796"/>
                  </a:lnTo>
                  <a:lnTo>
                    <a:pt x="3373764" y="1529859"/>
                  </a:lnTo>
                  <a:lnTo>
                    <a:pt x="3385602" y="1529912"/>
                  </a:lnTo>
                  <a:lnTo>
                    <a:pt x="3397440" y="1529957"/>
                  </a:lnTo>
                  <a:lnTo>
                    <a:pt x="3409278" y="1529995"/>
                  </a:lnTo>
                  <a:lnTo>
                    <a:pt x="3421115" y="1530028"/>
                  </a:lnTo>
                  <a:lnTo>
                    <a:pt x="3432953" y="1530056"/>
                  </a:lnTo>
                  <a:lnTo>
                    <a:pt x="3444791" y="1530079"/>
                  </a:lnTo>
                  <a:lnTo>
                    <a:pt x="3456629" y="1530100"/>
                  </a:lnTo>
                  <a:lnTo>
                    <a:pt x="3468466" y="1530117"/>
                  </a:lnTo>
                  <a:lnTo>
                    <a:pt x="3480304" y="1530131"/>
                  </a:lnTo>
                  <a:lnTo>
                    <a:pt x="3492142" y="1530144"/>
                  </a:lnTo>
                  <a:lnTo>
                    <a:pt x="3503980" y="1530154"/>
                  </a:lnTo>
                  <a:lnTo>
                    <a:pt x="3515818" y="1530163"/>
                  </a:lnTo>
                  <a:lnTo>
                    <a:pt x="3515818" y="1530009"/>
                  </a:lnTo>
                  <a:lnTo>
                    <a:pt x="3527655" y="1529973"/>
                  </a:lnTo>
                  <a:lnTo>
                    <a:pt x="3539493" y="1529931"/>
                  </a:lnTo>
                  <a:lnTo>
                    <a:pt x="3551331" y="1529881"/>
                  </a:lnTo>
                  <a:lnTo>
                    <a:pt x="3563169" y="1529823"/>
                  </a:lnTo>
                  <a:lnTo>
                    <a:pt x="3575006" y="1529754"/>
                  </a:lnTo>
                  <a:lnTo>
                    <a:pt x="3586844" y="1529674"/>
                  </a:lnTo>
                  <a:lnTo>
                    <a:pt x="3598682" y="1529579"/>
                  </a:lnTo>
                  <a:lnTo>
                    <a:pt x="3610520" y="1529467"/>
                  </a:lnTo>
                  <a:lnTo>
                    <a:pt x="3622357" y="1529337"/>
                  </a:lnTo>
                  <a:lnTo>
                    <a:pt x="3634195" y="1529183"/>
                  </a:lnTo>
                  <a:lnTo>
                    <a:pt x="3646033" y="1529002"/>
                  </a:lnTo>
                  <a:lnTo>
                    <a:pt x="3657871" y="1528790"/>
                  </a:lnTo>
                  <a:lnTo>
                    <a:pt x="3669709" y="1528541"/>
                  </a:lnTo>
                  <a:lnTo>
                    <a:pt x="3681546" y="1528248"/>
                  </a:lnTo>
                  <a:lnTo>
                    <a:pt x="3693384" y="1527904"/>
                  </a:lnTo>
                  <a:lnTo>
                    <a:pt x="3705222" y="1527501"/>
                  </a:lnTo>
                  <a:lnTo>
                    <a:pt x="3717060" y="1527027"/>
                  </a:lnTo>
                  <a:lnTo>
                    <a:pt x="3728897" y="1526472"/>
                  </a:lnTo>
                  <a:lnTo>
                    <a:pt x="3740735" y="1525820"/>
                  </a:lnTo>
                  <a:lnTo>
                    <a:pt x="3752573" y="1525055"/>
                  </a:lnTo>
                  <a:lnTo>
                    <a:pt x="3764411" y="1524159"/>
                  </a:lnTo>
                  <a:lnTo>
                    <a:pt x="3776248" y="1523110"/>
                  </a:lnTo>
                  <a:lnTo>
                    <a:pt x="3788086" y="1521880"/>
                  </a:lnTo>
                  <a:lnTo>
                    <a:pt x="3799924" y="1520442"/>
                  </a:lnTo>
                  <a:lnTo>
                    <a:pt x="3811762" y="1518759"/>
                  </a:lnTo>
                  <a:lnTo>
                    <a:pt x="3823600" y="1516794"/>
                  </a:lnTo>
                  <a:lnTo>
                    <a:pt x="3835437" y="1514500"/>
                  </a:lnTo>
                  <a:lnTo>
                    <a:pt x="3847275" y="1511827"/>
                  </a:lnTo>
                  <a:lnTo>
                    <a:pt x="3859113" y="1508715"/>
                  </a:lnTo>
                  <a:lnTo>
                    <a:pt x="3870951" y="1505098"/>
                  </a:lnTo>
                  <a:lnTo>
                    <a:pt x="3882788" y="1500903"/>
                  </a:lnTo>
                  <a:lnTo>
                    <a:pt x="3894626" y="1496049"/>
                  </a:lnTo>
                  <a:lnTo>
                    <a:pt x="3906464" y="1490445"/>
                  </a:lnTo>
                  <a:lnTo>
                    <a:pt x="3918302" y="1483996"/>
                  </a:lnTo>
                  <a:lnTo>
                    <a:pt x="3930139" y="1476599"/>
                  </a:lnTo>
                  <a:lnTo>
                    <a:pt x="3941977" y="1468148"/>
                  </a:lnTo>
                  <a:lnTo>
                    <a:pt x="3953815" y="1458536"/>
                  </a:lnTo>
                  <a:lnTo>
                    <a:pt x="3965653" y="1447658"/>
                  </a:lnTo>
                  <a:lnTo>
                    <a:pt x="3977491" y="1435420"/>
                  </a:lnTo>
                  <a:lnTo>
                    <a:pt x="3989328" y="1421739"/>
                  </a:lnTo>
                  <a:lnTo>
                    <a:pt x="4001166" y="1406555"/>
                  </a:lnTo>
                  <a:lnTo>
                    <a:pt x="4013004" y="1389838"/>
                  </a:lnTo>
                  <a:lnTo>
                    <a:pt x="4024842" y="1371595"/>
                  </a:lnTo>
                  <a:lnTo>
                    <a:pt x="4036679" y="1351878"/>
                  </a:lnTo>
                  <a:lnTo>
                    <a:pt x="4048517" y="1330788"/>
                  </a:lnTo>
                  <a:lnTo>
                    <a:pt x="4060355" y="1308478"/>
                  </a:lnTo>
                  <a:lnTo>
                    <a:pt x="4072193" y="1285155"/>
                  </a:lnTo>
                  <a:lnTo>
                    <a:pt x="4084031" y="1261069"/>
                  </a:lnTo>
                  <a:lnTo>
                    <a:pt x="4095868" y="1236511"/>
                  </a:lnTo>
                  <a:lnTo>
                    <a:pt x="4107706" y="1211792"/>
                  </a:lnTo>
                  <a:lnTo>
                    <a:pt x="4119544" y="1187233"/>
                  </a:lnTo>
                  <a:lnTo>
                    <a:pt x="4131382" y="1163148"/>
                  </a:lnTo>
                  <a:lnTo>
                    <a:pt x="4143219" y="1139824"/>
                  </a:lnTo>
                  <a:lnTo>
                    <a:pt x="4155057" y="1117515"/>
                  </a:lnTo>
                  <a:lnTo>
                    <a:pt x="4166895" y="1096424"/>
                  </a:lnTo>
                  <a:lnTo>
                    <a:pt x="4178733" y="1076707"/>
                  </a:lnTo>
                  <a:lnTo>
                    <a:pt x="4190570" y="1058464"/>
                  </a:lnTo>
                  <a:lnTo>
                    <a:pt x="4202408" y="1041747"/>
                  </a:lnTo>
                  <a:lnTo>
                    <a:pt x="4214246" y="1026564"/>
                  </a:lnTo>
                  <a:lnTo>
                    <a:pt x="4226084" y="1012882"/>
                  </a:lnTo>
                  <a:lnTo>
                    <a:pt x="4237922" y="1000644"/>
                  </a:lnTo>
                  <a:lnTo>
                    <a:pt x="4249759" y="989767"/>
                  </a:lnTo>
                  <a:lnTo>
                    <a:pt x="4261597" y="980154"/>
                  </a:lnTo>
                  <a:lnTo>
                    <a:pt x="4273435" y="971703"/>
                  </a:lnTo>
                  <a:lnTo>
                    <a:pt x="4285273" y="964306"/>
                  </a:lnTo>
                  <a:lnTo>
                    <a:pt x="4297110" y="957857"/>
                  </a:lnTo>
                  <a:lnTo>
                    <a:pt x="4308948" y="952253"/>
                  </a:lnTo>
                  <a:lnTo>
                    <a:pt x="4320786" y="947399"/>
                  </a:lnTo>
                  <a:lnTo>
                    <a:pt x="4332624" y="943204"/>
                  </a:lnTo>
                  <a:lnTo>
                    <a:pt x="4344461" y="939588"/>
                  </a:lnTo>
                  <a:lnTo>
                    <a:pt x="4356299" y="936475"/>
                  </a:lnTo>
                  <a:lnTo>
                    <a:pt x="4368137" y="933802"/>
                  </a:lnTo>
                  <a:lnTo>
                    <a:pt x="4379975" y="931508"/>
                  </a:lnTo>
                  <a:lnTo>
                    <a:pt x="4391813" y="929543"/>
                  </a:lnTo>
                  <a:lnTo>
                    <a:pt x="4403650" y="927861"/>
                  </a:lnTo>
                  <a:lnTo>
                    <a:pt x="4415488" y="926422"/>
                  </a:lnTo>
                  <a:lnTo>
                    <a:pt x="4427326" y="925193"/>
                  </a:lnTo>
                  <a:lnTo>
                    <a:pt x="4439164" y="924143"/>
                  </a:lnTo>
                  <a:lnTo>
                    <a:pt x="4451001" y="923247"/>
                  </a:lnTo>
                  <a:lnTo>
                    <a:pt x="4462839" y="922482"/>
                  </a:lnTo>
                  <a:lnTo>
                    <a:pt x="4474677" y="921831"/>
                  </a:lnTo>
                  <a:lnTo>
                    <a:pt x="4486515" y="921275"/>
                  </a:lnTo>
                  <a:lnTo>
                    <a:pt x="4498352" y="920801"/>
                  </a:lnTo>
                  <a:lnTo>
                    <a:pt x="4510190" y="920398"/>
                  </a:lnTo>
                  <a:lnTo>
                    <a:pt x="4522028" y="920054"/>
                  </a:lnTo>
                  <a:lnTo>
                    <a:pt x="4533866" y="919762"/>
                  </a:lnTo>
                  <a:lnTo>
                    <a:pt x="4545704" y="919512"/>
                  </a:lnTo>
                  <a:lnTo>
                    <a:pt x="4557541" y="919300"/>
                  </a:lnTo>
                  <a:lnTo>
                    <a:pt x="4569379" y="919120"/>
                  </a:lnTo>
                  <a:lnTo>
                    <a:pt x="4581217" y="918966"/>
                  </a:lnTo>
                  <a:lnTo>
                    <a:pt x="4593055" y="918835"/>
                  </a:lnTo>
                  <a:lnTo>
                    <a:pt x="4604892" y="918723"/>
                  </a:lnTo>
                  <a:lnTo>
                    <a:pt x="4616730" y="918629"/>
                  </a:lnTo>
                  <a:lnTo>
                    <a:pt x="4628568" y="918548"/>
                  </a:lnTo>
                  <a:lnTo>
                    <a:pt x="4640406" y="918479"/>
                  </a:lnTo>
                  <a:lnTo>
                    <a:pt x="4652244" y="918421"/>
                  </a:lnTo>
                  <a:lnTo>
                    <a:pt x="4664081" y="918371"/>
                  </a:lnTo>
                  <a:lnTo>
                    <a:pt x="4675919" y="918329"/>
                  </a:lnTo>
                  <a:lnTo>
                    <a:pt x="4687757" y="918293"/>
                  </a:lnTo>
                </a:path>
              </a:pathLst>
            </a:custGeom>
            <a:ln w="40651" cap="flat">
              <a:solidFill>
                <a:srgbClr val="E8E8E8">
                  <a:alpha val="100000"/>
                </a:srgbClr>
              </a:solidFill>
              <a:prstDash val="solid"/>
              <a:round/>
            </a:ln>
          </p:spPr>
          <p:txBody>
            <a:bodyPr/>
            <a:lstStyle/>
            <a:p/>
          </p:txBody>
        </p:sp>
        <p:sp>
          <p:nvSpPr>
            <p:cNvPr id="47" name="pl47"/>
            <p:cNvSpPr/>
            <p:nvPr/>
          </p:nvSpPr>
          <p:spPr>
            <a:xfrm>
              <a:off x="2482252" y="3812724"/>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48" name="pl48"/>
            <p:cNvSpPr/>
            <p:nvPr/>
          </p:nvSpPr>
          <p:spPr>
            <a:xfrm>
              <a:off x="2482252" y="5190010"/>
              <a:ext cx="4687757" cy="611921"/>
            </a:xfrm>
            <a:custGeom>
              <a:avLst/>
              <a:pathLst>
                <a:path w="4687757" h="611921">
                  <a:moveTo>
                    <a:pt x="0" y="458941"/>
                  </a:moveTo>
                  <a:lnTo>
                    <a:pt x="11837" y="458923"/>
                  </a:lnTo>
                  <a:lnTo>
                    <a:pt x="23675" y="458902"/>
                  </a:lnTo>
                  <a:lnTo>
                    <a:pt x="35513" y="458877"/>
                  </a:lnTo>
                  <a:lnTo>
                    <a:pt x="47351" y="458848"/>
                  </a:lnTo>
                  <a:lnTo>
                    <a:pt x="59188" y="458813"/>
                  </a:lnTo>
                  <a:lnTo>
                    <a:pt x="71026" y="458773"/>
                  </a:lnTo>
                  <a:lnTo>
                    <a:pt x="82864" y="458726"/>
                  </a:lnTo>
                  <a:lnTo>
                    <a:pt x="94702" y="458670"/>
                  </a:lnTo>
                  <a:lnTo>
                    <a:pt x="106539" y="458604"/>
                  </a:lnTo>
                  <a:lnTo>
                    <a:pt x="118377" y="458528"/>
                  </a:lnTo>
                  <a:lnTo>
                    <a:pt x="130215" y="458437"/>
                  </a:lnTo>
                  <a:lnTo>
                    <a:pt x="142053" y="458331"/>
                  </a:lnTo>
                  <a:lnTo>
                    <a:pt x="153891" y="458207"/>
                  </a:lnTo>
                  <a:lnTo>
                    <a:pt x="165728" y="458060"/>
                  </a:lnTo>
                  <a:lnTo>
                    <a:pt x="177566" y="457888"/>
                  </a:lnTo>
                  <a:lnTo>
                    <a:pt x="189404" y="457687"/>
                  </a:lnTo>
                  <a:lnTo>
                    <a:pt x="201242" y="457450"/>
                  </a:lnTo>
                  <a:lnTo>
                    <a:pt x="213079" y="457172"/>
                  </a:lnTo>
                  <a:lnTo>
                    <a:pt x="224917" y="456846"/>
                  </a:lnTo>
                  <a:lnTo>
                    <a:pt x="236755" y="456464"/>
                  </a:lnTo>
                  <a:lnTo>
                    <a:pt x="248593" y="456016"/>
                  </a:lnTo>
                  <a:lnTo>
                    <a:pt x="260430" y="455491"/>
                  </a:lnTo>
                  <a:lnTo>
                    <a:pt x="272268" y="454876"/>
                  </a:lnTo>
                  <a:lnTo>
                    <a:pt x="284106" y="454157"/>
                  </a:lnTo>
                  <a:lnTo>
                    <a:pt x="295944" y="453316"/>
                  </a:lnTo>
                  <a:lnTo>
                    <a:pt x="307782" y="452333"/>
                  </a:lnTo>
                  <a:lnTo>
                    <a:pt x="319619" y="451186"/>
                  </a:lnTo>
                  <a:lnTo>
                    <a:pt x="331457" y="449850"/>
                  </a:lnTo>
                  <a:lnTo>
                    <a:pt x="343295" y="448294"/>
                  </a:lnTo>
                  <a:lnTo>
                    <a:pt x="355133" y="446485"/>
                  </a:lnTo>
                  <a:lnTo>
                    <a:pt x="366970" y="444388"/>
                  </a:lnTo>
                  <a:lnTo>
                    <a:pt x="378808" y="441961"/>
                  </a:lnTo>
                  <a:lnTo>
                    <a:pt x="390646" y="439159"/>
                  </a:lnTo>
                  <a:lnTo>
                    <a:pt x="402484" y="435934"/>
                  </a:lnTo>
                  <a:lnTo>
                    <a:pt x="414321" y="432236"/>
                  </a:lnTo>
                  <a:lnTo>
                    <a:pt x="426159" y="428010"/>
                  </a:lnTo>
                  <a:lnTo>
                    <a:pt x="437997" y="423204"/>
                  </a:lnTo>
                  <a:lnTo>
                    <a:pt x="449835" y="417765"/>
                  </a:lnTo>
                  <a:lnTo>
                    <a:pt x="461673" y="411646"/>
                  </a:lnTo>
                  <a:lnTo>
                    <a:pt x="473510" y="404805"/>
                  </a:lnTo>
                  <a:lnTo>
                    <a:pt x="485348" y="397214"/>
                  </a:lnTo>
                  <a:lnTo>
                    <a:pt x="497186" y="388855"/>
                  </a:lnTo>
                  <a:lnTo>
                    <a:pt x="509024" y="379734"/>
                  </a:lnTo>
                  <a:lnTo>
                    <a:pt x="520861" y="369875"/>
                  </a:lnTo>
                  <a:lnTo>
                    <a:pt x="532699" y="359330"/>
                  </a:lnTo>
                  <a:lnTo>
                    <a:pt x="544537" y="348175"/>
                  </a:lnTo>
                  <a:lnTo>
                    <a:pt x="556375" y="336513"/>
                  </a:lnTo>
                  <a:lnTo>
                    <a:pt x="568213" y="324471"/>
                  </a:lnTo>
                  <a:lnTo>
                    <a:pt x="580050" y="312191"/>
                  </a:lnTo>
                  <a:lnTo>
                    <a:pt x="591888" y="299832"/>
                  </a:lnTo>
                  <a:lnTo>
                    <a:pt x="603726" y="287553"/>
                  </a:lnTo>
                  <a:lnTo>
                    <a:pt x="615564" y="275510"/>
                  </a:lnTo>
                  <a:lnTo>
                    <a:pt x="627401" y="263848"/>
                  </a:lnTo>
                  <a:lnTo>
                    <a:pt x="639239" y="252693"/>
                  </a:lnTo>
                  <a:lnTo>
                    <a:pt x="651077" y="242148"/>
                  </a:lnTo>
                  <a:lnTo>
                    <a:pt x="662915" y="232290"/>
                  </a:lnTo>
                  <a:lnTo>
                    <a:pt x="674752" y="223168"/>
                  </a:lnTo>
                  <a:lnTo>
                    <a:pt x="686590" y="214810"/>
                  </a:lnTo>
                  <a:lnTo>
                    <a:pt x="698428" y="207218"/>
                  </a:lnTo>
                  <a:lnTo>
                    <a:pt x="710266" y="200377"/>
                  </a:lnTo>
                  <a:lnTo>
                    <a:pt x="722104" y="194258"/>
                  </a:lnTo>
                  <a:lnTo>
                    <a:pt x="733941" y="188819"/>
                  </a:lnTo>
                  <a:lnTo>
                    <a:pt x="745779" y="184013"/>
                  </a:lnTo>
                  <a:lnTo>
                    <a:pt x="757617" y="179788"/>
                  </a:lnTo>
                  <a:lnTo>
                    <a:pt x="769455" y="176089"/>
                  </a:lnTo>
                  <a:lnTo>
                    <a:pt x="781292" y="172865"/>
                  </a:lnTo>
                  <a:lnTo>
                    <a:pt x="793130" y="170063"/>
                  </a:lnTo>
                  <a:lnTo>
                    <a:pt x="804968" y="167636"/>
                  </a:lnTo>
                  <a:lnTo>
                    <a:pt x="816806" y="165538"/>
                  </a:lnTo>
                  <a:lnTo>
                    <a:pt x="828643" y="163730"/>
                  </a:lnTo>
                  <a:lnTo>
                    <a:pt x="840481" y="162174"/>
                  </a:lnTo>
                  <a:lnTo>
                    <a:pt x="852319" y="160837"/>
                  </a:lnTo>
                  <a:lnTo>
                    <a:pt x="864157" y="159690"/>
                  </a:lnTo>
                  <a:lnTo>
                    <a:pt x="875995" y="158708"/>
                  </a:lnTo>
                  <a:lnTo>
                    <a:pt x="887832" y="157867"/>
                  </a:lnTo>
                  <a:lnTo>
                    <a:pt x="899670" y="157147"/>
                  </a:lnTo>
                  <a:lnTo>
                    <a:pt x="911508" y="156533"/>
                  </a:lnTo>
                  <a:lnTo>
                    <a:pt x="923346" y="156008"/>
                  </a:lnTo>
                  <a:lnTo>
                    <a:pt x="935183" y="155560"/>
                  </a:lnTo>
                  <a:lnTo>
                    <a:pt x="947021" y="155177"/>
                  </a:lnTo>
                  <a:lnTo>
                    <a:pt x="958859" y="154851"/>
                  </a:lnTo>
                  <a:lnTo>
                    <a:pt x="970697" y="154574"/>
                  </a:lnTo>
                  <a:lnTo>
                    <a:pt x="982534" y="154337"/>
                  </a:lnTo>
                  <a:lnTo>
                    <a:pt x="994372" y="154135"/>
                  </a:lnTo>
                  <a:lnTo>
                    <a:pt x="1006210" y="153963"/>
                  </a:lnTo>
                  <a:lnTo>
                    <a:pt x="1018048" y="153817"/>
                  </a:lnTo>
                  <a:lnTo>
                    <a:pt x="1029886" y="153692"/>
                  </a:lnTo>
                  <a:lnTo>
                    <a:pt x="1041723" y="153586"/>
                  </a:lnTo>
                  <a:lnTo>
                    <a:pt x="1053561" y="153496"/>
                  </a:lnTo>
                  <a:lnTo>
                    <a:pt x="1065399" y="153419"/>
                  </a:lnTo>
                  <a:lnTo>
                    <a:pt x="1077237" y="153354"/>
                  </a:lnTo>
                  <a:lnTo>
                    <a:pt x="1089074" y="153298"/>
                  </a:lnTo>
                  <a:lnTo>
                    <a:pt x="1100912" y="153250"/>
                  </a:lnTo>
                  <a:lnTo>
                    <a:pt x="1112750" y="153210"/>
                  </a:lnTo>
                  <a:lnTo>
                    <a:pt x="1124588" y="153176"/>
                  </a:lnTo>
                  <a:lnTo>
                    <a:pt x="1136426" y="153147"/>
                  </a:lnTo>
                  <a:lnTo>
                    <a:pt x="1148263" y="153122"/>
                  </a:lnTo>
                  <a:lnTo>
                    <a:pt x="1160101" y="153101"/>
                  </a:lnTo>
                  <a:lnTo>
                    <a:pt x="1171939" y="153083"/>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1870"/>
                  </a:lnTo>
                  <a:lnTo>
                    <a:pt x="2355716" y="611834"/>
                  </a:lnTo>
                  <a:lnTo>
                    <a:pt x="2367554" y="611792"/>
                  </a:lnTo>
                  <a:lnTo>
                    <a:pt x="2379391" y="611742"/>
                  </a:lnTo>
                  <a:lnTo>
                    <a:pt x="2391229" y="611684"/>
                  </a:lnTo>
                  <a:lnTo>
                    <a:pt x="2403067" y="611615"/>
                  </a:lnTo>
                  <a:lnTo>
                    <a:pt x="2414905" y="611534"/>
                  </a:lnTo>
                  <a:lnTo>
                    <a:pt x="2426743" y="611439"/>
                  </a:lnTo>
                  <a:lnTo>
                    <a:pt x="2438580" y="611328"/>
                  </a:lnTo>
                  <a:lnTo>
                    <a:pt x="2450418" y="611197"/>
                  </a:lnTo>
                  <a:lnTo>
                    <a:pt x="2462256" y="611043"/>
                  </a:lnTo>
                  <a:lnTo>
                    <a:pt x="2474094" y="610863"/>
                  </a:lnTo>
                  <a:lnTo>
                    <a:pt x="2485931" y="610651"/>
                  </a:lnTo>
                  <a:lnTo>
                    <a:pt x="2497769" y="610401"/>
                  </a:lnTo>
                  <a:lnTo>
                    <a:pt x="2509607" y="610109"/>
                  </a:lnTo>
                  <a:lnTo>
                    <a:pt x="2521445" y="609765"/>
                  </a:lnTo>
                  <a:lnTo>
                    <a:pt x="2533283" y="609362"/>
                  </a:lnTo>
                  <a:lnTo>
                    <a:pt x="2545120" y="608888"/>
                  </a:lnTo>
                  <a:lnTo>
                    <a:pt x="2556958" y="608332"/>
                  </a:lnTo>
                  <a:lnTo>
                    <a:pt x="2568796" y="607680"/>
                  </a:lnTo>
                  <a:lnTo>
                    <a:pt x="2580634" y="606916"/>
                  </a:lnTo>
                  <a:lnTo>
                    <a:pt x="2592471" y="606020"/>
                  </a:lnTo>
                  <a:lnTo>
                    <a:pt x="2604309" y="604970"/>
                  </a:lnTo>
                  <a:lnTo>
                    <a:pt x="2616147" y="603741"/>
                  </a:lnTo>
                  <a:lnTo>
                    <a:pt x="2627985" y="602302"/>
                  </a:lnTo>
                  <a:lnTo>
                    <a:pt x="2639822" y="600620"/>
                  </a:lnTo>
                  <a:lnTo>
                    <a:pt x="2651660" y="598655"/>
                  </a:lnTo>
                  <a:lnTo>
                    <a:pt x="2663498" y="596361"/>
                  </a:lnTo>
                  <a:lnTo>
                    <a:pt x="2675336" y="593687"/>
                  </a:lnTo>
                  <a:lnTo>
                    <a:pt x="2687174" y="590575"/>
                  </a:lnTo>
                  <a:lnTo>
                    <a:pt x="2699011" y="586959"/>
                  </a:lnTo>
                  <a:lnTo>
                    <a:pt x="2710849" y="582764"/>
                  </a:lnTo>
                  <a:lnTo>
                    <a:pt x="2722687" y="577910"/>
                  </a:lnTo>
                  <a:lnTo>
                    <a:pt x="2734525" y="572306"/>
                  </a:lnTo>
                  <a:lnTo>
                    <a:pt x="2746362" y="565857"/>
                  </a:lnTo>
                  <a:lnTo>
                    <a:pt x="2758200" y="558460"/>
                  </a:lnTo>
                  <a:lnTo>
                    <a:pt x="2770038" y="550009"/>
                  </a:lnTo>
                  <a:lnTo>
                    <a:pt x="2781876" y="540396"/>
                  </a:lnTo>
                  <a:lnTo>
                    <a:pt x="2793713" y="529519"/>
                  </a:lnTo>
                  <a:lnTo>
                    <a:pt x="2805551" y="517280"/>
                  </a:lnTo>
                  <a:lnTo>
                    <a:pt x="2817389" y="503599"/>
                  </a:lnTo>
                  <a:lnTo>
                    <a:pt x="2829227" y="488415"/>
                  </a:lnTo>
                  <a:lnTo>
                    <a:pt x="2841065" y="471699"/>
                  </a:lnTo>
                  <a:lnTo>
                    <a:pt x="2852902" y="453456"/>
                  </a:lnTo>
                  <a:lnTo>
                    <a:pt x="2864740" y="433739"/>
                  </a:lnTo>
                  <a:lnTo>
                    <a:pt x="2876578" y="412648"/>
                  </a:lnTo>
                  <a:lnTo>
                    <a:pt x="2888416" y="390339"/>
                  </a:lnTo>
                  <a:lnTo>
                    <a:pt x="2900253" y="367015"/>
                  </a:lnTo>
                  <a:lnTo>
                    <a:pt x="2912091" y="342930"/>
                  </a:lnTo>
                  <a:lnTo>
                    <a:pt x="2923929" y="318371"/>
                  </a:lnTo>
                  <a:lnTo>
                    <a:pt x="2935767" y="293652"/>
                  </a:lnTo>
                  <a:lnTo>
                    <a:pt x="2947604" y="269094"/>
                  </a:lnTo>
                  <a:lnTo>
                    <a:pt x="2959442" y="245008"/>
                  </a:lnTo>
                  <a:lnTo>
                    <a:pt x="2971280" y="221685"/>
                  </a:lnTo>
                  <a:lnTo>
                    <a:pt x="2983118" y="199375"/>
                  </a:lnTo>
                  <a:lnTo>
                    <a:pt x="2994956" y="178285"/>
                  </a:lnTo>
                  <a:lnTo>
                    <a:pt x="3006793" y="158568"/>
                  </a:lnTo>
                  <a:lnTo>
                    <a:pt x="3018631" y="140325"/>
                  </a:lnTo>
                  <a:lnTo>
                    <a:pt x="3030469" y="123608"/>
                  </a:lnTo>
                  <a:lnTo>
                    <a:pt x="3042307" y="108424"/>
                  </a:lnTo>
                  <a:lnTo>
                    <a:pt x="3054144" y="94743"/>
                  </a:lnTo>
                  <a:lnTo>
                    <a:pt x="3065982" y="82505"/>
                  </a:lnTo>
                  <a:lnTo>
                    <a:pt x="3077820" y="71627"/>
                  </a:lnTo>
                  <a:lnTo>
                    <a:pt x="3089658" y="62015"/>
                  </a:lnTo>
                  <a:lnTo>
                    <a:pt x="3101496" y="53564"/>
                  </a:lnTo>
                  <a:lnTo>
                    <a:pt x="3113333" y="46167"/>
                  </a:lnTo>
                  <a:lnTo>
                    <a:pt x="3125171" y="39718"/>
                  </a:lnTo>
                  <a:lnTo>
                    <a:pt x="3137009" y="34114"/>
                  </a:lnTo>
                  <a:lnTo>
                    <a:pt x="3148847" y="29259"/>
                  </a:lnTo>
                  <a:lnTo>
                    <a:pt x="3160684" y="25065"/>
                  </a:lnTo>
                  <a:lnTo>
                    <a:pt x="3172522" y="21448"/>
                  </a:lnTo>
                  <a:lnTo>
                    <a:pt x="3184360" y="18336"/>
                  </a:lnTo>
                  <a:lnTo>
                    <a:pt x="3196198" y="15662"/>
                  </a:lnTo>
                  <a:lnTo>
                    <a:pt x="3208035" y="13369"/>
                  </a:lnTo>
                  <a:lnTo>
                    <a:pt x="3219873" y="11403"/>
                  </a:lnTo>
                  <a:lnTo>
                    <a:pt x="3231711" y="9721"/>
                  </a:lnTo>
                  <a:lnTo>
                    <a:pt x="3243549" y="8283"/>
                  </a:lnTo>
                  <a:lnTo>
                    <a:pt x="3255387" y="7053"/>
                  </a:lnTo>
                  <a:lnTo>
                    <a:pt x="3267224" y="6004"/>
                  </a:lnTo>
                  <a:lnTo>
                    <a:pt x="3279062" y="5107"/>
                  </a:lnTo>
                  <a:lnTo>
                    <a:pt x="3290900" y="4343"/>
                  </a:lnTo>
                  <a:lnTo>
                    <a:pt x="3302738" y="3691"/>
                  </a:lnTo>
                  <a:lnTo>
                    <a:pt x="3314575" y="3136"/>
                  </a:lnTo>
                  <a:lnTo>
                    <a:pt x="3326413" y="2662"/>
                  </a:lnTo>
                  <a:lnTo>
                    <a:pt x="3338251" y="2259"/>
                  </a:lnTo>
                  <a:lnTo>
                    <a:pt x="3350089" y="1915"/>
                  </a:lnTo>
                  <a:lnTo>
                    <a:pt x="3361926" y="1622"/>
                  </a:lnTo>
                  <a:lnTo>
                    <a:pt x="3373764" y="1373"/>
                  </a:lnTo>
                  <a:lnTo>
                    <a:pt x="3385602" y="1161"/>
                  </a:lnTo>
                  <a:lnTo>
                    <a:pt x="3397440" y="980"/>
                  </a:lnTo>
                  <a:lnTo>
                    <a:pt x="3409278" y="826"/>
                  </a:lnTo>
                  <a:lnTo>
                    <a:pt x="3421115" y="695"/>
                  </a:lnTo>
                  <a:lnTo>
                    <a:pt x="3432953" y="584"/>
                  </a:lnTo>
                  <a:lnTo>
                    <a:pt x="3444791" y="489"/>
                  </a:lnTo>
                  <a:lnTo>
                    <a:pt x="3456629" y="409"/>
                  </a:lnTo>
                  <a:lnTo>
                    <a:pt x="3468466" y="340"/>
                  </a:lnTo>
                  <a:lnTo>
                    <a:pt x="3480304" y="281"/>
                  </a:lnTo>
                  <a:lnTo>
                    <a:pt x="3492142" y="232"/>
                  </a:lnTo>
                  <a:lnTo>
                    <a:pt x="3503980" y="189"/>
                  </a:lnTo>
                  <a:lnTo>
                    <a:pt x="3515818" y="153"/>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49" name="pl49"/>
            <p:cNvSpPr/>
            <p:nvPr/>
          </p:nvSpPr>
          <p:spPr>
            <a:xfrm>
              <a:off x="2482252" y="2741450"/>
              <a:ext cx="4687757" cy="611921"/>
            </a:xfrm>
            <a:custGeom>
              <a:avLst/>
              <a:pathLst>
                <a:path w="4687757" h="611921">
                  <a:moveTo>
                    <a:pt x="0" y="611921"/>
                  </a:moveTo>
                  <a:lnTo>
                    <a:pt x="11837" y="611885"/>
                  </a:lnTo>
                  <a:lnTo>
                    <a:pt x="23675" y="611843"/>
                  </a:lnTo>
                  <a:lnTo>
                    <a:pt x="35513" y="611793"/>
                  </a:lnTo>
                  <a:lnTo>
                    <a:pt x="47351" y="611735"/>
                  </a:lnTo>
                  <a:lnTo>
                    <a:pt x="59188" y="611666"/>
                  </a:lnTo>
                  <a:lnTo>
                    <a:pt x="71026" y="611586"/>
                  </a:lnTo>
                  <a:lnTo>
                    <a:pt x="82864" y="611491"/>
                  </a:lnTo>
                  <a:lnTo>
                    <a:pt x="94702" y="611379"/>
                  </a:lnTo>
                  <a:lnTo>
                    <a:pt x="106539" y="611249"/>
                  </a:lnTo>
                  <a:lnTo>
                    <a:pt x="118377" y="611095"/>
                  </a:lnTo>
                  <a:lnTo>
                    <a:pt x="130215" y="610914"/>
                  </a:lnTo>
                  <a:lnTo>
                    <a:pt x="142053" y="610702"/>
                  </a:lnTo>
                  <a:lnTo>
                    <a:pt x="153891" y="610453"/>
                  </a:lnTo>
                  <a:lnTo>
                    <a:pt x="165728" y="610160"/>
                  </a:lnTo>
                  <a:lnTo>
                    <a:pt x="177566" y="609816"/>
                  </a:lnTo>
                  <a:lnTo>
                    <a:pt x="189404" y="609413"/>
                  </a:lnTo>
                  <a:lnTo>
                    <a:pt x="201242" y="608939"/>
                  </a:lnTo>
                  <a:lnTo>
                    <a:pt x="213079" y="608384"/>
                  </a:lnTo>
                  <a:lnTo>
                    <a:pt x="224917" y="607732"/>
                  </a:lnTo>
                  <a:lnTo>
                    <a:pt x="236755" y="606967"/>
                  </a:lnTo>
                  <a:lnTo>
                    <a:pt x="248593" y="606071"/>
                  </a:lnTo>
                  <a:lnTo>
                    <a:pt x="260430" y="605022"/>
                  </a:lnTo>
                  <a:lnTo>
                    <a:pt x="272268" y="603792"/>
                  </a:lnTo>
                  <a:lnTo>
                    <a:pt x="284106" y="602354"/>
                  </a:lnTo>
                  <a:lnTo>
                    <a:pt x="295944" y="600671"/>
                  </a:lnTo>
                  <a:lnTo>
                    <a:pt x="307782" y="598706"/>
                  </a:lnTo>
                  <a:lnTo>
                    <a:pt x="319619" y="596412"/>
                  </a:lnTo>
                  <a:lnTo>
                    <a:pt x="331457" y="593739"/>
                  </a:lnTo>
                  <a:lnTo>
                    <a:pt x="343295" y="590627"/>
                  </a:lnTo>
                  <a:lnTo>
                    <a:pt x="355133" y="587010"/>
                  </a:lnTo>
                  <a:lnTo>
                    <a:pt x="366970" y="582815"/>
                  </a:lnTo>
                  <a:lnTo>
                    <a:pt x="378808" y="577961"/>
                  </a:lnTo>
                  <a:lnTo>
                    <a:pt x="390646" y="572357"/>
                  </a:lnTo>
                  <a:lnTo>
                    <a:pt x="402484" y="565908"/>
                  </a:lnTo>
                  <a:lnTo>
                    <a:pt x="414321" y="558511"/>
                  </a:lnTo>
                  <a:lnTo>
                    <a:pt x="426159" y="550060"/>
                  </a:lnTo>
                  <a:lnTo>
                    <a:pt x="437997" y="540448"/>
                  </a:lnTo>
                  <a:lnTo>
                    <a:pt x="449835" y="529570"/>
                  </a:lnTo>
                  <a:lnTo>
                    <a:pt x="461673" y="517332"/>
                  </a:lnTo>
                  <a:lnTo>
                    <a:pt x="473510" y="503651"/>
                  </a:lnTo>
                  <a:lnTo>
                    <a:pt x="485348" y="488467"/>
                  </a:lnTo>
                  <a:lnTo>
                    <a:pt x="497186" y="471750"/>
                  </a:lnTo>
                  <a:lnTo>
                    <a:pt x="509024" y="453507"/>
                  </a:lnTo>
                  <a:lnTo>
                    <a:pt x="520861" y="433790"/>
                  </a:lnTo>
                  <a:lnTo>
                    <a:pt x="532699" y="412700"/>
                  </a:lnTo>
                  <a:lnTo>
                    <a:pt x="544537" y="390390"/>
                  </a:lnTo>
                  <a:lnTo>
                    <a:pt x="556375" y="367066"/>
                  </a:lnTo>
                  <a:lnTo>
                    <a:pt x="568213" y="342981"/>
                  </a:lnTo>
                  <a:lnTo>
                    <a:pt x="580050" y="318423"/>
                  </a:lnTo>
                  <a:lnTo>
                    <a:pt x="591888" y="293704"/>
                  </a:lnTo>
                  <a:lnTo>
                    <a:pt x="603726" y="269145"/>
                  </a:lnTo>
                  <a:lnTo>
                    <a:pt x="615564" y="245060"/>
                  </a:lnTo>
                  <a:lnTo>
                    <a:pt x="627401" y="221736"/>
                  </a:lnTo>
                  <a:lnTo>
                    <a:pt x="639239" y="199427"/>
                  </a:lnTo>
                  <a:lnTo>
                    <a:pt x="651077" y="178336"/>
                  </a:lnTo>
                  <a:lnTo>
                    <a:pt x="662915" y="158619"/>
                  </a:lnTo>
                  <a:lnTo>
                    <a:pt x="674752" y="140376"/>
                  </a:lnTo>
                  <a:lnTo>
                    <a:pt x="686590" y="123659"/>
                  </a:lnTo>
                  <a:lnTo>
                    <a:pt x="698428" y="108476"/>
                  </a:lnTo>
                  <a:lnTo>
                    <a:pt x="710266" y="94794"/>
                  </a:lnTo>
                  <a:lnTo>
                    <a:pt x="722104" y="82556"/>
                  </a:lnTo>
                  <a:lnTo>
                    <a:pt x="733941" y="71678"/>
                  </a:lnTo>
                  <a:lnTo>
                    <a:pt x="745779" y="62066"/>
                  </a:lnTo>
                  <a:lnTo>
                    <a:pt x="757617" y="53615"/>
                  </a:lnTo>
                  <a:lnTo>
                    <a:pt x="769455" y="46218"/>
                  </a:lnTo>
                  <a:lnTo>
                    <a:pt x="781292" y="39769"/>
                  </a:lnTo>
                  <a:lnTo>
                    <a:pt x="793130" y="34165"/>
                  </a:lnTo>
                  <a:lnTo>
                    <a:pt x="804968" y="29311"/>
                  </a:lnTo>
                  <a:lnTo>
                    <a:pt x="816806" y="25116"/>
                  </a:lnTo>
                  <a:lnTo>
                    <a:pt x="828643" y="21500"/>
                  </a:lnTo>
                  <a:lnTo>
                    <a:pt x="840481" y="18387"/>
                  </a:lnTo>
                  <a:lnTo>
                    <a:pt x="852319" y="15714"/>
                  </a:lnTo>
                  <a:lnTo>
                    <a:pt x="864157" y="13420"/>
                  </a:lnTo>
                  <a:lnTo>
                    <a:pt x="875995" y="11455"/>
                  </a:lnTo>
                  <a:lnTo>
                    <a:pt x="887832" y="9773"/>
                  </a:lnTo>
                  <a:lnTo>
                    <a:pt x="899670" y="8334"/>
                  </a:lnTo>
                  <a:lnTo>
                    <a:pt x="911508" y="7105"/>
                  </a:lnTo>
                  <a:lnTo>
                    <a:pt x="923346" y="6055"/>
                  </a:lnTo>
                  <a:lnTo>
                    <a:pt x="935183" y="5159"/>
                  </a:lnTo>
                  <a:lnTo>
                    <a:pt x="947021" y="4394"/>
                  </a:lnTo>
                  <a:lnTo>
                    <a:pt x="958859" y="3743"/>
                  </a:lnTo>
                  <a:lnTo>
                    <a:pt x="970697" y="3187"/>
                  </a:lnTo>
                  <a:lnTo>
                    <a:pt x="982534" y="2713"/>
                  </a:lnTo>
                  <a:lnTo>
                    <a:pt x="994372" y="2310"/>
                  </a:lnTo>
                  <a:lnTo>
                    <a:pt x="1006210" y="1966"/>
                  </a:lnTo>
                  <a:lnTo>
                    <a:pt x="1018048" y="1673"/>
                  </a:lnTo>
                  <a:lnTo>
                    <a:pt x="1029886" y="1424"/>
                  </a:lnTo>
                  <a:lnTo>
                    <a:pt x="1041723" y="1212"/>
                  </a:lnTo>
                  <a:lnTo>
                    <a:pt x="1053561" y="1031"/>
                  </a:lnTo>
                  <a:lnTo>
                    <a:pt x="1065399" y="878"/>
                  </a:lnTo>
                  <a:lnTo>
                    <a:pt x="1077237" y="747"/>
                  </a:lnTo>
                  <a:lnTo>
                    <a:pt x="1089074" y="635"/>
                  </a:lnTo>
                  <a:lnTo>
                    <a:pt x="1100912" y="541"/>
                  </a:lnTo>
                  <a:lnTo>
                    <a:pt x="1112750" y="460"/>
                  </a:lnTo>
                  <a:lnTo>
                    <a:pt x="1124588" y="391"/>
                  </a:lnTo>
                  <a:lnTo>
                    <a:pt x="1136426" y="333"/>
                  </a:lnTo>
                  <a:lnTo>
                    <a:pt x="1148263" y="283"/>
                  </a:lnTo>
                  <a:lnTo>
                    <a:pt x="1160101" y="241"/>
                  </a:lnTo>
                  <a:lnTo>
                    <a:pt x="1171939" y="205"/>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2980"/>
                  </a:lnTo>
                  <a:lnTo>
                    <a:pt x="3527655" y="152971"/>
                  </a:lnTo>
                  <a:lnTo>
                    <a:pt x="3539493" y="152960"/>
                  </a:lnTo>
                  <a:lnTo>
                    <a:pt x="3551331" y="152948"/>
                  </a:lnTo>
                  <a:lnTo>
                    <a:pt x="3563169" y="152933"/>
                  </a:lnTo>
                  <a:lnTo>
                    <a:pt x="3575006" y="152916"/>
                  </a:lnTo>
                  <a:lnTo>
                    <a:pt x="3586844" y="152896"/>
                  </a:lnTo>
                  <a:lnTo>
                    <a:pt x="3598682" y="152872"/>
                  </a:lnTo>
                  <a:lnTo>
                    <a:pt x="3610520" y="152844"/>
                  </a:lnTo>
                  <a:lnTo>
                    <a:pt x="3622357" y="152812"/>
                  </a:lnTo>
                  <a:lnTo>
                    <a:pt x="3634195" y="152773"/>
                  </a:lnTo>
                  <a:lnTo>
                    <a:pt x="3646033" y="152728"/>
                  </a:lnTo>
                  <a:lnTo>
                    <a:pt x="3657871" y="152675"/>
                  </a:lnTo>
                  <a:lnTo>
                    <a:pt x="3669709" y="152613"/>
                  </a:lnTo>
                  <a:lnTo>
                    <a:pt x="3681546" y="152540"/>
                  </a:lnTo>
                  <a:lnTo>
                    <a:pt x="3693384" y="152454"/>
                  </a:lnTo>
                  <a:lnTo>
                    <a:pt x="3705222" y="152353"/>
                  </a:lnTo>
                  <a:lnTo>
                    <a:pt x="3717060" y="152234"/>
                  </a:lnTo>
                  <a:lnTo>
                    <a:pt x="3728897" y="152096"/>
                  </a:lnTo>
                  <a:lnTo>
                    <a:pt x="3740735" y="151933"/>
                  </a:lnTo>
                  <a:lnTo>
                    <a:pt x="3752573" y="151741"/>
                  </a:lnTo>
                  <a:lnTo>
                    <a:pt x="3764411" y="151517"/>
                  </a:lnTo>
                  <a:lnTo>
                    <a:pt x="3776248" y="151255"/>
                  </a:lnTo>
                  <a:lnTo>
                    <a:pt x="3788086" y="150948"/>
                  </a:lnTo>
                  <a:lnTo>
                    <a:pt x="3799924" y="150588"/>
                  </a:lnTo>
                  <a:lnTo>
                    <a:pt x="3811762" y="150167"/>
                  </a:lnTo>
                  <a:lnTo>
                    <a:pt x="3823600" y="149676"/>
                  </a:lnTo>
                  <a:lnTo>
                    <a:pt x="3835437" y="149103"/>
                  </a:lnTo>
                  <a:lnTo>
                    <a:pt x="3847275" y="148434"/>
                  </a:lnTo>
                  <a:lnTo>
                    <a:pt x="3859113" y="147656"/>
                  </a:lnTo>
                  <a:lnTo>
                    <a:pt x="3870951" y="146752"/>
                  </a:lnTo>
                  <a:lnTo>
                    <a:pt x="3882788" y="145703"/>
                  </a:lnTo>
                  <a:lnTo>
                    <a:pt x="3894626" y="144490"/>
                  </a:lnTo>
                  <a:lnTo>
                    <a:pt x="3906464" y="143089"/>
                  </a:lnTo>
                  <a:lnTo>
                    <a:pt x="3918302" y="141477"/>
                  </a:lnTo>
                  <a:lnTo>
                    <a:pt x="3930139" y="139627"/>
                  </a:lnTo>
                  <a:lnTo>
                    <a:pt x="3941977" y="137515"/>
                  </a:lnTo>
                  <a:lnTo>
                    <a:pt x="3953815" y="135112"/>
                  </a:lnTo>
                  <a:lnTo>
                    <a:pt x="3965653" y="132392"/>
                  </a:lnTo>
                  <a:lnTo>
                    <a:pt x="3977491" y="129333"/>
                  </a:lnTo>
                  <a:lnTo>
                    <a:pt x="3989328" y="125912"/>
                  </a:lnTo>
                  <a:lnTo>
                    <a:pt x="4001166" y="122116"/>
                  </a:lnTo>
                  <a:lnTo>
                    <a:pt x="4013004" y="117937"/>
                  </a:lnTo>
                  <a:lnTo>
                    <a:pt x="4024842" y="113376"/>
                  </a:lnTo>
                  <a:lnTo>
                    <a:pt x="4036679" y="108447"/>
                  </a:lnTo>
                  <a:lnTo>
                    <a:pt x="4048517" y="103175"/>
                  </a:lnTo>
                  <a:lnTo>
                    <a:pt x="4060355" y="97597"/>
                  </a:lnTo>
                  <a:lnTo>
                    <a:pt x="4072193" y="91766"/>
                  </a:lnTo>
                  <a:lnTo>
                    <a:pt x="4084031" y="85745"/>
                  </a:lnTo>
                  <a:lnTo>
                    <a:pt x="4095868" y="79605"/>
                  </a:lnTo>
                  <a:lnTo>
                    <a:pt x="4107706" y="73426"/>
                  </a:lnTo>
                  <a:lnTo>
                    <a:pt x="4119544" y="67286"/>
                  </a:lnTo>
                  <a:lnTo>
                    <a:pt x="4131382" y="61265"/>
                  </a:lnTo>
                  <a:lnTo>
                    <a:pt x="4143219" y="55434"/>
                  </a:lnTo>
                  <a:lnTo>
                    <a:pt x="4155057" y="49856"/>
                  </a:lnTo>
                  <a:lnTo>
                    <a:pt x="4166895" y="44584"/>
                  </a:lnTo>
                  <a:lnTo>
                    <a:pt x="4178733" y="39654"/>
                  </a:lnTo>
                  <a:lnTo>
                    <a:pt x="4190570" y="35094"/>
                  </a:lnTo>
                  <a:lnTo>
                    <a:pt x="4202408" y="30914"/>
                  </a:lnTo>
                  <a:lnTo>
                    <a:pt x="4214246" y="27119"/>
                  </a:lnTo>
                  <a:lnTo>
                    <a:pt x="4226084" y="23698"/>
                  </a:lnTo>
                  <a:lnTo>
                    <a:pt x="4237922" y="20639"/>
                  </a:lnTo>
                  <a:lnTo>
                    <a:pt x="4249759" y="17919"/>
                  </a:lnTo>
                  <a:lnTo>
                    <a:pt x="4261597" y="15516"/>
                  </a:lnTo>
                  <a:lnTo>
                    <a:pt x="4273435" y="13403"/>
                  </a:lnTo>
                  <a:lnTo>
                    <a:pt x="4285273" y="11554"/>
                  </a:lnTo>
                  <a:lnTo>
                    <a:pt x="4297110" y="9942"/>
                  </a:lnTo>
                  <a:lnTo>
                    <a:pt x="4308948" y="8541"/>
                  </a:lnTo>
                  <a:lnTo>
                    <a:pt x="4320786" y="7327"/>
                  </a:lnTo>
                  <a:lnTo>
                    <a:pt x="4332624" y="6279"/>
                  </a:lnTo>
                  <a:lnTo>
                    <a:pt x="4344461" y="5375"/>
                  </a:lnTo>
                  <a:lnTo>
                    <a:pt x="4356299" y="4596"/>
                  </a:lnTo>
                  <a:lnTo>
                    <a:pt x="4368137" y="3928"/>
                  </a:lnTo>
                  <a:lnTo>
                    <a:pt x="4379975" y="3355"/>
                  </a:lnTo>
                  <a:lnTo>
                    <a:pt x="4391813" y="2863"/>
                  </a:lnTo>
                  <a:lnTo>
                    <a:pt x="4403650" y="2443"/>
                  </a:lnTo>
                  <a:lnTo>
                    <a:pt x="4415488" y="2083"/>
                  </a:lnTo>
                  <a:lnTo>
                    <a:pt x="4427326" y="1776"/>
                  </a:lnTo>
                  <a:lnTo>
                    <a:pt x="4439164" y="1513"/>
                  </a:lnTo>
                  <a:lnTo>
                    <a:pt x="4451001" y="1289"/>
                  </a:lnTo>
                  <a:lnTo>
                    <a:pt x="4462839" y="1098"/>
                  </a:lnTo>
                  <a:lnTo>
                    <a:pt x="4474677" y="935"/>
                  </a:lnTo>
                  <a:lnTo>
                    <a:pt x="4486515" y="796"/>
                  </a:lnTo>
                  <a:lnTo>
                    <a:pt x="4498352" y="678"/>
                  </a:lnTo>
                  <a:lnTo>
                    <a:pt x="4510190" y="577"/>
                  </a:lnTo>
                  <a:lnTo>
                    <a:pt x="4522028" y="491"/>
                  </a:lnTo>
                  <a:lnTo>
                    <a:pt x="4533866" y="418"/>
                  </a:lnTo>
                  <a:lnTo>
                    <a:pt x="4545704" y="356"/>
                  </a:lnTo>
                  <a:lnTo>
                    <a:pt x="4557541" y="303"/>
                  </a:lnTo>
                  <a:lnTo>
                    <a:pt x="4569379" y="257"/>
                  </a:lnTo>
                  <a:lnTo>
                    <a:pt x="4581217" y="219"/>
                  </a:lnTo>
                  <a:lnTo>
                    <a:pt x="4593055" y="186"/>
                  </a:lnTo>
                  <a:lnTo>
                    <a:pt x="4604892" y="158"/>
                  </a:lnTo>
                  <a:lnTo>
                    <a:pt x="4616730" y="135"/>
                  </a:lnTo>
                  <a:lnTo>
                    <a:pt x="4628568" y="115"/>
                  </a:lnTo>
                  <a:lnTo>
                    <a:pt x="4640406" y="97"/>
                  </a:lnTo>
                  <a:lnTo>
                    <a:pt x="4652244" y="83"/>
                  </a:lnTo>
                  <a:lnTo>
                    <a:pt x="4664081" y="70"/>
                  </a:lnTo>
                  <a:lnTo>
                    <a:pt x="4675919" y="60"/>
                  </a:lnTo>
                  <a:lnTo>
                    <a:pt x="4687757" y="51"/>
                  </a:lnTo>
                </a:path>
              </a:pathLst>
            </a:custGeom>
            <a:ln w="40651" cap="flat">
              <a:solidFill>
                <a:srgbClr val="E8E8E8">
                  <a:alpha val="100000"/>
                </a:srgbClr>
              </a:solidFill>
              <a:prstDash val="solid"/>
              <a:round/>
            </a:ln>
          </p:spPr>
          <p:txBody>
            <a:bodyPr/>
            <a:lstStyle/>
            <a:p/>
          </p:txBody>
        </p:sp>
        <p:sp>
          <p:nvSpPr>
            <p:cNvPr id="50" name="pl50"/>
            <p:cNvSpPr/>
            <p:nvPr/>
          </p:nvSpPr>
          <p:spPr>
            <a:xfrm>
              <a:off x="2482252" y="1364215"/>
              <a:ext cx="4687757" cy="765056"/>
            </a:xfrm>
            <a:custGeom>
              <a:avLst/>
              <a:pathLst>
                <a:path w="4687757" h="765056">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3134"/>
                  </a:lnTo>
                  <a:lnTo>
                    <a:pt x="1183777" y="153161"/>
                  </a:lnTo>
                  <a:lnTo>
                    <a:pt x="1195614" y="153193"/>
                  </a:lnTo>
                  <a:lnTo>
                    <a:pt x="1207452" y="153230"/>
                  </a:lnTo>
                  <a:lnTo>
                    <a:pt x="1219290" y="153274"/>
                  </a:lnTo>
                  <a:lnTo>
                    <a:pt x="1231128" y="153325"/>
                  </a:lnTo>
                  <a:lnTo>
                    <a:pt x="1242965" y="153386"/>
                  </a:lnTo>
                  <a:lnTo>
                    <a:pt x="1254803" y="153457"/>
                  </a:lnTo>
                  <a:lnTo>
                    <a:pt x="1266641" y="153540"/>
                  </a:lnTo>
                  <a:lnTo>
                    <a:pt x="1278479" y="153639"/>
                  </a:lnTo>
                  <a:lnTo>
                    <a:pt x="1290317" y="153754"/>
                  </a:lnTo>
                  <a:lnTo>
                    <a:pt x="1302154" y="153889"/>
                  </a:lnTo>
                  <a:lnTo>
                    <a:pt x="1313992" y="154049"/>
                  </a:lnTo>
                  <a:lnTo>
                    <a:pt x="1325830" y="154235"/>
                  </a:lnTo>
                  <a:lnTo>
                    <a:pt x="1337668" y="154455"/>
                  </a:lnTo>
                  <a:lnTo>
                    <a:pt x="1349505" y="154713"/>
                  </a:lnTo>
                  <a:lnTo>
                    <a:pt x="1361343" y="155015"/>
                  </a:lnTo>
                  <a:lnTo>
                    <a:pt x="1373181" y="155370"/>
                  </a:lnTo>
                  <a:lnTo>
                    <a:pt x="1385019" y="155787"/>
                  </a:lnTo>
                  <a:lnTo>
                    <a:pt x="1396856" y="156276"/>
                  </a:lnTo>
                  <a:lnTo>
                    <a:pt x="1408694" y="156849"/>
                  </a:lnTo>
                  <a:lnTo>
                    <a:pt x="1420532" y="157521"/>
                  </a:lnTo>
                  <a:lnTo>
                    <a:pt x="1432370" y="158309"/>
                  </a:lnTo>
                  <a:lnTo>
                    <a:pt x="1444208" y="159231"/>
                  </a:lnTo>
                  <a:lnTo>
                    <a:pt x="1456045" y="160310"/>
                  </a:lnTo>
                  <a:lnTo>
                    <a:pt x="1467883" y="161571"/>
                  </a:lnTo>
                  <a:lnTo>
                    <a:pt x="1479721" y="163045"/>
                  </a:lnTo>
                  <a:lnTo>
                    <a:pt x="1491559" y="164766"/>
                  </a:lnTo>
                  <a:lnTo>
                    <a:pt x="1503396" y="166771"/>
                  </a:lnTo>
                  <a:lnTo>
                    <a:pt x="1515234" y="169105"/>
                  </a:lnTo>
                  <a:lnTo>
                    <a:pt x="1527072" y="171817"/>
                  </a:lnTo>
                  <a:lnTo>
                    <a:pt x="1538910" y="174963"/>
                  </a:lnTo>
                  <a:lnTo>
                    <a:pt x="1550748" y="178604"/>
                  </a:lnTo>
                  <a:lnTo>
                    <a:pt x="1562585" y="182807"/>
                  </a:lnTo>
                  <a:lnTo>
                    <a:pt x="1574423" y="187644"/>
                  </a:lnTo>
                  <a:lnTo>
                    <a:pt x="1586261" y="193192"/>
                  </a:lnTo>
                  <a:lnTo>
                    <a:pt x="1598099" y="199530"/>
                  </a:lnTo>
                  <a:lnTo>
                    <a:pt x="1609936" y="206739"/>
                  </a:lnTo>
                  <a:lnTo>
                    <a:pt x="1621774" y="214897"/>
                  </a:lnTo>
                  <a:lnTo>
                    <a:pt x="1633612" y="224076"/>
                  </a:lnTo>
                  <a:lnTo>
                    <a:pt x="1645450" y="234337"/>
                  </a:lnTo>
                  <a:lnTo>
                    <a:pt x="1657287" y="245725"/>
                  </a:lnTo>
                  <a:lnTo>
                    <a:pt x="1669125" y="258262"/>
                  </a:lnTo>
                  <a:lnTo>
                    <a:pt x="1680963" y="271944"/>
                  </a:lnTo>
                  <a:lnTo>
                    <a:pt x="1692801" y="286732"/>
                  </a:lnTo>
                  <a:lnTo>
                    <a:pt x="1704639" y="302550"/>
                  </a:lnTo>
                  <a:lnTo>
                    <a:pt x="1716476" y="319283"/>
                  </a:lnTo>
                  <a:lnTo>
                    <a:pt x="1728314" y="336775"/>
                  </a:lnTo>
                  <a:lnTo>
                    <a:pt x="1740152" y="354839"/>
                  </a:lnTo>
                  <a:lnTo>
                    <a:pt x="1751990" y="373258"/>
                  </a:lnTo>
                  <a:lnTo>
                    <a:pt x="1763827" y="391797"/>
                  </a:lnTo>
                  <a:lnTo>
                    <a:pt x="1775665" y="410216"/>
                  </a:lnTo>
                  <a:lnTo>
                    <a:pt x="1787503" y="428280"/>
                  </a:lnTo>
                  <a:lnTo>
                    <a:pt x="1799341" y="445773"/>
                  </a:lnTo>
                  <a:lnTo>
                    <a:pt x="1811178" y="462505"/>
                  </a:lnTo>
                  <a:lnTo>
                    <a:pt x="1823016" y="478323"/>
                  </a:lnTo>
                  <a:lnTo>
                    <a:pt x="1834854" y="493111"/>
                  </a:lnTo>
                  <a:lnTo>
                    <a:pt x="1846692" y="506793"/>
                  </a:lnTo>
                  <a:lnTo>
                    <a:pt x="1858530" y="519330"/>
                  </a:lnTo>
                  <a:lnTo>
                    <a:pt x="1870367" y="530718"/>
                  </a:lnTo>
                  <a:lnTo>
                    <a:pt x="1882205" y="540979"/>
                  </a:lnTo>
                  <a:lnTo>
                    <a:pt x="1894043" y="550158"/>
                  </a:lnTo>
                  <a:lnTo>
                    <a:pt x="1905881" y="558316"/>
                  </a:lnTo>
                  <a:lnTo>
                    <a:pt x="1917718" y="565525"/>
                  </a:lnTo>
                  <a:lnTo>
                    <a:pt x="1929556" y="571864"/>
                  </a:lnTo>
                  <a:lnTo>
                    <a:pt x="1941394" y="577411"/>
                  </a:lnTo>
                  <a:lnTo>
                    <a:pt x="1953232" y="582248"/>
                  </a:lnTo>
                  <a:lnTo>
                    <a:pt x="1965069" y="586451"/>
                  </a:lnTo>
                  <a:lnTo>
                    <a:pt x="1976907" y="590092"/>
                  </a:lnTo>
                  <a:lnTo>
                    <a:pt x="1988745" y="593238"/>
                  </a:lnTo>
                  <a:lnTo>
                    <a:pt x="2000583" y="595950"/>
                  </a:lnTo>
                  <a:lnTo>
                    <a:pt x="2012421" y="598284"/>
                  </a:lnTo>
                  <a:lnTo>
                    <a:pt x="2024258" y="600290"/>
                  </a:lnTo>
                  <a:lnTo>
                    <a:pt x="2036096" y="602010"/>
                  </a:lnTo>
                  <a:lnTo>
                    <a:pt x="2047934" y="603484"/>
                  </a:lnTo>
                  <a:lnTo>
                    <a:pt x="2059772" y="604746"/>
                  </a:lnTo>
                  <a:lnTo>
                    <a:pt x="2071609" y="605824"/>
                  </a:lnTo>
                  <a:lnTo>
                    <a:pt x="2083447" y="606746"/>
                  </a:lnTo>
                  <a:lnTo>
                    <a:pt x="2095285" y="607534"/>
                  </a:lnTo>
                  <a:lnTo>
                    <a:pt x="2107123" y="608206"/>
                  </a:lnTo>
                  <a:lnTo>
                    <a:pt x="2118961" y="608779"/>
                  </a:lnTo>
                  <a:lnTo>
                    <a:pt x="2130798" y="609268"/>
                  </a:lnTo>
                  <a:lnTo>
                    <a:pt x="2142636" y="609685"/>
                  </a:lnTo>
                  <a:lnTo>
                    <a:pt x="2154474" y="610040"/>
                  </a:lnTo>
                  <a:lnTo>
                    <a:pt x="2166312" y="610343"/>
                  </a:lnTo>
                  <a:lnTo>
                    <a:pt x="2178149" y="610600"/>
                  </a:lnTo>
                  <a:lnTo>
                    <a:pt x="2189987" y="610820"/>
                  </a:lnTo>
                  <a:lnTo>
                    <a:pt x="2201825" y="611007"/>
                  </a:lnTo>
                  <a:lnTo>
                    <a:pt x="2213663" y="611166"/>
                  </a:lnTo>
                  <a:lnTo>
                    <a:pt x="2225500" y="611301"/>
                  </a:lnTo>
                  <a:lnTo>
                    <a:pt x="2237338" y="611417"/>
                  </a:lnTo>
                  <a:lnTo>
                    <a:pt x="2249176" y="611515"/>
                  </a:lnTo>
                  <a:lnTo>
                    <a:pt x="2261014" y="611598"/>
                  </a:lnTo>
                  <a:lnTo>
                    <a:pt x="2272852" y="611670"/>
                  </a:lnTo>
                  <a:lnTo>
                    <a:pt x="2284689" y="611730"/>
                  </a:lnTo>
                  <a:lnTo>
                    <a:pt x="2296527" y="611782"/>
                  </a:lnTo>
                  <a:lnTo>
                    <a:pt x="2308365" y="611825"/>
                  </a:lnTo>
                  <a:lnTo>
                    <a:pt x="2320203" y="611863"/>
                  </a:lnTo>
                  <a:lnTo>
                    <a:pt x="2332040" y="611894"/>
                  </a:lnTo>
                  <a:lnTo>
                    <a:pt x="2343878" y="611921"/>
                  </a:lnTo>
                  <a:lnTo>
                    <a:pt x="2343878" y="612127"/>
                  </a:lnTo>
                  <a:lnTo>
                    <a:pt x="2355716" y="612136"/>
                  </a:lnTo>
                  <a:lnTo>
                    <a:pt x="2367554" y="612146"/>
                  </a:lnTo>
                  <a:lnTo>
                    <a:pt x="2379391" y="612159"/>
                  </a:lnTo>
                  <a:lnTo>
                    <a:pt x="2391229" y="612173"/>
                  </a:lnTo>
                  <a:lnTo>
                    <a:pt x="2403067" y="612190"/>
                  </a:lnTo>
                  <a:lnTo>
                    <a:pt x="2414905" y="612211"/>
                  </a:lnTo>
                  <a:lnTo>
                    <a:pt x="2426743" y="612234"/>
                  </a:lnTo>
                  <a:lnTo>
                    <a:pt x="2438580" y="612262"/>
                  </a:lnTo>
                  <a:lnTo>
                    <a:pt x="2450418" y="612295"/>
                  </a:lnTo>
                  <a:lnTo>
                    <a:pt x="2462256" y="612333"/>
                  </a:lnTo>
                  <a:lnTo>
                    <a:pt x="2474094" y="612378"/>
                  </a:lnTo>
                  <a:lnTo>
                    <a:pt x="2485931" y="612432"/>
                  </a:lnTo>
                  <a:lnTo>
                    <a:pt x="2497769" y="612494"/>
                  </a:lnTo>
                  <a:lnTo>
                    <a:pt x="2509607" y="612567"/>
                  </a:lnTo>
                  <a:lnTo>
                    <a:pt x="2521445" y="612653"/>
                  </a:lnTo>
                  <a:lnTo>
                    <a:pt x="2533283" y="612754"/>
                  </a:lnTo>
                  <a:lnTo>
                    <a:pt x="2545120" y="612872"/>
                  </a:lnTo>
                  <a:lnTo>
                    <a:pt x="2556958" y="613011"/>
                  </a:lnTo>
                  <a:lnTo>
                    <a:pt x="2568796" y="613174"/>
                  </a:lnTo>
                  <a:lnTo>
                    <a:pt x="2580634" y="613365"/>
                  </a:lnTo>
                  <a:lnTo>
                    <a:pt x="2592471" y="613589"/>
                  </a:lnTo>
                  <a:lnTo>
                    <a:pt x="2604309" y="613852"/>
                  </a:lnTo>
                  <a:lnTo>
                    <a:pt x="2616147" y="614159"/>
                  </a:lnTo>
                  <a:lnTo>
                    <a:pt x="2627985" y="614519"/>
                  </a:lnTo>
                  <a:lnTo>
                    <a:pt x="2639822" y="614939"/>
                  </a:lnTo>
                  <a:lnTo>
                    <a:pt x="2651660" y="615430"/>
                  </a:lnTo>
                  <a:lnTo>
                    <a:pt x="2663498" y="616004"/>
                  </a:lnTo>
                  <a:lnTo>
                    <a:pt x="2675336" y="616672"/>
                  </a:lnTo>
                  <a:lnTo>
                    <a:pt x="2687174" y="617450"/>
                  </a:lnTo>
                  <a:lnTo>
                    <a:pt x="2699011" y="618354"/>
                  </a:lnTo>
                  <a:lnTo>
                    <a:pt x="2710849" y="619403"/>
                  </a:lnTo>
                  <a:lnTo>
                    <a:pt x="2722687" y="620617"/>
                  </a:lnTo>
                  <a:lnTo>
                    <a:pt x="2734525" y="622018"/>
                  </a:lnTo>
                  <a:lnTo>
                    <a:pt x="2746362" y="623630"/>
                  </a:lnTo>
                  <a:lnTo>
                    <a:pt x="2758200" y="625479"/>
                  </a:lnTo>
                  <a:lnTo>
                    <a:pt x="2770038" y="627592"/>
                  </a:lnTo>
                  <a:lnTo>
                    <a:pt x="2781876" y="629995"/>
                  </a:lnTo>
                  <a:lnTo>
                    <a:pt x="2793713" y="632714"/>
                  </a:lnTo>
                  <a:lnTo>
                    <a:pt x="2805551" y="635774"/>
                  </a:lnTo>
                  <a:lnTo>
                    <a:pt x="2817389" y="639194"/>
                  </a:lnTo>
                  <a:lnTo>
                    <a:pt x="2829227" y="642990"/>
                  </a:lnTo>
                  <a:lnTo>
                    <a:pt x="2841065" y="647169"/>
                  </a:lnTo>
                  <a:lnTo>
                    <a:pt x="2852902" y="651730"/>
                  </a:lnTo>
                  <a:lnTo>
                    <a:pt x="2864740" y="656659"/>
                  </a:lnTo>
                  <a:lnTo>
                    <a:pt x="2876578" y="661932"/>
                  </a:lnTo>
                  <a:lnTo>
                    <a:pt x="2888416" y="667510"/>
                  </a:lnTo>
                  <a:lnTo>
                    <a:pt x="2900253" y="673340"/>
                  </a:lnTo>
                  <a:lnTo>
                    <a:pt x="2912091" y="679362"/>
                  </a:lnTo>
                  <a:lnTo>
                    <a:pt x="2923929" y="685501"/>
                  </a:lnTo>
                  <a:lnTo>
                    <a:pt x="2935767" y="691681"/>
                  </a:lnTo>
                  <a:lnTo>
                    <a:pt x="2947604" y="697821"/>
                  </a:lnTo>
                  <a:lnTo>
                    <a:pt x="2959442" y="703842"/>
                  </a:lnTo>
                  <a:lnTo>
                    <a:pt x="2971280" y="709673"/>
                  </a:lnTo>
                  <a:lnTo>
                    <a:pt x="2983118" y="715250"/>
                  </a:lnTo>
                  <a:lnTo>
                    <a:pt x="2994956" y="720523"/>
                  </a:lnTo>
                  <a:lnTo>
                    <a:pt x="3006793" y="725452"/>
                  </a:lnTo>
                  <a:lnTo>
                    <a:pt x="3018631" y="730013"/>
                  </a:lnTo>
                  <a:lnTo>
                    <a:pt x="3030469" y="734192"/>
                  </a:lnTo>
                  <a:lnTo>
                    <a:pt x="3042307" y="737988"/>
                  </a:lnTo>
                  <a:lnTo>
                    <a:pt x="3054144" y="741408"/>
                  </a:lnTo>
                  <a:lnTo>
                    <a:pt x="3065982" y="744468"/>
                  </a:lnTo>
                  <a:lnTo>
                    <a:pt x="3077820" y="747187"/>
                  </a:lnTo>
                  <a:lnTo>
                    <a:pt x="3089658" y="749590"/>
                  </a:lnTo>
                  <a:lnTo>
                    <a:pt x="3101496" y="751703"/>
                  </a:lnTo>
                  <a:lnTo>
                    <a:pt x="3113333" y="753552"/>
                  </a:lnTo>
                  <a:lnTo>
                    <a:pt x="3125171" y="755165"/>
                  </a:lnTo>
                  <a:lnTo>
                    <a:pt x="3137009" y="756566"/>
                  </a:lnTo>
                  <a:lnTo>
                    <a:pt x="3148847" y="757779"/>
                  </a:lnTo>
                  <a:lnTo>
                    <a:pt x="3160684" y="758828"/>
                  </a:lnTo>
                  <a:lnTo>
                    <a:pt x="3172522" y="759732"/>
                  </a:lnTo>
                  <a:lnTo>
                    <a:pt x="3184360" y="760510"/>
                  </a:lnTo>
                  <a:lnTo>
                    <a:pt x="3196198" y="761179"/>
                  </a:lnTo>
                  <a:lnTo>
                    <a:pt x="3208035" y="761752"/>
                  </a:lnTo>
                  <a:lnTo>
                    <a:pt x="3219873" y="762243"/>
                  </a:lnTo>
                  <a:lnTo>
                    <a:pt x="3231711" y="762664"/>
                  </a:lnTo>
                  <a:lnTo>
                    <a:pt x="3243549" y="763024"/>
                  </a:lnTo>
                  <a:lnTo>
                    <a:pt x="3255387" y="763331"/>
                  </a:lnTo>
                  <a:lnTo>
                    <a:pt x="3267224" y="763593"/>
                  </a:lnTo>
                  <a:lnTo>
                    <a:pt x="3279062" y="763817"/>
                  </a:lnTo>
                  <a:lnTo>
                    <a:pt x="3290900" y="764008"/>
                  </a:lnTo>
                  <a:lnTo>
                    <a:pt x="3302738" y="764171"/>
                  </a:lnTo>
                  <a:lnTo>
                    <a:pt x="3314575" y="764310"/>
                  </a:lnTo>
                  <a:lnTo>
                    <a:pt x="3326413" y="764429"/>
                  </a:lnTo>
                  <a:lnTo>
                    <a:pt x="3338251" y="764530"/>
                  </a:lnTo>
                  <a:lnTo>
                    <a:pt x="3350089" y="764615"/>
                  </a:lnTo>
                  <a:lnTo>
                    <a:pt x="3361926" y="764689"/>
                  </a:lnTo>
                  <a:lnTo>
                    <a:pt x="3373764" y="764751"/>
                  </a:lnTo>
                  <a:lnTo>
                    <a:pt x="3385602" y="764804"/>
                  </a:lnTo>
                  <a:lnTo>
                    <a:pt x="3397440" y="764849"/>
                  </a:lnTo>
                  <a:lnTo>
                    <a:pt x="3409278" y="764888"/>
                  </a:lnTo>
                  <a:lnTo>
                    <a:pt x="3421115" y="764920"/>
                  </a:lnTo>
                  <a:lnTo>
                    <a:pt x="3432953" y="764948"/>
                  </a:lnTo>
                  <a:lnTo>
                    <a:pt x="3444791" y="764972"/>
                  </a:lnTo>
                  <a:lnTo>
                    <a:pt x="3456629" y="764992"/>
                  </a:lnTo>
                  <a:lnTo>
                    <a:pt x="3468466" y="765009"/>
                  </a:lnTo>
                  <a:lnTo>
                    <a:pt x="3480304" y="765024"/>
                  </a:lnTo>
                  <a:lnTo>
                    <a:pt x="3492142" y="765036"/>
                  </a:lnTo>
                  <a:lnTo>
                    <a:pt x="3503980" y="765047"/>
                  </a:lnTo>
                  <a:lnTo>
                    <a:pt x="3515818" y="765056"/>
                  </a:lnTo>
                  <a:lnTo>
                    <a:pt x="3515818" y="764953"/>
                  </a:lnTo>
                  <a:lnTo>
                    <a:pt x="3527655" y="764926"/>
                  </a:lnTo>
                  <a:lnTo>
                    <a:pt x="3539493" y="764894"/>
                  </a:lnTo>
                  <a:lnTo>
                    <a:pt x="3551331" y="764857"/>
                  </a:lnTo>
                  <a:lnTo>
                    <a:pt x="3563169" y="764813"/>
                  </a:lnTo>
                  <a:lnTo>
                    <a:pt x="3575006" y="764762"/>
                  </a:lnTo>
                  <a:lnTo>
                    <a:pt x="3586844" y="764701"/>
                  </a:lnTo>
                  <a:lnTo>
                    <a:pt x="3598682" y="764630"/>
                  </a:lnTo>
                  <a:lnTo>
                    <a:pt x="3610520" y="764547"/>
                  </a:lnTo>
                  <a:lnTo>
                    <a:pt x="3622357" y="764449"/>
                  </a:lnTo>
                  <a:lnTo>
                    <a:pt x="3634195" y="764333"/>
                  </a:lnTo>
                  <a:lnTo>
                    <a:pt x="3646033" y="764198"/>
                  </a:lnTo>
                  <a:lnTo>
                    <a:pt x="3657871" y="764039"/>
                  </a:lnTo>
                  <a:lnTo>
                    <a:pt x="3669709" y="763852"/>
                  </a:lnTo>
                  <a:lnTo>
                    <a:pt x="3681546" y="763632"/>
                  </a:lnTo>
                  <a:lnTo>
                    <a:pt x="3693384" y="763374"/>
                  </a:lnTo>
                  <a:lnTo>
                    <a:pt x="3705222" y="763072"/>
                  </a:lnTo>
                  <a:lnTo>
                    <a:pt x="3717060" y="762717"/>
                  </a:lnTo>
                  <a:lnTo>
                    <a:pt x="3728897" y="762300"/>
                  </a:lnTo>
                  <a:lnTo>
                    <a:pt x="3740735" y="761811"/>
                  </a:lnTo>
                  <a:lnTo>
                    <a:pt x="3752573" y="761238"/>
                  </a:lnTo>
                  <a:lnTo>
                    <a:pt x="3764411" y="760566"/>
                  </a:lnTo>
                  <a:lnTo>
                    <a:pt x="3776248" y="759778"/>
                  </a:lnTo>
                  <a:lnTo>
                    <a:pt x="3788086" y="758856"/>
                  </a:lnTo>
                  <a:lnTo>
                    <a:pt x="3799924" y="757777"/>
                  </a:lnTo>
                  <a:lnTo>
                    <a:pt x="3811762" y="756516"/>
                  </a:lnTo>
                  <a:lnTo>
                    <a:pt x="3823600" y="755042"/>
                  </a:lnTo>
                  <a:lnTo>
                    <a:pt x="3835437" y="753321"/>
                  </a:lnTo>
                  <a:lnTo>
                    <a:pt x="3847275" y="751316"/>
                  </a:lnTo>
                  <a:lnTo>
                    <a:pt x="3859113" y="748982"/>
                  </a:lnTo>
                  <a:lnTo>
                    <a:pt x="3870951" y="746270"/>
                  </a:lnTo>
                  <a:lnTo>
                    <a:pt x="3882788" y="743124"/>
                  </a:lnTo>
                  <a:lnTo>
                    <a:pt x="3894626" y="739483"/>
                  </a:lnTo>
                  <a:lnTo>
                    <a:pt x="3906464" y="735280"/>
                  </a:lnTo>
                  <a:lnTo>
                    <a:pt x="3918302" y="730443"/>
                  </a:lnTo>
                  <a:lnTo>
                    <a:pt x="3930139" y="724895"/>
                  </a:lnTo>
                  <a:lnTo>
                    <a:pt x="3941977" y="718557"/>
                  </a:lnTo>
                  <a:lnTo>
                    <a:pt x="3953815" y="711348"/>
                  </a:lnTo>
                  <a:lnTo>
                    <a:pt x="3965653" y="703190"/>
                  </a:lnTo>
                  <a:lnTo>
                    <a:pt x="3977491" y="694011"/>
                  </a:lnTo>
                  <a:lnTo>
                    <a:pt x="3989328" y="683750"/>
                  </a:lnTo>
                  <a:lnTo>
                    <a:pt x="4001166" y="672362"/>
                  </a:lnTo>
                  <a:lnTo>
                    <a:pt x="4013004" y="659825"/>
                  </a:lnTo>
                  <a:lnTo>
                    <a:pt x="4024842" y="646143"/>
                  </a:lnTo>
                  <a:lnTo>
                    <a:pt x="4036679" y="631355"/>
                  </a:lnTo>
                  <a:lnTo>
                    <a:pt x="4048517" y="615537"/>
                  </a:lnTo>
                  <a:lnTo>
                    <a:pt x="4060355" y="598805"/>
                  </a:lnTo>
                  <a:lnTo>
                    <a:pt x="4072193" y="581312"/>
                  </a:lnTo>
                  <a:lnTo>
                    <a:pt x="4084031" y="563248"/>
                  </a:lnTo>
                  <a:lnTo>
                    <a:pt x="4095868" y="544829"/>
                  </a:lnTo>
                  <a:lnTo>
                    <a:pt x="4107706" y="526290"/>
                  </a:lnTo>
                  <a:lnTo>
                    <a:pt x="4119544" y="507871"/>
                  </a:lnTo>
                  <a:lnTo>
                    <a:pt x="4131382" y="489807"/>
                  </a:lnTo>
                  <a:lnTo>
                    <a:pt x="4143219" y="472314"/>
                  </a:lnTo>
                  <a:lnTo>
                    <a:pt x="4155057" y="455582"/>
                  </a:lnTo>
                  <a:lnTo>
                    <a:pt x="4166895" y="439764"/>
                  </a:lnTo>
                  <a:lnTo>
                    <a:pt x="4178733" y="424976"/>
                  </a:lnTo>
                  <a:lnTo>
                    <a:pt x="4190570" y="411294"/>
                  </a:lnTo>
                  <a:lnTo>
                    <a:pt x="4202408" y="398757"/>
                  </a:lnTo>
                  <a:lnTo>
                    <a:pt x="4214246" y="387369"/>
                  </a:lnTo>
                  <a:lnTo>
                    <a:pt x="4226084" y="377108"/>
                  </a:lnTo>
                  <a:lnTo>
                    <a:pt x="4237922" y="367929"/>
                  </a:lnTo>
                  <a:lnTo>
                    <a:pt x="4249759" y="359771"/>
                  </a:lnTo>
                  <a:lnTo>
                    <a:pt x="4261597" y="352562"/>
                  </a:lnTo>
                  <a:lnTo>
                    <a:pt x="4273435" y="346223"/>
                  </a:lnTo>
                  <a:lnTo>
                    <a:pt x="4285273" y="340676"/>
                  </a:lnTo>
                  <a:lnTo>
                    <a:pt x="4297110" y="335839"/>
                  </a:lnTo>
                  <a:lnTo>
                    <a:pt x="4308948" y="331636"/>
                  </a:lnTo>
                  <a:lnTo>
                    <a:pt x="4320786" y="327995"/>
                  </a:lnTo>
                  <a:lnTo>
                    <a:pt x="4332624" y="324849"/>
                  </a:lnTo>
                  <a:lnTo>
                    <a:pt x="4344461" y="322137"/>
                  </a:lnTo>
                  <a:lnTo>
                    <a:pt x="4356299" y="319803"/>
                  </a:lnTo>
                  <a:lnTo>
                    <a:pt x="4368137" y="317797"/>
                  </a:lnTo>
                  <a:lnTo>
                    <a:pt x="4379975" y="316077"/>
                  </a:lnTo>
                  <a:lnTo>
                    <a:pt x="4391813" y="314603"/>
                  </a:lnTo>
                  <a:lnTo>
                    <a:pt x="4403650" y="313342"/>
                  </a:lnTo>
                  <a:lnTo>
                    <a:pt x="4415488" y="312263"/>
                  </a:lnTo>
                  <a:lnTo>
                    <a:pt x="4427326" y="311341"/>
                  </a:lnTo>
                  <a:lnTo>
                    <a:pt x="4439164" y="310553"/>
                  </a:lnTo>
                  <a:lnTo>
                    <a:pt x="4451001" y="309881"/>
                  </a:lnTo>
                  <a:lnTo>
                    <a:pt x="4462839" y="309308"/>
                  </a:lnTo>
                  <a:lnTo>
                    <a:pt x="4474677" y="308819"/>
                  </a:lnTo>
                  <a:lnTo>
                    <a:pt x="4486515" y="308402"/>
                  </a:lnTo>
                  <a:lnTo>
                    <a:pt x="4498352" y="308047"/>
                  </a:lnTo>
                  <a:lnTo>
                    <a:pt x="4510190" y="307745"/>
                  </a:lnTo>
                  <a:lnTo>
                    <a:pt x="4522028" y="307487"/>
                  </a:lnTo>
                  <a:lnTo>
                    <a:pt x="4533866" y="307267"/>
                  </a:lnTo>
                  <a:lnTo>
                    <a:pt x="4545704" y="307080"/>
                  </a:lnTo>
                  <a:lnTo>
                    <a:pt x="4557541" y="306921"/>
                  </a:lnTo>
                  <a:lnTo>
                    <a:pt x="4569379" y="306786"/>
                  </a:lnTo>
                  <a:lnTo>
                    <a:pt x="4581217" y="306670"/>
                  </a:lnTo>
                  <a:lnTo>
                    <a:pt x="4593055" y="306572"/>
                  </a:lnTo>
                  <a:lnTo>
                    <a:pt x="4604892" y="306489"/>
                  </a:lnTo>
                  <a:lnTo>
                    <a:pt x="4616730" y="306418"/>
                  </a:lnTo>
                  <a:lnTo>
                    <a:pt x="4628568" y="306357"/>
                  </a:lnTo>
                  <a:lnTo>
                    <a:pt x="4640406" y="306306"/>
                  </a:lnTo>
                  <a:lnTo>
                    <a:pt x="4652244" y="306262"/>
                  </a:lnTo>
                  <a:lnTo>
                    <a:pt x="4664081" y="306224"/>
                  </a:lnTo>
                  <a:lnTo>
                    <a:pt x="4675919" y="306193"/>
                  </a:lnTo>
                  <a:lnTo>
                    <a:pt x="4687757" y="3061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2894482"/>
              <a:ext cx="4687757" cy="918036"/>
            </a:xfrm>
            <a:custGeom>
              <a:avLst/>
              <a:pathLst>
                <a:path w="4687757" h="91803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3"/>
                  </a:lnTo>
                  <a:lnTo>
                    <a:pt x="2355716" y="180"/>
                  </a:lnTo>
                  <a:lnTo>
                    <a:pt x="2367554" y="212"/>
                  </a:lnTo>
                  <a:lnTo>
                    <a:pt x="2379391" y="249"/>
                  </a:lnTo>
                  <a:lnTo>
                    <a:pt x="2391229" y="293"/>
                  </a:lnTo>
                  <a:lnTo>
                    <a:pt x="2403067" y="345"/>
                  </a:lnTo>
                  <a:lnTo>
                    <a:pt x="2414905" y="405"/>
                  </a:lnTo>
                  <a:lnTo>
                    <a:pt x="2426743" y="476"/>
                  </a:lnTo>
                  <a:lnTo>
                    <a:pt x="2438580" y="560"/>
                  </a:lnTo>
                  <a:lnTo>
                    <a:pt x="2450418" y="658"/>
                  </a:lnTo>
                  <a:lnTo>
                    <a:pt x="2462256" y="773"/>
                  </a:lnTo>
                  <a:lnTo>
                    <a:pt x="2474094" y="909"/>
                  </a:lnTo>
                  <a:lnTo>
                    <a:pt x="2485931" y="1068"/>
                  </a:lnTo>
                  <a:lnTo>
                    <a:pt x="2497769" y="1255"/>
                  </a:lnTo>
                  <a:lnTo>
                    <a:pt x="2509607" y="1475"/>
                  </a:lnTo>
                  <a:lnTo>
                    <a:pt x="2521445" y="1732"/>
                  </a:lnTo>
                  <a:lnTo>
                    <a:pt x="2533283" y="2035"/>
                  </a:lnTo>
                  <a:lnTo>
                    <a:pt x="2545120" y="2390"/>
                  </a:lnTo>
                  <a:lnTo>
                    <a:pt x="2556958" y="2807"/>
                  </a:lnTo>
                  <a:lnTo>
                    <a:pt x="2568796" y="3296"/>
                  </a:lnTo>
                  <a:lnTo>
                    <a:pt x="2580634" y="3869"/>
                  </a:lnTo>
                  <a:lnTo>
                    <a:pt x="2592471" y="4541"/>
                  </a:lnTo>
                  <a:lnTo>
                    <a:pt x="2604309" y="5328"/>
                  </a:lnTo>
                  <a:lnTo>
                    <a:pt x="2616147" y="6250"/>
                  </a:lnTo>
                  <a:lnTo>
                    <a:pt x="2627985" y="7329"/>
                  </a:lnTo>
                  <a:lnTo>
                    <a:pt x="2639822" y="8591"/>
                  </a:lnTo>
                  <a:lnTo>
                    <a:pt x="2651660" y="10065"/>
                  </a:lnTo>
                  <a:lnTo>
                    <a:pt x="2663498" y="11785"/>
                  </a:lnTo>
                  <a:lnTo>
                    <a:pt x="2675336" y="13790"/>
                  </a:lnTo>
                  <a:lnTo>
                    <a:pt x="2687174" y="16125"/>
                  </a:lnTo>
                  <a:lnTo>
                    <a:pt x="2699011" y="18837"/>
                  </a:lnTo>
                  <a:lnTo>
                    <a:pt x="2710849" y="21983"/>
                  </a:lnTo>
                  <a:lnTo>
                    <a:pt x="2722687" y="25624"/>
                  </a:lnTo>
                  <a:lnTo>
                    <a:pt x="2734525" y="29827"/>
                  </a:lnTo>
                  <a:lnTo>
                    <a:pt x="2746362" y="34663"/>
                  </a:lnTo>
                  <a:lnTo>
                    <a:pt x="2758200" y="40211"/>
                  </a:lnTo>
                  <a:lnTo>
                    <a:pt x="2770038" y="46550"/>
                  </a:lnTo>
                  <a:lnTo>
                    <a:pt x="2781876" y="53759"/>
                  </a:lnTo>
                  <a:lnTo>
                    <a:pt x="2793713" y="61917"/>
                  </a:lnTo>
                  <a:lnTo>
                    <a:pt x="2805551" y="71096"/>
                  </a:lnTo>
                  <a:lnTo>
                    <a:pt x="2817389" y="81357"/>
                  </a:lnTo>
                  <a:lnTo>
                    <a:pt x="2829227" y="92744"/>
                  </a:lnTo>
                  <a:lnTo>
                    <a:pt x="2841065" y="105282"/>
                  </a:lnTo>
                  <a:lnTo>
                    <a:pt x="2852902" y="118964"/>
                  </a:lnTo>
                  <a:lnTo>
                    <a:pt x="2864740" y="133752"/>
                  </a:lnTo>
                  <a:lnTo>
                    <a:pt x="2876578" y="149570"/>
                  </a:lnTo>
                  <a:lnTo>
                    <a:pt x="2888416" y="166302"/>
                  </a:lnTo>
                  <a:lnTo>
                    <a:pt x="2900253" y="183795"/>
                  </a:lnTo>
                  <a:lnTo>
                    <a:pt x="2912091" y="201859"/>
                  </a:lnTo>
                  <a:lnTo>
                    <a:pt x="2923929" y="220278"/>
                  </a:lnTo>
                  <a:lnTo>
                    <a:pt x="2935767" y="238817"/>
                  </a:lnTo>
                  <a:lnTo>
                    <a:pt x="2947604" y="257236"/>
                  </a:lnTo>
                  <a:lnTo>
                    <a:pt x="2959442" y="275300"/>
                  </a:lnTo>
                  <a:lnTo>
                    <a:pt x="2971280" y="292792"/>
                  </a:lnTo>
                  <a:lnTo>
                    <a:pt x="2983118" y="309525"/>
                  </a:lnTo>
                  <a:lnTo>
                    <a:pt x="2994956" y="325342"/>
                  </a:lnTo>
                  <a:lnTo>
                    <a:pt x="3006793" y="340130"/>
                  </a:lnTo>
                  <a:lnTo>
                    <a:pt x="3018631" y="353812"/>
                  </a:lnTo>
                  <a:lnTo>
                    <a:pt x="3030469" y="366350"/>
                  </a:lnTo>
                  <a:lnTo>
                    <a:pt x="3042307" y="377738"/>
                  </a:lnTo>
                  <a:lnTo>
                    <a:pt x="3054144" y="387999"/>
                  </a:lnTo>
                  <a:lnTo>
                    <a:pt x="3065982" y="397178"/>
                  </a:lnTo>
                  <a:lnTo>
                    <a:pt x="3077820" y="405336"/>
                  </a:lnTo>
                  <a:lnTo>
                    <a:pt x="3089658" y="412545"/>
                  </a:lnTo>
                  <a:lnTo>
                    <a:pt x="3101496" y="418883"/>
                  </a:lnTo>
                  <a:lnTo>
                    <a:pt x="3113333" y="424431"/>
                  </a:lnTo>
                  <a:lnTo>
                    <a:pt x="3125171" y="429268"/>
                  </a:lnTo>
                  <a:lnTo>
                    <a:pt x="3137009" y="433471"/>
                  </a:lnTo>
                  <a:lnTo>
                    <a:pt x="3148847" y="437111"/>
                  </a:lnTo>
                  <a:lnTo>
                    <a:pt x="3160684" y="440257"/>
                  </a:lnTo>
                  <a:lnTo>
                    <a:pt x="3172522" y="442970"/>
                  </a:lnTo>
                  <a:lnTo>
                    <a:pt x="3184360" y="445304"/>
                  </a:lnTo>
                  <a:lnTo>
                    <a:pt x="3196198" y="447309"/>
                  </a:lnTo>
                  <a:lnTo>
                    <a:pt x="3208035" y="449029"/>
                  </a:lnTo>
                  <a:lnTo>
                    <a:pt x="3219873" y="450503"/>
                  </a:lnTo>
                  <a:lnTo>
                    <a:pt x="3231711" y="451765"/>
                  </a:lnTo>
                  <a:lnTo>
                    <a:pt x="3243549" y="452844"/>
                  </a:lnTo>
                  <a:lnTo>
                    <a:pt x="3255387" y="453766"/>
                  </a:lnTo>
                  <a:lnTo>
                    <a:pt x="3267224" y="454553"/>
                  </a:lnTo>
                  <a:lnTo>
                    <a:pt x="3279062" y="455225"/>
                  </a:lnTo>
                  <a:lnTo>
                    <a:pt x="3290900" y="455799"/>
                  </a:lnTo>
                  <a:lnTo>
                    <a:pt x="3302738" y="456288"/>
                  </a:lnTo>
                  <a:lnTo>
                    <a:pt x="3314575" y="456704"/>
                  </a:lnTo>
                  <a:lnTo>
                    <a:pt x="3326413" y="457060"/>
                  </a:lnTo>
                  <a:lnTo>
                    <a:pt x="3338251" y="457362"/>
                  </a:lnTo>
                  <a:lnTo>
                    <a:pt x="3350089" y="457620"/>
                  </a:lnTo>
                  <a:lnTo>
                    <a:pt x="3361926" y="457839"/>
                  </a:lnTo>
                  <a:lnTo>
                    <a:pt x="3373764" y="458026"/>
                  </a:lnTo>
                  <a:lnTo>
                    <a:pt x="3385602" y="458185"/>
                  </a:lnTo>
                  <a:lnTo>
                    <a:pt x="3397440" y="458321"/>
                  </a:lnTo>
                  <a:lnTo>
                    <a:pt x="3409278" y="458436"/>
                  </a:lnTo>
                  <a:lnTo>
                    <a:pt x="3421115" y="458534"/>
                  </a:lnTo>
                  <a:lnTo>
                    <a:pt x="3432953" y="458618"/>
                  </a:lnTo>
                  <a:lnTo>
                    <a:pt x="3444791" y="458689"/>
                  </a:lnTo>
                  <a:lnTo>
                    <a:pt x="3456629" y="458750"/>
                  </a:lnTo>
                  <a:lnTo>
                    <a:pt x="3468466" y="458801"/>
                  </a:lnTo>
                  <a:lnTo>
                    <a:pt x="3480304" y="458845"/>
                  </a:lnTo>
                  <a:lnTo>
                    <a:pt x="3492142" y="458882"/>
                  </a:lnTo>
                  <a:lnTo>
                    <a:pt x="3503980" y="458914"/>
                  </a:lnTo>
                  <a:lnTo>
                    <a:pt x="3515818" y="458941"/>
                  </a:lnTo>
                  <a:lnTo>
                    <a:pt x="3515818" y="459249"/>
                  </a:lnTo>
                  <a:lnTo>
                    <a:pt x="3527655" y="459276"/>
                  </a:lnTo>
                  <a:lnTo>
                    <a:pt x="3539493" y="459308"/>
                  </a:lnTo>
                  <a:lnTo>
                    <a:pt x="3551331" y="459345"/>
                  </a:lnTo>
                  <a:lnTo>
                    <a:pt x="3563169" y="459389"/>
                  </a:lnTo>
                  <a:lnTo>
                    <a:pt x="3575006" y="459440"/>
                  </a:lnTo>
                  <a:lnTo>
                    <a:pt x="3586844" y="459501"/>
                  </a:lnTo>
                  <a:lnTo>
                    <a:pt x="3598682" y="459572"/>
                  </a:lnTo>
                  <a:lnTo>
                    <a:pt x="3610520" y="459655"/>
                  </a:lnTo>
                  <a:lnTo>
                    <a:pt x="3622357" y="459753"/>
                  </a:lnTo>
                  <a:lnTo>
                    <a:pt x="3634195" y="459869"/>
                  </a:lnTo>
                  <a:lnTo>
                    <a:pt x="3646033" y="460004"/>
                  </a:lnTo>
                  <a:lnTo>
                    <a:pt x="3657871" y="460163"/>
                  </a:lnTo>
                  <a:lnTo>
                    <a:pt x="3669709" y="460350"/>
                  </a:lnTo>
                  <a:lnTo>
                    <a:pt x="3681546" y="460570"/>
                  </a:lnTo>
                  <a:lnTo>
                    <a:pt x="3693384" y="460828"/>
                  </a:lnTo>
                  <a:lnTo>
                    <a:pt x="3705222" y="461130"/>
                  </a:lnTo>
                  <a:lnTo>
                    <a:pt x="3717060" y="461485"/>
                  </a:lnTo>
                  <a:lnTo>
                    <a:pt x="3728897" y="461902"/>
                  </a:lnTo>
                  <a:lnTo>
                    <a:pt x="3740735" y="462391"/>
                  </a:lnTo>
                  <a:lnTo>
                    <a:pt x="3752573" y="462964"/>
                  </a:lnTo>
                  <a:lnTo>
                    <a:pt x="3764411" y="463636"/>
                  </a:lnTo>
                  <a:lnTo>
                    <a:pt x="3776248" y="464424"/>
                  </a:lnTo>
                  <a:lnTo>
                    <a:pt x="3788086" y="465346"/>
                  </a:lnTo>
                  <a:lnTo>
                    <a:pt x="3799924" y="466425"/>
                  </a:lnTo>
                  <a:lnTo>
                    <a:pt x="3811762" y="467686"/>
                  </a:lnTo>
                  <a:lnTo>
                    <a:pt x="3823600" y="469160"/>
                  </a:lnTo>
                  <a:lnTo>
                    <a:pt x="3835437" y="470881"/>
                  </a:lnTo>
                  <a:lnTo>
                    <a:pt x="3847275" y="472886"/>
                  </a:lnTo>
                  <a:lnTo>
                    <a:pt x="3859113" y="475220"/>
                  </a:lnTo>
                  <a:lnTo>
                    <a:pt x="3870951" y="477932"/>
                  </a:lnTo>
                  <a:lnTo>
                    <a:pt x="3882788" y="481078"/>
                  </a:lnTo>
                  <a:lnTo>
                    <a:pt x="3894626" y="484719"/>
                  </a:lnTo>
                  <a:lnTo>
                    <a:pt x="3906464" y="488922"/>
                  </a:lnTo>
                  <a:lnTo>
                    <a:pt x="3918302" y="493759"/>
                  </a:lnTo>
                  <a:lnTo>
                    <a:pt x="3930139" y="499307"/>
                  </a:lnTo>
                  <a:lnTo>
                    <a:pt x="3941977" y="505645"/>
                  </a:lnTo>
                  <a:lnTo>
                    <a:pt x="3953815" y="512854"/>
                  </a:lnTo>
                  <a:lnTo>
                    <a:pt x="3965653" y="521012"/>
                  </a:lnTo>
                  <a:lnTo>
                    <a:pt x="3977491" y="530191"/>
                  </a:lnTo>
                  <a:lnTo>
                    <a:pt x="3989328" y="540452"/>
                  </a:lnTo>
                  <a:lnTo>
                    <a:pt x="4001166" y="551840"/>
                  </a:lnTo>
                  <a:lnTo>
                    <a:pt x="4013004" y="564377"/>
                  </a:lnTo>
                  <a:lnTo>
                    <a:pt x="4024842" y="578059"/>
                  </a:lnTo>
                  <a:lnTo>
                    <a:pt x="4036679" y="592847"/>
                  </a:lnTo>
                  <a:lnTo>
                    <a:pt x="4048517" y="608665"/>
                  </a:lnTo>
                  <a:lnTo>
                    <a:pt x="4060355" y="625397"/>
                  </a:lnTo>
                  <a:lnTo>
                    <a:pt x="4072193" y="642890"/>
                  </a:lnTo>
                  <a:lnTo>
                    <a:pt x="4084031" y="660954"/>
                  </a:lnTo>
                  <a:lnTo>
                    <a:pt x="4095868" y="679373"/>
                  </a:lnTo>
                  <a:lnTo>
                    <a:pt x="4107706" y="697912"/>
                  </a:lnTo>
                  <a:lnTo>
                    <a:pt x="4119544" y="716331"/>
                  </a:lnTo>
                  <a:lnTo>
                    <a:pt x="4131382" y="734395"/>
                  </a:lnTo>
                  <a:lnTo>
                    <a:pt x="4143219" y="751888"/>
                  </a:lnTo>
                  <a:lnTo>
                    <a:pt x="4155057" y="768620"/>
                  </a:lnTo>
                  <a:lnTo>
                    <a:pt x="4166895" y="784438"/>
                  </a:lnTo>
                  <a:lnTo>
                    <a:pt x="4178733" y="799226"/>
                  </a:lnTo>
                  <a:lnTo>
                    <a:pt x="4190570" y="812908"/>
                  </a:lnTo>
                  <a:lnTo>
                    <a:pt x="4202408" y="825445"/>
                  </a:lnTo>
                  <a:lnTo>
                    <a:pt x="4214246" y="836833"/>
                  </a:lnTo>
                  <a:lnTo>
                    <a:pt x="4226084" y="847094"/>
                  </a:lnTo>
                  <a:lnTo>
                    <a:pt x="4237922" y="856273"/>
                  </a:lnTo>
                  <a:lnTo>
                    <a:pt x="4249759" y="864431"/>
                  </a:lnTo>
                  <a:lnTo>
                    <a:pt x="4261597" y="871640"/>
                  </a:lnTo>
                  <a:lnTo>
                    <a:pt x="4273435" y="877978"/>
                  </a:lnTo>
                  <a:lnTo>
                    <a:pt x="4285273" y="883526"/>
                  </a:lnTo>
                  <a:lnTo>
                    <a:pt x="4297110" y="888363"/>
                  </a:lnTo>
                  <a:lnTo>
                    <a:pt x="4308948" y="892566"/>
                  </a:lnTo>
                  <a:lnTo>
                    <a:pt x="4320786" y="896207"/>
                  </a:lnTo>
                  <a:lnTo>
                    <a:pt x="4332624" y="899353"/>
                  </a:lnTo>
                  <a:lnTo>
                    <a:pt x="4344461" y="902065"/>
                  </a:lnTo>
                  <a:lnTo>
                    <a:pt x="4356299" y="904399"/>
                  </a:lnTo>
                  <a:lnTo>
                    <a:pt x="4368137" y="906405"/>
                  </a:lnTo>
                  <a:lnTo>
                    <a:pt x="4379975" y="908125"/>
                  </a:lnTo>
                  <a:lnTo>
                    <a:pt x="4391813" y="909599"/>
                  </a:lnTo>
                  <a:lnTo>
                    <a:pt x="4403650" y="910860"/>
                  </a:lnTo>
                  <a:lnTo>
                    <a:pt x="4415488" y="911939"/>
                  </a:lnTo>
                  <a:lnTo>
                    <a:pt x="4427326" y="912861"/>
                  </a:lnTo>
                  <a:lnTo>
                    <a:pt x="4439164" y="913649"/>
                  </a:lnTo>
                  <a:lnTo>
                    <a:pt x="4451001" y="914321"/>
                  </a:lnTo>
                  <a:lnTo>
                    <a:pt x="4462839" y="914894"/>
                  </a:lnTo>
                  <a:lnTo>
                    <a:pt x="4474677" y="915383"/>
                  </a:lnTo>
                  <a:lnTo>
                    <a:pt x="4486515" y="915800"/>
                  </a:lnTo>
                  <a:lnTo>
                    <a:pt x="4498352" y="916155"/>
                  </a:lnTo>
                  <a:lnTo>
                    <a:pt x="4510190" y="916457"/>
                  </a:lnTo>
                  <a:lnTo>
                    <a:pt x="4522028" y="916715"/>
                  </a:lnTo>
                  <a:lnTo>
                    <a:pt x="4533866" y="916935"/>
                  </a:lnTo>
                  <a:lnTo>
                    <a:pt x="4545704" y="917122"/>
                  </a:lnTo>
                  <a:lnTo>
                    <a:pt x="4557541" y="917281"/>
                  </a:lnTo>
                  <a:lnTo>
                    <a:pt x="4569379" y="917416"/>
                  </a:lnTo>
                  <a:lnTo>
                    <a:pt x="4581217" y="917532"/>
                  </a:lnTo>
                  <a:lnTo>
                    <a:pt x="4593055" y="917630"/>
                  </a:lnTo>
                  <a:lnTo>
                    <a:pt x="4604892" y="917713"/>
                  </a:lnTo>
                  <a:lnTo>
                    <a:pt x="4616730" y="917784"/>
                  </a:lnTo>
                  <a:lnTo>
                    <a:pt x="4628568" y="917845"/>
                  </a:lnTo>
                  <a:lnTo>
                    <a:pt x="4640406" y="917896"/>
                  </a:lnTo>
                  <a:lnTo>
                    <a:pt x="4652244" y="917940"/>
                  </a:lnTo>
                  <a:lnTo>
                    <a:pt x="4664081" y="917978"/>
                  </a:lnTo>
                  <a:lnTo>
                    <a:pt x="4675919" y="918009"/>
                  </a:lnTo>
                  <a:lnTo>
                    <a:pt x="4687757" y="918036"/>
                  </a:lnTo>
                </a:path>
              </a:pathLst>
            </a:custGeom>
            <a:ln w="40651" cap="flat">
              <a:solidFill>
                <a:srgbClr val="E8E8E8">
                  <a:alpha val="100000"/>
                </a:srgbClr>
              </a:solidFill>
              <a:prstDash val="solid"/>
              <a:round/>
            </a:ln>
          </p:spPr>
          <p:txBody>
            <a:bodyPr/>
            <a:lstStyle/>
            <a:p/>
          </p:txBody>
        </p:sp>
        <p:sp>
          <p:nvSpPr>
            <p:cNvPr id="52" name="pl52"/>
            <p:cNvSpPr/>
            <p:nvPr/>
          </p:nvSpPr>
          <p:spPr>
            <a:xfrm>
              <a:off x="2482252" y="4730914"/>
              <a:ext cx="4687757" cy="305960"/>
            </a:xfrm>
            <a:custGeom>
              <a:avLst/>
              <a:pathLst>
                <a:path w="4687757" h="305960">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3031"/>
                  </a:lnTo>
                  <a:lnTo>
                    <a:pt x="3527655" y="153040"/>
                  </a:lnTo>
                  <a:lnTo>
                    <a:pt x="3539493" y="153051"/>
                  </a:lnTo>
                  <a:lnTo>
                    <a:pt x="3551331" y="153063"/>
                  </a:lnTo>
                  <a:lnTo>
                    <a:pt x="3563169" y="153078"/>
                  </a:lnTo>
                  <a:lnTo>
                    <a:pt x="3575006" y="153095"/>
                  </a:lnTo>
                  <a:lnTo>
                    <a:pt x="3586844" y="153115"/>
                  </a:lnTo>
                  <a:lnTo>
                    <a:pt x="3598682" y="153139"/>
                  </a:lnTo>
                  <a:lnTo>
                    <a:pt x="3610520" y="153167"/>
                  </a:lnTo>
                  <a:lnTo>
                    <a:pt x="3622357" y="153200"/>
                  </a:lnTo>
                  <a:lnTo>
                    <a:pt x="3634195" y="153238"/>
                  </a:lnTo>
                  <a:lnTo>
                    <a:pt x="3646033" y="153283"/>
                  </a:lnTo>
                  <a:lnTo>
                    <a:pt x="3657871" y="153336"/>
                  </a:lnTo>
                  <a:lnTo>
                    <a:pt x="3669709" y="153398"/>
                  </a:lnTo>
                  <a:lnTo>
                    <a:pt x="3681546" y="153472"/>
                  </a:lnTo>
                  <a:lnTo>
                    <a:pt x="3693384" y="153558"/>
                  </a:lnTo>
                  <a:lnTo>
                    <a:pt x="3705222" y="153658"/>
                  </a:lnTo>
                  <a:lnTo>
                    <a:pt x="3717060" y="153777"/>
                  </a:lnTo>
                  <a:lnTo>
                    <a:pt x="3728897" y="153916"/>
                  </a:lnTo>
                  <a:lnTo>
                    <a:pt x="3740735" y="154079"/>
                  </a:lnTo>
                  <a:lnTo>
                    <a:pt x="3752573" y="154270"/>
                  </a:lnTo>
                  <a:lnTo>
                    <a:pt x="3764411" y="154494"/>
                  </a:lnTo>
                  <a:lnTo>
                    <a:pt x="3776248" y="154756"/>
                  </a:lnTo>
                  <a:lnTo>
                    <a:pt x="3788086" y="155064"/>
                  </a:lnTo>
                  <a:lnTo>
                    <a:pt x="3799924" y="155423"/>
                  </a:lnTo>
                  <a:lnTo>
                    <a:pt x="3811762" y="155844"/>
                  </a:lnTo>
                  <a:lnTo>
                    <a:pt x="3823600" y="156335"/>
                  </a:lnTo>
                  <a:lnTo>
                    <a:pt x="3835437" y="156909"/>
                  </a:lnTo>
                  <a:lnTo>
                    <a:pt x="3847275" y="157577"/>
                  </a:lnTo>
                  <a:lnTo>
                    <a:pt x="3859113" y="158355"/>
                  </a:lnTo>
                  <a:lnTo>
                    <a:pt x="3870951" y="159259"/>
                  </a:lnTo>
                  <a:lnTo>
                    <a:pt x="3882788" y="160308"/>
                  </a:lnTo>
                  <a:lnTo>
                    <a:pt x="3894626" y="161521"/>
                  </a:lnTo>
                  <a:lnTo>
                    <a:pt x="3906464" y="162922"/>
                  </a:lnTo>
                  <a:lnTo>
                    <a:pt x="3918302" y="164535"/>
                  </a:lnTo>
                  <a:lnTo>
                    <a:pt x="3930139" y="166384"/>
                  </a:lnTo>
                  <a:lnTo>
                    <a:pt x="3941977" y="168497"/>
                  </a:lnTo>
                  <a:lnTo>
                    <a:pt x="3953815" y="170900"/>
                  </a:lnTo>
                  <a:lnTo>
                    <a:pt x="3965653" y="173619"/>
                  </a:lnTo>
                  <a:lnTo>
                    <a:pt x="3977491" y="176679"/>
                  </a:lnTo>
                  <a:lnTo>
                    <a:pt x="3989328" y="180099"/>
                  </a:lnTo>
                  <a:lnTo>
                    <a:pt x="4001166" y="183895"/>
                  </a:lnTo>
                  <a:lnTo>
                    <a:pt x="4013004" y="188074"/>
                  </a:lnTo>
                  <a:lnTo>
                    <a:pt x="4024842" y="192635"/>
                  </a:lnTo>
                  <a:lnTo>
                    <a:pt x="4036679" y="197564"/>
                  </a:lnTo>
                  <a:lnTo>
                    <a:pt x="4048517" y="202837"/>
                  </a:lnTo>
                  <a:lnTo>
                    <a:pt x="4060355" y="208414"/>
                  </a:lnTo>
                  <a:lnTo>
                    <a:pt x="4072193" y="214245"/>
                  </a:lnTo>
                  <a:lnTo>
                    <a:pt x="4084031" y="220266"/>
                  </a:lnTo>
                  <a:lnTo>
                    <a:pt x="4095868" y="226406"/>
                  </a:lnTo>
                  <a:lnTo>
                    <a:pt x="4107706" y="232586"/>
                  </a:lnTo>
                  <a:lnTo>
                    <a:pt x="4119544" y="238725"/>
                  </a:lnTo>
                  <a:lnTo>
                    <a:pt x="4131382" y="244747"/>
                  </a:lnTo>
                  <a:lnTo>
                    <a:pt x="4143219" y="250578"/>
                  </a:lnTo>
                  <a:lnTo>
                    <a:pt x="4155057" y="256155"/>
                  </a:lnTo>
                  <a:lnTo>
                    <a:pt x="4166895" y="261428"/>
                  </a:lnTo>
                  <a:lnTo>
                    <a:pt x="4178733" y="266357"/>
                  </a:lnTo>
                  <a:lnTo>
                    <a:pt x="4190570" y="270918"/>
                  </a:lnTo>
                  <a:lnTo>
                    <a:pt x="4202408" y="275097"/>
                  </a:lnTo>
                  <a:lnTo>
                    <a:pt x="4214246" y="278893"/>
                  </a:lnTo>
                  <a:lnTo>
                    <a:pt x="4226084" y="282313"/>
                  </a:lnTo>
                  <a:lnTo>
                    <a:pt x="4237922" y="285373"/>
                  </a:lnTo>
                  <a:lnTo>
                    <a:pt x="4249759" y="288092"/>
                  </a:lnTo>
                  <a:lnTo>
                    <a:pt x="4261597" y="290495"/>
                  </a:lnTo>
                  <a:lnTo>
                    <a:pt x="4273435" y="292608"/>
                  </a:lnTo>
                  <a:lnTo>
                    <a:pt x="4285273" y="294457"/>
                  </a:lnTo>
                  <a:lnTo>
                    <a:pt x="4297110" y="296069"/>
                  </a:lnTo>
                  <a:lnTo>
                    <a:pt x="4308948" y="297470"/>
                  </a:lnTo>
                  <a:lnTo>
                    <a:pt x="4320786" y="298684"/>
                  </a:lnTo>
                  <a:lnTo>
                    <a:pt x="4332624" y="299733"/>
                  </a:lnTo>
                  <a:lnTo>
                    <a:pt x="4344461" y="300637"/>
                  </a:lnTo>
                  <a:lnTo>
                    <a:pt x="4356299" y="301415"/>
                  </a:lnTo>
                  <a:lnTo>
                    <a:pt x="4368137" y="302083"/>
                  </a:lnTo>
                  <a:lnTo>
                    <a:pt x="4379975" y="302657"/>
                  </a:lnTo>
                  <a:lnTo>
                    <a:pt x="4391813" y="303148"/>
                  </a:lnTo>
                  <a:lnTo>
                    <a:pt x="4403650" y="303568"/>
                  </a:lnTo>
                  <a:lnTo>
                    <a:pt x="4415488" y="303928"/>
                  </a:lnTo>
                  <a:lnTo>
                    <a:pt x="4427326" y="304235"/>
                  </a:lnTo>
                  <a:lnTo>
                    <a:pt x="4439164" y="304498"/>
                  </a:lnTo>
                  <a:lnTo>
                    <a:pt x="4451001" y="304722"/>
                  </a:lnTo>
                  <a:lnTo>
                    <a:pt x="4462839" y="304913"/>
                  </a:lnTo>
                  <a:lnTo>
                    <a:pt x="4474677" y="305076"/>
                  </a:lnTo>
                  <a:lnTo>
                    <a:pt x="4486515" y="305215"/>
                  </a:lnTo>
                  <a:lnTo>
                    <a:pt x="4498352" y="305333"/>
                  </a:lnTo>
                  <a:lnTo>
                    <a:pt x="4510190" y="305434"/>
                  </a:lnTo>
                  <a:lnTo>
                    <a:pt x="4522028" y="305520"/>
                  </a:lnTo>
                  <a:lnTo>
                    <a:pt x="4533866" y="305593"/>
                  </a:lnTo>
                  <a:lnTo>
                    <a:pt x="4545704" y="305656"/>
                  </a:lnTo>
                  <a:lnTo>
                    <a:pt x="4557541" y="305709"/>
                  </a:lnTo>
                  <a:lnTo>
                    <a:pt x="4569379" y="305754"/>
                  </a:lnTo>
                  <a:lnTo>
                    <a:pt x="4581217" y="305792"/>
                  </a:lnTo>
                  <a:lnTo>
                    <a:pt x="4593055" y="305825"/>
                  </a:lnTo>
                  <a:lnTo>
                    <a:pt x="4604892" y="305853"/>
                  </a:lnTo>
                  <a:lnTo>
                    <a:pt x="4616730" y="305876"/>
                  </a:lnTo>
                  <a:lnTo>
                    <a:pt x="4628568" y="305897"/>
                  </a:lnTo>
                  <a:lnTo>
                    <a:pt x="4640406" y="305914"/>
                  </a:lnTo>
                  <a:lnTo>
                    <a:pt x="4652244" y="305928"/>
                  </a:lnTo>
                  <a:lnTo>
                    <a:pt x="4664081" y="305941"/>
                  </a:lnTo>
                  <a:lnTo>
                    <a:pt x="4675919" y="305951"/>
                  </a:lnTo>
                  <a:lnTo>
                    <a:pt x="4687757" y="305960"/>
                  </a:lnTo>
                </a:path>
              </a:pathLst>
            </a:custGeom>
            <a:ln w="40651" cap="flat">
              <a:solidFill>
                <a:srgbClr val="E8E8E8">
                  <a:alpha val="100000"/>
                </a:srgbClr>
              </a:solidFill>
              <a:prstDash val="solid"/>
              <a:round/>
            </a:ln>
          </p:spPr>
          <p:txBody>
            <a:bodyPr/>
            <a:lstStyle/>
            <a:p/>
          </p:txBody>
        </p:sp>
        <p:sp>
          <p:nvSpPr>
            <p:cNvPr id="53" name="pl53"/>
            <p:cNvSpPr/>
            <p:nvPr/>
          </p:nvSpPr>
          <p:spPr>
            <a:xfrm>
              <a:off x="2482252" y="1823516"/>
              <a:ext cx="4687757" cy="1223843"/>
            </a:xfrm>
            <a:custGeom>
              <a:avLst/>
              <a:pathLst>
                <a:path w="4687757" h="1223843">
                  <a:moveTo>
                    <a:pt x="0" y="458941"/>
                  </a:moveTo>
                  <a:lnTo>
                    <a:pt x="11837" y="458959"/>
                  </a:lnTo>
                  <a:lnTo>
                    <a:pt x="23675" y="458980"/>
                  </a:lnTo>
                  <a:lnTo>
                    <a:pt x="35513" y="459005"/>
                  </a:lnTo>
                  <a:lnTo>
                    <a:pt x="47351" y="459034"/>
                  </a:lnTo>
                  <a:lnTo>
                    <a:pt x="59188" y="459068"/>
                  </a:lnTo>
                  <a:lnTo>
                    <a:pt x="71026" y="459109"/>
                  </a:lnTo>
                  <a:lnTo>
                    <a:pt x="82864" y="459156"/>
                  </a:lnTo>
                  <a:lnTo>
                    <a:pt x="94702" y="459212"/>
                  </a:lnTo>
                  <a:lnTo>
                    <a:pt x="106539" y="459277"/>
                  </a:lnTo>
                  <a:lnTo>
                    <a:pt x="118377" y="459354"/>
                  </a:lnTo>
                  <a:lnTo>
                    <a:pt x="130215" y="459445"/>
                  </a:lnTo>
                  <a:lnTo>
                    <a:pt x="142053" y="459551"/>
                  </a:lnTo>
                  <a:lnTo>
                    <a:pt x="153891" y="459675"/>
                  </a:lnTo>
                  <a:lnTo>
                    <a:pt x="165728" y="459822"/>
                  </a:lnTo>
                  <a:lnTo>
                    <a:pt x="177566" y="459993"/>
                  </a:lnTo>
                  <a:lnTo>
                    <a:pt x="189404" y="460195"/>
                  </a:lnTo>
                  <a:lnTo>
                    <a:pt x="201242" y="460432"/>
                  </a:lnTo>
                  <a:lnTo>
                    <a:pt x="213079" y="460710"/>
                  </a:lnTo>
                  <a:lnTo>
                    <a:pt x="224917" y="461036"/>
                  </a:lnTo>
                  <a:lnTo>
                    <a:pt x="236755" y="461418"/>
                  </a:lnTo>
                  <a:lnTo>
                    <a:pt x="248593" y="461866"/>
                  </a:lnTo>
                  <a:lnTo>
                    <a:pt x="260430" y="462391"/>
                  </a:lnTo>
                  <a:lnTo>
                    <a:pt x="272268" y="463006"/>
                  </a:lnTo>
                  <a:lnTo>
                    <a:pt x="284106" y="463725"/>
                  </a:lnTo>
                  <a:lnTo>
                    <a:pt x="295944" y="464566"/>
                  </a:lnTo>
                  <a:lnTo>
                    <a:pt x="307782" y="465549"/>
                  </a:lnTo>
                  <a:lnTo>
                    <a:pt x="319619" y="466695"/>
                  </a:lnTo>
                  <a:lnTo>
                    <a:pt x="331457" y="468032"/>
                  </a:lnTo>
                  <a:lnTo>
                    <a:pt x="343295" y="469588"/>
                  </a:lnTo>
                  <a:lnTo>
                    <a:pt x="355133" y="471397"/>
                  </a:lnTo>
                  <a:lnTo>
                    <a:pt x="366970" y="473494"/>
                  </a:lnTo>
                  <a:lnTo>
                    <a:pt x="378808" y="475921"/>
                  </a:lnTo>
                  <a:lnTo>
                    <a:pt x="390646" y="478723"/>
                  </a:lnTo>
                  <a:lnTo>
                    <a:pt x="402484" y="481948"/>
                  </a:lnTo>
                  <a:lnTo>
                    <a:pt x="414321" y="485646"/>
                  </a:lnTo>
                  <a:lnTo>
                    <a:pt x="426159" y="489872"/>
                  </a:lnTo>
                  <a:lnTo>
                    <a:pt x="437997" y="494678"/>
                  </a:lnTo>
                  <a:lnTo>
                    <a:pt x="449835" y="500116"/>
                  </a:lnTo>
                  <a:lnTo>
                    <a:pt x="461673" y="506236"/>
                  </a:lnTo>
                  <a:lnTo>
                    <a:pt x="473510" y="513076"/>
                  </a:lnTo>
                  <a:lnTo>
                    <a:pt x="485348" y="520668"/>
                  </a:lnTo>
                  <a:lnTo>
                    <a:pt x="497186" y="529027"/>
                  </a:lnTo>
                  <a:lnTo>
                    <a:pt x="509024" y="538148"/>
                  </a:lnTo>
                  <a:lnTo>
                    <a:pt x="520861" y="548007"/>
                  </a:lnTo>
                  <a:lnTo>
                    <a:pt x="532699" y="558552"/>
                  </a:lnTo>
                  <a:lnTo>
                    <a:pt x="544537" y="569707"/>
                  </a:lnTo>
                  <a:lnTo>
                    <a:pt x="556375" y="581368"/>
                  </a:lnTo>
                  <a:lnTo>
                    <a:pt x="568213" y="593411"/>
                  </a:lnTo>
                  <a:lnTo>
                    <a:pt x="580050" y="605690"/>
                  </a:lnTo>
                  <a:lnTo>
                    <a:pt x="591888" y="618050"/>
                  </a:lnTo>
                  <a:lnTo>
                    <a:pt x="603726" y="630329"/>
                  </a:lnTo>
                  <a:lnTo>
                    <a:pt x="615564" y="642372"/>
                  </a:lnTo>
                  <a:lnTo>
                    <a:pt x="627401" y="654033"/>
                  </a:lnTo>
                  <a:lnTo>
                    <a:pt x="639239" y="665188"/>
                  </a:lnTo>
                  <a:lnTo>
                    <a:pt x="651077" y="675734"/>
                  </a:lnTo>
                  <a:lnTo>
                    <a:pt x="662915" y="685592"/>
                  </a:lnTo>
                  <a:lnTo>
                    <a:pt x="674752" y="694714"/>
                  </a:lnTo>
                  <a:lnTo>
                    <a:pt x="686590" y="703072"/>
                  </a:lnTo>
                  <a:lnTo>
                    <a:pt x="698428" y="710664"/>
                  </a:lnTo>
                  <a:lnTo>
                    <a:pt x="710266" y="717504"/>
                  </a:lnTo>
                  <a:lnTo>
                    <a:pt x="722104" y="723624"/>
                  </a:lnTo>
                  <a:lnTo>
                    <a:pt x="733941" y="729062"/>
                  </a:lnTo>
                  <a:lnTo>
                    <a:pt x="745779" y="733868"/>
                  </a:lnTo>
                  <a:lnTo>
                    <a:pt x="757617" y="738094"/>
                  </a:lnTo>
                  <a:lnTo>
                    <a:pt x="769455" y="741793"/>
                  </a:lnTo>
                  <a:lnTo>
                    <a:pt x="781292" y="745017"/>
                  </a:lnTo>
                  <a:lnTo>
                    <a:pt x="793130" y="747819"/>
                  </a:lnTo>
                  <a:lnTo>
                    <a:pt x="804968" y="750246"/>
                  </a:lnTo>
                  <a:lnTo>
                    <a:pt x="816806" y="752344"/>
                  </a:lnTo>
                  <a:lnTo>
                    <a:pt x="828643" y="754152"/>
                  </a:lnTo>
                  <a:lnTo>
                    <a:pt x="840481" y="755708"/>
                  </a:lnTo>
                  <a:lnTo>
                    <a:pt x="852319" y="757045"/>
                  </a:lnTo>
                  <a:lnTo>
                    <a:pt x="864157" y="758192"/>
                  </a:lnTo>
                  <a:lnTo>
                    <a:pt x="875995" y="759174"/>
                  </a:lnTo>
                  <a:lnTo>
                    <a:pt x="887832" y="760015"/>
                  </a:lnTo>
                  <a:lnTo>
                    <a:pt x="899670" y="760735"/>
                  </a:lnTo>
                  <a:lnTo>
                    <a:pt x="911508" y="761349"/>
                  </a:lnTo>
                  <a:lnTo>
                    <a:pt x="923346" y="761874"/>
                  </a:lnTo>
                  <a:lnTo>
                    <a:pt x="935183" y="762322"/>
                  </a:lnTo>
                  <a:lnTo>
                    <a:pt x="947021" y="762704"/>
                  </a:lnTo>
                  <a:lnTo>
                    <a:pt x="958859" y="763030"/>
                  </a:lnTo>
                  <a:lnTo>
                    <a:pt x="970697" y="763308"/>
                  </a:lnTo>
                  <a:lnTo>
                    <a:pt x="982534" y="763545"/>
                  </a:lnTo>
                  <a:lnTo>
                    <a:pt x="994372" y="763747"/>
                  </a:lnTo>
                  <a:lnTo>
                    <a:pt x="1006210" y="763919"/>
                  </a:lnTo>
                  <a:lnTo>
                    <a:pt x="1018048" y="764065"/>
                  </a:lnTo>
                  <a:lnTo>
                    <a:pt x="1029886" y="764189"/>
                  </a:lnTo>
                  <a:lnTo>
                    <a:pt x="1041723" y="764296"/>
                  </a:lnTo>
                  <a:lnTo>
                    <a:pt x="1053561" y="764386"/>
                  </a:lnTo>
                  <a:lnTo>
                    <a:pt x="1065399" y="764463"/>
                  </a:lnTo>
                  <a:lnTo>
                    <a:pt x="1077237" y="764528"/>
                  </a:lnTo>
                  <a:lnTo>
                    <a:pt x="1089074" y="764584"/>
                  </a:lnTo>
                  <a:lnTo>
                    <a:pt x="1100912" y="764631"/>
                  </a:lnTo>
                  <a:lnTo>
                    <a:pt x="1112750" y="764672"/>
                  </a:lnTo>
                  <a:lnTo>
                    <a:pt x="1124588" y="764706"/>
                  </a:lnTo>
                  <a:lnTo>
                    <a:pt x="1136426" y="764735"/>
                  </a:lnTo>
                  <a:lnTo>
                    <a:pt x="1148263" y="764760"/>
                  </a:lnTo>
                  <a:lnTo>
                    <a:pt x="1160101" y="764781"/>
                  </a:lnTo>
                  <a:lnTo>
                    <a:pt x="1171939" y="764799"/>
                  </a:lnTo>
                  <a:lnTo>
                    <a:pt x="1171939" y="765056"/>
                  </a:lnTo>
                  <a:lnTo>
                    <a:pt x="1183777" y="765083"/>
                  </a:lnTo>
                  <a:lnTo>
                    <a:pt x="1195614" y="765115"/>
                  </a:lnTo>
                  <a:lnTo>
                    <a:pt x="1207452" y="765152"/>
                  </a:lnTo>
                  <a:lnTo>
                    <a:pt x="1219290" y="765196"/>
                  </a:lnTo>
                  <a:lnTo>
                    <a:pt x="1231128" y="765247"/>
                  </a:lnTo>
                  <a:lnTo>
                    <a:pt x="1242965" y="765308"/>
                  </a:lnTo>
                  <a:lnTo>
                    <a:pt x="1254803" y="765379"/>
                  </a:lnTo>
                  <a:lnTo>
                    <a:pt x="1266641" y="765462"/>
                  </a:lnTo>
                  <a:lnTo>
                    <a:pt x="1278479" y="765560"/>
                  </a:lnTo>
                  <a:lnTo>
                    <a:pt x="1290317" y="765676"/>
                  </a:lnTo>
                  <a:lnTo>
                    <a:pt x="1302154" y="765811"/>
                  </a:lnTo>
                  <a:lnTo>
                    <a:pt x="1313992" y="765970"/>
                  </a:lnTo>
                  <a:lnTo>
                    <a:pt x="1325830" y="766157"/>
                  </a:lnTo>
                  <a:lnTo>
                    <a:pt x="1337668" y="766377"/>
                  </a:lnTo>
                  <a:lnTo>
                    <a:pt x="1349505" y="766635"/>
                  </a:lnTo>
                  <a:lnTo>
                    <a:pt x="1361343" y="766937"/>
                  </a:lnTo>
                  <a:lnTo>
                    <a:pt x="1373181" y="767292"/>
                  </a:lnTo>
                  <a:lnTo>
                    <a:pt x="1385019" y="767709"/>
                  </a:lnTo>
                  <a:lnTo>
                    <a:pt x="1396856" y="768198"/>
                  </a:lnTo>
                  <a:lnTo>
                    <a:pt x="1408694" y="768771"/>
                  </a:lnTo>
                  <a:lnTo>
                    <a:pt x="1420532" y="769443"/>
                  </a:lnTo>
                  <a:lnTo>
                    <a:pt x="1432370" y="770231"/>
                  </a:lnTo>
                  <a:lnTo>
                    <a:pt x="1444208" y="771153"/>
                  </a:lnTo>
                  <a:lnTo>
                    <a:pt x="1456045" y="772232"/>
                  </a:lnTo>
                  <a:lnTo>
                    <a:pt x="1467883" y="773493"/>
                  </a:lnTo>
                  <a:lnTo>
                    <a:pt x="1479721" y="774967"/>
                  </a:lnTo>
                  <a:lnTo>
                    <a:pt x="1491559" y="776688"/>
                  </a:lnTo>
                  <a:lnTo>
                    <a:pt x="1503396" y="778693"/>
                  </a:lnTo>
                  <a:lnTo>
                    <a:pt x="1515234" y="781027"/>
                  </a:lnTo>
                  <a:lnTo>
                    <a:pt x="1527072" y="783739"/>
                  </a:lnTo>
                  <a:lnTo>
                    <a:pt x="1538910" y="786885"/>
                  </a:lnTo>
                  <a:lnTo>
                    <a:pt x="1550748" y="790526"/>
                  </a:lnTo>
                  <a:lnTo>
                    <a:pt x="1562585" y="794729"/>
                  </a:lnTo>
                  <a:lnTo>
                    <a:pt x="1574423" y="799566"/>
                  </a:lnTo>
                  <a:lnTo>
                    <a:pt x="1586261" y="805114"/>
                  </a:lnTo>
                  <a:lnTo>
                    <a:pt x="1598099" y="811452"/>
                  </a:lnTo>
                  <a:lnTo>
                    <a:pt x="1609936" y="818661"/>
                  </a:lnTo>
                  <a:lnTo>
                    <a:pt x="1621774" y="826819"/>
                  </a:lnTo>
                  <a:lnTo>
                    <a:pt x="1633612" y="835998"/>
                  </a:lnTo>
                  <a:lnTo>
                    <a:pt x="1645450" y="846259"/>
                  </a:lnTo>
                  <a:lnTo>
                    <a:pt x="1657287" y="857647"/>
                  </a:lnTo>
                  <a:lnTo>
                    <a:pt x="1669125" y="870184"/>
                  </a:lnTo>
                  <a:lnTo>
                    <a:pt x="1680963" y="883866"/>
                  </a:lnTo>
                  <a:lnTo>
                    <a:pt x="1692801" y="898654"/>
                  </a:lnTo>
                  <a:lnTo>
                    <a:pt x="1704639" y="914472"/>
                  </a:lnTo>
                  <a:lnTo>
                    <a:pt x="1716476" y="931204"/>
                  </a:lnTo>
                  <a:lnTo>
                    <a:pt x="1728314" y="948697"/>
                  </a:lnTo>
                  <a:lnTo>
                    <a:pt x="1740152" y="966761"/>
                  </a:lnTo>
                  <a:lnTo>
                    <a:pt x="1751990" y="985180"/>
                  </a:lnTo>
                  <a:lnTo>
                    <a:pt x="1763827" y="1003719"/>
                  </a:lnTo>
                  <a:lnTo>
                    <a:pt x="1775665" y="1022138"/>
                  </a:lnTo>
                  <a:lnTo>
                    <a:pt x="1787503" y="1040202"/>
                  </a:lnTo>
                  <a:lnTo>
                    <a:pt x="1799341" y="1057695"/>
                  </a:lnTo>
                  <a:lnTo>
                    <a:pt x="1811178" y="1074427"/>
                  </a:lnTo>
                  <a:lnTo>
                    <a:pt x="1823016" y="1090245"/>
                  </a:lnTo>
                  <a:lnTo>
                    <a:pt x="1834854" y="1105033"/>
                  </a:lnTo>
                  <a:lnTo>
                    <a:pt x="1846692" y="1118715"/>
                  </a:lnTo>
                  <a:lnTo>
                    <a:pt x="1858530" y="1131252"/>
                  </a:lnTo>
                  <a:lnTo>
                    <a:pt x="1870367" y="1142640"/>
                  </a:lnTo>
                  <a:lnTo>
                    <a:pt x="1882205" y="1152901"/>
                  </a:lnTo>
                  <a:lnTo>
                    <a:pt x="1894043" y="1162080"/>
                  </a:lnTo>
                  <a:lnTo>
                    <a:pt x="1905881" y="1170238"/>
                  </a:lnTo>
                  <a:lnTo>
                    <a:pt x="1917718" y="1177447"/>
                  </a:lnTo>
                  <a:lnTo>
                    <a:pt x="1929556" y="1183785"/>
                  </a:lnTo>
                  <a:lnTo>
                    <a:pt x="1941394" y="1189333"/>
                  </a:lnTo>
                  <a:lnTo>
                    <a:pt x="1953232" y="1194170"/>
                  </a:lnTo>
                  <a:lnTo>
                    <a:pt x="1965069" y="1198373"/>
                  </a:lnTo>
                  <a:lnTo>
                    <a:pt x="1976907" y="1202014"/>
                  </a:lnTo>
                  <a:lnTo>
                    <a:pt x="1988745" y="1205160"/>
                  </a:lnTo>
                  <a:lnTo>
                    <a:pt x="2000583" y="1207872"/>
                  </a:lnTo>
                  <a:lnTo>
                    <a:pt x="2012421" y="1210206"/>
                  </a:lnTo>
                  <a:lnTo>
                    <a:pt x="2024258" y="1212212"/>
                  </a:lnTo>
                  <a:lnTo>
                    <a:pt x="2036096" y="1213932"/>
                  </a:lnTo>
                  <a:lnTo>
                    <a:pt x="2047934" y="1215406"/>
                  </a:lnTo>
                  <a:lnTo>
                    <a:pt x="2059772" y="1216667"/>
                  </a:lnTo>
                  <a:lnTo>
                    <a:pt x="2071609" y="1217746"/>
                  </a:lnTo>
                  <a:lnTo>
                    <a:pt x="2083447" y="1218668"/>
                  </a:lnTo>
                  <a:lnTo>
                    <a:pt x="2095285" y="1219456"/>
                  </a:lnTo>
                  <a:lnTo>
                    <a:pt x="2107123" y="1220128"/>
                  </a:lnTo>
                  <a:lnTo>
                    <a:pt x="2118961" y="1220701"/>
                  </a:lnTo>
                  <a:lnTo>
                    <a:pt x="2130798" y="1221190"/>
                  </a:lnTo>
                  <a:lnTo>
                    <a:pt x="2142636" y="1221607"/>
                  </a:lnTo>
                  <a:lnTo>
                    <a:pt x="2154474" y="1221962"/>
                  </a:lnTo>
                  <a:lnTo>
                    <a:pt x="2166312" y="1222264"/>
                  </a:lnTo>
                  <a:lnTo>
                    <a:pt x="2178149" y="1222522"/>
                  </a:lnTo>
                  <a:lnTo>
                    <a:pt x="2189987" y="1222742"/>
                  </a:lnTo>
                  <a:lnTo>
                    <a:pt x="2201825" y="1222929"/>
                  </a:lnTo>
                  <a:lnTo>
                    <a:pt x="2213663" y="1223088"/>
                  </a:lnTo>
                  <a:lnTo>
                    <a:pt x="2225500" y="1223223"/>
                  </a:lnTo>
                  <a:lnTo>
                    <a:pt x="2237338" y="1223339"/>
                  </a:lnTo>
                  <a:lnTo>
                    <a:pt x="2249176" y="1223437"/>
                  </a:lnTo>
                  <a:lnTo>
                    <a:pt x="2261014" y="1223520"/>
                  </a:lnTo>
                  <a:lnTo>
                    <a:pt x="2272852" y="1223591"/>
                  </a:lnTo>
                  <a:lnTo>
                    <a:pt x="2284689" y="1223652"/>
                  </a:lnTo>
                  <a:lnTo>
                    <a:pt x="2296527" y="1223703"/>
                  </a:lnTo>
                  <a:lnTo>
                    <a:pt x="2308365" y="1223747"/>
                  </a:lnTo>
                  <a:lnTo>
                    <a:pt x="2320203" y="1223785"/>
                  </a:lnTo>
                  <a:lnTo>
                    <a:pt x="2332040" y="1223816"/>
                  </a:lnTo>
                  <a:lnTo>
                    <a:pt x="2343878" y="1223843"/>
                  </a:lnTo>
                  <a:lnTo>
                    <a:pt x="2343878" y="1223843"/>
                  </a:lnTo>
                  <a:lnTo>
                    <a:pt x="2355716" y="1223816"/>
                  </a:lnTo>
                  <a:lnTo>
                    <a:pt x="2367554" y="1223785"/>
                  </a:lnTo>
                  <a:lnTo>
                    <a:pt x="2379391" y="1223747"/>
                  </a:lnTo>
                  <a:lnTo>
                    <a:pt x="2391229" y="1223703"/>
                  </a:lnTo>
                  <a:lnTo>
                    <a:pt x="2403067" y="1223652"/>
                  </a:lnTo>
                  <a:lnTo>
                    <a:pt x="2414905" y="1223591"/>
                  </a:lnTo>
                  <a:lnTo>
                    <a:pt x="2426743" y="1223520"/>
                  </a:lnTo>
                  <a:lnTo>
                    <a:pt x="2438580" y="1223437"/>
                  </a:lnTo>
                  <a:lnTo>
                    <a:pt x="2450418" y="1223339"/>
                  </a:lnTo>
                  <a:lnTo>
                    <a:pt x="2462256" y="1223223"/>
                  </a:lnTo>
                  <a:lnTo>
                    <a:pt x="2474094" y="1223088"/>
                  </a:lnTo>
                  <a:lnTo>
                    <a:pt x="2485931" y="1222929"/>
                  </a:lnTo>
                  <a:lnTo>
                    <a:pt x="2497769" y="1222742"/>
                  </a:lnTo>
                  <a:lnTo>
                    <a:pt x="2509607" y="1222522"/>
                  </a:lnTo>
                  <a:lnTo>
                    <a:pt x="2521445" y="1222264"/>
                  </a:lnTo>
                  <a:lnTo>
                    <a:pt x="2533283" y="1221962"/>
                  </a:lnTo>
                  <a:lnTo>
                    <a:pt x="2545120" y="1221607"/>
                  </a:lnTo>
                  <a:lnTo>
                    <a:pt x="2556958" y="1221190"/>
                  </a:lnTo>
                  <a:lnTo>
                    <a:pt x="2568796" y="1220701"/>
                  </a:lnTo>
                  <a:lnTo>
                    <a:pt x="2580634" y="1220128"/>
                  </a:lnTo>
                  <a:lnTo>
                    <a:pt x="2592471" y="1219456"/>
                  </a:lnTo>
                  <a:lnTo>
                    <a:pt x="2604309" y="1218668"/>
                  </a:lnTo>
                  <a:lnTo>
                    <a:pt x="2616147" y="1217746"/>
                  </a:lnTo>
                  <a:lnTo>
                    <a:pt x="2627985" y="1216667"/>
                  </a:lnTo>
                  <a:lnTo>
                    <a:pt x="2639822" y="1215406"/>
                  </a:lnTo>
                  <a:lnTo>
                    <a:pt x="2651660" y="1213932"/>
                  </a:lnTo>
                  <a:lnTo>
                    <a:pt x="2663498" y="1212212"/>
                  </a:lnTo>
                  <a:lnTo>
                    <a:pt x="2675336" y="1210206"/>
                  </a:lnTo>
                  <a:lnTo>
                    <a:pt x="2687174" y="1207872"/>
                  </a:lnTo>
                  <a:lnTo>
                    <a:pt x="2699011" y="1205160"/>
                  </a:lnTo>
                  <a:lnTo>
                    <a:pt x="2710849" y="1202014"/>
                  </a:lnTo>
                  <a:lnTo>
                    <a:pt x="2722687" y="1198373"/>
                  </a:lnTo>
                  <a:lnTo>
                    <a:pt x="2734525" y="1194170"/>
                  </a:lnTo>
                  <a:lnTo>
                    <a:pt x="2746362" y="1189333"/>
                  </a:lnTo>
                  <a:lnTo>
                    <a:pt x="2758200" y="1183785"/>
                  </a:lnTo>
                  <a:lnTo>
                    <a:pt x="2770038" y="1177447"/>
                  </a:lnTo>
                  <a:lnTo>
                    <a:pt x="2781876" y="1170238"/>
                  </a:lnTo>
                  <a:lnTo>
                    <a:pt x="2793713" y="1162080"/>
                  </a:lnTo>
                  <a:lnTo>
                    <a:pt x="2805551" y="1152901"/>
                  </a:lnTo>
                  <a:lnTo>
                    <a:pt x="2817389" y="1142640"/>
                  </a:lnTo>
                  <a:lnTo>
                    <a:pt x="2829227" y="1131252"/>
                  </a:lnTo>
                  <a:lnTo>
                    <a:pt x="2841065" y="1118715"/>
                  </a:lnTo>
                  <a:lnTo>
                    <a:pt x="2852902" y="1105033"/>
                  </a:lnTo>
                  <a:lnTo>
                    <a:pt x="2864740" y="1090245"/>
                  </a:lnTo>
                  <a:lnTo>
                    <a:pt x="2876578" y="1074427"/>
                  </a:lnTo>
                  <a:lnTo>
                    <a:pt x="2888416" y="1057695"/>
                  </a:lnTo>
                  <a:lnTo>
                    <a:pt x="2900253" y="1040202"/>
                  </a:lnTo>
                  <a:lnTo>
                    <a:pt x="2912091" y="1022138"/>
                  </a:lnTo>
                  <a:lnTo>
                    <a:pt x="2923929" y="1003719"/>
                  </a:lnTo>
                  <a:lnTo>
                    <a:pt x="2935767" y="985180"/>
                  </a:lnTo>
                  <a:lnTo>
                    <a:pt x="2947604" y="966761"/>
                  </a:lnTo>
                  <a:lnTo>
                    <a:pt x="2959442" y="948697"/>
                  </a:lnTo>
                  <a:lnTo>
                    <a:pt x="2971280" y="931204"/>
                  </a:lnTo>
                  <a:lnTo>
                    <a:pt x="2983118" y="914472"/>
                  </a:lnTo>
                  <a:lnTo>
                    <a:pt x="2994956" y="898654"/>
                  </a:lnTo>
                  <a:lnTo>
                    <a:pt x="3006793" y="883866"/>
                  </a:lnTo>
                  <a:lnTo>
                    <a:pt x="3018631" y="870184"/>
                  </a:lnTo>
                  <a:lnTo>
                    <a:pt x="3030469" y="857647"/>
                  </a:lnTo>
                  <a:lnTo>
                    <a:pt x="3042307" y="846259"/>
                  </a:lnTo>
                  <a:lnTo>
                    <a:pt x="3054144" y="835998"/>
                  </a:lnTo>
                  <a:lnTo>
                    <a:pt x="3065982" y="826819"/>
                  </a:lnTo>
                  <a:lnTo>
                    <a:pt x="3077820" y="818661"/>
                  </a:lnTo>
                  <a:lnTo>
                    <a:pt x="3089658" y="811452"/>
                  </a:lnTo>
                  <a:lnTo>
                    <a:pt x="3101496" y="805114"/>
                  </a:lnTo>
                  <a:lnTo>
                    <a:pt x="3113333" y="799566"/>
                  </a:lnTo>
                  <a:lnTo>
                    <a:pt x="3125171" y="794729"/>
                  </a:lnTo>
                  <a:lnTo>
                    <a:pt x="3137009" y="790526"/>
                  </a:lnTo>
                  <a:lnTo>
                    <a:pt x="3148847" y="786885"/>
                  </a:lnTo>
                  <a:lnTo>
                    <a:pt x="3160684" y="783739"/>
                  </a:lnTo>
                  <a:lnTo>
                    <a:pt x="3172522" y="781027"/>
                  </a:lnTo>
                  <a:lnTo>
                    <a:pt x="3184360" y="778693"/>
                  </a:lnTo>
                  <a:lnTo>
                    <a:pt x="3196198" y="776688"/>
                  </a:lnTo>
                  <a:lnTo>
                    <a:pt x="3208035" y="774967"/>
                  </a:lnTo>
                  <a:lnTo>
                    <a:pt x="3219873" y="773493"/>
                  </a:lnTo>
                  <a:lnTo>
                    <a:pt x="3231711" y="772232"/>
                  </a:lnTo>
                  <a:lnTo>
                    <a:pt x="3243549" y="771153"/>
                  </a:lnTo>
                  <a:lnTo>
                    <a:pt x="3255387" y="770231"/>
                  </a:lnTo>
                  <a:lnTo>
                    <a:pt x="3267224" y="769443"/>
                  </a:lnTo>
                  <a:lnTo>
                    <a:pt x="3279062" y="768771"/>
                  </a:lnTo>
                  <a:lnTo>
                    <a:pt x="3290900" y="768198"/>
                  </a:lnTo>
                  <a:lnTo>
                    <a:pt x="3302738" y="767709"/>
                  </a:lnTo>
                  <a:lnTo>
                    <a:pt x="3314575" y="767292"/>
                  </a:lnTo>
                  <a:lnTo>
                    <a:pt x="3326413" y="766937"/>
                  </a:lnTo>
                  <a:lnTo>
                    <a:pt x="3338251" y="766635"/>
                  </a:lnTo>
                  <a:lnTo>
                    <a:pt x="3350089" y="766377"/>
                  </a:lnTo>
                  <a:lnTo>
                    <a:pt x="3361926" y="766157"/>
                  </a:lnTo>
                  <a:lnTo>
                    <a:pt x="3373764" y="765970"/>
                  </a:lnTo>
                  <a:lnTo>
                    <a:pt x="3385602" y="765811"/>
                  </a:lnTo>
                  <a:lnTo>
                    <a:pt x="3397440" y="765676"/>
                  </a:lnTo>
                  <a:lnTo>
                    <a:pt x="3409278" y="765560"/>
                  </a:lnTo>
                  <a:lnTo>
                    <a:pt x="3421115" y="765462"/>
                  </a:lnTo>
                  <a:lnTo>
                    <a:pt x="3432953" y="765379"/>
                  </a:lnTo>
                  <a:lnTo>
                    <a:pt x="3444791" y="765308"/>
                  </a:lnTo>
                  <a:lnTo>
                    <a:pt x="3456629" y="765247"/>
                  </a:lnTo>
                  <a:lnTo>
                    <a:pt x="3468466" y="765196"/>
                  </a:lnTo>
                  <a:lnTo>
                    <a:pt x="3480304" y="765152"/>
                  </a:lnTo>
                  <a:lnTo>
                    <a:pt x="3492142" y="765115"/>
                  </a:lnTo>
                  <a:lnTo>
                    <a:pt x="3503980" y="765083"/>
                  </a:lnTo>
                  <a:lnTo>
                    <a:pt x="3515818" y="765056"/>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54" name="pl54"/>
            <p:cNvSpPr/>
            <p:nvPr/>
          </p:nvSpPr>
          <p:spPr>
            <a:xfrm>
              <a:off x="2482252" y="4577883"/>
              <a:ext cx="4687757" cy="306012"/>
            </a:xfrm>
            <a:custGeom>
              <a:avLst/>
              <a:pathLst>
                <a:path w="4687757" h="306012">
                  <a:moveTo>
                    <a:pt x="0" y="306012"/>
                  </a:moveTo>
                  <a:lnTo>
                    <a:pt x="11837" y="306012"/>
                  </a:lnTo>
                  <a:lnTo>
                    <a:pt x="23675" y="306012"/>
                  </a:lnTo>
                  <a:lnTo>
                    <a:pt x="35513" y="306012"/>
                  </a:lnTo>
                  <a:lnTo>
                    <a:pt x="47351" y="306012"/>
                  </a:lnTo>
                  <a:lnTo>
                    <a:pt x="59188" y="306012"/>
                  </a:lnTo>
                  <a:lnTo>
                    <a:pt x="71026" y="306012"/>
                  </a:lnTo>
                  <a:lnTo>
                    <a:pt x="82864" y="306012"/>
                  </a:lnTo>
                  <a:lnTo>
                    <a:pt x="94702" y="306012"/>
                  </a:lnTo>
                  <a:lnTo>
                    <a:pt x="106539" y="306012"/>
                  </a:lnTo>
                  <a:lnTo>
                    <a:pt x="118377" y="306012"/>
                  </a:lnTo>
                  <a:lnTo>
                    <a:pt x="130215" y="306012"/>
                  </a:lnTo>
                  <a:lnTo>
                    <a:pt x="142053" y="306012"/>
                  </a:lnTo>
                  <a:lnTo>
                    <a:pt x="153891" y="306012"/>
                  </a:lnTo>
                  <a:lnTo>
                    <a:pt x="165728" y="306012"/>
                  </a:lnTo>
                  <a:lnTo>
                    <a:pt x="177566" y="306012"/>
                  </a:lnTo>
                  <a:lnTo>
                    <a:pt x="189404" y="306012"/>
                  </a:lnTo>
                  <a:lnTo>
                    <a:pt x="201242" y="306012"/>
                  </a:lnTo>
                  <a:lnTo>
                    <a:pt x="213079" y="306012"/>
                  </a:lnTo>
                  <a:lnTo>
                    <a:pt x="224917" y="306012"/>
                  </a:lnTo>
                  <a:lnTo>
                    <a:pt x="236755" y="306012"/>
                  </a:lnTo>
                  <a:lnTo>
                    <a:pt x="248593" y="306012"/>
                  </a:lnTo>
                  <a:lnTo>
                    <a:pt x="260430" y="306012"/>
                  </a:lnTo>
                  <a:lnTo>
                    <a:pt x="272268" y="306012"/>
                  </a:lnTo>
                  <a:lnTo>
                    <a:pt x="284106" y="306012"/>
                  </a:lnTo>
                  <a:lnTo>
                    <a:pt x="295944" y="306012"/>
                  </a:lnTo>
                  <a:lnTo>
                    <a:pt x="307782" y="306012"/>
                  </a:lnTo>
                  <a:lnTo>
                    <a:pt x="319619" y="306012"/>
                  </a:lnTo>
                  <a:lnTo>
                    <a:pt x="331457" y="306012"/>
                  </a:lnTo>
                  <a:lnTo>
                    <a:pt x="343295" y="306012"/>
                  </a:lnTo>
                  <a:lnTo>
                    <a:pt x="355133" y="306012"/>
                  </a:lnTo>
                  <a:lnTo>
                    <a:pt x="366970" y="306012"/>
                  </a:lnTo>
                  <a:lnTo>
                    <a:pt x="378808" y="306012"/>
                  </a:lnTo>
                  <a:lnTo>
                    <a:pt x="390646" y="306012"/>
                  </a:lnTo>
                  <a:lnTo>
                    <a:pt x="402484" y="306012"/>
                  </a:lnTo>
                  <a:lnTo>
                    <a:pt x="414321" y="306012"/>
                  </a:lnTo>
                  <a:lnTo>
                    <a:pt x="426159" y="306012"/>
                  </a:lnTo>
                  <a:lnTo>
                    <a:pt x="437997" y="306012"/>
                  </a:lnTo>
                  <a:lnTo>
                    <a:pt x="449835" y="306012"/>
                  </a:lnTo>
                  <a:lnTo>
                    <a:pt x="461673" y="306012"/>
                  </a:lnTo>
                  <a:lnTo>
                    <a:pt x="473510" y="306012"/>
                  </a:lnTo>
                  <a:lnTo>
                    <a:pt x="485348" y="306012"/>
                  </a:lnTo>
                  <a:lnTo>
                    <a:pt x="497186" y="306012"/>
                  </a:lnTo>
                  <a:lnTo>
                    <a:pt x="509024" y="306012"/>
                  </a:lnTo>
                  <a:lnTo>
                    <a:pt x="520861" y="306012"/>
                  </a:lnTo>
                  <a:lnTo>
                    <a:pt x="532699" y="306012"/>
                  </a:lnTo>
                  <a:lnTo>
                    <a:pt x="544537" y="306012"/>
                  </a:lnTo>
                  <a:lnTo>
                    <a:pt x="556375" y="306012"/>
                  </a:lnTo>
                  <a:lnTo>
                    <a:pt x="568213" y="306012"/>
                  </a:lnTo>
                  <a:lnTo>
                    <a:pt x="580050" y="306012"/>
                  </a:lnTo>
                  <a:lnTo>
                    <a:pt x="591888" y="306012"/>
                  </a:lnTo>
                  <a:lnTo>
                    <a:pt x="603726" y="306012"/>
                  </a:lnTo>
                  <a:lnTo>
                    <a:pt x="615564" y="306012"/>
                  </a:lnTo>
                  <a:lnTo>
                    <a:pt x="627401" y="306012"/>
                  </a:lnTo>
                  <a:lnTo>
                    <a:pt x="639239" y="306012"/>
                  </a:lnTo>
                  <a:lnTo>
                    <a:pt x="651077" y="306012"/>
                  </a:lnTo>
                  <a:lnTo>
                    <a:pt x="662915" y="306012"/>
                  </a:lnTo>
                  <a:lnTo>
                    <a:pt x="674752" y="306012"/>
                  </a:lnTo>
                  <a:lnTo>
                    <a:pt x="686590" y="306012"/>
                  </a:lnTo>
                  <a:lnTo>
                    <a:pt x="698428" y="306012"/>
                  </a:lnTo>
                  <a:lnTo>
                    <a:pt x="710266" y="306012"/>
                  </a:lnTo>
                  <a:lnTo>
                    <a:pt x="722104" y="306012"/>
                  </a:lnTo>
                  <a:lnTo>
                    <a:pt x="733941" y="306012"/>
                  </a:lnTo>
                  <a:lnTo>
                    <a:pt x="745779" y="306012"/>
                  </a:lnTo>
                  <a:lnTo>
                    <a:pt x="757617" y="306012"/>
                  </a:lnTo>
                  <a:lnTo>
                    <a:pt x="769455" y="306012"/>
                  </a:lnTo>
                  <a:lnTo>
                    <a:pt x="781292" y="306012"/>
                  </a:lnTo>
                  <a:lnTo>
                    <a:pt x="793130" y="306012"/>
                  </a:lnTo>
                  <a:lnTo>
                    <a:pt x="804968" y="306012"/>
                  </a:lnTo>
                  <a:lnTo>
                    <a:pt x="816806" y="306012"/>
                  </a:lnTo>
                  <a:lnTo>
                    <a:pt x="828643" y="306012"/>
                  </a:lnTo>
                  <a:lnTo>
                    <a:pt x="840481" y="306012"/>
                  </a:lnTo>
                  <a:lnTo>
                    <a:pt x="852319" y="306012"/>
                  </a:lnTo>
                  <a:lnTo>
                    <a:pt x="864157" y="306012"/>
                  </a:lnTo>
                  <a:lnTo>
                    <a:pt x="875995" y="306012"/>
                  </a:lnTo>
                  <a:lnTo>
                    <a:pt x="887832" y="306012"/>
                  </a:lnTo>
                  <a:lnTo>
                    <a:pt x="899670" y="306012"/>
                  </a:lnTo>
                  <a:lnTo>
                    <a:pt x="911508" y="306012"/>
                  </a:lnTo>
                  <a:lnTo>
                    <a:pt x="923346" y="306012"/>
                  </a:lnTo>
                  <a:lnTo>
                    <a:pt x="935183" y="306012"/>
                  </a:lnTo>
                  <a:lnTo>
                    <a:pt x="947021" y="306012"/>
                  </a:lnTo>
                  <a:lnTo>
                    <a:pt x="958859" y="306012"/>
                  </a:lnTo>
                  <a:lnTo>
                    <a:pt x="970697" y="306012"/>
                  </a:lnTo>
                  <a:lnTo>
                    <a:pt x="982534" y="306012"/>
                  </a:lnTo>
                  <a:lnTo>
                    <a:pt x="994372" y="306012"/>
                  </a:lnTo>
                  <a:lnTo>
                    <a:pt x="1006210" y="306012"/>
                  </a:lnTo>
                  <a:lnTo>
                    <a:pt x="1018048" y="306012"/>
                  </a:lnTo>
                  <a:lnTo>
                    <a:pt x="1029886" y="306012"/>
                  </a:lnTo>
                  <a:lnTo>
                    <a:pt x="1041723" y="306012"/>
                  </a:lnTo>
                  <a:lnTo>
                    <a:pt x="1053561" y="306012"/>
                  </a:lnTo>
                  <a:lnTo>
                    <a:pt x="1065399" y="306012"/>
                  </a:lnTo>
                  <a:lnTo>
                    <a:pt x="1077237" y="306012"/>
                  </a:lnTo>
                  <a:lnTo>
                    <a:pt x="1089074" y="306012"/>
                  </a:lnTo>
                  <a:lnTo>
                    <a:pt x="1100912" y="306012"/>
                  </a:lnTo>
                  <a:lnTo>
                    <a:pt x="1112750" y="306012"/>
                  </a:lnTo>
                  <a:lnTo>
                    <a:pt x="1124588" y="306012"/>
                  </a:lnTo>
                  <a:lnTo>
                    <a:pt x="1136426" y="306012"/>
                  </a:lnTo>
                  <a:lnTo>
                    <a:pt x="1148263" y="306012"/>
                  </a:lnTo>
                  <a:lnTo>
                    <a:pt x="1160101" y="306012"/>
                  </a:lnTo>
                  <a:lnTo>
                    <a:pt x="1171939" y="306012"/>
                  </a:lnTo>
                  <a:lnTo>
                    <a:pt x="1171939" y="305909"/>
                  </a:lnTo>
                  <a:lnTo>
                    <a:pt x="1183777" y="305891"/>
                  </a:lnTo>
                  <a:lnTo>
                    <a:pt x="1195614" y="305870"/>
                  </a:lnTo>
                  <a:lnTo>
                    <a:pt x="1207452" y="305845"/>
                  </a:lnTo>
                  <a:lnTo>
                    <a:pt x="1219290" y="305816"/>
                  </a:lnTo>
                  <a:lnTo>
                    <a:pt x="1231128" y="305782"/>
                  </a:lnTo>
                  <a:lnTo>
                    <a:pt x="1242965" y="305741"/>
                  </a:lnTo>
                  <a:lnTo>
                    <a:pt x="1254803" y="305694"/>
                  </a:lnTo>
                  <a:lnTo>
                    <a:pt x="1266641" y="305638"/>
                  </a:lnTo>
                  <a:lnTo>
                    <a:pt x="1278479" y="305573"/>
                  </a:lnTo>
                  <a:lnTo>
                    <a:pt x="1290317" y="305496"/>
                  </a:lnTo>
                  <a:lnTo>
                    <a:pt x="1302154" y="305405"/>
                  </a:lnTo>
                  <a:lnTo>
                    <a:pt x="1313992" y="305299"/>
                  </a:lnTo>
                  <a:lnTo>
                    <a:pt x="1325830" y="305175"/>
                  </a:lnTo>
                  <a:lnTo>
                    <a:pt x="1337668" y="305028"/>
                  </a:lnTo>
                  <a:lnTo>
                    <a:pt x="1349505" y="304857"/>
                  </a:lnTo>
                  <a:lnTo>
                    <a:pt x="1361343" y="304655"/>
                  </a:lnTo>
                  <a:lnTo>
                    <a:pt x="1373181" y="304418"/>
                  </a:lnTo>
                  <a:lnTo>
                    <a:pt x="1385019" y="304140"/>
                  </a:lnTo>
                  <a:lnTo>
                    <a:pt x="1396856" y="303814"/>
                  </a:lnTo>
                  <a:lnTo>
                    <a:pt x="1408694" y="303432"/>
                  </a:lnTo>
                  <a:lnTo>
                    <a:pt x="1420532" y="302984"/>
                  </a:lnTo>
                  <a:lnTo>
                    <a:pt x="1432370" y="302459"/>
                  </a:lnTo>
                  <a:lnTo>
                    <a:pt x="1444208" y="301845"/>
                  </a:lnTo>
                  <a:lnTo>
                    <a:pt x="1456045" y="301125"/>
                  </a:lnTo>
                  <a:lnTo>
                    <a:pt x="1467883" y="300284"/>
                  </a:lnTo>
                  <a:lnTo>
                    <a:pt x="1479721" y="299301"/>
                  </a:lnTo>
                  <a:lnTo>
                    <a:pt x="1491559" y="298155"/>
                  </a:lnTo>
                  <a:lnTo>
                    <a:pt x="1503396" y="296818"/>
                  </a:lnTo>
                  <a:lnTo>
                    <a:pt x="1515234" y="295262"/>
                  </a:lnTo>
                  <a:lnTo>
                    <a:pt x="1527072" y="293453"/>
                  </a:lnTo>
                  <a:lnTo>
                    <a:pt x="1538910" y="291356"/>
                  </a:lnTo>
                  <a:lnTo>
                    <a:pt x="1550748" y="288929"/>
                  </a:lnTo>
                  <a:lnTo>
                    <a:pt x="1562585" y="286127"/>
                  </a:lnTo>
                  <a:lnTo>
                    <a:pt x="1574423" y="282902"/>
                  </a:lnTo>
                  <a:lnTo>
                    <a:pt x="1586261" y="279204"/>
                  </a:lnTo>
                  <a:lnTo>
                    <a:pt x="1598099" y="274978"/>
                  </a:lnTo>
                  <a:lnTo>
                    <a:pt x="1609936" y="270172"/>
                  </a:lnTo>
                  <a:lnTo>
                    <a:pt x="1621774" y="264734"/>
                  </a:lnTo>
                  <a:lnTo>
                    <a:pt x="1633612" y="258614"/>
                  </a:lnTo>
                  <a:lnTo>
                    <a:pt x="1645450" y="251774"/>
                  </a:lnTo>
                  <a:lnTo>
                    <a:pt x="1657287" y="244182"/>
                  </a:lnTo>
                  <a:lnTo>
                    <a:pt x="1669125" y="235823"/>
                  </a:lnTo>
                  <a:lnTo>
                    <a:pt x="1680963" y="226702"/>
                  </a:lnTo>
                  <a:lnTo>
                    <a:pt x="1692801" y="216843"/>
                  </a:lnTo>
                  <a:lnTo>
                    <a:pt x="1704639" y="206298"/>
                  </a:lnTo>
                  <a:lnTo>
                    <a:pt x="1716476" y="195143"/>
                  </a:lnTo>
                  <a:lnTo>
                    <a:pt x="1728314" y="183482"/>
                  </a:lnTo>
                  <a:lnTo>
                    <a:pt x="1740152" y="171439"/>
                  </a:lnTo>
                  <a:lnTo>
                    <a:pt x="1751990" y="159160"/>
                  </a:lnTo>
                  <a:lnTo>
                    <a:pt x="1763827" y="146800"/>
                  </a:lnTo>
                  <a:lnTo>
                    <a:pt x="1775665" y="134521"/>
                  </a:lnTo>
                  <a:lnTo>
                    <a:pt x="1787503" y="122478"/>
                  </a:lnTo>
                  <a:lnTo>
                    <a:pt x="1799341" y="110817"/>
                  </a:lnTo>
                  <a:lnTo>
                    <a:pt x="1811178" y="99662"/>
                  </a:lnTo>
                  <a:lnTo>
                    <a:pt x="1823016" y="89116"/>
                  </a:lnTo>
                  <a:lnTo>
                    <a:pt x="1834854" y="79258"/>
                  </a:lnTo>
                  <a:lnTo>
                    <a:pt x="1846692" y="70136"/>
                  </a:lnTo>
                  <a:lnTo>
                    <a:pt x="1858530" y="61778"/>
                  </a:lnTo>
                  <a:lnTo>
                    <a:pt x="1870367" y="54186"/>
                  </a:lnTo>
                  <a:lnTo>
                    <a:pt x="1882205" y="47346"/>
                  </a:lnTo>
                  <a:lnTo>
                    <a:pt x="1894043" y="41226"/>
                  </a:lnTo>
                  <a:lnTo>
                    <a:pt x="1905881" y="35788"/>
                  </a:lnTo>
                  <a:lnTo>
                    <a:pt x="1917718" y="30982"/>
                  </a:lnTo>
                  <a:lnTo>
                    <a:pt x="1929556" y="26756"/>
                  </a:lnTo>
                  <a:lnTo>
                    <a:pt x="1941394" y="23057"/>
                  </a:lnTo>
                  <a:lnTo>
                    <a:pt x="1953232" y="19833"/>
                  </a:lnTo>
                  <a:lnTo>
                    <a:pt x="1965069" y="17031"/>
                  </a:lnTo>
                  <a:lnTo>
                    <a:pt x="1976907" y="14604"/>
                  </a:lnTo>
                  <a:lnTo>
                    <a:pt x="1988745" y="12506"/>
                  </a:lnTo>
                  <a:lnTo>
                    <a:pt x="2000583" y="10698"/>
                  </a:lnTo>
                  <a:lnTo>
                    <a:pt x="2012421" y="9142"/>
                  </a:lnTo>
                  <a:lnTo>
                    <a:pt x="2024258" y="7805"/>
                  </a:lnTo>
                  <a:lnTo>
                    <a:pt x="2036096" y="6658"/>
                  </a:lnTo>
                  <a:lnTo>
                    <a:pt x="2047934" y="5676"/>
                  </a:lnTo>
                  <a:lnTo>
                    <a:pt x="2059772" y="4835"/>
                  </a:lnTo>
                  <a:lnTo>
                    <a:pt x="2071609" y="4115"/>
                  </a:lnTo>
                  <a:lnTo>
                    <a:pt x="2083447" y="3501"/>
                  </a:lnTo>
                  <a:lnTo>
                    <a:pt x="2095285" y="2976"/>
                  </a:lnTo>
                  <a:lnTo>
                    <a:pt x="2107123" y="2528"/>
                  </a:lnTo>
                  <a:lnTo>
                    <a:pt x="2118961" y="2146"/>
                  </a:lnTo>
                  <a:lnTo>
                    <a:pt x="2130798" y="1820"/>
                  </a:lnTo>
                  <a:lnTo>
                    <a:pt x="2142636" y="1542"/>
                  </a:lnTo>
                  <a:lnTo>
                    <a:pt x="2154474" y="1305"/>
                  </a:lnTo>
                  <a:lnTo>
                    <a:pt x="2166312" y="1103"/>
                  </a:lnTo>
                  <a:lnTo>
                    <a:pt x="2178149" y="932"/>
                  </a:lnTo>
                  <a:lnTo>
                    <a:pt x="2189987" y="785"/>
                  </a:lnTo>
                  <a:lnTo>
                    <a:pt x="2201825" y="661"/>
                  </a:lnTo>
                  <a:lnTo>
                    <a:pt x="2213663" y="554"/>
                  </a:lnTo>
                  <a:lnTo>
                    <a:pt x="2225500" y="464"/>
                  </a:lnTo>
                  <a:lnTo>
                    <a:pt x="2237338" y="387"/>
                  </a:lnTo>
                  <a:lnTo>
                    <a:pt x="2249176" y="322"/>
                  </a:lnTo>
                  <a:lnTo>
                    <a:pt x="2261014" y="266"/>
                  </a:lnTo>
                  <a:lnTo>
                    <a:pt x="2272852" y="219"/>
                  </a:lnTo>
                  <a:lnTo>
                    <a:pt x="2284689" y="178"/>
                  </a:lnTo>
                  <a:lnTo>
                    <a:pt x="2296527" y="144"/>
                  </a:lnTo>
                  <a:lnTo>
                    <a:pt x="2308365" y="115"/>
                  </a:lnTo>
                  <a:lnTo>
                    <a:pt x="2320203" y="90"/>
                  </a:lnTo>
                  <a:lnTo>
                    <a:pt x="2332040" y="69"/>
                  </a:lnTo>
                  <a:lnTo>
                    <a:pt x="2343878" y="51"/>
                  </a:lnTo>
                  <a:lnTo>
                    <a:pt x="2343878" y="0"/>
                  </a:lnTo>
                  <a:lnTo>
                    <a:pt x="2355716" y="8"/>
                  </a:lnTo>
                  <a:lnTo>
                    <a:pt x="2367554" y="19"/>
                  </a:lnTo>
                  <a:lnTo>
                    <a:pt x="2379391" y="32"/>
                  </a:lnTo>
                  <a:lnTo>
                    <a:pt x="2391229" y="46"/>
                  </a:lnTo>
                  <a:lnTo>
                    <a:pt x="2403067" y="63"/>
                  </a:lnTo>
                  <a:lnTo>
                    <a:pt x="2414905" y="83"/>
                  </a:lnTo>
                  <a:lnTo>
                    <a:pt x="2426743" y="107"/>
                  </a:lnTo>
                  <a:lnTo>
                    <a:pt x="2438580" y="135"/>
                  </a:lnTo>
                  <a:lnTo>
                    <a:pt x="2450418" y="168"/>
                  </a:lnTo>
                  <a:lnTo>
                    <a:pt x="2462256" y="206"/>
                  </a:lnTo>
                  <a:lnTo>
                    <a:pt x="2474094" y="251"/>
                  </a:lnTo>
                  <a:lnTo>
                    <a:pt x="2485931" y="304"/>
                  </a:lnTo>
                  <a:lnTo>
                    <a:pt x="2497769" y="367"/>
                  </a:lnTo>
                  <a:lnTo>
                    <a:pt x="2509607" y="440"/>
                  </a:lnTo>
                  <a:lnTo>
                    <a:pt x="2521445" y="526"/>
                  </a:lnTo>
                  <a:lnTo>
                    <a:pt x="2533283" y="627"/>
                  </a:lnTo>
                  <a:lnTo>
                    <a:pt x="2545120" y="745"/>
                  </a:lnTo>
                  <a:lnTo>
                    <a:pt x="2556958" y="884"/>
                  </a:lnTo>
                  <a:lnTo>
                    <a:pt x="2568796" y="1047"/>
                  </a:lnTo>
                  <a:lnTo>
                    <a:pt x="2580634" y="1238"/>
                  </a:lnTo>
                  <a:lnTo>
                    <a:pt x="2592471" y="1462"/>
                  </a:lnTo>
                  <a:lnTo>
                    <a:pt x="2604309" y="1724"/>
                  </a:lnTo>
                  <a:lnTo>
                    <a:pt x="2616147" y="2032"/>
                  </a:lnTo>
                  <a:lnTo>
                    <a:pt x="2627985" y="2391"/>
                  </a:lnTo>
                  <a:lnTo>
                    <a:pt x="2639822" y="2812"/>
                  </a:lnTo>
                  <a:lnTo>
                    <a:pt x="2651660" y="3303"/>
                  </a:lnTo>
                  <a:lnTo>
                    <a:pt x="2663498" y="3877"/>
                  </a:lnTo>
                  <a:lnTo>
                    <a:pt x="2675336" y="4545"/>
                  </a:lnTo>
                  <a:lnTo>
                    <a:pt x="2687174" y="5323"/>
                  </a:lnTo>
                  <a:lnTo>
                    <a:pt x="2699011" y="6227"/>
                  </a:lnTo>
                  <a:lnTo>
                    <a:pt x="2710849" y="7276"/>
                  </a:lnTo>
                  <a:lnTo>
                    <a:pt x="2722687" y="8490"/>
                  </a:lnTo>
                  <a:lnTo>
                    <a:pt x="2734525" y="9891"/>
                  </a:lnTo>
                  <a:lnTo>
                    <a:pt x="2746362" y="11503"/>
                  </a:lnTo>
                  <a:lnTo>
                    <a:pt x="2758200" y="13352"/>
                  </a:lnTo>
                  <a:lnTo>
                    <a:pt x="2770038" y="15465"/>
                  </a:lnTo>
                  <a:lnTo>
                    <a:pt x="2781876" y="17868"/>
                  </a:lnTo>
                  <a:lnTo>
                    <a:pt x="2793713" y="20587"/>
                  </a:lnTo>
                  <a:lnTo>
                    <a:pt x="2805551" y="23647"/>
                  </a:lnTo>
                  <a:lnTo>
                    <a:pt x="2817389" y="27067"/>
                  </a:lnTo>
                  <a:lnTo>
                    <a:pt x="2829227" y="30863"/>
                  </a:lnTo>
                  <a:lnTo>
                    <a:pt x="2841065" y="35042"/>
                  </a:lnTo>
                  <a:lnTo>
                    <a:pt x="2852902" y="39603"/>
                  </a:lnTo>
                  <a:lnTo>
                    <a:pt x="2864740" y="44532"/>
                  </a:lnTo>
                  <a:lnTo>
                    <a:pt x="2876578" y="49805"/>
                  </a:lnTo>
                  <a:lnTo>
                    <a:pt x="2888416" y="55382"/>
                  </a:lnTo>
                  <a:lnTo>
                    <a:pt x="2900253" y="61213"/>
                  </a:lnTo>
                  <a:lnTo>
                    <a:pt x="2912091" y="67235"/>
                  </a:lnTo>
                  <a:lnTo>
                    <a:pt x="2923929" y="73374"/>
                  </a:lnTo>
                  <a:lnTo>
                    <a:pt x="2935767" y="79554"/>
                  </a:lnTo>
                  <a:lnTo>
                    <a:pt x="2947604" y="85694"/>
                  </a:lnTo>
                  <a:lnTo>
                    <a:pt x="2959442" y="91715"/>
                  </a:lnTo>
                  <a:lnTo>
                    <a:pt x="2971280" y="97546"/>
                  </a:lnTo>
                  <a:lnTo>
                    <a:pt x="2983118" y="103123"/>
                  </a:lnTo>
                  <a:lnTo>
                    <a:pt x="2994956" y="108396"/>
                  </a:lnTo>
                  <a:lnTo>
                    <a:pt x="3006793" y="113325"/>
                  </a:lnTo>
                  <a:lnTo>
                    <a:pt x="3018631" y="117886"/>
                  </a:lnTo>
                  <a:lnTo>
                    <a:pt x="3030469" y="122065"/>
                  </a:lnTo>
                  <a:lnTo>
                    <a:pt x="3042307" y="125861"/>
                  </a:lnTo>
                  <a:lnTo>
                    <a:pt x="3054144" y="129281"/>
                  </a:lnTo>
                  <a:lnTo>
                    <a:pt x="3065982" y="132341"/>
                  </a:lnTo>
                  <a:lnTo>
                    <a:pt x="3077820" y="135060"/>
                  </a:lnTo>
                  <a:lnTo>
                    <a:pt x="3089658" y="137463"/>
                  </a:lnTo>
                  <a:lnTo>
                    <a:pt x="3101496" y="139576"/>
                  </a:lnTo>
                  <a:lnTo>
                    <a:pt x="3113333" y="141425"/>
                  </a:lnTo>
                  <a:lnTo>
                    <a:pt x="3125171" y="143038"/>
                  </a:lnTo>
                  <a:lnTo>
                    <a:pt x="3137009" y="144439"/>
                  </a:lnTo>
                  <a:lnTo>
                    <a:pt x="3148847" y="145652"/>
                  </a:lnTo>
                  <a:lnTo>
                    <a:pt x="3160684" y="146701"/>
                  </a:lnTo>
                  <a:lnTo>
                    <a:pt x="3172522" y="147605"/>
                  </a:lnTo>
                  <a:lnTo>
                    <a:pt x="3184360" y="148383"/>
                  </a:lnTo>
                  <a:lnTo>
                    <a:pt x="3196198" y="149051"/>
                  </a:lnTo>
                  <a:lnTo>
                    <a:pt x="3208035" y="149625"/>
                  </a:lnTo>
                  <a:lnTo>
                    <a:pt x="3219873" y="150116"/>
                  </a:lnTo>
                  <a:lnTo>
                    <a:pt x="3231711" y="150537"/>
                  </a:lnTo>
                  <a:lnTo>
                    <a:pt x="3243549" y="150896"/>
                  </a:lnTo>
                  <a:lnTo>
                    <a:pt x="3255387" y="151204"/>
                  </a:lnTo>
                  <a:lnTo>
                    <a:pt x="3267224" y="151466"/>
                  </a:lnTo>
                  <a:lnTo>
                    <a:pt x="3279062" y="151690"/>
                  </a:lnTo>
                  <a:lnTo>
                    <a:pt x="3290900" y="151881"/>
                  </a:lnTo>
                  <a:lnTo>
                    <a:pt x="3302738" y="152044"/>
                  </a:lnTo>
                  <a:lnTo>
                    <a:pt x="3314575" y="152183"/>
                  </a:lnTo>
                  <a:lnTo>
                    <a:pt x="3326413" y="152302"/>
                  </a:lnTo>
                  <a:lnTo>
                    <a:pt x="3338251" y="152402"/>
                  </a:lnTo>
                  <a:lnTo>
                    <a:pt x="3350089" y="152488"/>
                  </a:lnTo>
                  <a:lnTo>
                    <a:pt x="3361926" y="152561"/>
                  </a:lnTo>
                  <a:lnTo>
                    <a:pt x="3373764" y="152624"/>
                  </a:lnTo>
                  <a:lnTo>
                    <a:pt x="3385602" y="152677"/>
                  </a:lnTo>
                  <a:lnTo>
                    <a:pt x="3397440" y="152722"/>
                  </a:lnTo>
                  <a:lnTo>
                    <a:pt x="3409278" y="152760"/>
                  </a:lnTo>
                  <a:lnTo>
                    <a:pt x="3421115" y="152793"/>
                  </a:lnTo>
                  <a:lnTo>
                    <a:pt x="3432953" y="152821"/>
                  </a:lnTo>
                  <a:lnTo>
                    <a:pt x="3444791" y="152845"/>
                  </a:lnTo>
                  <a:lnTo>
                    <a:pt x="3456629" y="152865"/>
                  </a:lnTo>
                  <a:lnTo>
                    <a:pt x="3468466" y="152882"/>
                  </a:lnTo>
                  <a:lnTo>
                    <a:pt x="3480304" y="152897"/>
                  </a:lnTo>
                  <a:lnTo>
                    <a:pt x="3492142" y="152909"/>
                  </a:lnTo>
                  <a:lnTo>
                    <a:pt x="3503980" y="152920"/>
                  </a:lnTo>
                  <a:lnTo>
                    <a:pt x="3515818" y="152929"/>
                  </a:lnTo>
                  <a:lnTo>
                    <a:pt x="3515818" y="152980"/>
                  </a:lnTo>
                  <a:lnTo>
                    <a:pt x="3527655" y="152980"/>
                  </a:lnTo>
                  <a:lnTo>
                    <a:pt x="3539493" y="152980"/>
                  </a:lnTo>
                  <a:lnTo>
                    <a:pt x="3551331" y="152980"/>
                  </a:lnTo>
                  <a:lnTo>
                    <a:pt x="3563169" y="152980"/>
                  </a:lnTo>
                  <a:lnTo>
                    <a:pt x="3575006" y="152980"/>
                  </a:lnTo>
                  <a:lnTo>
                    <a:pt x="3586844" y="152980"/>
                  </a:lnTo>
                  <a:lnTo>
                    <a:pt x="3598682" y="152980"/>
                  </a:lnTo>
                  <a:lnTo>
                    <a:pt x="3610520" y="152980"/>
                  </a:lnTo>
                  <a:lnTo>
                    <a:pt x="3622357" y="152980"/>
                  </a:lnTo>
                  <a:lnTo>
                    <a:pt x="3634195" y="152980"/>
                  </a:lnTo>
                  <a:lnTo>
                    <a:pt x="3646033" y="152980"/>
                  </a:lnTo>
                  <a:lnTo>
                    <a:pt x="3657871" y="152980"/>
                  </a:lnTo>
                  <a:lnTo>
                    <a:pt x="3669709" y="152980"/>
                  </a:lnTo>
                  <a:lnTo>
                    <a:pt x="3681546" y="152980"/>
                  </a:lnTo>
                  <a:lnTo>
                    <a:pt x="3693384" y="152980"/>
                  </a:lnTo>
                  <a:lnTo>
                    <a:pt x="3705222" y="152980"/>
                  </a:lnTo>
                  <a:lnTo>
                    <a:pt x="3717060" y="152980"/>
                  </a:lnTo>
                  <a:lnTo>
                    <a:pt x="3728897" y="152980"/>
                  </a:lnTo>
                  <a:lnTo>
                    <a:pt x="3740735" y="152980"/>
                  </a:lnTo>
                  <a:lnTo>
                    <a:pt x="3752573" y="152980"/>
                  </a:lnTo>
                  <a:lnTo>
                    <a:pt x="3764411" y="152980"/>
                  </a:lnTo>
                  <a:lnTo>
                    <a:pt x="3776248" y="152980"/>
                  </a:lnTo>
                  <a:lnTo>
                    <a:pt x="3788086" y="152980"/>
                  </a:lnTo>
                  <a:lnTo>
                    <a:pt x="3799924" y="152980"/>
                  </a:lnTo>
                  <a:lnTo>
                    <a:pt x="3811762" y="152980"/>
                  </a:lnTo>
                  <a:lnTo>
                    <a:pt x="3823600" y="152980"/>
                  </a:lnTo>
                  <a:lnTo>
                    <a:pt x="3835437" y="152980"/>
                  </a:lnTo>
                  <a:lnTo>
                    <a:pt x="3847275" y="152980"/>
                  </a:lnTo>
                  <a:lnTo>
                    <a:pt x="3859113" y="152980"/>
                  </a:lnTo>
                  <a:lnTo>
                    <a:pt x="3870951" y="152980"/>
                  </a:lnTo>
                  <a:lnTo>
                    <a:pt x="3882788" y="152980"/>
                  </a:lnTo>
                  <a:lnTo>
                    <a:pt x="3894626" y="152980"/>
                  </a:lnTo>
                  <a:lnTo>
                    <a:pt x="3906464" y="152980"/>
                  </a:lnTo>
                  <a:lnTo>
                    <a:pt x="3918302" y="152980"/>
                  </a:lnTo>
                  <a:lnTo>
                    <a:pt x="3930139" y="152980"/>
                  </a:lnTo>
                  <a:lnTo>
                    <a:pt x="3941977" y="152980"/>
                  </a:lnTo>
                  <a:lnTo>
                    <a:pt x="3953815" y="152980"/>
                  </a:lnTo>
                  <a:lnTo>
                    <a:pt x="3965653" y="152980"/>
                  </a:lnTo>
                  <a:lnTo>
                    <a:pt x="3977491" y="152980"/>
                  </a:lnTo>
                  <a:lnTo>
                    <a:pt x="3989328" y="152980"/>
                  </a:lnTo>
                  <a:lnTo>
                    <a:pt x="4001166" y="152980"/>
                  </a:lnTo>
                  <a:lnTo>
                    <a:pt x="4013004" y="152980"/>
                  </a:lnTo>
                  <a:lnTo>
                    <a:pt x="4024842" y="152980"/>
                  </a:lnTo>
                  <a:lnTo>
                    <a:pt x="4036679" y="152980"/>
                  </a:lnTo>
                  <a:lnTo>
                    <a:pt x="4048517" y="152980"/>
                  </a:lnTo>
                  <a:lnTo>
                    <a:pt x="4060355" y="152980"/>
                  </a:lnTo>
                  <a:lnTo>
                    <a:pt x="4072193" y="152980"/>
                  </a:lnTo>
                  <a:lnTo>
                    <a:pt x="4084031" y="152980"/>
                  </a:lnTo>
                  <a:lnTo>
                    <a:pt x="4095868" y="152980"/>
                  </a:lnTo>
                  <a:lnTo>
                    <a:pt x="4107706" y="152980"/>
                  </a:lnTo>
                  <a:lnTo>
                    <a:pt x="4119544" y="152980"/>
                  </a:lnTo>
                  <a:lnTo>
                    <a:pt x="4131382" y="152980"/>
                  </a:lnTo>
                  <a:lnTo>
                    <a:pt x="4143219" y="152980"/>
                  </a:lnTo>
                  <a:lnTo>
                    <a:pt x="4155057" y="152980"/>
                  </a:lnTo>
                  <a:lnTo>
                    <a:pt x="4166895" y="152980"/>
                  </a:lnTo>
                  <a:lnTo>
                    <a:pt x="4178733" y="152980"/>
                  </a:lnTo>
                  <a:lnTo>
                    <a:pt x="4190570" y="152980"/>
                  </a:lnTo>
                  <a:lnTo>
                    <a:pt x="4202408" y="152980"/>
                  </a:lnTo>
                  <a:lnTo>
                    <a:pt x="4214246" y="152980"/>
                  </a:lnTo>
                  <a:lnTo>
                    <a:pt x="4226084" y="152980"/>
                  </a:lnTo>
                  <a:lnTo>
                    <a:pt x="4237922" y="152980"/>
                  </a:lnTo>
                  <a:lnTo>
                    <a:pt x="4249759" y="152980"/>
                  </a:lnTo>
                  <a:lnTo>
                    <a:pt x="4261597" y="152980"/>
                  </a:lnTo>
                  <a:lnTo>
                    <a:pt x="4273435" y="152980"/>
                  </a:lnTo>
                  <a:lnTo>
                    <a:pt x="4285273" y="152980"/>
                  </a:lnTo>
                  <a:lnTo>
                    <a:pt x="4297110" y="152980"/>
                  </a:lnTo>
                  <a:lnTo>
                    <a:pt x="4308948" y="152980"/>
                  </a:lnTo>
                  <a:lnTo>
                    <a:pt x="4320786" y="152980"/>
                  </a:lnTo>
                  <a:lnTo>
                    <a:pt x="4332624" y="152980"/>
                  </a:lnTo>
                  <a:lnTo>
                    <a:pt x="4344461" y="152980"/>
                  </a:lnTo>
                  <a:lnTo>
                    <a:pt x="4356299" y="152980"/>
                  </a:lnTo>
                  <a:lnTo>
                    <a:pt x="4368137" y="152980"/>
                  </a:lnTo>
                  <a:lnTo>
                    <a:pt x="4379975" y="152980"/>
                  </a:lnTo>
                  <a:lnTo>
                    <a:pt x="4391813" y="152980"/>
                  </a:lnTo>
                  <a:lnTo>
                    <a:pt x="4403650" y="152980"/>
                  </a:lnTo>
                  <a:lnTo>
                    <a:pt x="4415488" y="152980"/>
                  </a:lnTo>
                  <a:lnTo>
                    <a:pt x="4427326" y="152980"/>
                  </a:lnTo>
                  <a:lnTo>
                    <a:pt x="4439164" y="152980"/>
                  </a:lnTo>
                  <a:lnTo>
                    <a:pt x="4451001" y="152980"/>
                  </a:lnTo>
                  <a:lnTo>
                    <a:pt x="4462839" y="152980"/>
                  </a:lnTo>
                  <a:lnTo>
                    <a:pt x="4474677" y="152980"/>
                  </a:lnTo>
                  <a:lnTo>
                    <a:pt x="4486515" y="152980"/>
                  </a:lnTo>
                  <a:lnTo>
                    <a:pt x="4498352" y="152980"/>
                  </a:lnTo>
                  <a:lnTo>
                    <a:pt x="4510190" y="152980"/>
                  </a:lnTo>
                  <a:lnTo>
                    <a:pt x="4522028" y="152980"/>
                  </a:lnTo>
                  <a:lnTo>
                    <a:pt x="4533866" y="152980"/>
                  </a:lnTo>
                  <a:lnTo>
                    <a:pt x="4545704" y="152980"/>
                  </a:lnTo>
                  <a:lnTo>
                    <a:pt x="4557541" y="152980"/>
                  </a:lnTo>
                  <a:lnTo>
                    <a:pt x="4569379" y="152980"/>
                  </a:lnTo>
                  <a:lnTo>
                    <a:pt x="4581217" y="152980"/>
                  </a:lnTo>
                  <a:lnTo>
                    <a:pt x="4593055" y="152980"/>
                  </a:lnTo>
                  <a:lnTo>
                    <a:pt x="4604892" y="152980"/>
                  </a:lnTo>
                  <a:lnTo>
                    <a:pt x="4616730" y="152980"/>
                  </a:lnTo>
                  <a:lnTo>
                    <a:pt x="4628568" y="152980"/>
                  </a:lnTo>
                  <a:lnTo>
                    <a:pt x="4640406" y="152980"/>
                  </a:lnTo>
                  <a:lnTo>
                    <a:pt x="4652244" y="152980"/>
                  </a:lnTo>
                  <a:lnTo>
                    <a:pt x="4664081" y="152980"/>
                  </a:lnTo>
                  <a:lnTo>
                    <a:pt x="4675919" y="152980"/>
                  </a:lnTo>
                  <a:lnTo>
                    <a:pt x="4687757" y="152980"/>
                  </a:lnTo>
                </a:path>
              </a:pathLst>
            </a:custGeom>
            <a:ln w="40651" cap="flat">
              <a:solidFill>
                <a:srgbClr val="E8E8E8">
                  <a:alpha val="100000"/>
                </a:srgbClr>
              </a:solidFill>
              <a:prstDash val="solid"/>
              <a:round/>
            </a:ln>
          </p:spPr>
          <p:txBody>
            <a:bodyPr/>
            <a:lstStyle/>
            <a:p/>
          </p:txBody>
        </p:sp>
        <p:sp>
          <p:nvSpPr>
            <p:cNvPr id="55" name="pl55"/>
            <p:cNvSpPr/>
            <p:nvPr/>
          </p:nvSpPr>
          <p:spPr>
            <a:xfrm>
              <a:off x="2482252" y="1364318"/>
              <a:ext cx="4687757" cy="611767"/>
            </a:xfrm>
            <a:custGeom>
              <a:avLst/>
              <a:pathLst>
                <a:path w="4687757" h="611767">
                  <a:moveTo>
                    <a:pt x="0" y="611767"/>
                  </a:moveTo>
                  <a:lnTo>
                    <a:pt x="11837" y="611731"/>
                  </a:lnTo>
                  <a:lnTo>
                    <a:pt x="23675" y="611689"/>
                  </a:lnTo>
                  <a:lnTo>
                    <a:pt x="35513" y="611639"/>
                  </a:lnTo>
                  <a:lnTo>
                    <a:pt x="47351" y="611581"/>
                  </a:lnTo>
                  <a:lnTo>
                    <a:pt x="59188" y="611512"/>
                  </a:lnTo>
                  <a:lnTo>
                    <a:pt x="71026" y="611432"/>
                  </a:lnTo>
                  <a:lnTo>
                    <a:pt x="82864" y="611337"/>
                  </a:lnTo>
                  <a:lnTo>
                    <a:pt x="94702" y="611225"/>
                  </a:lnTo>
                  <a:lnTo>
                    <a:pt x="106539" y="611095"/>
                  </a:lnTo>
                  <a:lnTo>
                    <a:pt x="118377" y="610941"/>
                  </a:lnTo>
                  <a:lnTo>
                    <a:pt x="130215" y="610760"/>
                  </a:lnTo>
                  <a:lnTo>
                    <a:pt x="142053" y="610548"/>
                  </a:lnTo>
                  <a:lnTo>
                    <a:pt x="153891" y="610299"/>
                  </a:lnTo>
                  <a:lnTo>
                    <a:pt x="165728" y="610006"/>
                  </a:lnTo>
                  <a:lnTo>
                    <a:pt x="177566" y="609662"/>
                  </a:lnTo>
                  <a:lnTo>
                    <a:pt x="189404" y="609259"/>
                  </a:lnTo>
                  <a:lnTo>
                    <a:pt x="201242" y="608785"/>
                  </a:lnTo>
                  <a:lnTo>
                    <a:pt x="213079" y="608230"/>
                  </a:lnTo>
                  <a:lnTo>
                    <a:pt x="224917" y="607578"/>
                  </a:lnTo>
                  <a:lnTo>
                    <a:pt x="236755" y="606813"/>
                  </a:lnTo>
                  <a:lnTo>
                    <a:pt x="248593" y="605917"/>
                  </a:lnTo>
                  <a:lnTo>
                    <a:pt x="260430" y="604868"/>
                  </a:lnTo>
                  <a:lnTo>
                    <a:pt x="272268" y="603638"/>
                  </a:lnTo>
                  <a:lnTo>
                    <a:pt x="284106" y="602200"/>
                  </a:lnTo>
                  <a:lnTo>
                    <a:pt x="295944" y="600517"/>
                  </a:lnTo>
                  <a:lnTo>
                    <a:pt x="307782" y="598552"/>
                  </a:lnTo>
                  <a:lnTo>
                    <a:pt x="319619" y="596258"/>
                  </a:lnTo>
                  <a:lnTo>
                    <a:pt x="331457" y="593585"/>
                  </a:lnTo>
                  <a:lnTo>
                    <a:pt x="343295" y="590473"/>
                  </a:lnTo>
                  <a:lnTo>
                    <a:pt x="355133" y="586856"/>
                  </a:lnTo>
                  <a:lnTo>
                    <a:pt x="366970" y="582661"/>
                  </a:lnTo>
                  <a:lnTo>
                    <a:pt x="378808" y="577807"/>
                  </a:lnTo>
                  <a:lnTo>
                    <a:pt x="390646" y="572203"/>
                  </a:lnTo>
                  <a:lnTo>
                    <a:pt x="402484" y="565754"/>
                  </a:lnTo>
                  <a:lnTo>
                    <a:pt x="414321" y="558357"/>
                  </a:lnTo>
                  <a:lnTo>
                    <a:pt x="426159" y="549906"/>
                  </a:lnTo>
                  <a:lnTo>
                    <a:pt x="437997" y="540294"/>
                  </a:lnTo>
                  <a:lnTo>
                    <a:pt x="449835" y="529416"/>
                  </a:lnTo>
                  <a:lnTo>
                    <a:pt x="461673" y="517178"/>
                  </a:lnTo>
                  <a:lnTo>
                    <a:pt x="473510" y="503497"/>
                  </a:lnTo>
                  <a:lnTo>
                    <a:pt x="485348" y="488313"/>
                  </a:lnTo>
                  <a:lnTo>
                    <a:pt x="497186" y="471596"/>
                  </a:lnTo>
                  <a:lnTo>
                    <a:pt x="509024" y="453353"/>
                  </a:lnTo>
                  <a:lnTo>
                    <a:pt x="520861" y="433636"/>
                  </a:lnTo>
                  <a:lnTo>
                    <a:pt x="532699" y="412546"/>
                  </a:lnTo>
                  <a:lnTo>
                    <a:pt x="544537" y="390236"/>
                  </a:lnTo>
                  <a:lnTo>
                    <a:pt x="556375" y="366913"/>
                  </a:lnTo>
                  <a:lnTo>
                    <a:pt x="568213" y="342827"/>
                  </a:lnTo>
                  <a:lnTo>
                    <a:pt x="580050" y="318269"/>
                  </a:lnTo>
                  <a:lnTo>
                    <a:pt x="591888" y="293550"/>
                  </a:lnTo>
                  <a:lnTo>
                    <a:pt x="603726" y="268991"/>
                  </a:lnTo>
                  <a:lnTo>
                    <a:pt x="615564" y="244906"/>
                  </a:lnTo>
                  <a:lnTo>
                    <a:pt x="627401" y="221582"/>
                  </a:lnTo>
                  <a:lnTo>
                    <a:pt x="639239" y="199273"/>
                  </a:lnTo>
                  <a:lnTo>
                    <a:pt x="651077" y="178182"/>
                  </a:lnTo>
                  <a:lnTo>
                    <a:pt x="662915" y="158465"/>
                  </a:lnTo>
                  <a:lnTo>
                    <a:pt x="674752" y="140222"/>
                  </a:lnTo>
                  <a:lnTo>
                    <a:pt x="686590" y="123505"/>
                  </a:lnTo>
                  <a:lnTo>
                    <a:pt x="698428" y="108322"/>
                  </a:lnTo>
                  <a:lnTo>
                    <a:pt x="710266" y="94640"/>
                  </a:lnTo>
                  <a:lnTo>
                    <a:pt x="722104" y="82402"/>
                  </a:lnTo>
                  <a:lnTo>
                    <a:pt x="733941" y="71524"/>
                  </a:lnTo>
                  <a:lnTo>
                    <a:pt x="745779" y="61912"/>
                  </a:lnTo>
                  <a:lnTo>
                    <a:pt x="757617" y="53461"/>
                  </a:lnTo>
                  <a:lnTo>
                    <a:pt x="769455" y="46064"/>
                  </a:lnTo>
                  <a:lnTo>
                    <a:pt x="781292" y="39615"/>
                  </a:lnTo>
                  <a:lnTo>
                    <a:pt x="793130" y="34011"/>
                  </a:lnTo>
                  <a:lnTo>
                    <a:pt x="804968" y="29157"/>
                  </a:lnTo>
                  <a:lnTo>
                    <a:pt x="816806" y="24962"/>
                  </a:lnTo>
                  <a:lnTo>
                    <a:pt x="828643" y="21346"/>
                  </a:lnTo>
                  <a:lnTo>
                    <a:pt x="840481" y="18233"/>
                  </a:lnTo>
                  <a:lnTo>
                    <a:pt x="852319" y="15560"/>
                  </a:lnTo>
                  <a:lnTo>
                    <a:pt x="864157" y="13266"/>
                  </a:lnTo>
                  <a:lnTo>
                    <a:pt x="875995" y="11301"/>
                  </a:lnTo>
                  <a:lnTo>
                    <a:pt x="887832" y="9619"/>
                  </a:lnTo>
                  <a:lnTo>
                    <a:pt x="899670" y="8180"/>
                  </a:lnTo>
                  <a:lnTo>
                    <a:pt x="911508" y="6951"/>
                  </a:lnTo>
                  <a:lnTo>
                    <a:pt x="923346" y="5901"/>
                  </a:lnTo>
                  <a:lnTo>
                    <a:pt x="935183" y="5005"/>
                  </a:lnTo>
                  <a:lnTo>
                    <a:pt x="947021" y="4240"/>
                  </a:lnTo>
                  <a:lnTo>
                    <a:pt x="958859" y="3589"/>
                  </a:lnTo>
                  <a:lnTo>
                    <a:pt x="970697" y="3033"/>
                  </a:lnTo>
                  <a:lnTo>
                    <a:pt x="982534" y="2559"/>
                  </a:lnTo>
                  <a:lnTo>
                    <a:pt x="994372" y="2156"/>
                  </a:lnTo>
                  <a:lnTo>
                    <a:pt x="1006210" y="1812"/>
                  </a:lnTo>
                  <a:lnTo>
                    <a:pt x="1018048" y="1520"/>
                  </a:lnTo>
                  <a:lnTo>
                    <a:pt x="1029886" y="1270"/>
                  </a:lnTo>
                  <a:lnTo>
                    <a:pt x="1041723" y="1058"/>
                  </a:lnTo>
                  <a:lnTo>
                    <a:pt x="1053561" y="877"/>
                  </a:lnTo>
                  <a:lnTo>
                    <a:pt x="1065399" y="724"/>
                  </a:lnTo>
                  <a:lnTo>
                    <a:pt x="1077237" y="593"/>
                  </a:lnTo>
                  <a:lnTo>
                    <a:pt x="1089074" y="481"/>
                  </a:lnTo>
                  <a:lnTo>
                    <a:pt x="1100912" y="387"/>
                  </a:lnTo>
                  <a:lnTo>
                    <a:pt x="1112750" y="306"/>
                  </a:lnTo>
                  <a:lnTo>
                    <a:pt x="1124588" y="237"/>
                  </a:lnTo>
                  <a:lnTo>
                    <a:pt x="1136426" y="179"/>
                  </a:lnTo>
                  <a:lnTo>
                    <a:pt x="1148263" y="129"/>
                  </a:lnTo>
                  <a:lnTo>
                    <a:pt x="1160101" y="87"/>
                  </a:lnTo>
                  <a:lnTo>
                    <a:pt x="1171939" y="51"/>
                  </a:lnTo>
                  <a:lnTo>
                    <a:pt x="1171939" y="0"/>
                  </a:lnTo>
                  <a:lnTo>
                    <a:pt x="1183777" y="26"/>
                  </a:lnTo>
                  <a:lnTo>
                    <a:pt x="1195614" y="58"/>
                  </a:lnTo>
                  <a:lnTo>
                    <a:pt x="1207452" y="96"/>
                  </a:lnTo>
                  <a:lnTo>
                    <a:pt x="1219290" y="139"/>
                  </a:lnTo>
                  <a:lnTo>
                    <a:pt x="1231128" y="191"/>
                  </a:lnTo>
                  <a:lnTo>
                    <a:pt x="1242965" y="251"/>
                  </a:lnTo>
                  <a:lnTo>
                    <a:pt x="1254803" y="322"/>
                  </a:lnTo>
                  <a:lnTo>
                    <a:pt x="1266641" y="406"/>
                  </a:lnTo>
                  <a:lnTo>
                    <a:pt x="1278479" y="504"/>
                  </a:lnTo>
                  <a:lnTo>
                    <a:pt x="1290317" y="619"/>
                  </a:lnTo>
                  <a:lnTo>
                    <a:pt x="1302154" y="755"/>
                  </a:lnTo>
                  <a:lnTo>
                    <a:pt x="1313992" y="914"/>
                  </a:lnTo>
                  <a:lnTo>
                    <a:pt x="1325830" y="1101"/>
                  </a:lnTo>
                  <a:lnTo>
                    <a:pt x="1337668" y="1321"/>
                  </a:lnTo>
                  <a:lnTo>
                    <a:pt x="1349505" y="1578"/>
                  </a:lnTo>
                  <a:lnTo>
                    <a:pt x="1361343" y="1881"/>
                  </a:lnTo>
                  <a:lnTo>
                    <a:pt x="1373181" y="2236"/>
                  </a:lnTo>
                  <a:lnTo>
                    <a:pt x="1385019" y="2653"/>
                  </a:lnTo>
                  <a:lnTo>
                    <a:pt x="1396856" y="3142"/>
                  </a:lnTo>
                  <a:lnTo>
                    <a:pt x="1408694" y="3715"/>
                  </a:lnTo>
                  <a:lnTo>
                    <a:pt x="1420532" y="4387"/>
                  </a:lnTo>
                  <a:lnTo>
                    <a:pt x="1432370" y="5174"/>
                  </a:lnTo>
                  <a:lnTo>
                    <a:pt x="1444208" y="6096"/>
                  </a:lnTo>
                  <a:lnTo>
                    <a:pt x="1456045" y="7175"/>
                  </a:lnTo>
                  <a:lnTo>
                    <a:pt x="1467883" y="8437"/>
                  </a:lnTo>
                  <a:lnTo>
                    <a:pt x="1479721" y="9911"/>
                  </a:lnTo>
                  <a:lnTo>
                    <a:pt x="1491559" y="11631"/>
                  </a:lnTo>
                  <a:lnTo>
                    <a:pt x="1503396" y="13636"/>
                  </a:lnTo>
                  <a:lnTo>
                    <a:pt x="1515234" y="15971"/>
                  </a:lnTo>
                  <a:lnTo>
                    <a:pt x="1527072" y="18683"/>
                  </a:lnTo>
                  <a:lnTo>
                    <a:pt x="1538910" y="21829"/>
                  </a:lnTo>
                  <a:lnTo>
                    <a:pt x="1550748" y="25470"/>
                  </a:lnTo>
                  <a:lnTo>
                    <a:pt x="1562585" y="29673"/>
                  </a:lnTo>
                  <a:lnTo>
                    <a:pt x="1574423" y="34509"/>
                  </a:lnTo>
                  <a:lnTo>
                    <a:pt x="1586261" y="40057"/>
                  </a:lnTo>
                  <a:lnTo>
                    <a:pt x="1598099" y="46396"/>
                  </a:lnTo>
                  <a:lnTo>
                    <a:pt x="1609936" y="53605"/>
                  </a:lnTo>
                  <a:lnTo>
                    <a:pt x="1621774" y="61763"/>
                  </a:lnTo>
                  <a:lnTo>
                    <a:pt x="1633612" y="70942"/>
                  </a:lnTo>
                  <a:lnTo>
                    <a:pt x="1645450" y="81203"/>
                  </a:lnTo>
                  <a:lnTo>
                    <a:pt x="1657287" y="92590"/>
                  </a:lnTo>
                  <a:lnTo>
                    <a:pt x="1669125" y="105128"/>
                  </a:lnTo>
                  <a:lnTo>
                    <a:pt x="1680963" y="118810"/>
                  </a:lnTo>
                  <a:lnTo>
                    <a:pt x="1692801" y="133598"/>
                  </a:lnTo>
                  <a:lnTo>
                    <a:pt x="1704639" y="149416"/>
                  </a:lnTo>
                  <a:lnTo>
                    <a:pt x="1716476" y="166148"/>
                  </a:lnTo>
                  <a:lnTo>
                    <a:pt x="1728314" y="183641"/>
                  </a:lnTo>
                  <a:lnTo>
                    <a:pt x="1740152" y="201705"/>
                  </a:lnTo>
                  <a:lnTo>
                    <a:pt x="1751990" y="220124"/>
                  </a:lnTo>
                  <a:lnTo>
                    <a:pt x="1763827" y="238663"/>
                  </a:lnTo>
                  <a:lnTo>
                    <a:pt x="1775665" y="257082"/>
                  </a:lnTo>
                  <a:lnTo>
                    <a:pt x="1787503" y="275146"/>
                  </a:lnTo>
                  <a:lnTo>
                    <a:pt x="1799341" y="292638"/>
                  </a:lnTo>
                  <a:lnTo>
                    <a:pt x="1811178" y="309371"/>
                  </a:lnTo>
                  <a:lnTo>
                    <a:pt x="1823016" y="325188"/>
                  </a:lnTo>
                  <a:lnTo>
                    <a:pt x="1834854" y="339976"/>
                  </a:lnTo>
                  <a:lnTo>
                    <a:pt x="1846692" y="353658"/>
                  </a:lnTo>
                  <a:lnTo>
                    <a:pt x="1858530" y="366196"/>
                  </a:lnTo>
                  <a:lnTo>
                    <a:pt x="1870367" y="377584"/>
                  </a:lnTo>
                  <a:lnTo>
                    <a:pt x="1882205" y="387845"/>
                  </a:lnTo>
                  <a:lnTo>
                    <a:pt x="1894043" y="397024"/>
                  </a:lnTo>
                  <a:lnTo>
                    <a:pt x="1905881" y="405182"/>
                  </a:lnTo>
                  <a:lnTo>
                    <a:pt x="1917718" y="412391"/>
                  </a:lnTo>
                  <a:lnTo>
                    <a:pt x="1929556" y="418729"/>
                  </a:lnTo>
                  <a:lnTo>
                    <a:pt x="1941394" y="424277"/>
                  </a:lnTo>
                  <a:lnTo>
                    <a:pt x="1953232" y="429114"/>
                  </a:lnTo>
                  <a:lnTo>
                    <a:pt x="1965069" y="433317"/>
                  </a:lnTo>
                  <a:lnTo>
                    <a:pt x="1976907" y="436957"/>
                  </a:lnTo>
                  <a:lnTo>
                    <a:pt x="1988745" y="440103"/>
                  </a:lnTo>
                  <a:lnTo>
                    <a:pt x="2000583" y="442816"/>
                  </a:lnTo>
                  <a:lnTo>
                    <a:pt x="2012421" y="445150"/>
                  </a:lnTo>
                  <a:lnTo>
                    <a:pt x="2024258" y="447155"/>
                  </a:lnTo>
                  <a:lnTo>
                    <a:pt x="2036096" y="448875"/>
                  </a:lnTo>
                  <a:lnTo>
                    <a:pt x="2047934" y="450349"/>
                  </a:lnTo>
                  <a:lnTo>
                    <a:pt x="2059772" y="451611"/>
                  </a:lnTo>
                  <a:lnTo>
                    <a:pt x="2071609" y="452690"/>
                  </a:lnTo>
                  <a:lnTo>
                    <a:pt x="2083447" y="453612"/>
                  </a:lnTo>
                  <a:lnTo>
                    <a:pt x="2095285" y="454399"/>
                  </a:lnTo>
                  <a:lnTo>
                    <a:pt x="2107123" y="455071"/>
                  </a:lnTo>
                  <a:lnTo>
                    <a:pt x="2118961" y="455645"/>
                  </a:lnTo>
                  <a:lnTo>
                    <a:pt x="2130798" y="456134"/>
                  </a:lnTo>
                  <a:lnTo>
                    <a:pt x="2142636" y="456550"/>
                  </a:lnTo>
                  <a:lnTo>
                    <a:pt x="2154474" y="456906"/>
                  </a:lnTo>
                  <a:lnTo>
                    <a:pt x="2166312" y="457208"/>
                  </a:lnTo>
                  <a:lnTo>
                    <a:pt x="2178149" y="457466"/>
                  </a:lnTo>
                  <a:lnTo>
                    <a:pt x="2189987" y="457685"/>
                  </a:lnTo>
                  <a:lnTo>
                    <a:pt x="2201825" y="457872"/>
                  </a:lnTo>
                  <a:lnTo>
                    <a:pt x="2213663" y="458031"/>
                  </a:lnTo>
                  <a:lnTo>
                    <a:pt x="2225500" y="458167"/>
                  </a:lnTo>
                  <a:lnTo>
                    <a:pt x="2237338" y="458282"/>
                  </a:lnTo>
                  <a:lnTo>
                    <a:pt x="2249176" y="458380"/>
                  </a:lnTo>
                  <a:lnTo>
                    <a:pt x="2261014" y="458464"/>
                  </a:lnTo>
                  <a:lnTo>
                    <a:pt x="2272852" y="458535"/>
                  </a:lnTo>
                  <a:lnTo>
                    <a:pt x="2284689" y="458596"/>
                  </a:lnTo>
                  <a:lnTo>
                    <a:pt x="2296527" y="458647"/>
                  </a:lnTo>
                  <a:lnTo>
                    <a:pt x="2308365" y="458691"/>
                  </a:lnTo>
                  <a:lnTo>
                    <a:pt x="2320203" y="458728"/>
                  </a:lnTo>
                  <a:lnTo>
                    <a:pt x="2332040" y="458760"/>
                  </a:lnTo>
                  <a:lnTo>
                    <a:pt x="2343878" y="458787"/>
                  </a:lnTo>
                  <a:lnTo>
                    <a:pt x="2343878" y="458941"/>
                  </a:lnTo>
                  <a:lnTo>
                    <a:pt x="2355716" y="458941"/>
                  </a:lnTo>
                  <a:lnTo>
                    <a:pt x="2367554" y="458941"/>
                  </a:lnTo>
                  <a:lnTo>
                    <a:pt x="2379391" y="458941"/>
                  </a:lnTo>
                  <a:lnTo>
                    <a:pt x="2391229" y="458941"/>
                  </a:lnTo>
                  <a:lnTo>
                    <a:pt x="2403067" y="458941"/>
                  </a:lnTo>
                  <a:lnTo>
                    <a:pt x="2414905" y="458941"/>
                  </a:lnTo>
                  <a:lnTo>
                    <a:pt x="2426743" y="458941"/>
                  </a:lnTo>
                  <a:lnTo>
                    <a:pt x="2438580" y="458941"/>
                  </a:lnTo>
                  <a:lnTo>
                    <a:pt x="2450418" y="458941"/>
                  </a:lnTo>
                  <a:lnTo>
                    <a:pt x="2462256" y="458941"/>
                  </a:lnTo>
                  <a:lnTo>
                    <a:pt x="2474094" y="458941"/>
                  </a:lnTo>
                  <a:lnTo>
                    <a:pt x="2485931" y="458941"/>
                  </a:lnTo>
                  <a:lnTo>
                    <a:pt x="2497769" y="458941"/>
                  </a:lnTo>
                  <a:lnTo>
                    <a:pt x="2509607" y="458941"/>
                  </a:lnTo>
                  <a:lnTo>
                    <a:pt x="2521445" y="458941"/>
                  </a:lnTo>
                  <a:lnTo>
                    <a:pt x="2533283" y="458941"/>
                  </a:lnTo>
                  <a:lnTo>
                    <a:pt x="2545120" y="458941"/>
                  </a:lnTo>
                  <a:lnTo>
                    <a:pt x="2556958" y="458941"/>
                  </a:lnTo>
                  <a:lnTo>
                    <a:pt x="2568796" y="458941"/>
                  </a:lnTo>
                  <a:lnTo>
                    <a:pt x="2580634" y="458941"/>
                  </a:lnTo>
                  <a:lnTo>
                    <a:pt x="2592471" y="458941"/>
                  </a:lnTo>
                  <a:lnTo>
                    <a:pt x="2604309" y="458941"/>
                  </a:lnTo>
                  <a:lnTo>
                    <a:pt x="2616147" y="458941"/>
                  </a:lnTo>
                  <a:lnTo>
                    <a:pt x="2627985" y="458941"/>
                  </a:lnTo>
                  <a:lnTo>
                    <a:pt x="2639822" y="458941"/>
                  </a:lnTo>
                  <a:lnTo>
                    <a:pt x="2651660" y="458941"/>
                  </a:lnTo>
                  <a:lnTo>
                    <a:pt x="2663498" y="458941"/>
                  </a:lnTo>
                  <a:lnTo>
                    <a:pt x="2675336" y="458941"/>
                  </a:lnTo>
                  <a:lnTo>
                    <a:pt x="2687174" y="458941"/>
                  </a:lnTo>
                  <a:lnTo>
                    <a:pt x="2699011" y="458941"/>
                  </a:lnTo>
                  <a:lnTo>
                    <a:pt x="2710849" y="458941"/>
                  </a:lnTo>
                  <a:lnTo>
                    <a:pt x="2722687" y="458941"/>
                  </a:lnTo>
                  <a:lnTo>
                    <a:pt x="2734525" y="458941"/>
                  </a:lnTo>
                  <a:lnTo>
                    <a:pt x="2746362" y="458941"/>
                  </a:lnTo>
                  <a:lnTo>
                    <a:pt x="2758200" y="458941"/>
                  </a:lnTo>
                  <a:lnTo>
                    <a:pt x="2770038" y="458941"/>
                  </a:lnTo>
                  <a:lnTo>
                    <a:pt x="2781876" y="458941"/>
                  </a:lnTo>
                  <a:lnTo>
                    <a:pt x="2793713" y="458941"/>
                  </a:lnTo>
                  <a:lnTo>
                    <a:pt x="2805551" y="458941"/>
                  </a:lnTo>
                  <a:lnTo>
                    <a:pt x="2817389" y="458941"/>
                  </a:lnTo>
                  <a:lnTo>
                    <a:pt x="2829227" y="458941"/>
                  </a:lnTo>
                  <a:lnTo>
                    <a:pt x="2841065" y="458941"/>
                  </a:lnTo>
                  <a:lnTo>
                    <a:pt x="2852902" y="458941"/>
                  </a:lnTo>
                  <a:lnTo>
                    <a:pt x="2864740" y="458941"/>
                  </a:lnTo>
                  <a:lnTo>
                    <a:pt x="2876578" y="458941"/>
                  </a:lnTo>
                  <a:lnTo>
                    <a:pt x="2888416" y="458941"/>
                  </a:lnTo>
                  <a:lnTo>
                    <a:pt x="2900253" y="458941"/>
                  </a:lnTo>
                  <a:lnTo>
                    <a:pt x="2912091" y="458941"/>
                  </a:lnTo>
                  <a:lnTo>
                    <a:pt x="2923929" y="458941"/>
                  </a:lnTo>
                  <a:lnTo>
                    <a:pt x="2935767" y="458941"/>
                  </a:lnTo>
                  <a:lnTo>
                    <a:pt x="2947604" y="458941"/>
                  </a:lnTo>
                  <a:lnTo>
                    <a:pt x="2959442" y="458941"/>
                  </a:lnTo>
                  <a:lnTo>
                    <a:pt x="2971280" y="458941"/>
                  </a:lnTo>
                  <a:lnTo>
                    <a:pt x="2983118" y="458941"/>
                  </a:lnTo>
                  <a:lnTo>
                    <a:pt x="2994956" y="458941"/>
                  </a:lnTo>
                  <a:lnTo>
                    <a:pt x="3006793" y="458941"/>
                  </a:lnTo>
                  <a:lnTo>
                    <a:pt x="3018631" y="458941"/>
                  </a:lnTo>
                  <a:lnTo>
                    <a:pt x="3030469" y="458941"/>
                  </a:lnTo>
                  <a:lnTo>
                    <a:pt x="3042307" y="458941"/>
                  </a:lnTo>
                  <a:lnTo>
                    <a:pt x="3054144" y="458941"/>
                  </a:lnTo>
                  <a:lnTo>
                    <a:pt x="3065982" y="458941"/>
                  </a:lnTo>
                  <a:lnTo>
                    <a:pt x="3077820" y="458941"/>
                  </a:lnTo>
                  <a:lnTo>
                    <a:pt x="3089658" y="458941"/>
                  </a:lnTo>
                  <a:lnTo>
                    <a:pt x="3101496" y="458941"/>
                  </a:lnTo>
                  <a:lnTo>
                    <a:pt x="3113333" y="458941"/>
                  </a:lnTo>
                  <a:lnTo>
                    <a:pt x="3125171" y="458941"/>
                  </a:lnTo>
                  <a:lnTo>
                    <a:pt x="3137009" y="458941"/>
                  </a:lnTo>
                  <a:lnTo>
                    <a:pt x="3148847" y="458941"/>
                  </a:lnTo>
                  <a:lnTo>
                    <a:pt x="3160684" y="458941"/>
                  </a:lnTo>
                  <a:lnTo>
                    <a:pt x="3172522" y="458941"/>
                  </a:lnTo>
                  <a:lnTo>
                    <a:pt x="3184360" y="458941"/>
                  </a:lnTo>
                  <a:lnTo>
                    <a:pt x="3196198" y="458941"/>
                  </a:lnTo>
                  <a:lnTo>
                    <a:pt x="3208035" y="458941"/>
                  </a:lnTo>
                  <a:lnTo>
                    <a:pt x="3219873" y="458941"/>
                  </a:lnTo>
                  <a:lnTo>
                    <a:pt x="3231711" y="458941"/>
                  </a:lnTo>
                  <a:lnTo>
                    <a:pt x="3243549" y="458941"/>
                  </a:lnTo>
                  <a:lnTo>
                    <a:pt x="3255387" y="458941"/>
                  </a:lnTo>
                  <a:lnTo>
                    <a:pt x="3267224" y="458941"/>
                  </a:lnTo>
                  <a:lnTo>
                    <a:pt x="3279062" y="458941"/>
                  </a:lnTo>
                  <a:lnTo>
                    <a:pt x="3290900" y="458941"/>
                  </a:lnTo>
                  <a:lnTo>
                    <a:pt x="3302738" y="458941"/>
                  </a:lnTo>
                  <a:lnTo>
                    <a:pt x="3314575" y="458941"/>
                  </a:lnTo>
                  <a:lnTo>
                    <a:pt x="3326413" y="458941"/>
                  </a:lnTo>
                  <a:lnTo>
                    <a:pt x="3338251" y="458941"/>
                  </a:lnTo>
                  <a:lnTo>
                    <a:pt x="3350089" y="458941"/>
                  </a:lnTo>
                  <a:lnTo>
                    <a:pt x="3361926" y="458941"/>
                  </a:lnTo>
                  <a:lnTo>
                    <a:pt x="3373764" y="458941"/>
                  </a:lnTo>
                  <a:lnTo>
                    <a:pt x="3385602" y="458941"/>
                  </a:lnTo>
                  <a:lnTo>
                    <a:pt x="3397440" y="458941"/>
                  </a:lnTo>
                  <a:lnTo>
                    <a:pt x="3409278" y="458941"/>
                  </a:lnTo>
                  <a:lnTo>
                    <a:pt x="3421115" y="458941"/>
                  </a:lnTo>
                  <a:lnTo>
                    <a:pt x="3432953" y="458941"/>
                  </a:lnTo>
                  <a:lnTo>
                    <a:pt x="3444791" y="458941"/>
                  </a:lnTo>
                  <a:lnTo>
                    <a:pt x="3456629" y="458941"/>
                  </a:lnTo>
                  <a:lnTo>
                    <a:pt x="3468466" y="458941"/>
                  </a:lnTo>
                  <a:lnTo>
                    <a:pt x="3480304" y="458941"/>
                  </a:lnTo>
                  <a:lnTo>
                    <a:pt x="3492142" y="458941"/>
                  </a:lnTo>
                  <a:lnTo>
                    <a:pt x="3503980" y="458941"/>
                  </a:lnTo>
                  <a:lnTo>
                    <a:pt x="3515818" y="458941"/>
                  </a:lnTo>
                  <a:lnTo>
                    <a:pt x="3515818" y="458838"/>
                  </a:lnTo>
                  <a:lnTo>
                    <a:pt x="3527655" y="458820"/>
                  </a:lnTo>
                  <a:lnTo>
                    <a:pt x="3539493" y="458799"/>
                  </a:lnTo>
                  <a:lnTo>
                    <a:pt x="3551331" y="458774"/>
                  </a:lnTo>
                  <a:lnTo>
                    <a:pt x="3563169" y="458745"/>
                  </a:lnTo>
                  <a:lnTo>
                    <a:pt x="3575006" y="458711"/>
                  </a:lnTo>
                  <a:lnTo>
                    <a:pt x="3586844" y="458670"/>
                  </a:lnTo>
                  <a:lnTo>
                    <a:pt x="3598682" y="458623"/>
                  </a:lnTo>
                  <a:lnTo>
                    <a:pt x="3610520" y="458567"/>
                  </a:lnTo>
                  <a:lnTo>
                    <a:pt x="3622357" y="458502"/>
                  </a:lnTo>
                  <a:lnTo>
                    <a:pt x="3634195" y="458425"/>
                  </a:lnTo>
                  <a:lnTo>
                    <a:pt x="3646033" y="458335"/>
                  </a:lnTo>
                  <a:lnTo>
                    <a:pt x="3657871" y="458229"/>
                  </a:lnTo>
                  <a:lnTo>
                    <a:pt x="3669709" y="458104"/>
                  </a:lnTo>
                  <a:lnTo>
                    <a:pt x="3681546" y="457958"/>
                  </a:lnTo>
                  <a:lnTo>
                    <a:pt x="3693384" y="457786"/>
                  </a:lnTo>
                  <a:lnTo>
                    <a:pt x="3705222" y="457584"/>
                  </a:lnTo>
                  <a:lnTo>
                    <a:pt x="3717060" y="457347"/>
                  </a:lnTo>
                  <a:lnTo>
                    <a:pt x="3728897" y="457069"/>
                  </a:lnTo>
                  <a:lnTo>
                    <a:pt x="3740735" y="456743"/>
                  </a:lnTo>
                  <a:lnTo>
                    <a:pt x="3752573" y="456361"/>
                  </a:lnTo>
                  <a:lnTo>
                    <a:pt x="3764411" y="455913"/>
                  </a:lnTo>
                  <a:lnTo>
                    <a:pt x="3776248" y="455388"/>
                  </a:lnTo>
                  <a:lnTo>
                    <a:pt x="3788086" y="454774"/>
                  </a:lnTo>
                  <a:lnTo>
                    <a:pt x="3799924" y="454054"/>
                  </a:lnTo>
                  <a:lnTo>
                    <a:pt x="3811762" y="453213"/>
                  </a:lnTo>
                  <a:lnTo>
                    <a:pt x="3823600" y="452231"/>
                  </a:lnTo>
                  <a:lnTo>
                    <a:pt x="3835437" y="451084"/>
                  </a:lnTo>
                  <a:lnTo>
                    <a:pt x="3847275" y="449747"/>
                  </a:lnTo>
                  <a:lnTo>
                    <a:pt x="3859113" y="448191"/>
                  </a:lnTo>
                  <a:lnTo>
                    <a:pt x="3870951" y="446383"/>
                  </a:lnTo>
                  <a:lnTo>
                    <a:pt x="3882788" y="444285"/>
                  </a:lnTo>
                  <a:lnTo>
                    <a:pt x="3894626" y="441858"/>
                  </a:lnTo>
                  <a:lnTo>
                    <a:pt x="3906464" y="439056"/>
                  </a:lnTo>
                  <a:lnTo>
                    <a:pt x="3918302" y="435832"/>
                  </a:lnTo>
                  <a:lnTo>
                    <a:pt x="3930139" y="432133"/>
                  </a:lnTo>
                  <a:lnTo>
                    <a:pt x="3941977" y="427908"/>
                  </a:lnTo>
                  <a:lnTo>
                    <a:pt x="3953815" y="423101"/>
                  </a:lnTo>
                  <a:lnTo>
                    <a:pt x="3965653" y="417663"/>
                  </a:lnTo>
                  <a:lnTo>
                    <a:pt x="3977491" y="411543"/>
                  </a:lnTo>
                  <a:lnTo>
                    <a:pt x="3989328" y="404703"/>
                  </a:lnTo>
                  <a:lnTo>
                    <a:pt x="4001166" y="397111"/>
                  </a:lnTo>
                  <a:lnTo>
                    <a:pt x="4013004" y="388753"/>
                  </a:lnTo>
                  <a:lnTo>
                    <a:pt x="4024842" y="379631"/>
                  </a:lnTo>
                  <a:lnTo>
                    <a:pt x="4036679" y="369773"/>
                  </a:lnTo>
                  <a:lnTo>
                    <a:pt x="4048517" y="359227"/>
                  </a:lnTo>
                  <a:lnTo>
                    <a:pt x="4060355" y="348073"/>
                  </a:lnTo>
                  <a:lnTo>
                    <a:pt x="4072193" y="336411"/>
                  </a:lnTo>
                  <a:lnTo>
                    <a:pt x="4084031" y="324368"/>
                  </a:lnTo>
                  <a:lnTo>
                    <a:pt x="4095868" y="312089"/>
                  </a:lnTo>
                  <a:lnTo>
                    <a:pt x="4107706" y="299729"/>
                  </a:lnTo>
                  <a:lnTo>
                    <a:pt x="4119544" y="287450"/>
                  </a:lnTo>
                  <a:lnTo>
                    <a:pt x="4131382" y="275407"/>
                  </a:lnTo>
                  <a:lnTo>
                    <a:pt x="4143219" y="263746"/>
                  </a:lnTo>
                  <a:lnTo>
                    <a:pt x="4155057" y="252591"/>
                  </a:lnTo>
                  <a:lnTo>
                    <a:pt x="4166895" y="242046"/>
                  </a:lnTo>
                  <a:lnTo>
                    <a:pt x="4178733" y="232187"/>
                  </a:lnTo>
                  <a:lnTo>
                    <a:pt x="4190570" y="223066"/>
                  </a:lnTo>
                  <a:lnTo>
                    <a:pt x="4202408" y="214707"/>
                  </a:lnTo>
                  <a:lnTo>
                    <a:pt x="4214246" y="207115"/>
                  </a:lnTo>
                  <a:lnTo>
                    <a:pt x="4226084" y="200275"/>
                  </a:lnTo>
                  <a:lnTo>
                    <a:pt x="4237922" y="194156"/>
                  </a:lnTo>
                  <a:lnTo>
                    <a:pt x="4249759" y="188717"/>
                  </a:lnTo>
                  <a:lnTo>
                    <a:pt x="4261597" y="183911"/>
                  </a:lnTo>
                  <a:lnTo>
                    <a:pt x="4273435" y="179685"/>
                  </a:lnTo>
                  <a:lnTo>
                    <a:pt x="4285273" y="175987"/>
                  </a:lnTo>
                  <a:lnTo>
                    <a:pt x="4297110" y="172762"/>
                  </a:lnTo>
                  <a:lnTo>
                    <a:pt x="4308948" y="169960"/>
                  </a:lnTo>
                  <a:lnTo>
                    <a:pt x="4320786" y="167533"/>
                  </a:lnTo>
                  <a:lnTo>
                    <a:pt x="4332624" y="165436"/>
                  </a:lnTo>
                  <a:lnTo>
                    <a:pt x="4344461" y="163627"/>
                  </a:lnTo>
                  <a:lnTo>
                    <a:pt x="4356299" y="162071"/>
                  </a:lnTo>
                  <a:lnTo>
                    <a:pt x="4368137" y="160734"/>
                  </a:lnTo>
                  <a:lnTo>
                    <a:pt x="4379975" y="159588"/>
                  </a:lnTo>
                  <a:lnTo>
                    <a:pt x="4391813" y="158605"/>
                  </a:lnTo>
                  <a:lnTo>
                    <a:pt x="4403650" y="157764"/>
                  </a:lnTo>
                  <a:lnTo>
                    <a:pt x="4415488" y="157045"/>
                  </a:lnTo>
                  <a:lnTo>
                    <a:pt x="4427326" y="156430"/>
                  </a:lnTo>
                  <a:lnTo>
                    <a:pt x="4439164" y="155905"/>
                  </a:lnTo>
                  <a:lnTo>
                    <a:pt x="4451001" y="155457"/>
                  </a:lnTo>
                  <a:lnTo>
                    <a:pt x="4462839" y="155075"/>
                  </a:lnTo>
                  <a:lnTo>
                    <a:pt x="4474677" y="154749"/>
                  </a:lnTo>
                  <a:lnTo>
                    <a:pt x="4486515" y="154471"/>
                  </a:lnTo>
                  <a:lnTo>
                    <a:pt x="4498352" y="154234"/>
                  </a:lnTo>
                  <a:lnTo>
                    <a:pt x="4510190" y="154033"/>
                  </a:lnTo>
                  <a:lnTo>
                    <a:pt x="4522028" y="153861"/>
                  </a:lnTo>
                  <a:lnTo>
                    <a:pt x="4533866" y="153714"/>
                  </a:lnTo>
                  <a:lnTo>
                    <a:pt x="4545704" y="153590"/>
                  </a:lnTo>
                  <a:lnTo>
                    <a:pt x="4557541" y="153484"/>
                  </a:lnTo>
                  <a:lnTo>
                    <a:pt x="4569379" y="153393"/>
                  </a:lnTo>
                  <a:lnTo>
                    <a:pt x="4581217" y="153316"/>
                  </a:lnTo>
                  <a:lnTo>
                    <a:pt x="4593055" y="153251"/>
                  </a:lnTo>
                  <a:lnTo>
                    <a:pt x="4604892" y="153195"/>
                  </a:lnTo>
                  <a:lnTo>
                    <a:pt x="4616730" y="153148"/>
                  </a:lnTo>
                  <a:lnTo>
                    <a:pt x="4628568" y="153108"/>
                  </a:lnTo>
                  <a:lnTo>
                    <a:pt x="4640406" y="153073"/>
                  </a:lnTo>
                  <a:lnTo>
                    <a:pt x="4652244" y="153044"/>
                  </a:lnTo>
                  <a:lnTo>
                    <a:pt x="4664081" y="153019"/>
                  </a:lnTo>
                  <a:lnTo>
                    <a:pt x="4675919" y="152998"/>
                  </a:lnTo>
                  <a:lnTo>
                    <a:pt x="4687757" y="152980"/>
                  </a:lnTo>
                </a:path>
              </a:pathLst>
            </a:custGeom>
            <a:ln w="40651" cap="flat">
              <a:solidFill>
                <a:srgbClr val="E8E8E8">
                  <a:alpha val="100000"/>
                </a:srgbClr>
              </a:solidFill>
              <a:prstDash val="solid"/>
              <a:round/>
            </a:ln>
          </p:spPr>
          <p:txBody>
            <a:bodyPr/>
            <a:lstStyle/>
            <a:p/>
          </p:txBody>
        </p:sp>
        <p:sp>
          <p:nvSpPr>
            <p:cNvPr id="56" name="pl56"/>
            <p:cNvSpPr/>
            <p:nvPr/>
          </p:nvSpPr>
          <p:spPr>
            <a:xfrm>
              <a:off x="2482252" y="2282406"/>
              <a:ext cx="4687757" cy="305960"/>
            </a:xfrm>
            <a:custGeom>
              <a:avLst/>
              <a:pathLst>
                <a:path w="4687757" h="305960">
                  <a:moveTo>
                    <a:pt x="0" y="305960"/>
                  </a:moveTo>
                  <a:lnTo>
                    <a:pt x="11837" y="305951"/>
                  </a:lnTo>
                  <a:lnTo>
                    <a:pt x="23675" y="305941"/>
                  </a:lnTo>
                  <a:lnTo>
                    <a:pt x="35513" y="305928"/>
                  </a:lnTo>
                  <a:lnTo>
                    <a:pt x="47351" y="305914"/>
                  </a:lnTo>
                  <a:lnTo>
                    <a:pt x="59188" y="305897"/>
                  </a:lnTo>
                  <a:lnTo>
                    <a:pt x="71026" y="305876"/>
                  </a:lnTo>
                  <a:lnTo>
                    <a:pt x="82864" y="305853"/>
                  </a:lnTo>
                  <a:lnTo>
                    <a:pt x="94702" y="305825"/>
                  </a:lnTo>
                  <a:lnTo>
                    <a:pt x="106539" y="305792"/>
                  </a:lnTo>
                  <a:lnTo>
                    <a:pt x="118377" y="305754"/>
                  </a:lnTo>
                  <a:lnTo>
                    <a:pt x="130215" y="305709"/>
                  </a:lnTo>
                  <a:lnTo>
                    <a:pt x="142053" y="305656"/>
                  </a:lnTo>
                  <a:lnTo>
                    <a:pt x="153891" y="305593"/>
                  </a:lnTo>
                  <a:lnTo>
                    <a:pt x="165728" y="305520"/>
                  </a:lnTo>
                  <a:lnTo>
                    <a:pt x="177566" y="305434"/>
                  </a:lnTo>
                  <a:lnTo>
                    <a:pt x="189404" y="305333"/>
                  </a:lnTo>
                  <a:lnTo>
                    <a:pt x="201242" y="305215"/>
                  </a:lnTo>
                  <a:lnTo>
                    <a:pt x="213079" y="305076"/>
                  </a:lnTo>
                  <a:lnTo>
                    <a:pt x="224917" y="304913"/>
                  </a:lnTo>
                  <a:lnTo>
                    <a:pt x="236755" y="304722"/>
                  </a:lnTo>
                  <a:lnTo>
                    <a:pt x="248593" y="304498"/>
                  </a:lnTo>
                  <a:lnTo>
                    <a:pt x="260430" y="304235"/>
                  </a:lnTo>
                  <a:lnTo>
                    <a:pt x="272268" y="303928"/>
                  </a:lnTo>
                  <a:lnTo>
                    <a:pt x="284106" y="303568"/>
                  </a:lnTo>
                  <a:lnTo>
                    <a:pt x="295944" y="303148"/>
                  </a:lnTo>
                  <a:lnTo>
                    <a:pt x="307782" y="302657"/>
                  </a:lnTo>
                  <a:lnTo>
                    <a:pt x="319619" y="302083"/>
                  </a:lnTo>
                  <a:lnTo>
                    <a:pt x="331457" y="301415"/>
                  </a:lnTo>
                  <a:lnTo>
                    <a:pt x="343295" y="300637"/>
                  </a:lnTo>
                  <a:lnTo>
                    <a:pt x="355133" y="299733"/>
                  </a:lnTo>
                  <a:lnTo>
                    <a:pt x="366970" y="298684"/>
                  </a:lnTo>
                  <a:lnTo>
                    <a:pt x="378808" y="297470"/>
                  </a:lnTo>
                  <a:lnTo>
                    <a:pt x="390646" y="296069"/>
                  </a:lnTo>
                  <a:lnTo>
                    <a:pt x="402484" y="294457"/>
                  </a:lnTo>
                  <a:lnTo>
                    <a:pt x="414321" y="292608"/>
                  </a:lnTo>
                  <a:lnTo>
                    <a:pt x="426159" y="290495"/>
                  </a:lnTo>
                  <a:lnTo>
                    <a:pt x="437997" y="288092"/>
                  </a:lnTo>
                  <a:lnTo>
                    <a:pt x="449835" y="285373"/>
                  </a:lnTo>
                  <a:lnTo>
                    <a:pt x="461673" y="282313"/>
                  </a:lnTo>
                  <a:lnTo>
                    <a:pt x="473510" y="278893"/>
                  </a:lnTo>
                  <a:lnTo>
                    <a:pt x="485348" y="275097"/>
                  </a:lnTo>
                  <a:lnTo>
                    <a:pt x="497186" y="270918"/>
                  </a:lnTo>
                  <a:lnTo>
                    <a:pt x="509024" y="266357"/>
                  </a:lnTo>
                  <a:lnTo>
                    <a:pt x="520861" y="261428"/>
                  </a:lnTo>
                  <a:lnTo>
                    <a:pt x="532699" y="256155"/>
                  </a:lnTo>
                  <a:lnTo>
                    <a:pt x="544537" y="250578"/>
                  </a:lnTo>
                  <a:lnTo>
                    <a:pt x="556375" y="244747"/>
                  </a:lnTo>
                  <a:lnTo>
                    <a:pt x="568213" y="238725"/>
                  </a:lnTo>
                  <a:lnTo>
                    <a:pt x="580050" y="232586"/>
                  </a:lnTo>
                  <a:lnTo>
                    <a:pt x="591888" y="226406"/>
                  </a:lnTo>
                  <a:lnTo>
                    <a:pt x="603726" y="220266"/>
                  </a:lnTo>
                  <a:lnTo>
                    <a:pt x="615564" y="214245"/>
                  </a:lnTo>
                  <a:lnTo>
                    <a:pt x="627401" y="208414"/>
                  </a:lnTo>
                  <a:lnTo>
                    <a:pt x="639239" y="202837"/>
                  </a:lnTo>
                  <a:lnTo>
                    <a:pt x="651077" y="197564"/>
                  </a:lnTo>
                  <a:lnTo>
                    <a:pt x="662915" y="192635"/>
                  </a:lnTo>
                  <a:lnTo>
                    <a:pt x="674752" y="188074"/>
                  </a:lnTo>
                  <a:lnTo>
                    <a:pt x="686590" y="183895"/>
                  </a:lnTo>
                  <a:lnTo>
                    <a:pt x="698428" y="180099"/>
                  </a:lnTo>
                  <a:lnTo>
                    <a:pt x="710266" y="176679"/>
                  </a:lnTo>
                  <a:lnTo>
                    <a:pt x="722104" y="173619"/>
                  </a:lnTo>
                  <a:lnTo>
                    <a:pt x="733941" y="170900"/>
                  </a:lnTo>
                  <a:lnTo>
                    <a:pt x="745779" y="168497"/>
                  </a:lnTo>
                  <a:lnTo>
                    <a:pt x="757617" y="166384"/>
                  </a:lnTo>
                  <a:lnTo>
                    <a:pt x="769455" y="164535"/>
                  </a:lnTo>
                  <a:lnTo>
                    <a:pt x="781292" y="162922"/>
                  </a:lnTo>
                  <a:lnTo>
                    <a:pt x="793130" y="161521"/>
                  </a:lnTo>
                  <a:lnTo>
                    <a:pt x="804968" y="160308"/>
                  </a:lnTo>
                  <a:lnTo>
                    <a:pt x="816806" y="159259"/>
                  </a:lnTo>
                  <a:lnTo>
                    <a:pt x="828643" y="158355"/>
                  </a:lnTo>
                  <a:lnTo>
                    <a:pt x="840481" y="157577"/>
                  </a:lnTo>
                  <a:lnTo>
                    <a:pt x="852319" y="156909"/>
                  </a:lnTo>
                  <a:lnTo>
                    <a:pt x="864157" y="156335"/>
                  </a:lnTo>
                  <a:lnTo>
                    <a:pt x="875995" y="155844"/>
                  </a:lnTo>
                  <a:lnTo>
                    <a:pt x="887832" y="155423"/>
                  </a:lnTo>
                  <a:lnTo>
                    <a:pt x="899670" y="155064"/>
                  </a:lnTo>
                  <a:lnTo>
                    <a:pt x="911508" y="154756"/>
                  </a:lnTo>
                  <a:lnTo>
                    <a:pt x="923346" y="154494"/>
                  </a:lnTo>
                  <a:lnTo>
                    <a:pt x="935183" y="154270"/>
                  </a:lnTo>
                  <a:lnTo>
                    <a:pt x="947021" y="154079"/>
                  </a:lnTo>
                  <a:lnTo>
                    <a:pt x="958859" y="153916"/>
                  </a:lnTo>
                  <a:lnTo>
                    <a:pt x="970697" y="153777"/>
                  </a:lnTo>
                  <a:lnTo>
                    <a:pt x="982534" y="153658"/>
                  </a:lnTo>
                  <a:lnTo>
                    <a:pt x="994372" y="153558"/>
                  </a:lnTo>
                  <a:lnTo>
                    <a:pt x="1006210" y="153472"/>
                  </a:lnTo>
                  <a:lnTo>
                    <a:pt x="1018048" y="153398"/>
                  </a:lnTo>
                  <a:lnTo>
                    <a:pt x="1029886" y="153336"/>
                  </a:lnTo>
                  <a:lnTo>
                    <a:pt x="1041723" y="153283"/>
                  </a:lnTo>
                  <a:lnTo>
                    <a:pt x="1053561" y="153238"/>
                  </a:lnTo>
                  <a:lnTo>
                    <a:pt x="1065399" y="153200"/>
                  </a:lnTo>
                  <a:lnTo>
                    <a:pt x="1077237" y="153167"/>
                  </a:lnTo>
                  <a:lnTo>
                    <a:pt x="1089074" y="153139"/>
                  </a:lnTo>
                  <a:lnTo>
                    <a:pt x="1100912" y="153115"/>
                  </a:lnTo>
                  <a:lnTo>
                    <a:pt x="1112750" y="153095"/>
                  </a:lnTo>
                  <a:lnTo>
                    <a:pt x="1124588" y="153078"/>
                  </a:lnTo>
                  <a:lnTo>
                    <a:pt x="1136426" y="153063"/>
                  </a:lnTo>
                  <a:lnTo>
                    <a:pt x="1148263" y="153051"/>
                  </a:lnTo>
                  <a:lnTo>
                    <a:pt x="1160101" y="153040"/>
                  </a:lnTo>
                  <a:lnTo>
                    <a:pt x="1171939" y="153031"/>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57" name="pl57"/>
            <p:cNvSpPr/>
            <p:nvPr/>
          </p:nvSpPr>
          <p:spPr>
            <a:xfrm>
              <a:off x="2482252" y="3047873"/>
              <a:ext cx="4687757" cy="1376875"/>
            </a:xfrm>
            <a:custGeom>
              <a:avLst/>
              <a:pathLst>
                <a:path w="4687757" h="1376875">
                  <a:moveTo>
                    <a:pt x="0" y="0"/>
                  </a:moveTo>
                  <a:lnTo>
                    <a:pt x="11837" y="62"/>
                  </a:lnTo>
                  <a:lnTo>
                    <a:pt x="23675" y="137"/>
                  </a:lnTo>
                  <a:lnTo>
                    <a:pt x="35513" y="224"/>
                  </a:lnTo>
                  <a:lnTo>
                    <a:pt x="47351" y="326"/>
                  </a:lnTo>
                  <a:lnTo>
                    <a:pt x="59188" y="446"/>
                  </a:lnTo>
                  <a:lnTo>
                    <a:pt x="71026" y="587"/>
                  </a:lnTo>
                  <a:lnTo>
                    <a:pt x="82864" y="753"/>
                  </a:lnTo>
                  <a:lnTo>
                    <a:pt x="94702" y="948"/>
                  </a:lnTo>
                  <a:lnTo>
                    <a:pt x="106539" y="1177"/>
                  </a:lnTo>
                  <a:lnTo>
                    <a:pt x="118377" y="1446"/>
                  </a:lnTo>
                  <a:lnTo>
                    <a:pt x="130215" y="1762"/>
                  </a:lnTo>
                  <a:lnTo>
                    <a:pt x="142053" y="2134"/>
                  </a:lnTo>
                  <a:lnTo>
                    <a:pt x="153891" y="2570"/>
                  </a:lnTo>
                  <a:lnTo>
                    <a:pt x="165728" y="3082"/>
                  </a:lnTo>
                  <a:lnTo>
                    <a:pt x="177566" y="3683"/>
                  </a:lnTo>
                  <a:lnTo>
                    <a:pt x="189404" y="4389"/>
                  </a:lnTo>
                  <a:lnTo>
                    <a:pt x="201242" y="5218"/>
                  </a:lnTo>
                  <a:lnTo>
                    <a:pt x="213079" y="6191"/>
                  </a:lnTo>
                  <a:lnTo>
                    <a:pt x="224917" y="7331"/>
                  </a:lnTo>
                  <a:lnTo>
                    <a:pt x="236755" y="8669"/>
                  </a:lnTo>
                  <a:lnTo>
                    <a:pt x="248593" y="10237"/>
                  </a:lnTo>
                  <a:lnTo>
                    <a:pt x="260430" y="12074"/>
                  </a:lnTo>
                  <a:lnTo>
                    <a:pt x="272268" y="14226"/>
                  </a:lnTo>
                  <a:lnTo>
                    <a:pt x="284106" y="16743"/>
                  </a:lnTo>
                  <a:lnTo>
                    <a:pt x="295944" y="19687"/>
                  </a:lnTo>
                  <a:lnTo>
                    <a:pt x="307782" y="23126"/>
                  </a:lnTo>
                  <a:lnTo>
                    <a:pt x="319619" y="27140"/>
                  </a:lnTo>
                  <a:lnTo>
                    <a:pt x="331457" y="31819"/>
                  </a:lnTo>
                  <a:lnTo>
                    <a:pt x="343295" y="37265"/>
                  </a:lnTo>
                  <a:lnTo>
                    <a:pt x="355133" y="43594"/>
                  </a:lnTo>
                  <a:lnTo>
                    <a:pt x="366970" y="50935"/>
                  </a:lnTo>
                  <a:lnTo>
                    <a:pt x="378808" y="59430"/>
                  </a:lnTo>
                  <a:lnTo>
                    <a:pt x="390646" y="69237"/>
                  </a:lnTo>
                  <a:lnTo>
                    <a:pt x="402484" y="80523"/>
                  </a:lnTo>
                  <a:lnTo>
                    <a:pt x="414321" y="93468"/>
                  </a:lnTo>
                  <a:lnTo>
                    <a:pt x="426159" y="108257"/>
                  </a:lnTo>
                  <a:lnTo>
                    <a:pt x="437997" y="125078"/>
                  </a:lnTo>
                  <a:lnTo>
                    <a:pt x="449835" y="144114"/>
                  </a:lnTo>
                  <a:lnTo>
                    <a:pt x="461673" y="165531"/>
                  </a:lnTo>
                  <a:lnTo>
                    <a:pt x="473510" y="189473"/>
                  </a:lnTo>
                  <a:lnTo>
                    <a:pt x="485348" y="216045"/>
                  </a:lnTo>
                  <a:lnTo>
                    <a:pt x="497186" y="245299"/>
                  </a:lnTo>
                  <a:lnTo>
                    <a:pt x="509024" y="277224"/>
                  </a:lnTo>
                  <a:lnTo>
                    <a:pt x="520861" y="311729"/>
                  </a:lnTo>
                  <a:lnTo>
                    <a:pt x="532699" y="348638"/>
                  </a:lnTo>
                  <a:lnTo>
                    <a:pt x="544537" y="387680"/>
                  </a:lnTo>
                  <a:lnTo>
                    <a:pt x="556375" y="428496"/>
                  </a:lnTo>
                  <a:lnTo>
                    <a:pt x="568213" y="470645"/>
                  </a:lnTo>
                  <a:lnTo>
                    <a:pt x="580050" y="513622"/>
                  </a:lnTo>
                  <a:lnTo>
                    <a:pt x="591888" y="556881"/>
                  </a:lnTo>
                  <a:lnTo>
                    <a:pt x="603726" y="599858"/>
                  </a:lnTo>
                  <a:lnTo>
                    <a:pt x="615564" y="642007"/>
                  </a:lnTo>
                  <a:lnTo>
                    <a:pt x="627401" y="682824"/>
                  </a:lnTo>
                  <a:lnTo>
                    <a:pt x="639239" y="721865"/>
                  </a:lnTo>
                  <a:lnTo>
                    <a:pt x="651077" y="758774"/>
                  </a:lnTo>
                  <a:lnTo>
                    <a:pt x="662915" y="793279"/>
                  </a:lnTo>
                  <a:lnTo>
                    <a:pt x="674752" y="825204"/>
                  </a:lnTo>
                  <a:lnTo>
                    <a:pt x="686590" y="854458"/>
                  </a:lnTo>
                  <a:lnTo>
                    <a:pt x="698428" y="881030"/>
                  </a:lnTo>
                  <a:lnTo>
                    <a:pt x="710266" y="904972"/>
                  </a:lnTo>
                  <a:lnTo>
                    <a:pt x="722104" y="926389"/>
                  </a:lnTo>
                  <a:lnTo>
                    <a:pt x="733941" y="945425"/>
                  </a:lnTo>
                  <a:lnTo>
                    <a:pt x="745779" y="962246"/>
                  </a:lnTo>
                  <a:lnTo>
                    <a:pt x="757617" y="977035"/>
                  </a:lnTo>
                  <a:lnTo>
                    <a:pt x="769455" y="989980"/>
                  </a:lnTo>
                  <a:lnTo>
                    <a:pt x="781292" y="1001266"/>
                  </a:lnTo>
                  <a:lnTo>
                    <a:pt x="793130" y="1011073"/>
                  </a:lnTo>
                  <a:lnTo>
                    <a:pt x="804968" y="1019568"/>
                  </a:lnTo>
                  <a:lnTo>
                    <a:pt x="816806" y="1026909"/>
                  </a:lnTo>
                  <a:lnTo>
                    <a:pt x="828643" y="1033238"/>
                  </a:lnTo>
                  <a:lnTo>
                    <a:pt x="840481" y="1038684"/>
                  </a:lnTo>
                  <a:lnTo>
                    <a:pt x="852319" y="1043363"/>
                  </a:lnTo>
                  <a:lnTo>
                    <a:pt x="864157" y="1047377"/>
                  </a:lnTo>
                  <a:lnTo>
                    <a:pt x="875995" y="1050816"/>
                  </a:lnTo>
                  <a:lnTo>
                    <a:pt x="887832" y="1053760"/>
                  </a:lnTo>
                  <a:lnTo>
                    <a:pt x="899670" y="1056277"/>
                  </a:lnTo>
                  <a:lnTo>
                    <a:pt x="911508" y="1058429"/>
                  </a:lnTo>
                  <a:lnTo>
                    <a:pt x="923346" y="1060266"/>
                  </a:lnTo>
                  <a:lnTo>
                    <a:pt x="935183" y="1061834"/>
                  </a:lnTo>
                  <a:lnTo>
                    <a:pt x="947021" y="1063172"/>
                  </a:lnTo>
                  <a:lnTo>
                    <a:pt x="958859" y="1064312"/>
                  </a:lnTo>
                  <a:lnTo>
                    <a:pt x="970697" y="1065285"/>
                  </a:lnTo>
                  <a:lnTo>
                    <a:pt x="982534" y="1066114"/>
                  </a:lnTo>
                  <a:lnTo>
                    <a:pt x="994372" y="1066820"/>
                  </a:lnTo>
                  <a:lnTo>
                    <a:pt x="1006210" y="1067421"/>
                  </a:lnTo>
                  <a:lnTo>
                    <a:pt x="1018048" y="1067933"/>
                  </a:lnTo>
                  <a:lnTo>
                    <a:pt x="1029886" y="1068369"/>
                  </a:lnTo>
                  <a:lnTo>
                    <a:pt x="1041723" y="1068741"/>
                  </a:lnTo>
                  <a:lnTo>
                    <a:pt x="1053561" y="1069057"/>
                  </a:lnTo>
                  <a:lnTo>
                    <a:pt x="1065399" y="1069326"/>
                  </a:lnTo>
                  <a:lnTo>
                    <a:pt x="1077237" y="1069555"/>
                  </a:lnTo>
                  <a:lnTo>
                    <a:pt x="1089074" y="1069750"/>
                  </a:lnTo>
                  <a:lnTo>
                    <a:pt x="1100912" y="1069916"/>
                  </a:lnTo>
                  <a:lnTo>
                    <a:pt x="1112750" y="1070057"/>
                  </a:lnTo>
                  <a:lnTo>
                    <a:pt x="1124588" y="1070177"/>
                  </a:lnTo>
                  <a:lnTo>
                    <a:pt x="1136426" y="1070280"/>
                  </a:lnTo>
                  <a:lnTo>
                    <a:pt x="1148263" y="1070367"/>
                  </a:lnTo>
                  <a:lnTo>
                    <a:pt x="1160101" y="1070441"/>
                  </a:lnTo>
                  <a:lnTo>
                    <a:pt x="1171939" y="1070504"/>
                  </a:lnTo>
                  <a:lnTo>
                    <a:pt x="1171939" y="1070914"/>
                  </a:lnTo>
                  <a:lnTo>
                    <a:pt x="1183777" y="1070923"/>
                  </a:lnTo>
                  <a:lnTo>
                    <a:pt x="1195614" y="1070934"/>
                  </a:lnTo>
                  <a:lnTo>
                    <a:pt x="1207452" y="1070946"/>
                  </a:lnTo>
                  <a:lnTo>
                    <a:pt x="1219290" y="1070961"/>
                  </a:lnTo>
                  <a:lnTo>
                    <a:pt x="1231128" y="1070978"/>
                  </a:lnTo>
                  <a:lnTo>
                    <a:pt x="1242965" y="1070998"/>
                  </a:lnTo>
                  <a:lnTo>
                    <a:pt x="1254803" y="1071022"/>
                  </a:lnTo>
                  <a:lnTo>
                    <a:pt x="1266641" y="1071050"/>
                  </a:lnTo>
                  <a:lnTo>
                    <a:pt x="1278479" y="1071082"/>
                  </a:lnTo>
                  <a:lnTo>
                    <a:pt x="1290317" y="1071121"/>
                  </a:lnTo>
                  <a:lnTo>
                    <a:pt x="1302154" y="1071166"/>
                  </a:lnTo>
                  <a:lnTo>
                    <a:pt x="1313992" y="1071219"/>
                  </a:lnTo>
                  <a:lnTo>
                    <a:pt x="1325830" y="1071281"/>
                  </a:lnTo>
                  <a:lnTo>
                    <a:pt x="1337668" y="1071354"/>
                  </a:lnTo>
                  <a:lnTo>
                    <a:pt x="1349505" y="1071440"/>
                  </a:lnTo>
                  <a:lnTo>
                    <a:pt x="1361343" y="1071541"/>
                  </a:lnTo>
                  <a:lnTo>
                    <a:pt x="1373181" y="1071660"/>
                  </a:lnTo>
                  <a:lnTo>
                    <a:pt x="1385019" y="1071799"/>
                  </a:lnTo>
                  <a:lnTo>
                    <a:pt x="1396856" y="1071962"/>
                  </a:lnTo>
                  <a:lnTo>
                    <a:pt x="1408694" y="1072153"/>
                  </a:lnTo>
                  <a:lnTo>
                    <a:pt x="1420532" y="1072377"/>
                  </a:lnTo>
                  <a:lnTo>
                    <a:pt x="1432370" y="1072639"/>
                  </a:lnTo>
                  <a:lnTo>
                    <a:pt x="1444208" y="1072946"/>
                  </a:lnTo>
                  <a:lnTo>
                    <a:pt x="1456045" y="1073306"/>
                  </a:lnTo>
                  <a:lnTo>
                    <a:pt x="1467883" y="1073727"/>
                  </a:lnTo>
                  <a:lnTo>
                    <a:pt x="1479721" y="1074218"/>
                  </a:lnTo>
                  <a:lnTo>
                    <a:pt x="1491559" y="1074791"/>
                  </a:lnTo>
                  <a:lnTo>
                    <a:pt x="1503396" y="1075460"/>
                  </a:lnTo>
                  <a:lnTo>
                    <a:pt x="1515234" y="1076238"/>
                  </a:lnTo>
                  <a:lnTo>
                    <a:pt x="1527072" y="1077142"/>
                  </a:lnTo>
                  <a:lnTo>
                    <a:pt x="1538910" y="1078191"/>
                  </a:lnTo>
                  <a:lnTo>
                    <a:pt x="1550748" y="1079404"/>
                  </a:lnTo>
                  <a:lnTo>
                    <a:pt x="1562585" y="1080805"/>
                  </a:lnTo>
                  <a:lnTo>
                    <a:pt x="1574423" y="1082417"/>
                  </a:lnTo>
                  <a:lnTo>
                    <a:pt x="1586261" y="1084267"/>
                  </a:lnTo>
                  <a:lnTo>
                    <a:pt x="1598099" y="1086379"/>
                  </a:lnTo>
                  <a:lnTo>
                    <a:pt x="1609936" y="1088783"/>
                  </a:lnTo>
                  <a:lnTo>
                    <a:pt x="1621774" y="1091502"/>
                  </a:lnTo>
                  <a:lnTo>
                    <a:pt x="1633612" y="1094562"/>
                  </a:lnTo>
                  <a:lnTo>
                    <a:pt x="1645450" y="1097982"/>
                  </a:lnTo>
                  <a:lnTo>
                    <a:pt x="1657287" y="1101778"/>
                  </a:lnTo>
                  <a:lnTo>
                    <a:pt x="1669125" y="1105957"/>
                  </a:lnTo>
                  <a:lnTo>
                    <a:pt x="1680963" y="1110518"/>
                  </a:lnTo>
                  <a:lnTo>
                    <a:pt x="1692801" y="1115447"/>
                  </a:lnTo>
                  <a:lnTo>
                    <a:pt x="1704639" y="1120720"/>
                  </a:lnTo>
                  <a:lnTo>
                    <a:pt x="1716476" y="1126297"/>
                  </a:lnTo>
                  <a:lnTo>
                    <a:pt x="1728314" y="1132128"/>
                  </a:lnTo>
                  <a:lnTo>
                    <a:pt x="1740152" y="1138149"/>
                  </a:lnTo>
                  <a:lnTo>
                    <a:pt x="1751990" y="1144289"/>
                  </a:lnTo>
                  <a:lnTo>
                    <a:pt x="1763827" y="1150469"/>
                  </a:lnTo>
                  <a:lnTo>
                    <a:pt x="1775665" y="1156608"/>
                  </a:lnTo>
                  <a:lnTo>
                    <a:pt x="1787503" y="1162630"/>
                  </a:lnTo>
                  <a:lnTo>
                    <a:pt x="1799341" y="1168460"/>
                  </a:lnTo>
                  <a:lnTo>
                    <a:pt x="1811178" y="1174038"/>
                  </a:lnTo>
                  <a:lnTo>
                    <a:pt x="1823016" y="1179310"/>
                  </a:lnTo>
                  <a:lnTo>
                    <a:pt x="1834854" y="1184240"/>
                  </a:lnTo>
                  <a:lnTo>
                    <a:pt x="1846692" y="1188800"/>
                  </a:lnTo>
                  <a:lnTo>
                    <a:pt x="1858530" y="1192980"/>
                  </a:lnTo>
                  <a:lnTo>
                    <a:pt x="1870367" y="1196776"/>
                  </a:lnTo>
                  <a:lnTo>
                    <a:pt x="1882205" y="1200196"/>
                  </a:lnTo>
                  <a:lnTo>
                    <a:pt x="1894043" y="1203255"/>
                  </a:lnTo>
                  <a:lnTo>
                    <a:pt x="1905881" y="1205975"/>
                  </a:lnTo>
                  <a:lnTo>
                    <a:pt x="1917718" y="1208378"/>
                  </a:lnTo>
                  <a:lnTo>
                    <a:pt x="1929556" y="1210491"/>
                  </a:lnTo>
                  <a:lnTo>
                    <a:pt x="1941394" y="1212340"/>
                  </a:lnTo>
                  <a:lnTo>
                    <a:pt x="1953232" y="1213952"/>
                  </a:lnTo>
                  <a:lnTo>
                    <a:pt x="1965069" y="1215353"/>
                  </a:lnTo>
                  <a:lnTo>
                    <a:pt x="1976907" y="1216567"/>
                  </a:lnTo>
                  <a:lnTo>
                    <a:pt x="1988745" y="1217615"/>
                  </a:lnTo>
                  <a:lnTo>
                    <a:pt x="2000583" y="1218520"/>
                  </a:lnTo>
                  <a:lnTo>
                    <a:pt x="2012421" y="1219298"/>
                  </a:lnTo>
                  <a:lnTo>
                    <a:pt x="2024258" y="1219966"/>
                  </a:lnTo>
                  <a:lnTo>
                    <a:pt x="2036096" y="1220539"/>
                  </a:lnTo>
                  <a:lnTo>
                    <a:pt x="2047934" y="1221031"/>
                  </a:lnTo>
                  <a:lnTo>
                    <a:pt x="2059772" y="1221451"/>
                  </a:lnTo>
                  <a:lnTo>
                    <a:pt x="2071609" y="1221811"/>
                  </a:lnTo>
                  <a:lnTo>
                    <a:pt x="2083447" y="1222118"/>
                  </a:lnTo>
                  <a:lnTo>
                    <a:pt x="2095285" y="1222381"/>
                  </a:lnTo>
                  <a:lnTo>
                    <a:pt x="2107123" y="1222605"/>
                  </a:lnTo>
                  <a:lnTo>
                    <a:pt x="2118961" y="1222796"/>
                  </a:lnTo>
                  <a:lnTo>
                    <a:pt x="2130798" y="1222959"/>
                  </a:lnTo>
                  <a:lnTo>
                    <a:pt x="2142636" y="1223098"/>
                  </a:lnTo>
                  <a:lnTo>
                    <a:pt x="2154474" y="1223216"/>
                  </a:lnTo>
                  <a:lnTo>
                    <a:pt x="2166312" y="1223317"/>
                  </a:lnTo>
                  <a:lnTo>
                    <a:pt x="2178149" y="1223403"/>
                  </a:lnTo>
                  <a:lnTo>
                    <a:pt x="2189987" y="1223476"/>
                  </a:lnTo>
                  <a:lnTo>
                    <a:pt x="2201825" y="1223538"/>
                  </a:lnTo>
                  <a:lnTo>
                    <a:pt x="2213663" y="1223591"/>
                  </a:lnTo>
                  <a:lnTo>
                    <a:pt x="2225500" y="1223637"/>
                  </a:lnTo>
                  <a:lnTo>
                    <a:pt x="2237338" y="1223675"/>
                  </a:lnTo>
                  <a:lnTo>
                    <a:pt x="2249176" y="1223708"/>
                  </a:lnTo>
                  <a:lnTo>
                    <a:pt x="2261014" y="1223736"/>
                  </a:lnTo>
                  <a:lnTo>
                    <a:pt x="2272852" y="1223759"/>
                  </a:lnTo>
                  <a:lnTo>
                    <a:pt x="2284689" y="1223779"/>
                  </a:lnTo>
                  <a:lnTo>
                    <a:pt x="2296527" y="1223797"/>
                  </a:lnTo>
                  <a:lnTo>
                    <a:pt x="2308365" y="1223811"/>
                  </a:lnTo>
                  <a:lnTo>
                    <a:pt x="2320203" y="1223824"/>
                  </a:lnTo>
                  <a:lnTo>
                    <a:pt x="2332040" y="1223834"/>
                  </a:lnTo>
                  <a:lnTo>
                    <a:pt x="2343878" y="1223843"/>
                  </a:lnTo>
                  <a:lnTo>
                    <a:pt x="2343878" y="1223946"/>
                  </a:lnTo>
                  <a:lnTo>
                    <a:pt x="2355716" y="1223955"/>
                  </a:lnTo>
                  <a:lnTo>
                    <a:pt x="2367554" y="1223965"/>
                  </a:lnTo>
                  <a:lnTo>
                    <a:pt x="2379391" y="1223978"/>
                  </a:lnTo>
                  <a:lnTo>
                    <a:pt x="2391229" y="1223993"/>
                  </a:lnTo>
                  <a:lnTo>
                    <a:pt x="2403067" y="1224010"/>
                  </a:lnTo>
                  <a:lnTo>
                    <a:pt x="2414905" y="1224030"/>
                  </a:lnTo>
                  <a:lnTo>
                    <a:pt x="2426743" y="1224054"/>
                  </a:lnTo>
                  <a:lnTo>
                    <a:pt x="2438580" y="1224081"/>
                  </a:lnTo>
                  <a:lnTo>
                    <a:pt x="2450418" y="1224114"/>
                  </a:lnTo>
                  <a:lnTo>
                    <a:pt x="2462256" y="1224153"/>
                  </a:lnTo>
                  <a:lnTo>
                    <a:pt x="2474094" y="1224198"/>
                  </a:lnTo>
                  <a:lnTo>
                    <a:pt x="2485931" y="1224251"/>
                  </a:lnTo>
                  <a:lnTo>
                    <a:pt x="2497769" y="1224313"/>
                  </a:lnTo>
                  <a:lnTo>
                    <a:pt x="2509607" y="1224386"/>
                  </a:lnTo>
                  <a:lnTo>
                    <a:pt x="2521445" y="1224472"/>
                  </a:lnTo>
                  <a:lnTo>
                    <a:pt x="2533283" y="1224573"/>
                  </a:lnTo>
                  <a:lnTo>
                    <a:pt x="2545120" y="1224691"/>
                  </a:lnTo>
                  <a:lnTo>
                    <a:pt x="2556958" y="1224830"/>
                  </a:lnTo>
                  <a:lnTo>
                    <a:pt x="2568796" y="1224993"/>
                  </a:lnTo>
                  <a:lnTo>
                    <a:pt x="2580634" y="1225184"/>
                  </a:lnTo>
                  <a:lnTo>
                    <a:pt x="2592471" y="1225408"/>
                  </a:lnTo>
                  <a:lnTo>
                    <a:pt x="2604309" y="1225671"/>
                  </a:lnTo>
                  <a:lnTo>
                    <a:pt x="2616147" y="1225978"/>
                  </a:lnTo>
                  <a:lnTo>
                    <a:pt x="2627985" y="1226338"/>
                  </a:lnTo>
                  <a:lnTo>
                    <a:pt x="2639822" y="1226758"/>
                  </a:lnTo>
                  <a:lnTo>
                    <a:pt x="2651660" y="1227250"/>
                  </a:lnTo>
                  <a:lnTo>
                    <a:pt x="2663498" y="1227823"/>
                  </a:lnTo>
                  <a:lnTo>
                    <a:pt x="2675336" y="1228492"/>
                  </a:lnTo>
                  <a:lnTo>
                    <a:pt x="2687174" y="1229270"/>
                  </a:lnTo>
                  <a:lnTo>
                    <a:pt x="2699011" y="1230174"/>
                  </a:lnTo>
                  <a:lnTo>
                    <a:pt x="2710849" y="1231222"/>
                  </a:lnTo>
                  <a:lnTo>
                    <a:pt x="2722687" y="1232436"/>
                  </a:lnTo>
                  <a:lnTo>
                    <a:pt x="2734525" y="1233837"/>
                  </a:lnTo>
                  <a:lnTo>
                    <a:pt x="2746362" y="1235449"/>
                  </a:lnTo>
                  <a:lnTo>
                    <a:pt x="2758200" y="1237298"/>
                  </a:lnTo>
                  <a:lnTo>
                    <a:pt x="2770038" y="1239411"/>
                  </a:lnTo>
                  <a:lnTo>
                    <a:pt x="2781876" y="1241814"/>
                  </a:lnTo>
                  <a:lnTo>
                    <a:pt x="2793713" y="1244534"/>
                  </a:lnTo>
                  <a:lnTo>
                    <a:pt x="2805551" y="1247593"/>
                  </a:lnTo>
                  <a:lnTo>
                    <a:pt x="2817389" y="1251014"/>
                  </a:lnTo>
                  <a:lnTo>
                    <a:pt x="2829227" y="1254810"/>
                  </a:lnTo>
                  <a:lnTo>
                    <a:pt x="2841065" y="1258989"/>
                  </a:lnTo>
                  <a:lnTo>
                    <a:pt x="2852902" y="1263549"/>
                  </a:lnTo>
                  <a:lnTo>
                    <a:pt x="2864740" y="1268479"/>
                  </a:lnTo>
                  <a:lnTo>
                    <a:pt x="2876578" y="1273751"/>
                  </a:lnTo>
                  <a:lnTo>
                    <a:pt x="2888416" y="1279329"/>
                  </a:lnTo>
                  <a:lnTo>
                    <a:pt x="2900253" y="1285160"/>
                  </a:lnTo>
                  <a:lnTo>
                    <a:pt x="2912091" y="1291181"/>
                  </a:lnTo>
                  <a:lnTo>
                    <a:pt x="2923929" y="1297321"/>
                  </a:lnTo>
                  <a:lnTo>
                    <a:pt x="2935767" y="1303500"/>
                  </a:lnTo>
                  <a:lnTo>
                    <a:pt x="2947604" y="1309640"/>
                  </a:lnTo>
                  <a:lnTo>
                    <a:pt x="2959442" y="1315661"/>
                  </a:lnTo>
                  <a:lnTo>
                    <a:pt x="2971280" y="1321492"/>
                  </a:lnTo>
                  <a:lnTo>
                    <a:pt x="2983118" y="1327070"/>
                  </a:lnTo>
                  <a:lnTo>
                    <a:pt x="2994956" y="1332342"/>
                  </a:lnTo>
                  <a:lnTo>
                    <a:pt x="3006793" y="1337272"/>
                  </a:lnTo>
                  <a:lnTo>
                    <a:pt x="3018631" y="1341832"/>
                  </a:lnTo>
                  <a:lnTo>
                    <a:pt x="3030469" y="1346011"/>
                  </a:lnTo>
                  <a:lnTo>
                    <a:pt x="3042307" y="1349807"/>
                  </a:lnTo>
                  <a:lnTo>
                    <a:pt x="3054144" y="1353228"/>
                  </a:lnTo>
                  <a:lnTo>
                    <a:pt x="3065982" y="1356287"/>
                  </a:lnTo>
                  <a:lnTo>
                    <a:pt x="3077820" y="1359007"/>
                  </a:lnTo>
                  <a:lnTo>
                    <a:pt x="3089658" y="1361410"/>
                  </a:lnTo>
                  <a:lnTo>
                    <a:pt x="3101496" y="1363522"/>
                  </a:lnTo>
                  <a:lnTo>
                    <a:pt x="3113333" y="1365372"/>
                  </a:lnTo>
                  <a:lnTo>
                    <a:pt x="3125171" y="1366984"/>
                  </a:lnTo>
                  <a:lnTo>
                    <a:pt x="3137009" y="1368385"/>
                  </a:lnTo>
                  <a:lnTo>
                    <a:pt x="3148847" y="1369599"/>
                  </a:lnTo>
                  <a:lnTo>
                    <a:pt x="3160684" y="1370647"/>
                  </a:lnTo>
                  <a:lnTo>
                    <a:pt x="3172522" y="1371551"/>
                  </a:lnTo>
                  <a:lnTo>
                    <a:pt x="3184360" y="1372329"/>
                  </a:lnTo>
                  <a:lnTo>
                    <a:pt x="3196198" y="1372998"/>
                  </a:lnTo>
                  <a:lnTo>
                    <a:pt x="3208035" y="1373571"/>
                  </a:lnTo>
                  <a:lnTo>
                    <a:pt x="3219873" y="1374063"/>
                  </a:lnTo>
                  <a:lnTo>
                    <a:pt x="3231711" y="1374483"/>
                  </a:lnTo>
                  <a:lnTo>
                    <a:pt x="3243549" y="1374843"/>
                  </a:lnTo>
                  <a:lnTo>
                    <a:pt x="3255387" y="1375150"/>
                  </a:lnTo>
                  <a:lnTo>
                    <a:pt x="3267224" y="1375413"/>
                  </a:lnTo>
                  <a:lnTo>
                    <a:pt x="3279062" y="1375637"/>
                  </a:lnTo>
                  <a:lnTo>
                    <a:pt x="3290900" y="1375828"/>
                  </a:lnTo>
                  <a:lnTo>
                    <a:pt x="3302738" y="1375991"/>
                  </a:lnTo>
                  <a:lnTo>
                    <a:pt x="3314575" y="1376130"/>
                  </a:lnTo>
                  <a:lnTo>
                    <a:pt x="3326413" y="1376248"/>
                  </a:lnTo>
                  <a:lnTo>
                    <a:pt x="3338251" y="1376349"/>
                  </a:lnTo>
                  <a:lnTo>
                    <a:pt x="3350089" y="1376435"/>
                  </a:lnTo>
                  <a:lnTo>
                    <a:pt x="3361926" y="1376508"/>
                  </a:lnTo>
                  <a:lnTo>
                    <a:pt x="3373764" y="1376570"/>
                  </a:lnTo>
                  <a:lnTo>
                    <a:pt x="3385602" y="1376623"/>
                  </a:lnTo>
                  <a:lnTo>
                    <a:pt x="3397440" y="1376668"/>
                  </a:lnTo>
                  <a:lnTo>
                    <a:pt x="3409278" y="1376707"/>
                  </a:lnTo>
                  <a:lnTo>
                    <a:pt x="3421115" y="1376740"/>
                  </a:lnTo>
                  <a:lnTo>
                    <a:pt x="3432953" y="1376767"/>
                  </a:lnTo>
                  <a:lnTo>
                    <a:pt x="3444791" y="1376791"/>
                  </a:lnTo>
                  <a:lnTo>
                    <a:pt x="3456629" y="1376811"/>
                  </a:lnTo>
                  <a:lnTo>
                    <a:pt x="3468466" y="1376828"/>
                  </a:lnTo>
                  <a:lnTo>
                    <a:pt x="3480304" y="1376843"/>
                  </a:lnTo>
                  <a:lnTo>
                    <a:pt x="3492142" y="1376855"/>
                  </a:lnTo>
                  <a:lnTo>
                    <a:pt x="3503980" y="1376866"/>
                  </a:lnTo>
                  <a:lnTo>
                    <a:pt x="3515818" y="1376875"/>
                  </a:lnTo>
                  <a:lnTo>
                    <a:pt x="3515818" y="1376618"/>
                  </a:lnTo>
                  <a:lnTo>
                    <a:pt x="3527655" y="1376564"/>
                  </a:lnTo>
                  <a:lnTo>
                    <a:pt x="3539493" y="1376501"/>
                  </a:lnTo>
                  <a:lnTo>
                    <a:pt x="3551331" y="1376426"/>
                  </a:lnTo>
                  <a:lnTo>
                    <a:pt x="3563169" y="1376339"/>
                  </a:lnTo>
                  <a:lnTo>
                    <a:pt x="3575006" y="1376236"/>
                  </a:lnTo>
                  <a:lnTo>
                    <a:pt x="3586844" y="1376115"/>
                  </a:lnTo>
                  <a:lnTo>
                    <a:pt x="3598682" y="1375973"/>
                  </a:lnTo>
                  <a:lnTo>
                    <a:pt x="3610520" y="1375805"/>
                  </a:lnTo>
                  <a:lnTo>
                    <a:pt x="3622357" y="1375609"/>
                  </a:lnTo>
                  <a:lnTo>
                    <a:pt x="3634195" y="1375378"/>
                  </a:lnTo>
                  <a:lnTo>
                    <a:pt x="3646033" y="1375108"/>
                  </a:lnTo>
                  <a:lnTo>
                    <a:pt x="3657871" y="1374789"/>
                  </a:lnTo>
                  <a:lnTo>
                    <a:pt x="3669709" y="1374415"/>
                  </a:lnTo>
                  <a:lnTo>
                    <a:pt x="3681546" y="1373976"/>
                  </a:lnTo>
                  <a:lnTo>
                    <a:pt x="3693384" y="1373461"/>
                  </a:lnTo>
                  <a:lnTo>
                    <a:pt x="3705222" y="1372856"/>
                  </a:lnTo>
                  <a:lnTo>
                    <a:pt x="3717060" y="1372145"/>
                  </a:lnTo>
                  <a:lnTo>
                    <a:pt x="3728897" y="1371312"/>
                  </a:lnTo>
                  <a:lnTo>
                    <a:pt x="3740735" y="1370334"/>
                  </a:lnTo>
                  <a:lnTo>
                    <a:pt x="3752573" y="1369187"/>
                  </a:lnTo>
                  <a:lnTo>
                    <a:pt x="3764411" y="1367843"/>
                  </a:lnTo>
                  <a:lnTo>
                    <a:pt x="3776248" y="1366269"/>
                  </a:lnTo>
                  <a:lnTo>
                    <a:pt x="3788086" y="1364425"/>
                  </a:lnTo>
                  <a:lnTo>
                    <a:pt x="3799924" y="1362267"/>
                  </a:lnTo>
                  <a:lnTo>
                    <a:pt x="3811762" y="1359743"/>
                  </a:lnTo>
                  <a:lnTo>
                    <a:pt x="3823600" y="1356795"/>
                  </a:lnTo>
                  <a:lnTo>
                    <a:pt x="3835437" y="1353355"/>
                  </a:lnTo>
                  <a:lnTo>
                    <a:pt x="3847275" y="1349345"/>
                  </a:lnTo>
                  <a:lnTo>
                    <a:pt x="3859113" y="1344676"/>
                  </a:lnTo>
                  <a:lnTo>
                    <a:pt x="3870951" y="1339252"/>
                  </a:lnTo>
                  <a:lnTo>
                    <a:pt x="3882788" y="1332959"/>
                  </a:lnTo>
                  <a:lnTo>
                    <a:pt x="3894626" y="1325678"/>
                  </a:lnTo>
                  <a:lnTo>
                    <a:pt x="3906464" y="1317272"/>
                  </a:lnTo>
                  <a:lnTo>
                    <a:pt x="3918302" y="1307598"/>
                  </a:lnTo>
                  <a:lnTo>
                    <a:pt x="3930139" y="1296503"/>
                  </a:lnTo>
                  <a:lnTo>
                    <a:pt x="3941977" y="1283826"/>
                  </a:lnTo>
                  <a:lnTo>
                    <a:pt x="3953815" y="1269408"/>
                  </a:lnTo>
                  <a:lnTo>
                    <a:pt x="3965653" y="1253092"/>
                  </a:lnTo>
                  <a:lnTo>
                    <a:pt x="3977491" y="1234734"/>
                  </a:lnTo>
                  <a:lnTo>
                    <a:pt x="3989328" y="1214212"/>
                  </a:lnTo>
                  <a:lnTo>
                    <a:pt x="4001166" y="1191437"/>
                  </a:lnTo>
                  <a:lnTo>
                    <a:pt x="4013004" y="1166361"/>
                  </a:lnTo>
                  <a:lnTo>
                    <a:pt x="4024842" y="1138997"/>
                  </a:lnTo>
                  <a:lnTo>
                    <a:pt x="4036679" y="1109421"/>
                  </a:lnTo>
                  <a:lnTo>
                    <a:pt x="4048517" y="1077786"/>
                  </a:lnTo>
                  <a:lnTo>
                    <a:pt x="4060355" y="1044321"/>
                  </a:lnTo>
                  <a:lnTo>
                    <a:pt x="4072193" y="1009336"/>
                  </a:lnTo>
                  <a:lnTo>
                    <a:pt x="4084031" y="973208"/>
                  </a:lnTo>
                  <a:lnTo>
                    <a:pt x="4095868" y="936370"/>
                  </a:lnTo>
                  <a:lnTo>
                    <a:pt x="4107706" y="899292"/>
                  </a:lnTo>
                  <a:lnTo>
                    <a:pt x="4119544" y="862454"/>
                  </a:lnTo>
                  <a:lnTo>
                    <a:pt x="4131382" y="826326"/>
                  </a:lnTo>
                  <a:lnTo>
                    <a:pt x="4143219" y="791341"/>
                  </a:lnTo>
                  <a:lnTo>
                    <a:pt x="4155057" y="757876"/>
                  </a:lnTo>
                  <a:lnTo>
                    <a:pt x="4166895" y="726241"/>
                  </a:lnTo>
                  <a:lnTo>
                    <a:pt x="4178733" y="696665"/>
                  </a:lnTo>
                  <a:lnTo>
                    <a:pt x="4190570" y="669301"/>
                  </a:lnTo>
                  <a:lnTo>
                    <a:pt x="4202408" y="644225"/>
                  </a:lnTo>
                  <a:lnTo>
                    <a:pt x="4214246" y="621450"/>
                  </a:lnTo>
                  <a:lnTo>
                    <a:pt x="4226084" y="600928"/>
                  </a:lnTo>
                  <a:lnTo>
                    <a:pt x="4237922" y="582570"/>
                  </a:lnTo>
                  <a:lnTo>
                    <a:pt x="4249759" y="566254"/>
                  </a:lnTo>
                  <a:lnTo>
                    <a:pt x="4261597" y="551836"/>
                  </a:lnTo>
                  <a:lnTo>
                    <a:pt x="4273435" y="539159"/>
                  </a:lnTo>
                  <a:lnTo>
                    <a:pt x="4285273" y="528064"/>
                  </a:lnTo>
                  <a:lnTo>
                    <a:pt x="4297110" y="518390"/>
                  </a:lnTo>
                  <a:lnTo>
                    <a:pt x="4308948" y="509984"/>
                  </a:lnTo>
                  <a:lnTo>
                    <a:pt x="4320786" y="502703"/>
                  </a:lnTo>
                  <a:lnTo>
                    <a:pt x="4332624" y="496410"/>
                  </a:lnTo>
                  <a:lnTo>
                    <a:pt x="4344461" y="490986"/>
                  </a:lnTo>
                  <a:lnTo>
                    <a:pt x="4356299" y="486317"/>
                  </a:lnTo>
                  <a:lnTo>
                    <a:pt x="4368137" y="482307"/>
                  </a:lnTo>
                  <a:lnTo>
                    <a:pt x="4379975" y="478867"/>
                  </a:lnTo>
                  <a:lnTo>
                    <a:pt x="4391813" y="475919"/>
                  </a:lnTo>
                  <a:lnTo>
                    <a:pt x="4403650" y="473395"/>
                  </a:lnTo>
                  <a:lnTo>
                    <a:pt x="4415488" y="471237"/>
                  </a:lnTo>
                  <a:lnTo>
                    <a:pt x="4427326" y="469393"/>
                  </a:lnTo>
                  <a:lnTo>
                    <a:pt x="4439164" y="467819"/>
                  </a:lnTo>
                  <a:lnTo>
                    <a:pt x="4451001" y="466475"/>
                  </a:lnTo>
                  <a:lnTo>
                    <a:pt x="4462839" y="465328"/>
                  </a:lnTo>
                  <a:lnTo>
                    <a:pt x="4474677" y="464350"/>
                  </a:lnTo>
                  <a:lnTo>
                    <a:pt x="4486515" y="463517"/>
                  </a:lnTo>
                  <a:lnTo>
                    <a:pt x="4498352" y="462806"/>
                  </a:lnTo>
                  <a:lnTo>
                    <a:pt x="4510190" y="462201"/>
                  </a:lnTo>
                  <a:lnTo>
                    <a:pt x="4522028" y="461686"/>
                  </a:lnTo>
                  <a:lnTo>
                    <a:pt x="4533866" y="461247"/>
                  </a:lnTo>
                  <a:lnTo>
                    <a:pt x="4545704" y="460873"/>
                  </a:lnTo>
                  <a:lnTo>
                    <a:pt x="4557541" y="460554"/>
                  </a:lnTo>
                  <a:lnTo>
                    <a:pt x="4569379" y="460284"/>
                  </a:lnTo>
                  <a:lnTo>
                    <a:pt x="4581217" y="460053"/>
                  </a:lnTo>
                  <a:lnTo>
                    <a:pt x="4593055" y="459857"/>
                  </a:lnTo>
                  <a:lnTo>
                    <a:pt x="4604892" y="459689"/>
                  </a:lnTo>
                  <a:lnTo>
                    <a:pt x="4616730" y="459547"/>
                  </a:lnTo>
                  <a:lnTo>
                    <a:pt x="4628568" y="459426"/>
                  </a:lnTo>
                  <a:lnTo>
                    <a:pt x="4640406" y="459323"/>
                  </a:lnTo>
                  <a:lnTo>
                    <a:pt x="4652244" y="459236"/>
                  </a:lnTo>
                  <a:lnTo>
                    <a:pt x="4664081" y="459161"/>
                  </a:lnTo>
                  <a:lnTo>
                    <a:pt x="4675919" y="459098"/>
                  </a:lnTo>
                  <a:lnTo>
                    <a:pt x="4687757" y="459044"/>
                  </a:lnTo>
                </a:path>
              </a:pathLst>
            </a:custGeom>
            <a:ln w="40651" cap="flat">
              <a:solidFill>
                <a:srgbClr val="E8E8E8">
                  <a:alpha val="100000"/>
                </a:srgbClr>
              </a:solidFill>
              <a:prstDash val="solid"/>
              <a:round/>
            </a:ln>
          </p:spPr>
          <p:txBody>
            <a:bodyPr/>
            <a:lstStyle/>
            <a:p/>
          </p:txBody>
        </p:sp>
        <p:sp>
          <p:nvSpPr>
            <p:cNvPr id="58" name="pl58"/>
            <p:cNvSpPr/>
            <p:nvPr/>
          </p:nvSpPr>
          <p:spPr>
            <a:xfrm>
              <a:off x="2482252" y="905068"/>
              <a:ext cx="4687757" cy="306012"/>
            </a:xfrm>
            <a:custGeom>
              <a:avLst/>
              <a:pathLst>
                <a:path w="4687757" h="306012">
                  <a:moveTo>
                    <a:pt x="0" y="153083"/>
                  </a:moveTo>
                  <a:lnTo>
                    <a:pt x="11837" y="153092"/>
                  </a:lnTo>
                  <a:lnTo>
                    <a:pt x="23675" y="153102"/>
                  </a:lnTo>
                  <a:lnTo>
                    <a:pt x="35513" y="153115"/>
                  </a:lnTo>
                  <a:lnTo>
                    <a:pt x="47351" y="153129"/>
                  </a:lnTo>
                  <a:lnTo>
                    <a:pt x="59188" y="153146"/>
                  </a:lnTo>
                  <a:lnTo>
                    <a:pt x="71026" y="153167"/>
                  </a:lnTo>
                  <a:lnTo>
                    <a:pt x="82864" y="153190"/>
                  </a:lnTo>
                  <a:lnTo>
                    <a:pt x="94702" y="153218"/>
                  </a:lnTo>
                  <a:lnTo>
                    <a:pt x="106539" y="153251"/>
                  </a:lnTo>
                  <a:lnTo>
                    <a:pt x="118377" y="153289"/>
                  </a:lnTo>
                  <a:lnTo>
                    <a:pt x="130215" y="153334"/>
                  </a:lnTo>
                  <a:lnTo>
                    <a:pt x="142053" y="153387"/>
                  </a:lnTo>
                  <a:lnTo>
                    <a:pt x="153891" y="153450"/>
                  </a:lnTo>
                  <a:lnTo>
                    <a:pt x="165728" y="153523"/>
                  </a:lnTo>
                  <a:lnTo>
                    <a:pt x="177566" y="153609"/>
                  </a:lnTo>
                  <a:lnTo>
                    <a:pt x="189404" y="153710"/>
                  </a:lnTo>
                  <a:lnTo>
                    <a:pt x="201242" y="153828"/>
                  </a:lnTo>
                  <a:lnTo>
                    <a:pt x="213079" y="153967"/>
                  </a:lnTo>
                  <a:lnTo>
                    <a:pt x="224917" y="154130"/>
                  </a:lnTo>
                  <a:lnTo>
                    <a:pt x="236755" y="154321"/>
                  </a:lnTo>
                  <a:lnTo>
                    <a:pt x="248593" y="154545"/>
                  </a:lnTo>
                  <a:lnTo>
                    <a:pt x="260430" y="154808"/>
                  </a:lnTo>
                  <a:lnTo>
                    <a:pt x="272268" y="155115"/>
                  </a:lnTo>
                  <a:lnTo>
                    <a:pt x="284106" y="155475"/>
                  </a:lnTo>
                  <a:lnTo>
                    <a:pt x="295944" y="155895"/>
                  </a:lnTo>
                  <a:lnTo>
                    <a:pt x="307782" y="156386"/>
                  </a:lnTo>
                  <a:lnTo>
                    <a:pt x="319619" y="156960"/>
                  </a:lnTo>
                  <a:lnTo>
                    <a:pt x="331457" y="157628"/>
                  </a:lnTo>
                  <a:lnTo>
                    <a:pt x="343295" y="158406"/>
                  </a:lnTo>
                  <a:lnTo>
                    <a:pt x="355133" y="159310"/>
                  </a:lnTo>
                  <a:lnTo>
                    <a:pt x="366970" y="160359"/>
                  </a:lnTo>
                  <a:lnTo>
                    <a:pt x="378808" y="161573"/>
                  </a:lnTo>
                  <a:lnTo>
                    <a:pt x="390646" y="162974"/>
                  </a:lnTo>
                  <a:lnTo>
                    <a:pt x="402484" y="164586"/>
                  </a:lnTo>
                  <a:lnTo>
                    <a:pt x="414321" y="166435"/>
                  </a:lnTo>
                  <a:lnTo>
                    <a:pt x="426159" y="168548"/>
                  </a:lnTo>
                  <a:lnTo>
                    <a:pt x="437997" y="170951"/>
                  </a:lnTo>
                  <a:lnTo>
                    <a:pt x="449835" y="173670"/>
                  </a:lnTo>
                  <a:lnTo>
                    <a:pt x="461673" y="176730"/>
                  </a:lnTo>
                  <a:lnTo>
                    <a:pt x="473510" y="180150"/>
                  </a:lnTo>
                  <a:lnTo>
                    <a:pt x="485348" y="183946"/>
                  </a:lnTo>
                  <a:lnTo>
                    <a:pt x="497186" y="188125"/>
                  </a:lnTo>
                  <a:lnTo>
                    <a:pt x="509024" y="192686"/>
                  </a:lnTo>
                  <a:lnTo>
                    <a:pt x="520861" y="197615"/>
                  </a:lnTo>
                  <a:lnTo>
                    <a:pt x="532699" y="202888"/>
                  </a:lnTo>
                  <a:lnTo>
                    <a:pt x="544537" y="208465"/>
                  </a:lnTo>
                  <a:lnTo>
                    <a:pt x="556375" y="214296"/>
                  </a:lnTo>
                  <a:lnTo>
                    <a:pt x="568213" y="220318"/>
                  </a:lnTo>
                  <a:lnTo>
                    <a:pt x="580050" y="226457"/>
                  </a:lnTo>
                  <a:lnTo>
                    <a:pt x="591888" y="232637"/>
                  </a:lnTo>
                  <a:lnTo>
                    <a:pt x="603726" y="238777"/>
                  </a:lnTo>
                  <a:lnTo>
                    <a:pt x="615564" y="244798"/>
                  </a:lnTo>
                  <a:lnTo>
                    <a:pt x="627401" y="250629"/>
                  </a:lnTo>
                  <a:lnTo>
                    <a:pt x="639239" y="256206"/>
                  </a:lnTo>
                  <a:lnTo>
                    <a:pt x="651077" y="261479"/>
                  </a:lnTo>
                  <a:lnTo>
                    <a:pt x="662915" y="266408"/>
                  </a:lnTo>
                  <a:lnTo>
                    <a:pt x="674752" y="270969"/>
                  </a:lnTo>
                  <a:lnTo>
                    <a:pt x="686590" y="275148"/>
                  </a:lnTo>
                  <a:lnTo>
                    <a:pt x="698428" y="278944"/>
                  </a:lnTo>
                  <a:lnTo>
                    <a:pt x="710266" y="282364"/>
                  </a:lnTo>
                  <a:lnTo>
                    <a:pt x="722104" y="285424"/>
                  </a:lnTo>
                  <a:lnTo>
                    <a:pt x="733941" y="288143"/>
                  </a:lnTo>
                  <a:lnTo>
                    <a:pt x="745779" y="290546"/>
                  </a:lnTo>
                  <a:lnTo>
                    <a:pt x="757617" y="292659"/>
                  </a:lnTo>
                  <a:lnTo>
                    <a:pt x="769455" y="294508"/>
                  </a:lnTo>
                  <a:lnTo>
                    <a:pt x="781292" y="296121"/>
                  </a:lnTo>
                  <a:lnTo>
                    <a:pt x="793130" y="297522"/>
                  </a:lnTo>
                  <a:lnTo>
                    <a:pt x="804968" y="298735"/>
                  </a:lnTo>
                  <a:lnTo>
                    <a:pt x="816806" y="299784"/>
                  </a:lnTo>
                  <a:lnTo>
                    <a:pt x="828643" y="300688"/>
                  </a:lnTo>
                  <a:lnTo>
                    <a:pt x="840481" y="301466"/>
                  </a:lnTo>
                  <a:lnTo>
                    <a:pt x="852319" y="302135"/>
                  </a:lnTo>
                  <a:lnTo>
                    <a:pt x="864157" y="302708"/>
                  </a:lnTo>
                  <a:lnTo>
                    <a:pt x="875995" y="303199"/>
                  </a:lnTo>
                  <a:lnTo>
                    <a:pt x="887832" y="303620"/>
                  </a:lnTo>
                  <a:lnTo>
                    <a:pt x="899670" y="303979"/>
                  </a:lnTo>
                  <a:lnTo>
                    <a:pt x="911508" y="304287"/>
                  </a:lnTo>
                  <a:lnTo>
                    <a:pt x="923346" y="304549"/>
                  </a:lnTo>
                  <a:lnTo>
                    <a:pt x="935183" y="304773"/>
                  </a:lnTo>
                  <a:lnTo>
                    <a:pt x="947021" y="304964"/>
                  </a:lnTo>
                  <a:lnTo>
                    <a:pt x="958859" y="305127"/>
                  </a:lnTo>
                  <a:lnTo>
                    <a:pt x="970697" y="305266"/>
                  </a:lnTo>
                  <a:lnTo>
                    <a:pt x="982534" y="305385"/>
                  </a:lnTo>
                  <a:lnTo>
                    <a:pt x="994372" y="305485"/>
                  </a:lnTo>
                  <a:lnTo>
                    <a:pt x="1006210" y="305571"/>
                  </a:lnTo>
                  <a:lnTo>
                    <a:pt x="1018048" y="305645"/>
                  </a:lnTo>
                  <a:lnTo>
                    <a:pt x="1029886" y="305707"/>
                  </a:lnTo>
                  <a:lnTo>
                    <a:pt x="1041723" y="305760"/>
                  </a:lnTo>
                  <a:lnTo>
                    <a:pt x="1053561" y="305805"/>
                  </a:lnTo>
                  <a:lnTo>
                    <a:pt x="1065399" y="305844"/>
                  </a:lnTo>
                  <a:lnTo>
                    <a:pt x="1077237" y="305876"/>
                  </a:lnTo>
                  <a:lnTo>
                    <a:pt x="1089074" y="305904"/>
                  </a:lnTo>
                  <a:lnTo>
                    <a:pt x="1100912" y="305928"/>
                  </a:lnTo>
                  <a:lnTo>
                    <a:pt x="1112750" y="305948"/>
                  </a:lnTo>
                  <a:lnTo>
                    <a:pt x="1124588" y="305965"/>
                  </a:lnTo>
                  <a:lnTo>
                    <a:pt x="1136426" y="305980"/>
                  </a:lnTo>
                  <a:lnTo>
                    <a:pt x="1148263" y="305992"/>
                  </a:lnTo>
                  <a:lnTo>
                    <a:pt x="1160101" y="306003"/>
                  </a:lnTo>
                  <a:lnTo>
                    <a:pt x="1171939" y="306012"/>
                  </a:lnTo>
                  <a:lnTo>
                    <a:pt x="1171939" y="306012"/>
                  </a:lnTo>
                  <a:lnTo>
                    <a:pt x="1183777" y="306003"/>
                  </a:lnTo>
                  <a:lnTo>
                    <a:pt x="1195614" y="305992"/>
                  </a:lnTo>
                  <a:lnTo>
                    <a:pt x="1207452" y="305980"/>
                  </a:lnTo>
                  <a:lnTo>
                    <a:pt x="1219290" y="305965"/>
                  </a:lnTo>
                  <a:lnTo>
                    <a:pt x="1231128" y="305948"/>
                  </a:lnTo>
                  <a:lnTo>
                    <a:pt x="1242965" y="305928"/>
                  </a:lnTo>
                  <a:lnTo>
                    <a:pt x="1254803" y="305904"/>
                  </a:lnTo>
                  <a:lnTo>
                    <a:pt x="1266641" y="305876"/>
                  </a:lnTo>
                  <a:lnTo>
                    <a:pt x="1278479" y="305844"/>
                  </a:lnTo>
                  <a:lnTo>
                    <a:pt x="1290317" y="305805"/>
                  </a:lnTo>
                  <a:lnTo>
                    <a:pt x="1302154" y="305760"/>
                  </a:lnTo>
                  <a:lnTo>
                    <a:pt x="1313992" y="305707"/>
                  </a:lnTo>
                  <a:lnTo>
                    <a:pt x="1325830" y="305645"/>
                  </a:lnTo>
                  <a:lnTo>
                    <a:pt x="1337668" y="305571"/>
                  </a:lnTo>
                  <a:lnTo>
                    <a:pt x="1349505" y="305485"/>
                  </a:lnTo>
                  <a:lnTo>
                    <a:pt x="1361343" y="305385"/>
                  </a:lnTo>
                  <a:lnTo>
                    <a:pt x="1373181" y="305266"/>
                  </a:lnTo>
                  <a:lnTo>
                    <a:pt x="1385019" y="305127"/>
                  </a:lnTo>
                  <a:lnTo>
                    <a:pt x="1396856" y="304964"/>
                  </a:lnTo>
                  <a:lnTo>
                    <a:pt x="1408694" y="304773"/>
                  </a:lnTo>
                  <a:lnTo>
                    <a:pt x="1420532" y="304549"/>
                  </a:lnTo>
                  <a:lnTo>
                    <a:pt x="1432370" y="304287"/>
                  </a:lnTo>
                  <a:lnTo>
                    <a:pt x="1444208" y="303979"/>
                  </a:lnTo>
                  <a:lnTo>
                    <a:pt x="1456045" y="303620"/>
                  </a:lnTo>
                  <a:lnTo>
                    <a:pt x="1467883" y="303199"/>
                  </a:lnTo>
                  <a:lnTo>
                    <a:pt x="1479721" y="302708"/>
                  </a:lnTo>
                  <a:lnTo>
                    <a:pt x="1491559" y="302135"/>
                  </a:lnTo>
                  <a:lnTo>
                    <a:pt x="1503396" y="301466"/>
                  </a:lnTo>
                  <a:lnTo>
                    <a:pt x="1515234" y="300688"/>
                  </a:lnTo>
                  <a:lnTo>
                    <a:pt x="1527072" y="299784"/>
                  </a:lnTo>
                  <a:lnTo>
                    <a:pt x="1538910" y="298735"/>
                  </a:lnTo>
                  <a:lnTo>
                    <a:pt x="1550748" y="297522"/>
                  </a:lnTo>
                  <a:lnTo>
                    <a:pt x="1562585" y="296121"/>
                  </a:lnTo>
                  <a:lnTo>
                    <a:pt x="1574423" y="294508"/>
                  </a:lnTo>
                  <a:lnTo>
                    <a:pt x="1586261" y="292659"/>
                  </a:lnTo>
                  <a:lnTo>
                    <a:pt x="1598099" y="290546"/>
                  </a:lnTo>
                  <a:lnTo>
                    <a:pt x="1609936" y="288143"/>
                  </a:lnTo>
                  <a:lnTo>
                    <a:pt x="1621774" y="285424"/>
                  </a:lnTo>
                  <a:lnTo>
                    <a:pt x="1633612" y="282364"/>
                  </a:lnTo>
                  <a:lnTo>
                    <a:pt x="1645450" y="278944"/>
                  </a:lnTo>
                  <a:lnTo>
                    <a:pt x="1657287" y="275148"/>
                  </a:lnTo>
                  <a:lnTo>
                    <a:pt x="1669125" y="270969"/>
                  </a:lnTo>
                  <a:lnTo>
                    <a:pt x="1680963" y="266408"/>
                  </a:lnTo>
                  <a:lnTo>
                    <a:pt x="1692801" y="261479"/>
                  </a:lnTo>
                  <a:lnTo>
                    <a:pt x="1704639" y="256206"/>
                  </a:lnTo>
                  <a:lnTo>
                    <a:pt x="1716476" y="250629"/>
                  </a:lnTo>
                  <a:lnTo>
                    <a:pt x="1728314" y="244798"/>
                  </a:lnTo>
                  <a:lnTo>
                    <a:pt x="1740152" y="238777"/>
                  </a:lnTo>
                  <a:lnTo>
                    <a:pt x="1751990" y="232637"/>
                  </a:lnTo>
                  <a:lnTo>
                    <a:pt x="1763827" y="226457"/>
                  </a:lnTo>
                  <a:lnTo>
                    <a:pt x="1775665" y="220318"/>
                  </a:lnTo>
                  <a:lnTo>
                    <a:pt x="1787503" y="214296"/>
                  </a:lnTo>
                  <a:lnTo>
                    <a:pt x="1799341" y="208465"/>
                  </a:lnTo>
                  <a:lnTo>
                    <a:pt x="1811178" y="202888"/>
                  </a:lnTo>
                  <a:lnTo>
                    <a:pt x="1823016" y="197615"/>
                  </a:lnTo>
                  <a:lnTo>
                    <a:pt x="1834854" y="192686"/>
                  </a:lnTo>
                  <a:lnTo>
                    <a:pt x="1846692" y="188125"/>
                  </a:lnTo>
                  <a:lnTo>
                    <a:pt x="1858530" y="183946"/>
                  </a:lnTo>
                  <a:lnTo>
                    <a:pt x="1870367" y="180150"/>
                  </a:lnTo>
                  <a:lnTo>
                    <a:pt x="1882205" y="176730"/>
                  </a:lnTo>
                  <a:lnTo>
                    <a:pt x="1894043" y="173670"/>
                  </a:lnTo>
                  <a:lnTo>
                    <a:pt x="1905881" y="170951"/>
                  </a:lnTo>
                  <a:lnTo>
                    <a:pt x="1917718" y="168548"/>
                  </a:lnTo>
                  <a:lnTo>
                    <a:pt x="1929556" y="166435"/>
                  </a:lnTo>
                  <a:lnTo>
                    <a:pt x="1941394" y="164586"/>
                  </a:lnTo>
                  <a:lnTo>
                    <a:pt x="1953232" y="162974"/>
                  </a:lnTo>
                  <a:lnTo>
                    <a:pt x="1965069" y="161573"/>
                  </a:lnTo>
                  <a:lnTo>
                    <a:pt x="1976907" y="160359"/>
                  </a:lnTo>
                  <a:lnTo>
                    <a:pt x="1988745" y="159310"/>
                  </a:lnTo>
                  <a:lnTo>
                    <a:pt x="2000583" y="158406"/>
                  </a:lnTo>
                  <a:lnTo>
                    <a:pt x="2012421" y="157628"/>
                  </a:lnTo>
                  <a:lnTo>
                    <a:pt x="2024258" y="156960"/>
                  </a:lnTo>
                  <a:lnTo>
                    <a:pt x="2036096" y="156386"/>
                  </a:lnTo>
                  <a:lnTo>
                    <a:pt x="2047934" y="155895"/>
                  </a:lnTo>
                  <a:lnTo>
                    <a:pt x="2059772" y="155475"/>
                  </a:lnTo>
                  <a:lnTo>
                    <a:pt x="2071609" y="155115"/>
                  </a:lnTo>
                  <a:lnTo>
                    <a:pt x="2083447" y="154808"/>
                  </a:lnTo>
                  <a:lnTo>
                    <a:pt x="2095285" y="154545"/>
                  </a:lnTo>
                  <a:lnTo>
                    <a:pt x="2107123" y="154321"/>
                  </a:lnTo>
                  <a:lnTo>
                    <a:pt x="2118961" y="154130"/>
                  </a:lnTo>
                  <a:lnTo>
                    <a:pt x="2130798" y="153967"/>
                  </a:lnTo>
                  <a:lnTo>
                    <a:pt x="2142636" y="153828"/>
                  </a:lnTo>
                  <a:lnTo>
                    <a:pt x="2154474" y="153710"/>
                  </a:lnTo>
                  <a:lnTo>
                    <a:pt x="2166312" y="153609"/>
                  </a:lnTo>
                  <a:lnTo>
                    <a:pt x="2178149" y="153523"/>
                  </a:lnTo>
                  <a:lnTo>
                    <a:pt x="2189987" y="153450"/>
                  </a:lnTo>
                  <a:lnTo>
                    <a:pt x="2201825" y="153387"/>
                  </a:lnTo>
                  <a:lnTo>
                    <a:pt x="2213663" y="153334"/>
                  </a:lnTo>
                  <a:lnTo>
                    <a:pt x="2225500" y="153289"/>
                  </a:lnTo>
                  <a:lnTo>
                    <a:pt x="2237338" y="153251"/>
                  </a:lnTo>
                  <a:lnTo>
                    <a:pt x="2249176" y="153218"/>
                  </a:lnTo>
                  <a:lnTo>
                    <a:pt x="2261014" y="153190"/>
                  </a:lnTo>
                  <a:lnTo>
                    <a:pt x="2272852" y="153167"/>
                  </a:lnTo>
                  <a:lnTo>
                    <a:pt x="2284689" y="153146"/>
                  </a:lnTo>
                  <a:lnTo>
                    <a:pt x="2296527" y="153129"/>
                  </a:lnTo>
                  <a:lnTo>
                    <a:pt x="2308365" y="153115"/>
                  </a:lnTo>
                  <a:lnTo>
                    <a:pt x="2320203" y="153102"/>
                  </a:lnTo>
                  <a:lnTo>
                    <a:pt x="2332040" y="153092"/>
                  </a:lnTo>
                  <a:lnTo>
                    <a:pt x="2343878" y="153083"/>
                  </a:lnTo>
                  <a:lnTo>
                    <a:pt x="2343878" y="152980"/>
                  </a:lnTo>
                  <a:lnTo>
                    <a:pt x="2355716" y="152971"/>
                  </a:lnTo>
                  <a:lnTo>
                    <a:pt x="2367554" y="152960"/>
                  </a:lnTo>
                  <a:lnTo>
                    <a:pt x="2379391" y="152948"/>
                  </a:lnTo>
                  <a:lnTo>
                    <a:pt x="2391229" y="152933"/>
                  </a:lnTo>
                  <a:lnTo>
                    <a:pt x="2403067" y="152916"/>
                  </a:lnTo>
                  <a:lnTo>
                    <a:pt x="2414905" y="152896"/>
                  </a:lnTo>
                  <a:lnTo>
                    <a:pt x="2426743" y="152872"/>
                  </a:lnTo>
                  <a:lnTo>
                    <a:pt x="2438580" y="152844"/>
                  </a:lnTo>
                  <a:lnTo>
                    <a:pt x="2450418" y="152812"/>
                  </a:lnTo>
                  <a:lnTo>
                    <a:pt x="2462256" y="152773"/>
                  </a:lnTo>
                  <a:lnTo>
                    <a:pt x="2474094" y="152728"/>
                  </a:lnTo>
                  <a:lnTo>
                    <a:pt x="2485931" y="152675"/>
                  </a:lnTo>
                  <a:lnTo>
                    <a:pt x="2497769" y="152613"/>
                  </a:lnTo>
                  <a:lnTo>
                    <a:pt x="2509607" y="152540"/>
                  </a:lnTo>
                  <a:lnTo>
                    <a:pt x="2521445" y="152454"/>
                  </a:lnTo>
                  <a:lnTo>
                    <a:pt x="2533283" y="152353"/>
                  </a:lnTo>
                  <a:lnTo>
                    <a:pt x="2545120" y="152234"/>
                  </a:lnTo>
                  <a:lnTo>
                    <a:pt x="2556958" y="152096"/>
                  </a:lnTo>
                  <a:lnTo>
                    <a:pt x="2568796" y="151933"/>
                  </a:lnTo>
                  <a:lnTo>
                    <a:pt x="2580634" y="151741"/>
                  </a:lnTo>
                  <a:lnTo>
                    <a:pt x="2592471" y="151517"/>
                  </a:lnTo>
                  <a:lnTo>
                    <a:pt x="2604309" y="151255"/>
                  </a:lnTo>
                  <a:lnTo>
                    <a:pt x="2616147" y="150948"/>
                  </a:lnTo>
                  <a:lnTo>
                    <a:pt x="2627985" y="150588"/>
                  </a:lnTo>
                  <a:lnTo>
                    <a:pt x="2639822" y="150167"/>
                  </a:lnTo>
                  <a:lnTo>
                    <a:pt x="2651660" y="149676"/>
                  </a:lnTo>
                  <a:lnTo>
                    <a:pt x="2663498" y="149103"/>
                  </a:lnTo>
                  <a:lnTo>
                    <a:pt x="2675336" y="148434"/>
                  </a:lnTo>
                  <a:lnTo>
                    <a:pt x="2687174" y="147656"/>
                  </a:lnTo>
                  <a:lnTo>
                    <a:pt x="2699011" y="146752"/>
                  </a:lnTo>
                  <a:lnTo>
                    <a:pt x="2710849" y="145703"/>
                  </a:lnTo>
                  <a:lnTo>
                    <a:pt x="2722687" y="144490"/>
                  </a:lnTo>
                  <a:lnTo>
                    <a:pt x="2734525" y="143089"/>
                  </a:lnTo>
                  <a:lnTo>
                    <a:pt x="2746362" y="141477"/>
                  </a:lnTo>
                  <a:lnTo>
                    <a:pt x="2758200" y="139627"/>
                  </a:lnTo>
                  <a:lnTo>
                    <a:pt x="2770038" y="137515"/>
                  </a:lnTo>
                  <a:lnTo>
                    <a:pt x="2781876" y="135112"/>
                  </a:lnTo>
                  <a:lnTo>
                    <a:pt x="2793713" y="132392"/>
                  </a:lnTo>
                  <a:lnTo>
                    <a:pt x="2805551" y="129333"/>
                  </a:lnTo>
                  <a:lnTo>
                    <a:pt x="2817389" y="125912"/>
                  </a:lnTo>
                  <a:lnTo>
                    <a:pt x="2829227" y="122116"/>
                  </a:lnTo>
                  <a:lnTo>
                    <a:pt x="2841065" y="117937"/>
                  </a:lnTo>
                  <a:lnTo>
                    <a:pt x="2852902" y="113376"/>
                  </a:lnTo>
                  <a:lnTo>
                    <a:pt x="2864740" y="108447"/>
                  </a:lnTo>
                  <a:lnTo>
                    <a:pt x="2876578" y="103175"/>
                  </a:lnTo>
                  <a:lnTo>
                    <a:pt x="2888416" y="97597"/>
                  </a:lnTo>
                  <a:lnTo>
                    <a:pt x="2900253" y="91766"/>
                  </a:lnTo>
                  <a:lnTo>
                    <a:pt x="2912091" y="85745"/>
                  </a:lnTo>
                  <a:lnTo>
                    <a:pt x="2923929" y="79605"/>
                  </a:lnTo>
                  <a:lnTo>
                    <a:pt x="2935767" y="73426"/>
                  </a:lnTo>
                  <a:lnTo>
                    <a:pt x="2947604" y="67286"/>
                  </a:lnTo>
                  <a:lnTo>
                    <a:pt x="2959442" y="61265"/>
                  </a:lnTo>
                  <a:lnTo>
                    <a:pt x="2971280" y="55434"/>
                  </a:lnTo>
                  <a:lnTo>
                    <a:pt x="2983118" y="49856"/>
                  </a:lnTo>
                  <a:lnTo>
                    <a:pt x="2994956" y="44584"/>
                  </a:lnTo>
                  <a:lnTo>
                    <a:pt x="3006793" y="39654"/>
                  </a:lnTo>
                  <a:lnTo>
                    <a:pt x="3018631" y="35094"/>
                  </a:lnTo>
                  <a:lnTo>
                    <a:pt x="3030469" y="30914"/>
                  </a:lnTo>
                  <a:lnTo>
                    <a:pt x="3042307" y="27119"/>
                  </a:lnTo>
                  <a:lnTo>
                    <a:pt x="3054144" y="23698"/>
                  </a:lnTo>
                  <a:lnTo>
                    <a:pt x="3065982" y="20639"/>
                  </a:lnTo>
                  <a:lnTo>
                    <a:pt x="3077820" y="17919"/>
                  </a:lnTo>
                  <a:lnTo>
                    <a:pt x="3089658" y="15516"/>
                  </a:lnTo>
                  <a:lnTo>
                    <a:pt x="3101496" y="13403"/>
                  </a:lnTo>
                  <a:lnTo>
                    <a:pt x="3113333" y="11554"/>
                  </a:lnTo>
                  <a:lnTo>
                    <a:pt x="3125171" y="9942"/>
                  </a:lnTo>
                  <a:lnTo>
                    <a:pt x="3137009" y="8541"/>
                  </a:lnTo>
                  <a:lnTo>
                    <a:pt x="3148847" y="7327"/>
                  </a:lnTo>
                  <a:lnTo>
                    <a:pt x="3160684" y="6279"/>
                  </a:lnTo>
                  <a:lnTo>
                    <a:pt x="3172522" y="5375"/>
                  </a:lnTo>
                  <a:lnTo>
                    <a:pt x="3184360" y="4596"/>
                  </a:lnTo>
                  <a:lnTo>
                    <a:pt x="3196198" y="3928"/>
                  </a:lnTo>
                  <a:lnTo>
                    <a:pt x="3208035" y="3355"/>
                  </a:lnTo>
                  <a:lnTo>
                    <a:pt x="3219873" y="2863"/>
                  </a:lnTo>
                  <a:lnTo>
                    <a:pt x="3231711" y="2443"/>
                  </a:lnTo>
                  <a:lnTo>
                    <a:pt x="3243549" y="2083"/>
                  </a:lnTo>
                  <a:lnTo>
                    <a:pt x="3255387" y="1776"/>
                  </a:lnTo>
                  <a:lnTo>
                    <a:pt x="3267224" y="1513"/>
                  </a:lnTo>
                  <a:lnTo>
                    <a:pt x="3279062" y="1289"/>
                  </a:lnTo>
                  <a:lnTo>
                    <a:pt x="3290900" y="1098"/>
                  </a:lnTo>
                  <a:lnTo>
                    <a:pt x="3302738" y="935"/>
                  </a:lnTo>
                  <a:lnTo>
                    <a:pt x="3314575" y="796"/>
                  </a:lnTo>
                  <a:lnTo>
                    <a:pt x="3326413" y="678"/>
                  </a:lnTo>
                  <a:lnTo>
                    <a:pt x="3338251" y="577"/>
                  </a:lnTo>
                  <a:lnTo>
                    <a:pt x="3350089" y="491"/>
                  </a:lnTo>
                  <a:lnTo>
                    <a:pt x="3361926" y="418"/>
                  </a:lnTo>
                  <a:lnTo>
                    <a:pt x="3373764" y="356"/>
                  </a:lnTo>
                  <a:lnTo>
                    <a:pt x="3385602" y="303"/>
                  </a:lnTo>
                  <a:lnTo>
                    <a:pt x="3397440" y="257"/>
                  </a:lnTo>
                  <a:lnTo>
                    <a:pt x="3409278" y="219"/>
                  </a:lnTo>
                  <a:lnTo>
                    <a:pt x="3421115" y="186"/>
                  </a:lnTo>
                  <a:lnTo>
                    <a:pt x="3432953" y="158"/>
                  </a:lnTo>
                  <a:lnTo>
                    <a:pt x="3444791" y="135"/>
                  </a:lnTo>
                  <a:lnTo>
                    <a:pt x="3456629" y="115"/>
                  </a:lnTo>
                  <a:lnTo>
                    <a:pt x="3468466" y="97"/>
                  </a:lnTo>
                  <a:lnTo>
                    <a:pt x="3480304" y="83"/>
                  </a:lnTo>
                  <a:lnTo>
                    <a:pt x="3492142" y="70"/>
                  </a:lnTo>
                  <a:lnTo>
                    <a:pt x="3503980" y="60"/>
                  </a:lnTo>
                  <a:lnTo>
                    <a:pt x="3515818" y="51"/>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F26A21">
                  <a:alpha val="100000"/>
                </a:srgbClr>
              </a:solidFill>
              <a:prstDash val="solid"/>
              <a:round/>
            </a:ln>
          </p:spPr>
          <p:txBody>
            <a:bodyPr/>
            <a:lstStyle/>
            <a:p/>
          </p:txBody>
        </p:sp>
        <p:sp>
          <p:nvSpPr>
            <p:cNvPr id="59" name="pl59"/>
            <p:cNvSpPr/>
            <p:nvPr/>
          </p:nvSpPr>
          <p:spPr>
            <a:xfrm>
              <a:off x="2482252" y="2741501"/>
              <a:ext cx="4687757" cy="1071119"/>
            </a:xfrm>
            <a:custGeom>
              <a:avLst/>
              <a:pathLst>
                <a:path w="4687757" h="1071119">
                  <a:moveTo>
                    <a:pt x="0" y="1071119"/>
                  </a:moveTo>
                  <a:lnTo>
                    <a:pt x="11837" y="1071110"/>
                  </a:lnTo>
                  <a:lnTo>
                    <a:pt x="23675" y="1071100"/>
                  </a:lnTo>
                  <a:lnTo>
                    <a:pt x="35513" y="1071087"/>
                  </a:lnTo>
                  <a:lnTo>
                    <a:pt x="47351" y="1071073"/>
                  </a:lnTo>
                  <a:lnTo>
                    <a:pt x="59188" y="1071056"/>
                  </a:lnTo>
                  <a:lnTo>
                    <a:pt x="71026" y="1071035"/>
                  </a:lnTo>
                  <a:lnTo>
                    <a:pt x="82864" y="1071012"/>
                  </a:lnTo>
                  <a:lnTo>
                    <a:pt x="94702" y="1070984"/>
                  </a:lnTo>
                  <a:lnTo>
                    <a:pt x="106539" y="1070951"/>
                  </a:lnTo>
                  <a:lnTo>
                    <a:pt x="118377" y="1070913"/>
                  </a:lnTo>
                  <a:lnTo>
                    <a:pt x="130215" y="1070868"/>
                  </a:lnTo>
                  <a:lnTo>
                    <a:pt x="142053" y="1070815"/>
                  </a:lnTo>
                  <a:lnTo>
                    <a:pt x="153891" y="1070752"/>
                  </a:lnTo>
                  <a:lnTo>
                    <a:pt x="165728" y="1070679"/>
                  </a:lnTo>
                  <a:lnTo>
                    <a:pt x="177566" y="1070593"/>
                  </a:lnTo>
                  <a:lnTo>
                    <a:pt x="189404" y="1070492"/>
                  </a:lnTo>
                  <a:lnTo>
                    <a:pt x="201242" y="1070374"/>
                  </a:lnTo>
                  <a:lnTo>
                    <a:pt x="213079" y="1070235"/>
                  </a:lnTo>
                  <a:lnTo>
                    <a:pt x="224917" y="1070072"/>
                  </a:lnTo>
                  <a:lnTo>
                    <a:pt x="236755" y="1069881"/>
                  </a:lnTo>
                  <a:lnTo>
                    <a:pt x="248593" y="1069657"/>
                  </a:lnTo>
                  <a:lnTo>
                    <a:pt x="260430" y="1069394"/>
                  </a:lnTo>
                  <a:lnTo>
                    <a:pt x="272268" y="1069087"/>
                  </a:lnTo>
                  <a:lnTo>
                    <a:pt x="284106" y="1068727"/>
                  </a:lnTo>
                  <a:lnTo>
                    <a:pt x="295944" y="1068307"/>
                  </a:lnTo>
                  <a:lnTo>
                    <a:pt x="307782" y="1067816"/>
                  </a:lnTo>
                  <a:lnTo>
                    <a:pt x="319619" y="1067242"/>
                  </a:lnTo>
                  <a:lnTo>
                    <a:pt x="331457" y="1066574"/>
                  </a:lnTo>
                  <a:lnTo>
                    <a:pt x="343295" y="1065796"/>
                  </a:lnTo>
                  <a:lnTo>
                    <a:pt x="355133" y="1064892"/>
                  </a:lnTo>
                  <a:lnTo>
                    <a:pt x="366970" y="1063843"/>
                  </a:lnTo>
                  <a:lnTo>
                    <a:pt x="378808" y="1062629"/>
                  </a:lnTo>
                  <a:lnTo>
                    <a:pt x="390646" y="1061228"/>
                  </a:lnTo>
                  <a:lnTo>
                    <a:pt x="402484" y="1059616"/>
                  </a:lnTo>
                  <a:lnTo>
                    <a:pt x="414321" y="1057767"/>
                  </a:lnTo>
                  <a:lnTo>
                    <a:pt x="426159" y="1055654"/>
                  </a:lnTo>
                  <a:lnTo>
                    <a:pt x="437997" y="1053251"/>
                  </a:lnTo>
                  <a:lnTo>
                    <a:pt x="449835" y="1050532"/>
                  </a:lnTo>
                  <a:lnTo>
                    <a:pt x="461673" y="1047472"/>
                  </a:lnTo>
                  <a:lnTo>
                    <a:pt x="473510" y="1044052"/>
                  </a:lnTo>
                  <a:lnTo>
                    <a:pt x="485348" y="1040256"/>
                  </a:lnTo>
                  <a:lnTo>
                    <a:pt x="497186" y="1036077"/>
                  </a:lnTo>
                  <a:lnTo>
                    <a:pt x="509024" y="1031516"/>
                  </a:lnTo>
                  <a:lnTo>
                    <a:pt x="520861" y="1026587"/>
                  </a:lnTo>
                  <a:lnTo>
                    <a:pt x="532699" y="1021314"/>
                  </a:lnTo>
                  <a:lnTo>
                    <a:pt x="544537" y="1015737"/>
                  </a:lnTo>
                  <a:lnTo>
                    <a:pt x="556375" y="1009906"/>
                  </a:lnTo>
                  <a:lnTo>
                    <a:pt x="568213" y="1003884"/>
                  </a:lnTo>
                  <a:lnTo>
                    <a:pt x="580050" y="997745"/>
                  </a:lnTo>
                  <a:lnTo>
                    <a:pt x="591888" y="991565"/>
                  </a:lnTo>
                  <a:lnTo>
                    <a:pt x="603726" y="985425"/>
                  </a:lnTo>
                  <a:lnTo>
                    <a:pt x="615564" y="979404"/>
                  </a:lnTo>
                  <a:lnTo>
                    <a:pt x="627401" y="973573"/>
                  </a:lnTo>
                  <a:lnTo>
                    <a:pt x="639239" y="967996"/>
                  </a:lnTo>
                  <a:lnTo>
                    <a:pt x="651077" y="962723"/>
                  </a:lnTo>
                  <a:lnTo>
                    <a:pt x="662915" y="957794"/>
                  </a:lnTo>
                  <a:lnTo>
                    <a:pt x="674752" y="953233"/>
                  </a:lnTo>
                  <a:lnTo>
                    <a:pt x="686590" y="949054"/>
                  </a:lnTo>
                  <a:lnTo>
                    <a:pt x="698428" y="945258"/>
                  </a:lnTo>
                  <a:lnTo>
                    <a:pt x="710266" y="941838"/>
                  </a:lnTo>
                  <a:lnTo>
                    <a:pt x="722104" y="938778"/>
                  </a:lnTo>
                  <a:lnTo>
                    <a:pt x="733941" y="936059"/>
                  </a:lnTo>
                  <a:lnTo>
                    <a:pt x="745779" y="933656"/>
                  </a:lnTo>
                  <a:lnTo>
                    <a:pt x="757617" y="931543"/>
                  </a:lnTo>
                  <a:lnTo>
                    <a:pt x="769455" y="929694"/>
                  </a:lnTo>
                  <a:lnTo>
                    <a:pt x="781292" y="928081"/>
                  </a:lnTo>
                  <a:lnTo>
                    <a:pt x="793130" y="926680"/>
                  </a:lnTo>
                  <a:lnTo>
                    <a:pt x="804968" y="925467"/>
                  </a:lnTo>
                  <a:lnTo>
                    <a:pt x="816806" y="924418"/>
                  </a:lnTo>
                  <a:lnTo>
                    <a:pt x="828643" y="923514"/>
                  </a:lnTo>
                  <a:lnTo>
                    <a:pt x="840481" y="922736"/>
                  </a:lnTo>
                  <a:lnTo>
                    <a:pt x="852319" y="922067"/>
                  </a:lnTo>
                  <a:lnTo>
                    <a:pt x="864157" y="921494"/>
                  </a:lnTo>
                  <a:lnTo>
                    <a:pt x="875995" y="921003"/>
                  </a:lnTo>
                  <a:lnTo>
                    <a:pt x="887832" y="920582"/>
                  </a:lnTo>
                  <a:lnTo>
                    <a:pt x="899670" y="920223"/>
                  </a:lnTo>
                  <a:lnTo>
                    <a:pt x="911508" y="919915"/>
                  </a:lnTo>
                  <a:lnTo>
                    <a:pt x="923346" y="919653"/>
                  </a:lnTo>
                  <a:lnTo>
                    <a:pt x="935183" y="919429"/>
                  </a:lnTo>
                  <a:lnTo>
                    <a:pt x="947021" y="919238"/>
                  </a:lnTo>
                  <a:lnTo>
                    <a:pt x="958859" y="919075"/>
                  </a:lnTo>
                  <a:lnTo>
                    <a:pt x="970697" y="918936"/>
                  </a:lnTo>
                  <a:lnTo>
                    <a:pt x="982534" y="918817"/>
                  </a:lnTo>
                  <a:lnTo>
                    <a:pt x="994372" y="918717"/>
                  </a:lnTo>
                  <a:lnTo>
                    <a:pt x="1006210" y="918631"/>
                  </a:lnTo>
                  <a:lnTo>
                    <a:pt x="1018048" y="918557"/>
                  </a:lnTo>
                  <a:lnTo>
                    <a:pt x="1029886" y="918495"/>
                  </a:lnTo>
                  <a:lnTo>
                    <a:pt x="1041723" y="918442"/>
                  </a:lnTo>
                  <a:lnTo>
                    <a:pt x="1053561" y="918397"/>
                  </a:lnTo>
                  <a:lnTo>
                    <a:pt x="1065399" y="918358"/>
                  </a:lnTo>
                  <a:lnTo>
                    <a:pt x="1077237" y="918326"/>
                  </a:lnTo>
                  <a:lnTo>
                    <a:pt x="1089074" y="918298"/>
                  </a:lnTo>
                  <a:lnTo>
                    <a:pt x="1100912" y="918274"/>
                  </a:lnTo>
                  <a:lnTo>
                    <a:pt x="1112750" y="918254"/>
                  </a:lnTo>
                  <a:lnTo>
                    <a:pt x="1124588" y="918237"/>
                  </a:lnTo>
                  <a:lnTo>
                    <a:pt x="1136426" y="918222"/>
                  </a:lnTo>
                  <a:lnTo>
                    <a:pt x="1148263" y="918210"/>
                  </a:lnTo>
                  <a:lnTo>
                    <a:pt x="1160101" y="918199"/>
                  </a:lnTo>
                  <a:lnTo>
                    <a:pt x="1171939" y="918190"/>
                  </a:lnTo>
                  <a:lnTo>
                    <a:pt x="1171939" y="918088"/>
                  </a:lnTo>
                  <a:lnTo>
                    <a:pt x="1183777" y="918079"/>
                  </a:lnTo>
                  <a:lnTo>
                    <a:pt x="1195614" y="918068"/>
                  </a:lnTo>
                  <a:lnTo>
                    <a:pt x="1207452" y="918056"/>
                  </a:lnTo>
                  <a:lnTo>
                    <a:pt x="1219290" y="918041"/>
                  </a:lnTo>
                  <a:lnTo>
                    <a:pt x="1231128" y="918024"/>
                  </a:lnTo>
                  <a:lnTo>
                    <a:pt x="1242965" y="918004"/>
                  </a:lnTo>
                  <a:lnTo>
                    <a:pt x="1254803" y="917980"/>
                  </a:lnTo>
                  <a:lnTo>
                    <a:pt x="1266641" y="917952"/>
                  </a:lnTo>
                  <a:lnTo>
                    <a:pt x="1278479" y="917919"/>
                  </a:lnTo>
                  <a:lnTo>
                    <a:pt x="1290317" y="917881"/>
                  </a:lnTo>
                  <a:lnTo>
                    <a:pt x="1302154" y="917836"/>
                  </a:lnTo>
                  <a:lnTo>
                    <a:pt x="1313992" y="917783"/>
                  </a:lnTo>
                  <a:lnTo>
                    <a:pt x="1325830" y="917720"/>
                  </a:lnTo>
                  <a:lnTo>
                    <a:pt x="1337668" y="917647"/>
                  </a:lnTo>
                  <a:lnTo>
                    <a:pt x="1349505" y="917561"/>
                  </a:lnTo>
                  <a:lnTo>
                    <a:pt x="1361343" y="917460"/>
                  </a:lnTo>
                  <a:lnTo>
                    <a:pt x="1373181" y="917342"/>
                  </a:lnTo>
                  <a:lnTo>
                    <a:pt x="1385019" y="917203"/>
                  </a:lnTo>
                  <a:lnTo>
                    <a:pt x="1396856" y="917040"/>
                  </a:lnTo>
                  <a:lnTo>
                    <a:pt x="1408694" y="916849"/>
                  </a:lnTo>
                  <a:lnTo>
                    <a:pt x="1420532" y="916625"/>
                  </a:lnTo>
                  <a:lnTo>
                    <a:pt x="1432370" y="916363"/>
                  </a:lnTo>
                  <a:lnTo>
                    <a:pt x="1444208" y="916055"/>
                  </a:lnTo>
                  <a:lnTo>
                    <a:pt x="1456045" y="915696"/>
                  </a:lnTo>
                  <a:lnTo>
                    <a:pt x="1467883" y="915275"/>
                  </a:lnTo>
                  <a:lnTo>
                    <a:pt x="1479721" y="914784"/>
                  </a:lnTo>
                  <a:lnTo>
                    <a:pt x="1491559" y="914210"/>
                  </a:lnTo>
                  <a:lnTo>
                    <a:pt x="1503396" y="913542"/>
                  </a:lnTo>
                  <a:lnTo>
                    <a:pt x="1515234" y="912764"/>
                  </a:lnTo>
                  <a:lnTo>
                    <a:pt x="1527072" y="911860"/>
                  </a:lnTo>
                  <a:lnTo>
                    <a:pt x="1538910" y="910811"/>
                  </a:lnTo>
                  <a:lnTo>
                    <a:pt x="1550748" y="909597"/>
                  </a:lnTo>
                  <a:lnTo>
                    <a:pt x="1562585" y="908197"/>
                  </a:lnTo>
                  <a:lnTo>
                    <a:pt x="1574423" y="906584"/>
                  </a:lnTo>
                  <a:lnTo>
                    <a:pt x="1586261" y="904735"/>
                  </a:lnTo>
                  <a:lnTo>
                    <a:pt x="1598099" y="902622"/>
                  </a:lnTo>
                  <a:lnTo>
                    <a:pt x="1609936" y="900219"/>
                  </a:lnTo>
                  <a:lnTo>
                    <a:pt x="1621774" y="897500"/>
                  </a:lnTo>
                  <a:lnTo>
                    <a:pt x="1633612" y="894440"/>
                  </a:lnTo>
                  <a:lnTo>
                    <a:pt x="1645450" y="891020"/>
                  </a:lnTo>
                  <a:lnTo>
                    <a:pt x="1657287" y="887224"/>
                  </a:lnTo>
                  <a:lnTo>
                    <a:pt x="1669125" y="883045"/>
                  </a:lnTo>
                  <a:lnTo>
                    <a:pt x="1680963" y="878484"/>
                  </a:lnTo>
                  <a:lnTo>
                    <a:pt x="1692801" y="873555"/>
                  </a:lnTo>
                  <a:lnTo>
                    <a:pt x="1704639" y="868282"/>
                  </a:lnTo>
                  <a:lnTo>
                    <a:pt x="1716476" y="862705"/>
                  </a:lnTo>
                  <a:lnTo>
                    <a:pt x="1728314" y="856874"/>
                  </a:lnTo>
                  <a:lnTo>
                    <a:pt x="1740152" y="850853"/>
                  </a:lnTo>
                  <a:lnTo>
                    <a:pt x="1751990" y="844713"/>
                  </a:lnTo>
                  <a:lnTo>
                    <a:pt x="1763827" y="838533"/>
                  </a:lnTo>
                  <a:lnTo>
                    <a:pt x="1775665" y="832394"/>
                  </a:lnTo>
                  <a:lnTo>
                    <a:pt x="1787503" y="826372"/>
                  </a:lnTo>
                  <a:lnTo>
                    <a:pt x="1799341" y="820541"/>
                  </a:lnTo>
                  <a:lnTo>
                    <a:pt x="1811178" y="814964"/>
                  </a:lnTo>
                  <a:lnTo>
                    <a:pt x="1823016" y="809691"/>
                  </a:lnTo>
                  <a:lnTo>
                    <a:pt x="1834854" y="804762"/>
                  </a:lnTo>
                  <a:lnTo>
                    <a:pt x="1846692" y="800201"/>
                  </a:lnTo>
                  <a:lnTo>
                    <a:pt x="1858530" y="796022"/>
                  </a:lnTo>
                  <a:lnTo>
                    <a:pt x="1870367" y="792226"/>
                  </a:lnTo>
                  <a:lnTo>
                    <a:pt x="1882205" y="788806"/>
                  </a:lnTo>
                  <a:lnTo>
                    <a:pt x="1894043" y="785746"/>
                  </a:lnTo>
                  <a:lnTo>
                    <a:pt x="1905881" y="783027"/>
                  </a:lnTo>
                  <a:lnTo>
                    <a:pt x="1917718" y="780624"/>
                  </a:lnTo>
                  <a:lnTo>
                    <a:pt x="1929556" y="778511"/>
                  </a:lnTo>
                  <a:lnTo>
                    <a:pt x="1941394" y="776662"/>
                  </a:lnTo>
                  <a:lnTo>
                    <a:pt x="1953232" y="775049"/>
                  </a:lnTo>
                  <a:lnTo>
                    <a:pt x="1965069" y="773649"/>
                  </a:lnTo>
                  <a:lnTo>
                    <a:pt x="1976907" y="772435"/>
                  </a:lnTo>
                  <a:lnTo>
                    <a:pt x="1988745" y="771386"/>
                  </a:lnTo>
                  <a:lnTo>
                    <a:pt x="2000583" y="770482"/>
                  </a:lnTo>
                  <a:lnTo>
                    <a:pt x="2012421" y="769704"/>
                  </a:lnTo>
                  <a:lnTo>
                    <a:pt x="2024258" y="769036"/>
                  </a:lnTo>
                  <a:lnTo>
                    <a:pt x="2036096" y="768462"/>
                  </a:lnTo>
                  <a:lnTo>
                    <a:pt x="2047934" y="767971"/>
                  </a:lnTo>
                  <a:lnTo>
                    <a:pt x="2059772" y="767550"/>
                  </a:lnTo>
                  <a:lnTo>
                    <a:pt x="2071609" y="767191"/>
                  </a:lnTo>
                  <a:lnTo>
                    <a:pt x="2083447" y="766883"/>
                  </a:lnTo>
                  <a:lnTo>
                    <a:pt x="2095285" y="766621"/>
                  </a:lnTo>
                  <a:lnTo>
                    <a:pt x="2107123" y="766397"/>
                  </a:lnTo>
                  <a:lnTo>
                    <a:pt x="2118961" y="766206"/>
                  </a:lnTo>
                  <a:lnTo>
                    <a:pt x="2130798" y="766043"/>
                  </a:lnTo>
                  <a:lnTo>
                    <a:pt x="2142636" y="765904"/>
                  </a:lnTo>
                  <a:lnTo>
                    <a:pt x="2154474" y="765786"/>
                  </a:lnTo>
                  <a:lnTo>
                    <a:pt x="2166312" y="765685"/>
                  </a:lnTo>
                  <a:lnTo>
                    <a:pt x="2178149" y="765599"/>
                  </a:lnTo>
                  <a:lnTo>
                    <a:pt x="2189987" y="765526"/>
                  </a:lnTo>
                  <a:lnTo>
                    <a:pt x="2201825" y="765463"/>
                  </a:lnTo>
                  <a:lnTo>
                    <a:pt x="2213663" y="765410"/>
                  </a:lnTo>
                  <a:lnTo>
                    <a:pt x="2225500" y="765365"/>
                  </a:lnTo>
                  <a:lnTo>
                    <a:pt x="2237338" y="765327"/>
                  </a:lnTo>
                  <a:lnTo>
                    <a:pt x="2249176" y="765294"/>
                  </a:lnTo>
                  <a:lnTo>
                    <a:pt x="2261014" y="765266"/>
                  </a:lnTo>
                  <a:lnTo>
                    <a:pt x="2272852" y="765242"/>
                  </a:lnTo>
                  <a:lnTo>
                    <a:pt x="2284689" y="765222"/>
                  </a:lnTo>
                  <a:lnTo>
                    <a:pt x="2296527" y="765205"/>
                  </a:lnTo>
                  <a:lnTo>
                    <a:pt x="2308365" y="765190"/>
                  </a:lnTo>
                  <a:lnTo>
                    <a:pt x="2320203" y="765178"/>
                  </a:lnTo>
                  <a:lnTo>
                    <a:pt x="2332040" y="765167"/>
                  </a:lnTo>
                  <a:lnTo>
                    <a:pt x="2343878" y="765158"/>
                  </a:lnTo>
                  <a:lnTo>
                    <a:pt x="2343878" y="764851"/>
                  </a:lnTo>
                  <a:lnTo>
                    <a:pt x="2355716" y="764806"/>
                  </a:lnTo>
                  <a:lnTo>
                    <a:pt x="2367554" y="764753"/>
                  </a:lnTo>
                  <a:lnTo>
                    <a:pt x="2379391" y="764691"/>
                  </a:lnTo>
                  <a:lnTo>
                    <a:pt x="2391229" y="764617"/>
                  </a:lnTo>
                  <a:lnTo>
                    <a:pt x="2403067" y="764532"/>
                  </a:lnTo>
                  <a:lnTo>
                    <a:pt x="2414905" y="764431"/>
                  </a:lnTo>
                  <a:lnTo>
                    <a:pt x="2426743" y="764312"/>
                  </a:lnTo>
                  <a:lnTo>
                    <a:pt x="2438580" y="764173"/>
                  </a:lnTo>
                  <a:lnTo>
                    <a:pt x="2450418" y="764009"/>
                  </a:lnTo>
                  <a:lnTo>
                    <a:pt x="2462256" y="763817"/>
                  </a:lnTo>
                  <a:lnTo>
                    <a:pt x="2474094" y="763591"/>
                  </a:lnTo>
                  <a:lnTo>
                    <a:pt x="2485931" y="763326"/>
                  </a:lnTo>
                  <a:lnTo>
                    <a:pt x="2497769" y="763015"/>
                  </a:lnTo>
                  <a:lnTo>
                    <a:pt x="2509607" y="762649"/>
                  </a:lnTo>
                  <a:lnTo>
                    <a:pt x="2521445" y="762219"/>
                  </a:lnTo>
                  <a:lnTo>
                    <a:pt x="2533283" y="761715"/>
                  </a:lnTo>
                  <a:lnTo>
                    <a:pt x="2545120" y="761123"/>
                  </a:lnTo>
                  <a:lnTo>
                    <a:pt x="2556958" y="760428"/>
                  </a:lnTo>
                  <a:lnTo>
                    <a:pt x="2568796" y="759614"/>
                  </a:lnTo>
                  <a:lnTo>
                    <a:pt x="2580634" y="758658"/>
                  </a:lnTo>
                  <a:lnTo>
                    <a:pt x="2592471" y="757538"/>
                  </a:lnTo>
                  <a:lnTo>
                    <a:pt x="2604309" y="756226"/>
                  </a:lnTo>
                  <a:lnTo>
                    <a:pt x="2616147" y="754689"/>
                  </a:lnTo>
                  <a:lnTo>
                    <a:pt x="2627985" y="752891"/>
                  </a:lnTo>
                  <a:lnTo>
                    <a:pt x="2639822" y="750788"/>
                  </a:lnTo>
                  <a:lnTo>
                    <a:pt x="2651660" y="748331"/>
                  </a:lnTo>
                  <a:lnTo>
                    <a:pt x="2663498" y="745464"/>
                  </a:lnTo>
                  <a:lnTo>
                    <a:pt x="2675336" y="742122"/>
                  </a:lnTo>
                  <a:lnTo>
                    <a:pt x="2687174" y="738232"/>
                  </a:lnTo>
                  <a:lnTo>
                    <a:pt x="2699011" y="733711"/>
                  </a:lnTo>
                  <a:lnTo>
                    <a:pt x="2710849" y="728468"/>
                  </a:lnTo>
                  <a:lnTo>
                    <a:pt x="2722687" y="722400"/>
                  </a:lnTo>
                  <a:lnTo>
                    <a:pt x="2734525" y="715395"/>
                  </a:lnTo>
                  <a:lnTo>
                    <a:pt x="2746362" y="707334"/>
                  </a:lnTo>
                  <a:lnTo>
                    <a:pt x="2758200" y="698088"/>
                  </a:lnTo>
                  <a:lnTo>
                    <a:pt x="2770038" y="687524"/>
                  </a:lnTo>
                  <a:lnTo>
                    <a:pt x="2781876" y="675508"/>
                  </a:lnTo>
                  <a:lnTo>
                    <a:pt x="2793713" y="661912"/>
                  </a:lnTo>
                  <a:lnTo>
                    <a:pt x="2805551" y="646613"/>
                  </a:lnTo>
                  <a:lnTo>
                    <a:pt x="2817389" y="629512"/>
                  </a:lnTo>
                  <a:lnTo>
                    <a:pt x="2829227" y="610532"/>
                  </a:lnTo>
                  <a:lnTo>
                    <a:pt x="2841065" y="589636"/>
                  </a:lnTo>
                  <a:lnTo>
                    <a:pt x="2852902" y="566833"/>
                  </a:lnTo>
                  <a:lnTo>
                    <a:pt x="2864740" y="542186"/>
                  </a:lnTo>
                  <a:lnTo>
                    <a:pt x="2876578" y="515823"/>
                  </a:lnTo>
                  <a:lnTo>
                    <a:pt x="2888416" y="487936"/>
                  </a:lnTo>
                  <a:lnTo>
                    <a:pt x="2900253" y="458782"/>
                  </a:lnTo>
                  <a:lnTo>
                    <a:pt x="2912091" y="428675"/>
                  </a:lnTo>
                  <a:lnTo>
                    <a:pt x="2923929" y="397977"/>
                  </a:lnTo>
                  <a:lnTo>
                    <a:pt x="2935767" y="367078"/>
                  </a:lnTo>
                  <a:lnTo>
                    <a:pt x="2947604" y="336380"/>
                  </a:lnTo>
                  <a:lnTo>
                    <a:pt x="2959442" y="306273"/>
                  </a:lnTo>
                  <a:lnTo>
                    <a:pt x="2971280" y="277119"/>
                  </a:lnTo>
                  <a:lnTo>
                    <a:pt x="2983118" y="249232"/>
                  </a:lnTo>
                  <a:lnTo>
                    <a:pt x="2994956" y="222869"/>
                  </a:lnTo>
                  <a:lnTo>
                    <a:pt x="3006793" y="198222"/>
                  </a:lnTo>
                  <a:lnTo>
                    <a:pt x="3018631" y="175419"/>
                  </a:lnTo>
                  <a:lnTo>
                    <a:pt x="3030469" y="154523"/>
                  </a:lnTo>
                  <a:lnTo>
                    <a:pt x="3042307" y="135543"/>
                  </a:lnTo>
                  <a:lnTo>
                    <a:pt x="3054144" y="118442"/>
                  </a:lnTo>
                  <a:lnTo>
                    <a:pt x="3065982" y="103144"/>
                  </a:lnTo>
                  <a:lnTo>
                    <a:pt x="3077820" y="89547"/>
                  </a:lnTo>
                  <a:lnTo>
                    <a:pt x="3089658" y="77532"/>
                  </a:lnTo>
                  <a:lnTo>
                    <a:pt x="3101496" y="66968"/>
                  </a:lnTo>
                  <a:lnTo>
                    <a:pt x="3113333" y="57721"/>
                  </a:lnTo>
                  <a:lnTo>
                    <a:pt x="3125171" y="49660"/>
                  </a:lnTo>
                  <a:lnTo>
                    <a:pt x="3137009" y="42655"/>
                  </a:lnTo>
                  <a:lnTo>
                    <a:pt x="3148847" y="36587"/>
                  </a:lnTo>
                  <a:lnTo>
                    <a:pt x="3160684" y="31344"/>
                  </a:lnTo>
                  <a:lnTo>
                    <a:pt x="3172522" y="26823"/>
                  </a:lnTo>
                  <a:lnTo>
                    <a:pt x="3184360" y="22933"/>
                  </a:lnTo>
                  <a:lnTo>
                    <a:pt x="3196198" y="19591"/>
                  </a:lnTo>
                  <a:lnTo>
                    <a:pt x="3208035" y="16724"/>
                  </a:lnTo>
                  <a:lnTo>
                    <a:pt x="3219873" y="14267"/>
                  </a:lnTo>
                  <a:lnTo>
                    <a:pt x="3231711" y="12165"/>
                  </a:lnTo>
                  <a:lnTo>
                    <a:pt x="3243549" y="10366"/>
                  </a:lnTo>
                  <a:lnTo>
                    <a:pt x="3255387" y="8830"/>
                  </a:lnTo>
                  <a:lnTo>
                    <a:pt x="3267224" y="7517"/>
                  </a:lnTo>
                  <a:lnTo>
                    <a:pt x="3279062" y="6397"/>
                  </a:lnTo>
                  <a:lnTo>
                    <a:pt x="3290900" y="5442"/>
                  </a:lnTo>
                  <a:lnTo>
                    <a:pt x="3302738" y="4627"/>
                  </a:lnTo>
                  <a:lnTo>
                    <a:pt x="3314575" y="3932"/>
                  </a:lnTo>
                  <a:lnTo>
                    <a:pt x="3326413" y="3340"/>
                  </a:lnTo>
                  <a:lnTo>
                    <a:pt x="3338251" y="2836"/>
                  </a:lnTo>
                  <a:lnTo>
                    <a:pt x="3350089" y="2407"/>
                  </a:lnTo>
                  <a:lnTo>
                    <a:pt x="3361926" y="2041"/>
                  </a:lnTo>
                  <a:lnTo>
                    <a:pt x="3373764" y="1729"/>
                  </a:lnTo>
                  <a:lnTo>
                    <a:pt x="3385602" y="1464"/>
                  </a:lnTo>
                  <a:lnTo>
                    <a:pt x="3397440" y="1238"/>
                  </a:lnTo>
                  <a:lnTo>
                    <a:pt x="3409278" y="1046"/>
                  </a:lnTo>
                  <a:lnTo>
                    <a:pt x="3421115" y="882"/>
                  </a:lnTo>
                  <a:lnTo>
                    <a:pt x="3432953" y="743"/>
                  </a:lnTo>
                  <a:lnTo>
                    <a:pt x="3444791" y="624"/>
                  </a:lnTo>
                  <a:lnTo>
                    <a:pt x="3456629" y="524"/>
                  </a:lnTo>
                  <a:lnTo>
                    <a:pt x="3468466" y="438"/>
                  </a:lnTo>
                  <a:lnTo>
                    <a:pt x="3480304" y="365"/>
                  </a:lnTo>
                  <a:lnTo>
                    <a:pt x="3492142" y="303"/>
                  </a:lnTo>
                  <a:lnTo>
                    <a:pt x="3503980" y="250"/>
                  </a:lnTo>
                  <a:lnTo>
                    <a:pt x="3515818" y="205"/>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0" name="pl60"/>
            <p:cNvSpPr/>
            <p:nvPr/>
          </p:nvSpPr>
          <p:spPr>
            <a:xfrm>
              <a:off x="2482252" y="2588572"/>
              <a:ext cx="4687757" cy="1071017"/>
            </a:xfrm>
            <a:custGeom>
              <a:avLst/>
              <a:pathLst>
                <a:path w="4687757" h="1071017">
                  <a:moveTo>
                    <a:pt x="0" y="1071017"/>
                  </a:moveTo>
                  <a:lnTo>
                    <a:pt x="11837" y="1071008"/>
                  </a:lnTo>
                  <a:lnTo>
                    <a:pt x="23675" y="1070997"/>
                  </a:lnTo>
                  <a:lnTo>
                    <a:pt x="35513" y="1070985"/>
                  </a:lnTo>
                  <a:lnTo>
                    <a:pt x="47351" y="1070970"/>
                  </a:lnTo>
                  <a:lnTo>
                    <a:pt x="59188" y="1070953"/>
                  </a:lnTo>
                  <a:lnTo>
                    <a:pt x="71026" y="1070933"/>
                  </a:lnTo>
                  <a:lnTo>
                    <a:pt x="82864" y="1070909"/>
                  </a:lnTo>
                  <a:lnTo>
                    <a:pt x="94702" y="1070881"/>
                  </a:lnTo>
                  <a:lnTo>
                    <a:pt x="106539" y="1070849"/>
                  </a:lnTo>
                  <a:lnTo>
                    <a:pt x="118377" y="1070810"/>
                  </a:lnTo>
                  <a:lnTo>
                    <a:pt x="130215" y="1070765"/>
                  </a:lnTo>
                  <a:lnTo>
                    <a:pt x="142053" y="1070712"/>
                  </a:lnTo>
                  <a:lnTo>
                    <a:pt x="153891" y="1070650"/>
                  </a:lnTo>
                  <a:lnTo>
                    <a:pt x="165728" y="1070576"/>
                  </a:lnTo>
                  <a:lnTo>
                    <a:pt x="177566" y="1070490"/>
                  </a:lnTo>
                  <a:lnTo>
                    <a:pt x="189404" y="1070390"/>
                  </a:lnTo>
                  <a:lnTo>
                    <a:pt x="201242" y="1070271"/>
                  </a:lnTo>
                  <a:lnTo>
                    <a:pt x="213079" y="1070132"/>
                  </a:lnTo>
                  <a:lnTo>
                    <a:pt x="224917" y="1069969"/>
                  </a:lnTo>
                  <a:lnTo>
                    <a:pt x="236755" y="1069778"/>
                  </a:lnTo>
                  <a:lnTo>
                    <a:pt x="248593" y="1069554"/>
                  </a:lnTo>
                  <a:lnTo>
                    <a:pt x="260430" y="1069292"/>
                  </a:lnTo>
                  <a:lnTo>
                    <a:pt x="272268" y="1068984"/>
                  </a:lnTo>
                  <a:lnTo>
                    <a:pt x="284106" y="1068625"/>
                  </a:lnTo>
                  <a:lnTo>
                    <a:pt x="295944" y="1068204"/>
                  </a:lnTo>
                  <a:lnTo>
                    <a:pt x="307782" y="1067713"/>
                  </a:lnTo>
                  <a:lnTo>
                    <a:pt x="319619" y="1067139"/>
                  </a:lnTo>
                  <a:lnTo>
                    <a:pt x="331457" y="1066471"/>
                  </a:lnTo>
                  <a:lnTo>
                    <a:pt x="343295" y="1065693"/>
                  </a:lnTo>
                  <a:lnTo>
                    <a:pt x="355133" y="1064789"/>
                  </a:lnTo>
                  <a:lnTo>
                    <a:pt x="366970" y="1063740"/>
                  </a:lnTo>
                  <a:lnTo>
                    <a:pt x="378808" y="1062527"/>
                  </a:lnTo>
                  <a:lnTo>
                    <a:pt x="390646" y="1061126"/>
                  </a:lnTo>
                  <a:lnTo>
                    <a:pt x="402484" y="1059513"/>
                  </a:lnTo>
                  <a:lnTo>
                    <a:pt x="414321" y="1057664"/>
                  </a:lnTo>
                  <a:lnTo>
                    <a:pt x="426159" y="1055551"/>
                  </a:lnTo>
                  <a:lnTo>
                    <a:pt x="437997" y="1053148"/>
                  </a:lnTo>
                  <a:lnTo>
                    <a:pt x="449835" y="1050429"/>
                  </a:lnTo>
                  <a:lnTo>
                    <a:pt x="461673" y="1047369"/>
                  </a:lnTo>
                  <a:lnTo>
                    <a:pt x="473510" y="1043949"/>
                  </a:lnTo>
                  <a:lnTo>
                    <a:pt x="485348" y="1040153"/>
                  </a:lnTo>
                  <a:lnTo>
                    <a:pt x="497186" y="1035974"/>
                  </a:lnTo>
                  <a:lnTo>
                    <a:pt x="509024" y="1031413"/>
                  </a:lnTo>
                  <a:lnTo>
                    <a:pt x="520861" y="1026484"/>
                  </a:lnTo>
                  <a:lnTo>
                    <a:pt x="532699" y="1021211"/>
                  </a:lnTo>
                  <a:lnTo>
                    <a:pt x="544537" y="1015634"/>
                  </a:lnTo>
                  <a:lnTo>
                    <a:pt x="556375" y="1009803"/>
                  </a:lnTo>
                  <a:lnTo>
                    <a:pt x="568213" y="1003782"/>
                  </a:lnTo>
                  <a:lnTo>
                    <a:pt x="580050" y="997642"/>
                  </a:lnTo>
                  <a:lnTo>
                    <a:pt x="591888" y="991462"/>
                  </a:lnTo>
                  <a:lnTo>
                    <a:pt x="603726" y="985323"/>
                  </a:lnTo>
                  <a:lnTo>
                    <a:pt x="615564" y="979301"/>
                  </a:lnTo>
                  <a:lnTo>
                    <a:pt x="627401" y="973470"/>
                  </a:lnTo>
                  <a:lnTo>
                    <a:pt x="639239" y="967893"/>
                  </a:lnTo>
                  <a:lnTo>
                    <a:pt x="651077" y="962620"/>
                  </a:lnTo>
                  <a:lnTo>
                    <a:pt x="662915" y="957691"/>
                  </a:lnTo>
                  <a:lnTo>
                    <a:pt x="674752" y="953130"/>
                  </a:lnTo>
                  <a:lnTo>
                    <a:pt x="686590" y="948951"/>
                  </a:lnTo>
                  <a:lnTo>
                    <a:pt x="698428" y="945155"/>
                  </a:lnTo>
                  <a:lnTo>
                    <a:pt x="710266" y="941735"/>
                  </a:lnTo>
                  <a:lnTo>
                    <a:pt x="722104" y="938675"/>
                  </a:lnTo>
                  <a:lnTo>
                    <a:pt x="733941" y="935956"/>
                  </a:lnTo>
                  <a:lnTo>
                    <a:pt x="745779" y="933553"/>
                  </a:lnTo>
                  <a:lnTo>
                    <a:pt x="757617" y="931440"/>
                  </a:lnTo>
                  <a:lnTo>
                    <a:pt x="769455" y="929591"/>
                  </a:lnTo>
                  <a:lnTo>
                    <a:pt x="781292" y="927979"/>
                  </a:lnTo>
                  <a:lnTo>
                    <a:pt x="793130" y="926578"/>
                  </a:lnTo>
                  <a:lnTo>
                    <a:pt x="804968" y="925364"/>
                  </a:lnTo>
                  <a:lnTo>
                    <a:pt x="816806" y="924315"/>
                  </a:lnTo>
                  <a:lnTo>
                    <a:pt x="828643" y="923411"/>
                  </a:lnTo>
                  <a:lnTo>
                    <a:pt x="840481" y="922633"/>
                  </a:lnTo>
                  <a:lnTo>
                    <a:pt x="852319" y="921965"/>
                  </a:lnTo>
                  <a:lnTo>
                    <a:pt x="864157" y="921391"/>
                  </a:lnTo>
                  <a:lnTo>
                    <a:pt x="875995" y="920900"/>
                  </a:lnTo>
                  <a:lnTo>
                    <a:pt x="887832" y="920480"/>
                  </a:lnTo>
                  <a:lnTo>
                    <a:pt x="899670" y="920120"/>
                  </a:lnTo>
                  <a:lnTo>
                    <a:pt x="911508" y="919813"/>
                  </a:lnTo>
                  <a:lnTo>
                    <a:pt x="923346" y="919550"/>
                  </a:lnTo>
                  <a:lnTo>
                    <a:pt x="935183" y="919326"/>
                  </a:lnTo>
                  <a:lnTo>
                    <a:pt x="947021" y="919135"/>
                  </a:lnTo>
                  <a:lnTo>
                    <a:pt x="958859" y="918972"/>
                  </a:lnTo>
                  <a:lnTo>
                    <a:pt x="970697" y="918833"/>
                  </a:lnTo>
                  <a:lnTo>
                    <a:pt x="982534" y="918715"/>
                  </a:lnTo>
                  <a:lnTo>
                    <a:pt x="994372" y="918614"/>
                  </a:lnTo>
                  <a:lnTo>
                    <a:pt x="1006210" y="918528"/>
                  </a:lnTo>
                  <a:lnTo>
                    <a:pt x="1018048" y="918455"/>
                  </a:lnTo>
                  <a:lnTo>
                    <a:pt x="1029886" y="918392"/>
                  </a:lnTo>
                  <a:lnTo>
                    <a:pt x="1041723" y="918339"/>
                  </a:lnTo>
                  <a:lnTo>
                    <a:pt x="1053561" y="918294"/>
                  </a:lnTo>
                  <a:lnTo>
                    <a:pt x="1065399" y="918256"/>
                  </a:lnTo>
                  <a:lnTo>
                    <a:pt x="1077237" y="918223"/>
                  </a:lnTo>
                  <a:lnTo>
                    <a:pt x="1089074" y="918195"/>
                  </a:lnTo>
                  <a:lnTo>
                    <a:pt x="1100912" y="918172"/>
                  </a:lnTo>
                  <a:lnTo>
                    <a:pt x="1112750" y="918151"/>
                  </a:lnTo>
                  <a:lnTo>
                    <a:pt x="1124588" y="918134"/>
                  </a:lnTo>
                  <a:lnTo>
                    <a:pt x="1136426" y="918120"/>
                  </a:lnTo>
                  <a:lnTo>
                    <a:pt x="1148263" y="918107"/>
                  </a:lnTo>
                  <a:lnTo>
                    <a:pt x="1160101" y="918097"/>
                  </a:lnTo>
                  <a:lnTo>
                    <a:pt x="1171939" y="918088"/>
                  </a:lnTo>
                  <a:lnTo>
                    <a:pt x="1171939" y="917728"/>
                  </a:lnTo>
                  <a:lnTo>
                    <a:pt x="1183777" y="917674"/>
                  </a:lnTo>
                  <a:lnTo>
                    <a:pt x="1195614" y="917611"/>
                  </a:lnTo>
                  <a:lnTo>
                    <a:pt x="1207452" y="917536"/>
                  </a:lnTo>
                  <a:lnTo>
                    <a:pt x="1219290" y="917449"/>
                  </a:lnTo>
                  <a:lnTo>
                    <a:pt x="1231128" y="917346"/>
                  </a:lnTo>
                  <a:lnTo>
                    <a:pt x="1242965" y="917225"/>
                  </a:lnTo>
                  <a:lnTo>
                    <a:pt x="1254803" y="917082"/>
                  </a:lnTo>
                  <a:lnTo>
                    <a:pt x="1266641" y="916915"/>
                  </a:lnTo>
                  <a:lnTo>
                    <a:pt x="1278479" y="916719"/>
                  </a:lnTo>
                  <a:lnTo>
                    <a:pt x="1290317" y="916488"/>
                  </a:lnTo>
                  <a:lnTo>
                    <a:pt x="1302154" y="916217"/>
                  </a:lnTo>
                  <a:lnTo>
                    <a:pt x="1313992" y="915899"/>
                  </a:lnTo>
                  <a:lnTo>
                    <a:pt x="1325830" y="915525"/>
                  </a:lnTo>
                  <a:lnTo>
                    <a:pt x="1337668" y="915086"/>
                  </a:lnTo>
                  <a:lnTo>
                    <a:pt x="1349505" y="914571"/>
                  </a:lnTo>
                  <a:lnTo>
                    <a:pt x="1361343" y="913966"/>
                  </a:lnTo>
                  <a:lnTo>
                    <a:pt x="1373181" y="913255"/>
                  </a:lnTo>
                  <a:lnTo>
                    <a:pt x="1385019" y="912422"/>
                  </a:lnTo>
                  <a:lnTo>
                    <a:pt x="1396856" y="911444"/>
                  </a:lnTo>
                  <a:lnTo>
                    <a:pt x="1408694" y="910297"/>
                  </a:lnTo>
                  <a:lnTo>
                    <a:pt x="1420532" y="908953"/>
                  </a:lnTo>
                  <a:lnTo>
                    <a:pt x="1432370" y="907379"/>
                  </a:lnTo>
                  <a:lnTo>
                    <a:pt x="1444208" y="905535"/>
                  </a:lnTo>
                  <a:lnTo>
                    <a:pt x="1456045" y="903377"/>
                  </a:lnTo>
                  <a:lnTo>
                    <a:pt x="1467883" y="900853"/>
                  </a:lnTo>
                  <a:lnTo>
                    <a:pt x="1479721" y="897905"/>
                  </a:lnTo>
                  <a:lnTo>
                    <a:pt x="1491559" y="894465"/>
                  </a:lnTo>
                  <a:lnTo>
                    <a:pt x="1503396" y="890454"/>
                  </a:lnTo>
                  <a:lnTo>
                    <a:pt x="1515234" y="885786"/>
                  </a:lnTo>
                  <a:lnTo>
                    <a:pt x="1527072" y="880361"/>
                  </a:lnTo>
                  <a:lnTo>
                    <a:pt x="1538910" y="874069"/>
                  </a:lnTo>
                  <a:lnTo>
                    <a:pt x="1550748" y="866788"/>
                  </a:lnTo>
                  <a:lnTo>
                    <a:pt x="1562585" y="858382"/>
                  </a:lnTo>
                  <a:lnTo>
                    <a:pt x="1574423" y="848708"/>
                  </a:lnTo>
                  <a:lnTo>
                    <a:pt x="1586261" y="837613"/>
                  </a:lnTo>
                  <a:lnTo>
                    <a:pt x="1598099" y="824936"/>
                  </a:lnTo>
                  <a:lnTo>
                    <a:pt x="1609936" y="810518"/>
                  </a:lnTo>
                  <a:lnTo>
                    <a:pt x="1621774" y="794202"/>
                  </a:lnTo>
                  <a:lnTo>
                    <a:pt x="1633612" y="775844"/>
                  </a:lnTo>
                  <a:lnTo>
                    <a:pt x="1645450" y="755322"/>
                  </a:lnTo>
                  <a:lnTo>
                    <a:pt x="1657287" y="732546"/>
                  </a:lnTo>
                  <a:lnTo>
                    <a:pt x="1669125" y="707471"/>
                  </a:lnTo>
                  <a:lnTo>
                    <a:pt x="1680963" y="680107"/>
                  </a:lnTo>
                  <a:lnTo>
                    <a:pt x="1692801" y="650531"/>
                  </a:lnTo>
                  <a:lnTo>
                    <a:pt x="1704639" y="618896"/>
                  </a:lnTo>
                  <a:lnTo>
                    <a:pt x="1716476" y="585431"/>
                  </a:lnTo>
                  <a:lnTo>
                    <a:pt x="1728314" y="550446"/>
                  </a:lnTo>
                  <a:lnTo>
                    <a:pt x="1740152" y="514318"/>
                  </a:lnTo>
                  <a:lnTo>
                    <a:pt x="1751990" y="477480"/>
                  </a:lnTo>
                  <a:lnTo>
                    <a:pt x="1763827" y="440402"/>
                  </a:lnTo>
                  <a:lnTo>
                    <a:pt x="1775665" y="403564"/>
                  </a:lnTo>
                  <a:lnTo>
                    <a:pt x="1787503" y="367436"/>
                  </a:lnTo>
                  <a:lnTo>
                    <a:pt x="1799341" y="332451"/>
                  </a:lnTo>
                  <a:lnTo>
                    <a:pt x="1811178" y="298986"/>
                  </a:lnTo>
                  <a:lnTo>
                    <a:pt x="1823016" y="267350"/>
                  </a:lnTo>
                  <a:lnTo>
                    <a:pt x="1834854" y="237775"/>
                  </a:lnTo>
                  <a:lnTo>
                    <a:pt x="1846692" y="210410"/>
                  </a:lnTo>
                  <a:lnTo>
                    <a:pt x="1858530" y="185335"/>
                  </a:lnTo>
                  <a:lnTo>
                    <a:pt x="1870367" y="162560"/>
                  </a:lnTo>
                  <a:lnTo>
                    <a:pt x="1882205" y="142038"/>
                  </a:lnTo>
                  <a:lnTo>
                    <a:pt x="1894043" y="123680"/>
                  </a:lnTo>
                  <a:lnTo>
                    <a:pt x="1905881" y="107364"/>
                  </a:lnTo>
                  <a:lnTo>
                    <a:pt x="1917718" y="92946"/>
                  </a:lnTo>
                  <a:lnTo>
                    <a:pt x="1929556" y="80269"/>
                  </a:lnTo>
                  <a:lnTo>
                    <a:pt x="1941394" y="69173"/>
                  </a:lnTo>
                  <a:lnTo>
                    <a:pt x="1953232" y="59500"/>
                  </a:lnTo>
                  <a:lnTo>
                    <a:pt x="1965069" y="51094"/>
                  </a:lnTo>
                  <a:lnTo>
                    <a:pt x="1976907" y="43812"/>
                  </a:lnTo>
                  <a:lnTo>
                    <a:pt x="1988745" y="37520"/>
                  </a:lnTo>
                  <a:lnTo>
                    <a:pt x="2000583" y="32096"/>
                  </a:lnTo>
                  <a:lnTo>
                    <a:pt x="2012421" y="27427"/>
                  </a:lnTo>
                  <a:lnTo>
                    <a:pt x="2024258" y="23417"/>
                  </a:lnTo>
                  <a:lnTo>
                    <a:pt x="2036096" y="19976"/>
                  </a:lnTo>
                  <a:lnTo>
                    <a:pt x="2047934" y="17028"/>
                  </a:lnTo>
                  <a:lnTo>
                    <a:pt x="2059772" y="14505"/>
                  </a:lnTo>
                  <a:lnTo>
                    <a:pt x="2071609" y="12347"/>
                  </a:lnTo>
                  <a:lnTo>
                    <a:pt x="2083447" y="10503"/>
                  </a:lnTo>
                  <a:lnTo>
                    <a:pt x="2095285" y="8929"/>
                  </a:lnTo>
                  <a:lnTo>
                    <a:pt x="2107123" y="7584"/>
                  </a:lnTo>
                  <a:lnTo>
                    <a:pt x="2118961" y="6438"/>
                  </a:lnTo>
                  <a:lnTo>
                    <a:pt x="2130798" y="5460"/>
                  </a:lnTo>
                  <a:lnTo>
                    <a:pt x="2142636" y="4627"/>
                  </a:lnTo>
                  <a:lnTo>
                    <a:pt x="2154474" y="3916"/>
                  </a:lnTo>
                  <a:lnTo>
                    <a:pt x="2166312" y="3311"/>
                  </a:lnTo>
                  <a:lnTo>
                    <a:pt x="2178149" y="2796"/>
                  </a:lnTo>
                  <a:lnTo>
                    <a:pt x="2189987" y="2357"/>
                  </a:lnTo>
                  <a:lnTo>
                    <a:pt x="2201825" y="1983"/>
                  </a:lnTo>
                  <a:lnTo>
                    <a:pt x="2213663" y="1664"/>
                  </a:lnTo>
                  <a:lnTo>
                    <a:pt x="2225500" y="1393"/>
                  </a:lnTo>
                  <a:lnTo>
                    <a:pt x="2237338" y="1163"/>
                  </a:lnTo>
                  <a:lnTo>
                    <a:pt x="2249176" y="966"/>
                  </a:lnTo>
                  <a:lnTo>
                    <a:pt x="2261014" y="799"/>
                  </a:lnTo>
                  <a:lnTo>
                    <a:pt x="2272852" y="657"/>
                  </a:lnTo>
                  <a:lnTo>
                    <a:pt x="2284689" y="536"/>
                  </a:lnTo>
                  <a:lnTo>
                    <a:pt x="2296527" y="433"/>
                  </a:lnTo>
                  <a:lnTo>
                    <a:pt x="2308365" y="345"/>
                  </a:lnTo>
                  <a:lnTo>
                    <a:pt x="2320203" y="271"/>
                  </a:lnTo>
                  <a:lnTo>
                    <a:pt x="2332040" y="207"/>
                  </a:lnTo>
                  <a:lnTo>
                    <a:pt x="2343878" y="153"/>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941"/>
                  </a:lnTo>
                  <a:lnTo>
                    <a:pt x="3527655" y="458941"/>
                  </a:lnTo>
                  <a:lnTo>
                    <a:pt x="3539493" y="458941"/>
                  </a:lnTo>
                  <a:lnTo>
                    <a:pt x="3551331" y="458941"/>
                  </a:lnTo>
                  <a:lnTo>
                    <a:pt x="3563169" y="458941"/>
                  </a:lnTo>
                  <a:lnTo>
                    <a:pt x="3575006" y="458941"/>
                  </a:lnTo>
                  <a:lnTo>
                    <a:pt x="3586844" y="458941"/>
                  </a:lnTo>
                  <a:lnTo>
                    <a:pt x="3598682" y="458941"/>
                  </a:lnTo>
                  <a:lnTo>
                    <a:pt x="3610520" y="458941"/>
                  </a:lnTo>
                  <a:lnTo>
                    <a:pt x="3622357" y="458941"/>
                  </a:lnTo>
                  <a:lnTo>
                    <a:pt x="3634195" y="458941"/>
                  </a:lnTo>
                  <a:lnTo>
                    <a:pt x="3646033" y="458941"/>
                  </a:lnTo>
                  <a:lnTo>
                    <a:pt x="3657871" y="458941"/>
                  </a:lnTo>
                  <a:lnTo>
                    <a:pt x="3669709" y="458941"/>
                  </a:lnTo>
                  <a:lnTo>
                    <a:pt x="3681546" y="458941"/>
                  </a:lnTo>
                  <a:lnTo>
                    <a:pt x="3693384" y="458941"/>
                  </a:lnTo>
                  <a:lnTo>
                    <a:pt x="3705222" y="458941"/>
                  </a:lnTo>
                  <a:lnTo>
                    <a:pt x="3717060" y="458941"/>
                  </a:lnTo>
                  <a:lnTo>
                    <a:pt x="3728897" y="458941"/>
                  </a:lnTo>
                  <a:lnTo>
                    <a:pt x="3740735" y="458941"/>
                  </a:lnTo>
                  <a:lnTo>
                    <a:pt x="3752573" y="458941"/>
                  </a:lnTo>
                  <a:lnTo>
                    <a:pt x="3764411" y="458941"/>
                  </a:lnTo>
                  <a:lnTo>
                    <a:pt x="3776248" y="458941"/>
                  </a:lnTo>
                  <a:lnTo>
                    <a:pt x="3788086" y="458941"/>
                  </a:lnTo>
                  <a:lnTo>
                    <a:pt x="3799924" y="458941"/>
                  </a:lnTo>
                  <a:lnTo>
                    <a:pt x="3811762" y="458941"/>
                  </a:lnTo>
                  <a:lnTo>
                    <a:pt x="3823600" y="458941"/>
                  </a:lnTo>
                  <a:lnTo>
                    <a:pt x="3835437" y="458941"/>
                  </a:lnTo>
                  <a:lnTo>
                    <a:pt x="3847275" y="458941"/>
                  </a:lnTo>
                  <a:lnTo>
                    <a:pt x="3859113" y="458941"/>
                  </a:lnTo>
                  <a:lnTo>
                    <a:pt x="3870951" y="458941"/>
                  </a:lnTo>
                  <a:lnTo>
                    <a:pt x="3882788" y="458941"/>
                  </a:lnTo>
                  <a:lnTo>
                    <a:pt x="3894626" y="458941"/>
                  </a:lnTo>
                  <a:lnTo>
                    <a:pt x="3906464" y="458941"/>
                  </a:lnTo>
                  <a:lnTo>
                    <a:pt x="3918302" y="458941"/>
                  </a:lnTo>
                  <a:lnTo>
                    <a:pt x="3930139" y="458941"/>
                  </a:lnTo>
                  <a:lnTo>
                    <a:pt x="3941977" y="458941"/>
                  </a:lnTo>
                  <a:lnTo>
                    <a:pt x="3953815" y="458941"/>
                  </a:lnTo>
                  <a:lnTo>
                    <a:pt x="3965653" y="458941"/>
                  </a:lnTo>
                  <a:lnTo>
                    <a:pt x="3977491" y="458941"/>
                  </a:lnTo>
                  <a:lnTo>
                    <a:pt x="3989328" y="458941"/>
                  </a:lnTo>
                  <a:lnTo>
                    <a:pt x="4001166" y="458941"/>
                  </a:lnTo>
                  <a:lnTo>
                    <a:pt x="4013004" y="458941"/>
                  </a:lnTo>
                  <a:lnTo>
                    <a:pt x="4024842" y="458941"/>
                  </a:lnTo>
                  <a:lnTo>
                    <a:pt x="4036679" y="458941"/>
                  </a:lnTo>
                  <a:lnTo>
                    <a:pt x="4048517" y="458941"/>
                  </a:lnTo>
                  <a:lnTo>
                    <a:pt x="4060355" y="458941"/>
                  </a:lnTo>
                  <a:lnTo>
                    <a:pt x="4072193" y="458941"/>
                  </a:lnTo>
                  <a:lnTo>
                    <a:pt x="4084031" y="458941"/>
                  </a:lnTo>
                  <a:lnTo>
                    <a:pt x="4095868" y="458941"/>
                  </a:lnTo>
                  <a:lnTo>
                    <a:pt x="4107706" y="458941"/>
                  </a:lnTo>
                  <a:lnTo>
                    <a:pt x="4119544" y="458941"/>
                  </a:lnTo>
                  <a:lnTo>
                    <a:pt x="4131382" y="458941"/>
                  </a:lnTo>
                  <a:lnTo>
                    <a:pt x="4143219" y="458941"/>
                  </a:lnTo>
                  <a:lnTo>
                    <a:pt x="4155057" y="458941"/>
                  </a:lnTo>
                  <a:lnTo>
                    <a:pt x="4166895" y="458941"/>
                  </a:lnTo>
                  <a:lnTo>
                    <a:pt x="4178733" y="458941"/>
                  </a:lnTo>
                  <a:lnTo>
                    <a:pt x="4190570" y="458941"/>
                  </a:lnTo>
                  <a:lnTo>
                    <a:pt x="4202408" y="458941"/>
                  </a:lnTo>
                  <a:lnTo>
                    <a:pt x="4214246" y="458941"/>
                  </a:lnTo>
                  <a:lnTo>
                    <a:pt x="4226084" y="458941"/>
                  </a:lnTo>
                  <a:lnTo>
                    <a:pt x="4237922" y="458941"/>
                  </a:lnTo>
                  <a:lnTo>
                    <a:pt x="4249759" y="458941"/>
                  </a:lnTo>
                  <a:lnTo>
                    <a:pt x="4261597" y="458941"/>
                  </a:lnTo>
                  <a:lnTo>
                    <a:pt x="4273435" y="458941"/>
                  </a:lnTo>
                  <a:lnTo>
                    <a:pt x="4285273" y="458941"/>
                  </a:lnTo>
                  <a:lnTo>
                    <a:pt x="4297110" y="458941"/>
                  </a:lnTo>
                  <a:lnTo>
                    <a:pt x="4308948" y="458941"/>
                  </a:lnTo>
                  <a:lnTo>
                    <a:pt x="4320786" y="458941"/>
                  </a:lnTo>
                  <a:lnTo>
                    <a:pt x="4332624" y="458941"/>
                  </a:lnTo>
                  <a:lnTo>
                    <a:pt x="4344461" y="458941"/>
                  </a:lnTo>
                  <a:lnTo>
                    <a:pt x="4356299" y="458941"/>
                  </a:lnTo>
                  <a:lnTo>
                    <a:pt x="4368137" y="458941"/>
                  </a:lnTo>
                  <a:lnTo>
                    <a:pt x="4379975" y="458941"/>
                  </a:lnTo>
                  <a:lnTo>
                    <a:pt x="4391813" y="458941"/>
                  </a:lnTo>
                  <a:lnTo>
                    <a:pt x="4403650" y="458941"/>
                  </a:lnTo>
                  <a:lnTo>
                    <a:pt x="4415488" y="458941"/>
                  </a:lnTo>
                  <a:lnTo>
                    <a:pt x="4427326" y="458941"/>
                  </a:lnTo>
                  <a:lnTo>
                    <a:pt x="4439164" y="458941"/>
                  </a:lnTo>
                  <a:lnTo>
                    <a:pt x="4451001" y="458941"/>
                  </a:lnTo>
                  <a:lnTo>
                    <a:pt x="4462839" y="458941"/>
                  </a:lnTo>
                  <a:lnTo>
                    <a:pt x="4474677" y="458941"/>
                  </a:lnTo>
                  <a:lnTo>
                    <a:pt x="4486515" y="458941"/>
                  </a:lnTo>
                  <a:lnTo>
                    <a:pt x="4498352" y="458941"/>
                  </a:lnTo>
                  <a:lnTo>
                    <a:pt x="4510190" y="458941"/>
                  </a:lnTo>
                  <a:lnTo>
                    <a:pt x="4522028" y="458941"/>
                  </a:lnTo>
                  <a:lnTo>
                    <a:pt x="4533866" y="458941"/>
                  </a:lnTo>
                  <a:lnTo>
                    <a:pt x="4545704" y="458941"/>
                  </a:lnTo>
                  <a:lnTo>
                    <a:pt x="4557541" y="458941"/>
                  </a:lnTo>
                  <a:lnTo>
                    <a:pt x="4569379" y="458941"/>
                  </a:lnTo>
                  <a:lnTo>
                    <a:pt x="4581217" y="458941"/>
                  </a:lnTo>
                  <a:lnTo>
                    <a:pt x="4593055" y="458941"/>
                  </a:lnTo>
                  <a:lnTo>
                    <a:pt x="4604892" y="458941"/>
                  </a:lnTo>
                  <a:lnTo>
                    <a:pt x="4616730" y="458941"/>
                  </a:lnTo>
                  <a:lnTo>
                    <a:pt x="4628568" y="458941"/>
                  </a:lnTo>
                  <a:lnTo>
                    <a:pt x="4640406" y="458941"/>
                  </a:lnTo>
                  <a:lnTo>
                    <a:pt x="4652244" y="458941"/>
                  </a:lnTo>
                  <a:lnTo>
                    <a:pt x="4664081" y="458941"/>
                  </a:lnTo>
                  <a:lnTo>
                    <a:pt x="4675919" y="458941"/>
                  </a:lnTo>
                  <a:lnTo>
                    <a:pt x="4687757" y="458941"/>
                  </a:lnTo>
                </a:path>
              </a:pathLst>
            </a:custGeom>
            <a:ln w="40651" cap="flat">
              <a:solidFill>
                <a:srgbClr val="E8E8E8">
                  <a:alpha val="100000"/>
                </a:srgbClr>
              </a:solidFill>
              <a:prstDash val="solid"/>
              <a:round/>
            </a:ln>
          </p:spPr>
          <p:txBody>
            <a:bodyPr/>
            <a:lstStyle/>
            <a:p/>
          </p:txBody>
        </p:sp>
        <p:sp>
          <p:nvSpPr>
            <p:cNvPr id="61" name="pl61"/>
            <p:cNvSpPr/>
            <p:nvPr/>
          </p:nvSpPr>
          <p:spPr>
            <a:xfrm>
              <a:off x="2482252" y="2282354"/>
              <a:ext cx="4687757" cy="306012"/>
            </a:xfrm>
            <a:custGeom>
              <a:avLst/>
              <a:pathLst>
                <a:path w="4687757" h="306012">
                  <a:moveTo>
                    <a:pt x="0" y="152980"/>
                  </a:moveTo>
                  <a:lnTo>
                    <a:pt x="11837" y="152971"/>
                  </a:lnTo>
                  <a:lnTo>
                    <a:pt x="23675" y="152960"/>
                  </a:lnTo>
                  <a:lnTo>
                    <a:pt x="35513" y="152948"/>
                  </a:lnTo>
                  <a:lnTo>
                    <a:pt x="47351" y="152933"/>
                  </a:lnTo>
                  <a:lnTo>
                    <a:pt x="59188" y="152916"/>
                  </a:lnTo>
                  <a:lnTo>
                    <a:pt x="71026" y="152896"/>
                  </a:lnTo>
                  <a:lnTo>
                    <a:pt x="82864" y="152872"/>
                  </a:lnTo>
                  <a:lnTo>
                    <a:pt x="94702" y="152844"/>
                  </a:lnTo>
                  <a:lnTo>
                    <a:pt x="106539" y="152812"/>
                  </a:lnTo>
                  <a:lnTo>
                    <a:pt x="118377" y="152773"/>
                  </a:lnTo>
                  <a:lnTo>
                    <a:pt x="130215" y="152728"/>
                  </a:lnTo>
                  <a:lnTo>
                    <a:pt x="142053" y="152675"/>
                  </a:lnTo>
                  <a:lnTo>
                    <a:pt x="153891" y="152613"/>
                  </a:lnTo>
                  <a:lnTo>
                    <a:pt x="165728" y="152540"/>
                  </a:lnTo>
                  <a:lnTo>
                    <a:pt x="177566" y="152454"/>
                  </a:lnTo>
                  <a:lnTo>
                    <a:pt x="189404" y="152353"/>
                  </a:lnTo>
                  <a:lnTo>
                    <a:pt x="201242" y="152234"/>
                  </a:lnTo>
                  <a:lnTo>
                    <a:pt x="213079" y="152096"/>
                  </a:lnTo>
                  <a:lnTo>
                    <a:pt x="224917" y="151933"/>
                  </a:lnTo>
                  <a:lnTo>
                    <a:pt x="236755" y="151741"/>
                  </a:lnTo>
                  <a:lnTo>
                    <a:pt x="248593" y="151517"/>
                  </a:lnTo>
                  <a:lnTo>
                    <a:pt x="260430" y="151255"/>
                  </a:lnTo>
                  <a:lnTo>
                    <a:pt x="272268" y="150948"/>
                  </a:lnTo>
                  <a:lnTo>
                    <a:pt x="284106" y="150588"/>
                  </a:lnTo>
                  <a:lnTo>
                    <a:pt x="295944" y="150167"/>
                  </a:lnTo>
                  <a:lnTo>
                    <a:pt x="307782" y="149676"/>
                  </a:lnTo>
                  <a:lnTo>
                    <a:pt x="319619" y="149103"/>
                  </a:lnTo>
                  <a:lnTo>
                    <a:pt x="331457" y="148434"/>
                  </a:lnTo>
                  <a:lnTo>
                    <a:pt x="343295" y="147656"/>
                  </a:lnTo>
                  <a:lnTo>
                    <a:pt x="355133" y="146752"/>
                  </a:lnTo>
                  <a:lnTo>
                    <a:pt x="366970" y="145703"/>
                  </a:lnTo>
                  <a:lnTo>
                    <a:pt x="378808" y="144490"/>
                  </a:lnTo>
                  <a:lnTo>
                    <a:pt x="390646" y="143089"/>
                  </a:lnTo>
                  <a:lnTo>
                    <a:pt x="402484" y="141477"/>
                  </a:lnTo>
                  <a:lnTo>
                    <a:pt x="414321" y="139627"/>
                  </a:lnTo>
                  <a:lnTo>
                    <a:pt x="426159" y="137515"/>
                  </a:lnTo>
                  <a:lnTo>
                    <a:pt x="437997" y="135112"/>
                  </a:lnTo>
                  <a:lnTo>
                    <a:pt x="449835" y="132392"/>
                  </a:lnTo>
                  <a:lnTo>
                    <a:pt x="461673" y="129333"/>
                  </a:lnTo>
                  <a:lnTo>
                    <a:pt x="473510" y="125912"/>
                  </a:lnTo>
                  <a:lnTo>
                    <a:pt x="485348" y="122116"/>
                  </a:lnTo>
                  <a:lnTo>
                    <a:pt x="497186" y="117937"/>
                  </a:lnTo>
                  <a:lnTo>
                    <a:pt x="509024" y="113376"/>
                  </a:lnTo>
                  <a:lnTo>
                    <a:pt x="520861" y="108447"/>
                  </a:lnTo>
                  <a:lnTo>
                    <a:pt x="532699" y="103175"/>
                  </a:lnTo>
                  <a:lnTo>
                    <a:pt x="544537" y="97597"/>
                  </a:lnTo>
                  <a:lnTo>
                    <a:pt x="556375" y="91766"/>
                  </a:lnTo>
                  <a:lnTo>
                    <a:pt x="568213" y="85745"/>
                  </a:lnTo>
                  <a:lnTo>
                    <a:pt x="580050" y="79605"/>
                  </a:lnTo>
                  <a:lnTo>
                    <a:pt x="591888" y="73426"/>
                  </a:lnTo>
                  <a:lnTo>
                    <a:pt x="603726" y="67286"/>
                  </a:lnTo>
                  <a:lnTo>
                    <a:pt x="615564" y="61265"/>
                  </a:lnTo>
                  <a:lnTo>
                    <a:pt x="627401" y="55434"/>
                  </a:lnTo>
                  <a:lnTo>
                    <a:pt x="639239" y="49856"/>
                  </a:lnTo>
                  <a:lnTo>
                    <a:pt x="651077" y="44584"/>
                  </a:lnTo>
                  <a:lnTo>
                    <a:pt x="662915" y="39654"/>
                  </a:lnTo>
                  <a:lnTo>
                    <a:pt x="674752" y="35094"/>
                  </a:lnTo>
                  <a:lnTo>
                    <a:pt x="686590" y="30914"/>
                  </a:lnTo>
                  <a:lnTo>
                    <a:pt x="698428" y="27119"/>
                  </a:lnTo>
                  <a:lnTo>
                    <a:pt x="710266" y="23698"/>
                  </a:lnTo>
                  <a:lnTo>
                    <a:pt x="722104" y="20639"/>
                  </a:lnTo>
                  <a:lnTo>
                    <a:pt x="733941" y="17919"/>
                  </a:lnTo>
                  <a:lnTo>
                    <a:pt x="745779" y="15516"/>
                  </a:lnTo>
                  <a:lnTo>
                    <a:pt x="757617" y="13403"/>
                  </a:lnTo>
                  <a:lnTo>
                    <a:pt x="769455" y="11554"/>
                  </a:lnTo>
                  <a:lnTo>
                    <a:pt x="781292" y="9942"/>
                  </a:lnTo>
                  <a:lnTo>
                    <a:pt x="793130" y="8541"/>
                  </a:lnTo>
                  <a:lnTo>
                    <a:pt x="804968" y="7327"/>
                  </a:lnTo>
                  <a:lnTo>
                    <a:pt x="816806" y="6279"/>
                  </a:lnTo>
                  <a:lnTo>
                    <a:pt x="828643" y="5375"/>
                  </a:lnTo>
                  <a:lnTo>
                    <a:pt x="840481" y="4596"/>
                  </a:lnTo>
                  <a:lnTo>
                    <a:pt x="852319" y="3928"/>
                  </a:lnTo>
                  <a:lnTo>
                    <a:pt x="864157" y="3355"/>
                  </a:lnTo>
                  <a:lnTo>
                    <a:pt x="875995" y="2863"/>
                  </a:lnTo>
                  <a:lnTo>
                    <a:pt x="887832" y="2443"/>
                  </a:lnTo>
                  <a:lnTo>
                    <a:pt x="899670" y="2083"/>
                  </a:lnTo>
                  <a:lnTo>
                    <a:pt x="911508" y="1776"/>
                  </a:lnTo>
                  <a:lnTo>
                    <a:pt x="923346" y="1513"/>
                  </a:lnTo>
                  <a:lnTo>
                    <a:pt x="935183" y="1289"/>
                  </a:lnTo>
                  <a:lnTo>
                    <a:pt x="947021" y="1098"/>
                  </a:lnTo>
                  <a:lnTo>
                    <a:pt x="958859" y="935"/>
                  </a:lnTo>
                  <a:lnTo>
                    <a:pt x="970697" y="796"/>
                  </a:lnTo>
                  <a:lnTo>
                    <a:pt x="982534" y="678"/>
                  </a:lnTo>
                  <a:lnTo>
                    <a:pt x="994372" y="577"/>
                  </a:lnTo>
                  <a:lnTo>
                    <a:pt x="1006210" y="491"/>
                  </a:lnTo>
                  <a:lnTo>
                    <a:pt x="1018048" y="418"/>
                  </a:lnTo>
                  <a:lnTo>
                    <a:pt x="1029886" y="356"/>
                  </a:lnTo>
                  <a:lnTo>
                    <a:pt x="1041723" y="303"/>
                  </a:lnTo>
                  <a:lnTo>
                    <a:pt x="1053561" y="257"/>
                  </a:lnTo>
                  <a:lnTo>
                    <a:pt x="1065399" y="219"/>
                  </a:lnTo>
                  <a:lnTo>
                    <a:pt x="1077237" y="186"/>
                  </a:lnTo>
                  <a:lnTo>
                    <a:pt x="1089074" y="158"/>
                  </a:lnTo>
                  <a:lnTo>
                    <a:pt x="1100912" y="135"/>
                  </a:lnTo>
                  <a:lnTo>
                    <a:pt x="1112750" y="115"/>
                  </a:lnTo>
                  <a:lnTo>
                    <a:pt x="1124588" y="97"/>
                  </a:lnTo>
                  <a:lnTo>
                    <a:pt x="1136426" y="83"/>
                  </a:lnTo>
                  <a:lnTo>
                    <a:pt x="1148263" y="70"/>
                  </a:lnTo>
                  <a:lnTo>
                    <a:pt x="1160101" y="60"/>
                  </a:lnTo>
                  <a:lnTo>
                    <a:pt x="1171939" y="51"/>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1"/>
                  </a:lnTo>
                  <a:lnTo>
                    <a:pt x="2355716" y="60"/>
                  </a:lnTo>
                  <a:lnTo>
                    <a:pt x="2367554" y="70"/>
                  </a:lnTo>
                  <a:lnTo>
                    <a:pt x="2379391" y="83"/>
                  </a:lnTo>
                  <a:lnTo>
                    <a:pt x="2391229" y="97"/>
                  </a:lnTo>
                  <a:lnTo>
                    <a:pt x="2403067" y="115"/>
                  </a:lnTo>
                  <a:lnTo>
                    <a:pt x="2414905" y="135"/>
                  </a:lnTo>
                  <a:lnTo>
                    <a:pt x="2426743" y="158"/>
                  </a:lnTo>
                  <a:lnTo>
                    <a:pt x="2438580" y="186"/>
                  </a:lnTo>
                  <a:lnTo>
                    <a:pt x="2450418" y="219"/>
                  </a:lnTo>
                  <a:lnTo>
                    <a:pt x="2462256" y="257"/>
                  </a:lnTo>
                  <a:lnTo>
                    <a:pt x="2474094" y="303"/>
                  </a:lnTo>
                  <a:lnTo>
                    <a:pt x="2485931" y="356"/>
                  </a:lnTo>
                  <a:lnTo>
                    <a:pt x="2497769" y="418"/>
                  </a:lnTo>
                  <a:lnTo>
                    <a:pt x="2509607" y="491"/>
                  </a:lnTo>
                  <a:lnTo>
                    <a:pt x="2521445" y="577"/>
                  </a:lnTo>
                  <a:lnTo>
                    <a:pt x="2533283" y="678"/>
                  </a:lnTo>
                  <a:lnTo>
                    <a:pt x="2545120" y="796"/>
                  </a:lnTo>
                  <a:lnTo>
                    <a:pt x="2556958" y="935"/>
                  </a:lnTo>
                  <a:lnTo>
                    <a:pt x="2568796" y="1098"/>
                  </a:lnTo>
                  <a:lnTo>
                    <a:pt x="2580634" y="1289"/>
                  </a:lnTo>
                  <a:lnTo>
                    <a:pt x="2592471" y="1513"/>
                  </a:lnTo>
                  <a:lnTo>
                    <a:pt x="2604309" y="1776"/>
                  </a:lnTo>
                  <a:lnTo>
                    <a:pt x="2616147" y="2083"/>
                  </a:lnTo>
                  <a:lnTo>
                    <a:pt x="2627985" y="2443"/>
                  </a:lnTo>
                  <a:lnTo>
                    <a:pt x="2639822" y="2863"/>
                  </a:lnTo>
                  <a:lnTo>
                    <a:pt x="2651660" y="3355"/>
                  </a:lnTo>
                  <a:lnTo>
                    <a:pt x="2663498" y="3928"/>
                  </a:lnTo>
                  <a:lnTo>
                    <a:pt x="2675336" y="4596"/>
                  </a:lnTo>
                  <a:lnTo>
                    <a:pt x="2687174" y="5375"/>
                  </a:lnTo>
                  <a:lnTo>
                    <a:pt x="2699011" y="6279"/>
                  </a:lnTo>
                  <a:lnTo>
                    <a:pt x="2710849" y="7327"/>
                  </a:lnTo>
                  <a:lnTo>
                    <a:pt x="2722687" y="8541"/>
                  </a:lnTo>
                  <a:lnTo>
                    <a:pt x="2734525" y="9942"/>
                  </a:lnTo>
                  <a:lnTo>
                    <a:pt x="2746362" y="11554"/>
                  </a:lnTo>
                  <a:lnTo>
                    <a:pt x="2758200" y="13403"/>
                  </a:lnTo>
                  <a:lnTo>
                    <a:pt x="2770038" y="15516"/>
                  </a:lnTo>
                  <a:lnTo>
                    <a:pt x="2781876" y="17919"/>
                  </a:lnTo>
                  <a:lnTo>
                    <a:pt x="2793713" y="20639"/>
                  </a:lnTo>
                  <a:lnTo>
                    <a:pt x="2805551" y="23698"/>
                  </a:lnTo>
                  <a:lnTo>
                    <a:pt x="2817389" y="27119"/>
                  </a:lnTo>
                  <a:lnTo>
                    <a:pt x="2829227" y="30914"/>
                  </a:lnTo>
                  <a:lnTo>
                    <a:pt x="2841065" y="35094"/>
                  </a:lnTo>
                  <a:lnTo>
                    <a:pt x="2852902" y="39654"/>
                  </a:lnTo>
                  <a:lnTo>
                    <a:pt x="2864740" y="44584"/>
                  </a:lnTo>
                  <a:lnTo>
                    <a:pt x="2876578" y="49856"/>
                  </a:lnTo>
                  <a:lnTo>
                    <a:pt x="2888416" y="55434"/>
                  </a:lnTo>
                  <a:lnTo>
                    <a:pt x="2900253" y="61265"/>
                  </a:lnTo>
                  <a:lnTo>
                    <a:pt x="2912091" y="67286"/>
                  </a:lnTo>
                  <a:lnTo>
                    <a:pt x="2923929" y="73426"/>
                  </a:lnTo>
                  <a:lnTo>
                    <a:pt x="2935767" y="79605"/>
                  </a:lnTo>
                  <a:lnTo>
                    <a:pt x="2947604" y="85745"/>
                  </a:lnTo>
                  <a:lnTo>
                    <a:pt x="2959442" y="91766"/>
                  </a:lnTo>
                  <a:lnTo>
                    <a:pt x="2971280" y="97597"/>
                  </a:lnTo>
                  <a:lnTo>
                    <a:pt x="2983118" y="103175"/>
                  </a:lnTo>
                  <a:lnTo>
                    <a:pt x="2994956" y="108447"/>
                  </a:lnTo>
                  <a:lnTo>
                    <a:pt x="3006793" y="113376"/>
                  </a:lnTo>
                  <a:lnTo>
                    <a:pt x="3018631" y="117937"/>
                  </a:lnTo>
                  <a:lnTo>
                    <a:pt x="3030469" y="122116"/>
                  </a:lnTo>
                  <a:lnTo>
                    <a:pt x="3042307" y="125912"/>
                  </a:lnTo>
                  <a:lnTo>
                    <a:pt x="3054144" y="129333"/>
                  </a:lnTo>
                  <a:lnTo>
                    <a:pt x="3065982" y="132392"/>
                  </a:lnTo>
                  <a:lnTo>
                    <a:pt x="3077820" y="135112"/>
                  </a:lnTo>
                  <a:lnTo>
                    <a:pt x="3089658" y="137515"/>
                  </a:lnTo>
                  <a:lnTo>
                    <a:pt x="3101496" y="139627"/>
                  </a:lnTo>
                  <a:lnTo>
                    <a:pt x="3113333" y="141477"/>
                  </a:lnTo>
                  <a:lnTo>
                    <a:pt x="3125171" y="143089"/>
                  </a:lnTo>
                  <a:lnTo>
                    <a:pt x="3137009" y="144490"/>
                  </a:lnTo>
                  <a:lnTo>
                    <a:pt x="3148847" y="145703"/>
                  </a:lnTo>
                  <a:lnTo>
                    <a:pt x="3160684" y="146752"/>
                  </a:lnTo>
                  <a:lnTo>
                    <a:pt x="3172522" y="147656"/>
                  </a:lnTo>
                  <a:lnTo>
                    <a:pt x="3184360" y="148434"/>
                  </a:lnTo>
                  <a:lnTo>
                    <a:pt x="3196198" y="149103"/>
                  </a:lnTo>
                  <a:lnTo>
                    <a:pt x="3208035" y="149676"/>
                  </a:lnTo>
                  <a:lnTo>
                    <a:pt x="3219873" y="150167"/>
                  </a:lnTo>
                  <a:lnTo>
                    <a:pt x="3231711" y="150588"/>
                  </a:lnTo>
                  <a:lnTo>
                    <a:pt x="3243549" y="150948"/>
                  </a:lnTo>
                  <a:lnTo>
                    <a:pt x="3255387" y="151255"/>
                  </a:lnTo>
                  <a:lnTo>
                    <a:pt x="3267224" y="151517"/>
                  </a:lnTo>
                  <a:lnTo>
                    <a:pt x="3279062" y="151741"/>
                  </a:lnTo>
                  <a:lnTo>
                    <a:pt x="3290900" y="151933"/>
                  </a:lnTo>
                  <a:lnTo>
                    <a:pt x="3302738" y="152096"/>
                  </a:lnTo>
                  <a:lnTo>
                    <a:pt x="3314575" y="152234"/>
                  </a:lnTo>
                  <a:lnTo>
                    <a:pt x="3326413" y="152353"/>
                  </a:lnTo>
                  <a:lnTo>
                    <a:pt x="3338251" y="152454"/>
                  </a:lnTo>
                  <a:lnTo>
                    <a:pt x="3350089" y="152540"/>
                  </a:lnTo>
                  <a:lnTo>
                    <a:pt x="3361926" y="152613"/>
                  </a:lnTo>
                  <a:lnTo>
                    <a:pt x="3373764" y="152675"/>
                  </a:lnTo>
                  <a:lnTo>
                    <a:pt x="3385602" y="152728"/>
                  </a:lnTo>
                  <a:lnTo>
                    <a:pt x="3397440" y="152773"/>
                  </a:lnTo>
                  <a:lnTo>
                    <a:pt x="3409278" y="152812"/>
                  </a:lnTo>
                  <a:lnTo>
                    <a:pt x="3421115" y="152844"/>
                  </a:lnTo>
                  <a:lnTo>
                    <a:pt x="3432953" y="152872"/>
                  </a:lnTo>
                  <a:lnTo>
                    <a:pt x="3444791" y="152896"/>
                  </a:lnTo>
                  <a:lnTo>
                    <a:pt x="3456629" y="152916"/>
                  </a:lnTo>
                  <a:lnTo>
                    <a:pt x="3468466" y="152933"/>
                  </a:lnTo>
                  <a:lnTo>
                    <a:pt x="3480304" y="152948"/>
                  </a:lnTo>
                  <a:lnTo>
                    <a:pt x="3492142" y="152960"/>
                  </a:lnTo>
                  <a:lnTo>
                    <a:pt x="3503980" y="152971"/>
                  </a:lnTo>
                  <a:lnTo>
                    <a:pt x="3515818" y="152980"/>
                  </a:lnTo>
                  <a:lnTo>
                    <a:pt x="3515818" y="153083"/>
                  </a:lnTo>
                  <a:lnTo>
                    <a:pt x="3527655" y="153092"/>
                  </a:lnTo>
                  <a:lnTo>
                    <a:pt x="3539493" y="153102"/>
                  </a:lnTo>
                  <a:lnTo>
                    <a:pt x="3551331" y="153115"/>
                  </a:lnTo>
                  <a:lnTo>
                    <a:pt x="3563169" y="153129"/>
                  </a:lnTo>
                  <a:lnTo>
                    <a:pt x="3575006" y="153146"/>
                  </a:lnTo>
                  <a:lnTo>
                    <a:pt x="3586844" y="153167"/>
                  </a:lnTo>
                  <a:lnTo>
                    <a:pt x="3598682" y="153190"/>
                  </a:lnTo>
                  <a:lnTo>
                    <a:pt x="3610520" y="153218"/>
                  </a:lnTo>
                  <a:lnTo>
                    <a:pt x="3622357" y="153251"/>
                  </a:lnTo>
                  <a:lnTo>
                    <a:pt x="3634195" y="153289"/>
                  </a:lnTo>
                  <a:lnTo>
                    <a:pt x="3646033" y="153334"/>
                  </a:lnTo>
                  <a:lnTo>
                    <a:pt x="3657871" y="153387"/>
                  </a:lnTo>
                  <a:lnTo>
                    <a:pt x="3669709" y="153450"/>
                  </a:lnTo>
                  <a:lnTo>
                    <a:pt x="3681546" y="153523"/>
                  </a:lnTo>
                  <a:lnTo>
                    <a:pt x="3693384" y="153609"/>
                  </a:lnTo>
                  <a:lnTo>
                    <a:pt x="3705222" y="153710"/>
                  </a:lnTo>
                  <a:lnTo>
                    <a:pt x="3717060" y="153828"/>
                  </a:lnTo>
                  <a:lnTo>
                    <a:pt x="3728897" y="153967"/>
                  </a:lnTo>
                  <a:lnTo>
                    <a:pt x="3740735" y="154130"/>
                  </a:lnTo>
                  <a:lnTo>
                    <a:pt x="3752573" y="154321"/>
                  </a:lnTo>
                  <a:lnTo>
                    <a:pt x="3764411" y="154545"/>
                  </a:lnTo>
                  <a:lnTo>
                    <a:pt x="3776248" y="154808"/>
                  </a:lnTo>
                  <a:lnTo>
                    <a:pt x="3788086" y="155115"/>
                  </a:lnTo>
                  <a:lnTo>
                    <a:pt x="3799924" y="155475"/>
                  </a:lnTo>
                  <a:lnTo>
                    <a:pt x="3811762" y="155895"/>
                  </a:lnTo>
                  <a:lnTo>
                    <a:pt x="3823600" y="156386"/>
                  </a:lnTo>
                  <a:lnTo>
                    <a:pt x="3835437" y="156960"/>
                  </a:lnTo>
                  <a:lnTo>
                    <a:pt x="3847275" y="157628"/>
                  </a:lnTo>
                  <a:lnTo>
                    <a:pt x="3859113" y="158406"/>
                  </a:lnTo>
                  <a:lnTo>
                    <a:pt x="3870951" y="159310"/>
                  </a:lnTo>
                  <a:lnTo>
                    <a:pt x="3882788" y="160359"/>
                  </a:lnTo>
                  <a:lnTo>
                    <a:pt x="3894626" y="161573"/>
                  </a:lnTo>
                  <a:lnTo>
                    <a:pt x="3906464" y="162974"/>
                  </a:lnTo>
                  <a:lnTo>
                    <a:pt x="3918302" y="164586"/>
                  </a:lnTo>
                  <a:lnTo>
                    <a:pt x="3930139" y="166435"/>
                  </a:lnTo>
                  <a:lnTo>
                    <a:pt x="3941977" y="168548"/>
                  </a:lnTo>
                  <a:lnTo>
                    <a:pt x="3953815" y="170951"/>
                  </a:lnTo>
                  <a:lnTo>
                    <a:pt x="3965653" y="173670"/>
                  </a:lnTo>
                  <a:lnTo>
                    <a:pt x="3977491" y="176730"/>
                  </a:lnTo>
                  <a:lnTo>
                    <a:pt x="3989328" y="180150"/>
                  </a:lnTo>
                  <a:lnTo>
                    <a:pt x="4001166" y="183946"/>
                  </a:lnTo>
                  <a:lnTo>
                    <a:pt x="4013004" y="188125"/>
                  </a:lnTo>
                  <a:lnTo>
                    <a:pt x="4024842" y="192686"/>
                  </a:lnTo>
                  <a:lnTo>
                    <a:pt x="4036679" y="197615"/>
                  </a:lnTo>
                  <a:lnTo>
                    <a:pt x="4048517" y="202888"/>
                  </a:lnTo>
                  <a:lnTo>
                    <a:pt x="4060355" y="208465"/>
                  </a:lnTo>
                  <a:lnTo>
                    <a:pt x="4072193" y="214296"/>
                  </a:lnTo>
                  <a:lnTo>
                    <a:pt x="4084031" y="220318"/>
                  </a:lnTo>
                  <a:lnTo>
                    <a:pt x="4095868" y="226457"/>
                  </a:lnTo>
                  <a:lnTo>
                    <a:pt x="4107706" y="232637"/>
                  </a:lnTo>
                  <a:lnTo>
                    <a:pt x="4119544" y="238777"/>
                  </a:lnTo>
                  <a:lnTo>
                    <a:pt x="4131382" y="244798"/>
                  </a:lnTo>
                  <a:lnTo>
                    <a:pt x="4143219" y="250629"/>
                  </a:lnTo>
                  <a:lnTo>
                    <a:pt x="4155057" y="256206"/>
                  </a:lnTo>
                  <a:lnTo>
                    <a:pt x="4166895" y="261479"/>
                  </a:lnTo>
                  <a:lnTo>
                    <a:pt x="4178733" y="266408"/>
                  </a:lnTo>
                  <a:lnTo>
                    <a:pt x="4190570" y="270969"/>
                  </a:lnTo>
                  <a:lnTo>
                    <a:pt x="4202408" y="275148"/>
                  </a:lnTo>
                  <a:lnTo>
                    <a:pt x="4214246" y="278944"/>
                  </a:lnTo>
                  <a:lnTo>
                    <a:pt x="4226084" y="282364"/>
                  </a:lnTo>
                  <a:lnTo>
                    <a:pt x="4237922" y="285424"/>
                  </a:lnTo>
                  <a:lnTo>
                    <a:pt x="4249759" y="288143"/>
                  </a:lnTo>
                  <a:lnTo>
                    <a:pt x="4261597" y="290546"/>
                  </a:lnTo>
                  <a:lnTo>
                    <a:pt x="4273435" y="292659"/>
                  </a:lnTo>
                  <a:lnTo>
                    <a:pt x="4285273" y="294508"/>
                  </a:lnTo>
                  <a:lnTo>
                    <a:pt x="4297110" y="296121"/>
                  </a:lnTo>
                  <a:lnTo>
                    <a:pt x="4308948" y="297522"/>
                  </a:lnTo>
                  <a:lnTo>
                    <a:pt x="4320786" y="298735"/>
                  </a:lnTo>
                  <a:lnTo>
                    <a:pt x="4332624" y="299784"/>
                  </a:lnTo>
                  <a:lnTo>
                    <a:pt x="4344461" y="300688"/>
                  </a:lnTo>
                  <a:lnTo>
                    <a:pt x="4356299" y="301466"/>
                  </a:lnTo>
                  <a:lnTo>
                    <a:pt x="4368137" y="302135"/>
                  </a:lnTo>
                  <a:lnTo>
                    <a:pt x="4379975" y="302708"/>
                  </a:lnTo>
                  <a:lnTo>
                    <a:pt x="4391813" y="303199"/>
                  </a:lnTo>
                  <a:lnTo>
                    <a:pt x="4403650" y="303620"/>
                  </a:lnTo>
                  <a:lnTo>
                    <a:pt x="4415488" y="303979"/>
                  </a:lnTo>
                  <a:lnTo>
                    <a:pt x="4427326" y="304287"/>
                  </a:lnTo>
                  <a:lnTo>
                    <a:pt x="4439164" y="304549"/>
                  </a:lnTo>
                  <a:lnTo>
                    <a:pt x="4451001" y="304773"/>
                  </a:lnTo>
                  <a:lnTo>
                    <a:pt x="4462839" y="304964"/>
                  </a:lnTo>
                  <a:lnTo>
                    <a:pt x="4474677" y="305127"/>
                  </a:lnTo>
                  <a:lnTo>
                    <a:pt x="4486515" y="305266"/>
                  </a:lnTo>
                  <a:lnTo>
                    <a:pt x="4498352" y="305385"/>
                  </a:lnTo>
                  <a:lnTo>
                    <a:pt x="4510190" y="305485"/>
                  </a:lnTo>
                  <a:lnTo>
                    <a:pt x="4522028" y="305571"/>
                  </a:lnTo>
                  <a:lnTo>
                    <a:pt x="4533866" y="305645"/>
                  </a:lnTo>
                  <a:lnTo>
                    <a:pt x="4545704" y="305707"/>
                  </a:lnTo>
                  <a:lnTo>
                    <a:pt x="4557541" y="305760"/>
                  </a:lnTo>
                  <a:lnTo>
                    <a:pt x="4569379" y="305805"/>
                  </a:lnTo>
                  <a:lnTo>
                    <a:pt x="4581217" y="305844"/>
                  </a:lnTo>
                  <a:lnTo>
                    <a:pt x="4593055" y="305876"/>
                  </a:lnTo>
                  <a:lnTo>
                    <a:pt x="4604892" y="305904"/>
                  </a:lnTo>
                  <a:lnTo>
                    <a:pt x="4616730" y="305928"/>
                  </a:lnTo>
                  <a:lnTo>
                    <a:pt x="4628568" y="305948"/>
                  </a:lnTo>
                  <a:lnTo>
                    <a:pt x="4640406" y="305965"/>
                  </a:lnTo>
                  <a:lnTo>
                    <a:pt x="4652244" y="305980"/>
                  </a:lnTo>
                  <a:lnTo>
                    <a:pt x="4664081" y="305992"/>
                  </a:lnTo>
                  <a:lnTo>
                    <a:pt x="4675919" y="306003"/>
                  </a:lnTo>
                  <a:lnTo>
                    <a:pt x="4687757" y="306012"/>
                  </a:lnTo>
                </a:path>
              </a:pathLst>
            </a:custGeom>
            <a:ln w="40651" cap="flat">
              <a:solidFill>
                <a:srgbClr val="E8E8E8">
                  <a:alpha val="100000"/>
                </a:srgbClr>
              </a:solidFill>
              <a:prstDash val="solid"/>
              <a:round/>
            </a:ln>
          </p:spPr>
          <p:txBody>
            <a:bodyPr/>
            <a:lstStyle/>
            <a:p/>
          </p:txBody>
        </p:sp>
        <p:sp>
          <p:nvSpPr>
            <p:cNvPr id="62" name="pl62"/>
            <p:cNvSpPr/>
            <p:nvPr/>
          </p:nvSpPr>
          <p:spPr>
            <a:xfrm>
              <a:off x="2482252" y="1976342"/>
              <a:ext cx="4687757" cy="152980"/>
            </a:xfrm>
            <a:custGeom>
              <a:avLst/>
              <a:pathLst>
                <a:path w="4687757" h="152980">
                  <a:moveTo>
                    <a:pt x="0" y="152980"/>
                  </a:moveTo>
                  <a:lnTo>
                    <a:pt x="11837" y="152980"/>
                  </a:lnTo>
                  <a:lnTo>
                    <a:pt x="23675" y="152980"/>
                  </a:lnTo>
                  <a:lnTo>
                    <a:pt x="35513" y="152980"/>
                  </a:lnTo>
                  <a:lnTo>
                    <a:pt x="47351" y="152980"/>
                  </a:lnTo>
                  <a:lnTo>
                    <a:pt x="59188" y="152980"/>
                  </a:lnTo>
                  <a:lnTo>
                    <a:pt x="71026" y="152980"/>
                  </a:lnTo>
                  <a:lnTo>
                    <a:pt x="82864" y="152980"/>
                  </a:lnTo>
                  <a:lnTo>
                    <a:pt x="94702" y="152980"/>
                  </a:lnTo>
                  <a:lnTo>
                    <a:pt x="106539" y="152980"/>
                  </a:lnTo>
                  <a:lnTo>
                    <a:pt x="118377" y="152980"/>
                  </a:lnTo>
                  <a:lnTo>
                    <a:pt x="130215" y="152980"/>
                  </a:lnTo>
                  <a:lnTo>
                    <a:pt x="142053" y="152980"/>
                  </a:lnTo>
                  <a:lnTo>
                    <a:pt x="153891" y="152980"/>
                  </a:lnTo>
                  <a:lnTo>
                    <a:pt x="165728" y="152980"/>
                  </a:lnTo>
                  <a:lnTo>
                    <a:pt x="177566" y="152980"/>
                  </a:lnTo>
                  <a:lnTo>
                    <a:pt x="189404" y="152980"/>
                  </a:lnTo>
                  <a:lnTo>
                    <a:pt x="201242" y="152980"/>
                  </a:lnTo>
                  <a:lnTo>
                    <a:pt x="213079" y="152980"/>
                  </a:lnTo>
                  <a:lnTo>
                    <a:pt x="224917" y="152980"/>
                  </a:lnTo>
                  <a:lnTo>
                    <a:pt x="236755" y="152980"/>
                  </a:lnTo>
                  <a:lnTo>
                    <a:pt x="248593" y="152980"/>
                  </a:lnTo>
                  <a:lnTo>
                    <a:pt x="260430" y="152980"/>
                  </a:lnTo>
                  <a:lnTo>
                    <a:pt x="272268" y="152980"/>
                  </a:lnTo>
                  <a:lnTo>
                    <a:pt x="284106" y="152980"/>
                  </a:lnTo>
                  <a:lnTo>
                    <a:pt x="295944" y="152980"/>
                  </a:lnTo>
                  <a:lnTo>
                    <a:pt x="307782" y="152980"/>
                  </a:lnTo>
                  <a:lnTo>
                    <a:pt x="319619" y="152980"/>
                  </a:lnTo>
                  <a:lnTo>
                    <a:pt x="331457" y="152980"/>
                  </a:lnTo>
                  <a:lnTo>
                    <a:pt x="343295" y="152980"/>
                  </a:lnTo>
                  <a:lnTo>
                    <a:pt x="355133" y="152980"/>
                  </a:lnTo>
                  <a:lnTo>
                    <a:pt x="366970" y="152980"/>
                  </a:lnTo>
                  <a:lnTo>
                    <a:pt x="378808" y="152980"/>
                  </a:lnTo>
                  <a:lnTo>
                    <a:pt x="390646" y="152980"/>
                  </a:lnTo>
                  <a:lnTo>
                    <a:pt x="402484" y="152980"/>
                  </a:lnTo>
                  <a:lnTo>
                    <a:pt x="414321" y="152980"/>
                  </a:lnTo>
                  <a:lnTo>
                    <a:pt x="426159" y="152980"/>
                  </a:lnTo>
                  <a:lnTo>
                    <a:pt x="437997" y="152980"/>
                  </a:lnTo>
                  <a:lnTo>
                    <a:pt x="449835" y="152980"/>
                  </a:lnTo>
                  <a:lnTo>
                    <a:pt x="461673" y="152980"/>
                  </a:lnTo>
                  <a:lnTo>
                    <a:pt x="473510" y="152980"/>
                  </a:lnTo>
                  <a:lnTo>
                    <a:pt x="485348" y="152980"/>
                  </a:lnTo>
                  <a:lnTo>
                    <a:pt x="497186" y="152980"/>
                  </a:lnTo>
                  <a:lnTo>
                    <a:pt x="509024" y="152980"/>
                  </a:lnTo>
                  <a:lnTo>
                    <a:pt x="520861" y="152980"/>
                  </a:lnTo>
                  <a:lnTo>
                    <a:pt x="532699" y="152980"/>
                  </a:lnTo>
                  <a:lnTo>
                    <a:pt x="544537" y="152980"/>
                  </a:lnTo>
                  <a:lnTo>
                    <a:pt x="556375" y="152980"/>
                  </a:lnTo>
                  <a:lnTo>
                    <a:pt x="568213" y="152980"/>
                  </a:lnTo>
                  <a:lnTo>
                    <a:pt x="580050" y="152980"/>
                  </a:lnTo>
                  <a:lnTo>
                    <a:pt x="591888" y="152980"/>
                  </a:lnTo>
                  <a:lnTo>
                    <a:pt x="603726" y="152980"/>
                  </a:lnTo>
                  <a:lnTo>
                    <a:pt x="615564" y="152980"/>
                  </a:lnTo>
                  <a:lnTo>
                    <a:pt x="627401" y="152980"/>
                  </a:lnTo>
                  <a:lnTo>
                    <a:pt x="639239" y="152980"/>
                  </a:lnTo>
                  <a:lnTo>
                    <a:pt x="651077" y="152980"/>
                  </a:lnTo>
                  <a:lnTo>
                    <a:pt x="662915" y="152980"/>
                  </a:lnTo>
                  <a:lnTo>
                    <a:pt x="674752" y="152980"/>
                  </a:lnTo>
                  <a:lnTo>
                    <a:pt x="686590" y="152980"/>
                  </a:lnTo>
                  <a:lnTo>
                    <a:pt x="698428" y="152980"/>
                  </a:lnTo>
                  <a:lnTo>
                    <a:pt x="710266" y="152980"/>
                  </a:lnTo>
                  <a:lnTo>
                    <a:pt x="722104" y="152980"/>
                  </a:lnTo>
                  <a:lnTo>
                    <a:pt x="733941" y="152980"/>
                  </a:lnTo>
                  <a:lnTo>
                    <a:pt x="745779" y="152980"/>
                  </a:lnTo>
                  <a:lnTo>
                    <a:pt x="757617" y="152980"/>
                  </a:lnTo>
                  <a:lnTo>
                    <a:pt x="769455" y="152980"/>
                  </a:lnTo>
                  <a:lnTo>
                    <a:pt x="781292" y="152980"/>
                  </a:lnTo>
                  <a:lnTo>
                    <a:pt x="793130" y="152980"/>
                  </a:lnTo>
                  <a:lnTo>
                    <a:pt x="804968" y="152980"/>
                  </a:lnTo>
                  <a:lnTo>
                    <a:pt x="816806" y="152980"/>
                  </a:lnTo>
                  <a:lnTo>
                    <a:pt x="828643" y="152980"/>
                  </a:lnTo>
                  <a:lnTo>
                    <a:pt x="840481" y="152980"/>
                  </a:lnTo>
                  <a:lnTo>
                    <a:pt x="852319" y="152980"/>
                  </a:lnTo>
                  <a:lnTo>
                    <a:pt x="864157" y="152980"/>
                  </a:lnTo>
                  <a:lnTo>
                    <a:pt x="875995" y="152980"/>
                  </a:lnTo>
                  <a:lnTo>
                    <a:pt x="887832" y="152980"/>
                  </a:lnTo>
                  <a:lnTo>
                    <a:pt x="899670" y="152980"/>
                  </a:lnTo>
                  <a:lnTo>
                    <a:pt x="911508" y="152980"/>
                  </a:lnTo>
                  <a:lnTo>
                    <a:pt x="923346" y="152980"/>
                  </a:lnTo>
                  <a:lnTo>
                    <a:pt x="935183" y="152980"/>
                  </a:lnTo>
                  <a:lnTo>
                    <a:pt x="947021" y="152980"/>
                  </a:lnTo>
                  <a:lnTo>
                    <a:pt x="958859" y="152980"/>
                  </a:lnTo>
                  <a:lnTo>
                    <a:pt x="970697" y="152980"/>
                  </a:lnTo>
                  <a:lnTo>
                    <a:pt x="982534" y="152980"/>
                  </a:lnTo>
                  <a:lnTo>
                    <a:pt x="994372" y="152980"/>
                  </a:lnTo>
                  <a:lnTo>
                    <a:pt x="1006210" y="152980"/>
                  </a:lnTo>
                  <a:lnTo>
                    <a:pt x="1018048" y="152980"/>
                  </a:lnTo>
                  <a:lnTo>
                    <a:pt x="1029886" y="152980"/>
                  </a:lnTo>
                  <a:lnTo>
                    <a:pt x="1041723" y="152980"/>
                  </a:lnTo>
                  <a:lnTo>
                    <a:pt x="1053561" y="152980"/>
                  </a:lnTo>
                  <a:lnTo>
                    <a:pt x="1065399" y="152980"/>
                  </a:lnTo>
                  <a:lnTo>
                    <a:pt x="1077237" y="152980"/>
                  </a:lnTo>
                  <a:lnTo>
                    <a:pt x="1089074" y="152980"/>
                  </a:lnTo>
                  <a:lnTo>
                    <a:pt x="1100912" y="152980"/>
                  </a:lnTo>
                  <a:lnTo>
                    <a:pt x="1112750" y="152980"/>
                  </a:lnTo>
                  <a:lnTo>
                    <a:pt x="1124588" y="152980"/>
                  </a:lnTo>
                  <a:lnTo>
                    <a:pt x="1136426" y="152980"/>
                  </a:lnTo>
                  <a:lnTo>
                    <a:pt x="1148263" y="152980"/>
                  </a:lnTo>
                  <a:lnTo>
                    <a:pt x="1160101" y="152980"/>
                  </a:lnTo>
                  <a:lnTo>
                    <a:pt x="1171939" y="152980"/>
                  </a:lnTo>
                  <a:lnTo>
                    <a:pt x="1171939" y="152980"/>
                  </a:lnTo>
                  <a:lnTo>
                    <a:pt x="1183777" y="152980"/>
                  </a:lnTo>
                  <a:lnTo>
                    <a:pt x="1195614" y="152980"/>
                  </a:lnTo>
                  <a:lnTo>
                    <a:pt x="1207452" y="152980"/>
                  </a:lnTo>
                  <a:lnTo>
                    <a:pt x="1219290" y="152980"/>
                  </a:lnTo>
                  <a:lnTo>
                    <a:pt x="1231128" y="152980"/>
                  </a:lnTo>
                  <a:lnTo>
                    <a:pt x="1242965" y="152980"/>
                  </a:lnTo>
                  <a:lnTo>
                    <a:pt x="1254803" y="152980"/>
                  </a:lnTo>
                  <a:lnTo>
                    <a:pt x="1266641" y="152980"/>
                  </a:lnTo>
                  <a:lnTo>
                    <a:pt x="1278479" y="152980"/>
                  </a:lnTo>
                  <a:lnTo>
                    <a:pt x="1290317" y="152980"/>
                  </a:lnTo>
                  <a:lnTo>
                    <a:pt x="1302154" y="152980"/>
                  </a:lnTo>
                  <a:lnTo>
                    <a:pt x="1313992" y="152980"/>
                  </a:lnTo>
                  <a:lnTo>
                    <a:pt x="1325830" y="152980"/>
                  </a:lnTo>
                  <a:lnTo>
                    <a:pt x="1337668" y="152980"/>
                  </a:lnTo>
                  <a:lnTo>
                    <a:pt x="1349505" y="152980"/>
                  </a:lnTo>
                  <a:lnTo>
                    <a:pt x="1361343" y="152980"/>
                  </a:lnTo>
                  <a:lnTo>
                    <a:pt x="1373181" y="152980"/>
                  </a:lnTo>
                  <a:lnTo>
                    <a:pt x="1385019" y="152980"/>
                  </a:lnTo>
                  <a:lnTo>
                    <a:pt x="1396856" y="152980"/>
                  </a:lnTo>
                  <a:lnTo>
                    <a:pt x="1408694" y="152980"/>
                  </a:lnTo>
                  <a:lnTo>
                    <a:pt x="1420532" y="152980"/>
                  </a:lnTo>
                  <a:lnTo>
                    <a:pt x="1432370" y="152980"/>
                  </a:lnTo>
                  <a:lnTo>
                    <a:pt x="1444208" y="152980"/>
                  </a:lnTo>
                  <a:lnTo>
                    <a:pt x="1456045" y="152980"/>
                  </a:lnTo>
                  <a:lnTo>
                    <a:pt x="1467883" y="152980"/>
                  </a:lnTo>
                  <a:lnTo>
                    <a:pt x="1479721" y="152980"/>
                  </a:lnTo>
                  <a:lnTo>
                    <a:pt x="1491559" y="152980"/>
                  </a:lnTo>
                  <a:lnTo>
                    <a:pt x="1503396" y="152980"/>
                  </a:lnTo>
                  <a:lnTo>
                    <a:pt x="1515234" y="152980"/>
                  </a:lnTo>
                  <a:lnTo>
                    <a:pt x="1527072" y="152980"/>
                  </a:lnTo>
                  <a:lnTo>
                    <a:pt x="1538910" y="152980"/>
                  </a:lnTo>
                  <a:lnTo>
                    <a:pt x="1550748" y="152980"/>
                  </a:lnTo>
                  <a:lnTo>
                    <a:pt x="1562585" y="152980"/>
                  </a:lnTo>
                  <a:lnTo>
                    <a:pt x="1574423" y="152980"/>
                  </a:lnTo>
                  <a:lnTo>
                    <a:pt x="1586261" y="152980"/>
                  </a:lnTo>
                  <a:lnTo>
                    <a:pt x="1598099" y="152980"/>
                  </a:lnTo>
                  <a:lnTo>
                    <a:pt x="1609936" y="152980"/>
                  </a:lnTo>
                  <a:lnTo>
                    <a:pt x="1621774" y="152980"/>
                  </a:lnTo>
                  <a:lnTo>
                    <a:pt x="1633612" y="152980"/>
                  </a:lnTo>
                  <a:lnTo>
                    <a:pt x="1645450" y="152980"/>
                  </a:lnTo>
                  <a:lnTo>
                    <a:pt x="1657287" y="152980"/>
                  </a:lnTo>
                  <a:lnTo>
                    <a:pt x="1669125" y="152980"/>
                  </a:lnTo>
                  <a:lnTo>
                    <a:pt x="1680963" y="152980"/>
                  </a:lnTo>
                  <a:lnTo>
                    <a:pt x="1692801" y="152980"/>
                  </a:lnTo>
                  <a:lnTo>
                    <a:pt x="1704639" y="152980"/>
                  </a:lnTo>
                  <a:lnTo>
                    <a:pt x="1716476" y="152980"/>
                  </a:lnTo>
                  <a:lnTo>
                    <a:pt x="1728314" y="152980"/>
                  </a:lnTo>
                  <a:lnTo>
                    <a:pt x="1740152" y="152980"/>
                  </a:lnTo>
                  <a:lnTo>
                    <a:pt x="1751990" y="152980"/>
                  </a:lnTo>
                  <a:lnTo>
                    <a:pt x="1763827" y="152980"/>
                  </a:lnTo>
                  <a:lnTo>
                    <a:pt x="1775665" y="152980"/>
                  </a:lnTo>
                  <a:lnTo>
                    <a:pt x="1787503" y="152980"/>
                  </a:lnTo>
                  <a:lnTo>
                    <a:pt x="1799341" y="152980"/>
                  </a:lnTo>
                  <a:lnTo>
                    <a:pt x="1811178" y="152980"/>
                  </a:lnTo>
                  <a:lnTo>
                    <a:pt x="1823016" y="152980"/>
                  </a:lnTo>
                  <a:lnTo>
                    <a:pt x="1834854" y="152980"/>
                  </a:lnTo>
                  <a:lnTo>
                    <a:pt x="1846692" y="152980"/>
                  </a:lnTo>
                  <a:lnTo>
                    <a:pt x="1858530" y="152980"/>
                  </a:lnTo>
                  <a:lnTo>
                    <a:pt x="1870367" y="152980"/>
                  </a:lnTo>
                  <a:lnTo>
                    <a:pt x="1882205" y="152980"/>
                  </a:lnTo>
                  <a:lnTo>
                    <a:pt x="1894043" y="152980"/>
                  </a:lnTo>
                  <a:lnTo>
                    <a:pt x="1905881" y="152980"/>
                  </a:lnTo>
                  <a:lnTo>
                    <a:pt x="1917718" y="152980"/>
                  </a:lnTo>
                  <a:lnTo>
                    <a:pt x="1929556" y="152980"/>
                  </a:lnTo>
                  <a:lnTo>
                    <a:pt x="1941394" y="152980"/>
                  </a:lnTo>
                  <a:lnTo>
                    <a:pt x="1953232" y="152980"/>
                  </a:lnTo>
                  <a:lnTo>
                    <a:pt x="1965069" y="152980"/>
                  </a:lnTo>
                  <a:lnTo>
                    <a:pt x="1976907" y="152980"/>
                  </a:lnTo>
                  <a:lnTo>
                    <a:pt x="1988745" y="152980"/>
                  </a:lnTo>
                  <a:lnTo>
                    <a:pt x="2000583" y="152980"/>
                  </a:lnTo>
                  <a:lnTo>
                    <a:pt x="2012421" y="152980"/>
                  </a:lnTo>
                  <a:lnTo>
                    <a:pt x="2024258" y="152980"/>
                  </a:lnTo>
                  <a:lnTo>
                    <a:pt x="2036096" y="152980"/>
                  </a:lnTo>
                  <a:lnTo>
                    <a:pt x="2047934" y="152980"/>
                  </a:lnTo>
                  <a:lnTo>
                    <a:pt x="2059772" y="152980"/>
                  </a:lnTo>
                  <a:lnTo>
                    <a:pt x="2071609" y="152980"/>
                  </a:lnTo>
                  <a:lnTo>
                    <a:pt x="2083447" y="152980"/>
                  </a:lnTo>
                  <a:lnTo>
                    <a:pt x="2095285" y="152980"/>
                  </a:lnTo>
                  <a:lnTo>
                    <a:pt x="2107123" y="152980"/>
                  </a:lnTo>
                  <a:lnTo>
                    <a:pt x="2118961" y="152980"/>
                  </a:lnTo>
                  <a:lnTo>
                    <a:pt x="2130798" y="152980"/>
                  </a:lnTo>
                  <a:lnTo>
                    <a:pt x="2142636" y="152980"/>
                  </a:lnTo>
                  <a:lnTo>
                    <a:pt x="2154474" y="152980"/>
                  </a:lnTo>
                  <a:lnTo>
                    <a:pt x="2166312" y="152980"/>
                  </a:lnTo>
                  <a:lnTo>
                    <a:pt x="2178149" y="152980"/>
                  </a:lnTo>
                  <a:lnTo>
                    <a:pt x="2189987" y="152980"/>
                  </a:lnTo>
                  <a:lnTo>
                    <a:pt x="2201825" y="152980"/>
                  </a:lnTo>
                  <a:lnTo>
                    <a:pt x="2213663" y="152980"/>
                  </a:lnTo>
                  <a:lnTo>
                    <a:pt x="2225500" y="152980"/>
                  </a:lnTo>
                  <a:lnTo>
                    <a:pt x="2237338" y="152980"/>
                  </a:lnTo>
                  <a:lnTo>
                    <a:pt x="2249176" y="152980"/>
                  </a:lnTo>
                  <a:lnTo>
                    <a:pt x="2261014" y="152980"/>
                  </a:lnTo>
                  <a:lnTo>
                    <a:pt x="2272852" y="152980"/>
                  </a:lnTo>
                  <a:lnTo>
                    <a:pt x="2284689" y="152980"/>
                  </a:lnTo>
                  <a:lnTo>
                    <a:pt x="2296527" y="152980"/>
                  </a:lnTo>
                  <a:lnTo>
                    <a:pt x="2308365" y="152980"/>
                  </a:lnTo>
                  <a:lnTo>
                    <a:pt x="2320203" y="152980"/>
                  </a:lnTo>
                  <a:lnTo>
                    <a:pt x="2332040" y="152980"/>
                  </a:lnTo>
                  <a:lnTo>
                    <a:pt x="2343878" y="152980"/>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0"/>
                  </a:lnTo>
                  <a:lnTo>
                    <a:pt x="3527655" y="8"/>
                  </a:lnTo>
                  <a:lnTo>
                    <a:pt x="3539493" y="19"/>
                  </a:lnTo>
                  <a:lnTo>
                    <a:pt x="3551331" y="32"/>
                  </a:lnTo>
                  <a:lnTo>
                    <a:pt x="3563169" y="46"/>
                  </a:lnTo>
                  <a:lnTo>
                    <a:pt x="3575006" y="63"/>
                  </a:lnTo>
                  <a:lnTo>
                    <a:pt x="3586844" y="83"/>
                  </a:lnTo>
                  <a:lnTo>
                    <a:pt x="3598682" y="107"/>
                  </a:lnTo>
                  <a:lnTo>
                    <a:pt x="3610520" y="135"/>
                  </a:lnTo>
                  <a:lnTo>
                    <a:pt x="3622357" y="168"/>
                  </a:lnTo>
                  <a:lnTo>
                    <a:pt x="3634195" y="206"/>
                  </a:lnTo>
                  <a:lnTo>
                    <a:pt x="3646033" y="251"/>
                  </a:lnTo>
                  <a:lnTo>
                    <a:pt x="3657871" y="304"/>
                  </a:lnTo>
                  <a:lnTo>
                    <a:pt x="3669709" y="367"/>
                  </a:lnTo>
                  <a:lnTo>
                    <a:pt x="3681546" y="440"/>
                  </a:lnTo>
                  <a:lnTo>
                    <a:pt x="3693384" y="526"/>
                  </a:lnTo>
                  <a:lnTo>
                    <a:pt x="3705222" y="627"/>
                  </a:lnTo>
                  <a:lnTo>
                    <a:pt x="3717060" y="745"/>
                  </a:lnTo>
                  <a:lnTo>
                    <a:pt x="3728897" y="884"/>
                  </a:lnTo>
                  <a:lnTo>
                    <a:pt x="3740735" y="1047"/>
                  </a:lnTo>
                  <a:lnTo>
                    <a:pt x="3752573" y="1238"/>
                  </a:lnTo>
                  <a:lnTo>
                    <a:pt x="3764411" y="1462"/>
                  </a:lnTo>
                  <a:lnTo>
                    <a:pt x="3776248" y="1724"/>
                  </a:lnTo>
                  <a:lnTo>
                    <a:pt x="3788086" y="2032"/>
                  </a:lnTo>
                  <a:lnTo>
                    <a:pt x="3799924" y="2391"/>
                  </a:lnTo>
                  <a:lnTo>
                    <a:pt x="3811762" y="2812"/>
                  </a:lnTo>
                  <a:lnTo>
                    <a:pt x="3823600" y="3303"/>
                  </a:lnTo>
                  <a:lnTo>
                    <a:pt x="3835437" y="3877"/>
                  </a:lnTo>
                  <a:lnTo>
                    <a:pt x="3847275" y="4545"/>
                  </a:lnTo>
                  <a:lnTo>
                    <a:pt x="3859113" y="5323"/>
                  </a:lnTo>
                  <a:lnTo>
                    <a:pt x="3870951" y="6227"/>
                  </a:lnTo>
                  <a:lnTo>
                    <a:pt x="3882788" y="7276"/>
                  </a:lnTo>
                  <a:lnTo>
                    <a:pt x="3894626" y="8490"/>
                  </a:lnTo>
                  <a:lnTo>
                    <a:pt x="3906464" y="9891"/>
                  </a:lnTo>
                  <a:lnTo>
                    <a:pt x="3918302" y="11503"/>
                  </a:lnTo>
                  <a:lnTo>
                    <a:pt x="3930139" y="13352"/>
                  </a:lnTo>
                  <a:lnTo>
                    <a:pt x="3941977" y="15465"/>
                  </a:lnTo>
                  <a:lnTo>
                    <a:pt x="3953815" y="17868"/>
                  </a:lnTo>
                  <a:lnTo>
                    <a:pt x="3965653" y="20587"/>
                  </a:lnTo>
                  <a:lnTo>
                    <a:pt x="3977491" y="23647"/>
                  </a:lnTo>
                  <a:lnTo>
                    <a:pt x="3989328" y="27067"/>
                  </a:lnTo>
                  <a:lnTo>
                    <a:pt x="4001166" y="30863"/>
                  </a:lnTo>
                  <a:lnTo>
                    <a:pt x="4013004" y="35042"/>
                  </a:lnTo>
                  <a:lnTo>
                    <a:pt x="4024842" y="39603"/>
                  </a:lnTo>
                  <a:lnTo>
                    <a:pt x="4036679" y="44532"/>
                  </a:lnTo>
                  <a:lnTo>
                    <a:pt x="4048517" y="49805"/>
                  </a:lnTo>
                  <a:lnTo>
                    <a:pt x="4060355" y="55382"/>
                  </a:lnTo>
                  <a:lnTo>
                    <a:pt x="4072193" y="61213"/>
                  </a:lnTo>
                  <a:lnTo>
                    <a:pt x="4084031" y="67235"/>
                  </a:lnTo>
                  <a:lnTo>
                    <a:pt x="4095868" y="73374"/>
                  </a:lnTo>
                  <a:lnTo>
                    <a:pt x="4107706" y="79554"/>
                  </a:lnTo>
                  <a:lnTo>
                    <a:pt x="4119544" y="85694"/>
                  </a:lnTo>
                  <a:lnTo>
                    <a:pt x="4131382" y="91715"/>
                  </a:lnTo>
                  <a:lnTo>
                    <a:pt x="4143219" y="97546"/>
                  </a:lnTo>
                  <a:lnTo>
                    <a:pt x="4155057" y="103123"/>
                  </a:lnTo>
                  <a:lnTo>
                    <a:pt x="4166895" y="108396"/>
                  </a:lnTo>
                  <a:lnTo>
                    <a:pt x="4178733" y="113325"/>
                  </a:lnTo>
                  <a:lnTo>
                    <a:pt x="4190570" y="117886"/>
                  </a:lnTo>
                  <a:lnTo>
                    <a:pt x="4202408" y="122065"/>
                  </a:lnTo>
                  <a:lnTo>
                    <a:pt x="4214246" y="125861"/>
                  </a:lnTo>
                  <a:lnTo>
                    <a:pt x="4226084" y="129281"/>
                  </a:lnTo>
                  <a:lnTo>
                    <a:pt x="4237922" y="132341"/>
                  </a:lnTo>
                  <a:lnTo>
                    <a:pt x="4249759" y="135060"/>
                  </a:lnTo>
                  <a:lnTo>
                    <a:pt x="4261597" y="137463"/>
                  </a:lnTo>
                  <a:lnTo>
                    <a:pt x="4273435" y="139576"/>
                  </a:lnTo>
                  <a:lnTo>
                    <a:pt x="4285273" y="141425"/>
                  </a:lnTo>
                  <a:lnTo>
                    <a:pt x="4297110" y="143038"/>
                  </a:lnTo>
                  <a:lnTo>
                    <a:pt x="4308948" y="144439"/>
                  </a:lnTo>
                  <a:lnTo>
                    <a:pt x="4320786" y="145652"/>
                  </a:lnTo>
                  <a:lnTo>
                    <a:pt x="4332624" y="146701"/>
                  </a:lnTo>
                  <a:lnTo>
                    <a:pt x="4344461" y="147605"/>
                  </a:lnTo>
                  <a:lnTo>
                    <a:pt x="4356299" y="148383"/>
                  </a:lnTo>
                  <a:lnTo>
                    <a:pt x="4368137" y="149051"/>
                  </a:lnTo>
                  <a:lnTo>
                    <a:pt x="4379975" y="149625"/>
                  </a:lnTo>
                  <a:lnTo>
                    <a:pt x="4391813" y="150116"/>
                  </a:lnTo>
                  <a:lnTo>
                    <a:pt x="4403650" y="150537"/>
                  </a:lnTo>
                  <a:lnTo>
                    <a:pt x="4415488" y="150896"/>
                  </a:lnTo>
                  <a:lnTo>
                    <a:pt x="4427326" y="151204"/>
                  </a:lnTo>
                  <a:lnTo>
                    <a:pt x="4439164" y="151466"/>
                  </a:lnTo>
                  <a:lnTo>
                    <a:pt x="4451001" y="151690"/>
                  </a:lnTo>
                  <a:lnTo>
                    <a:pt x="4462839" y="151881"/>
                  </a:lnTo>
                  <a:lnTo>
                    <a:pt x="4474677" y="152044"/>
                  </a:lnTo>
                  <a:lnTo>
                    <a:pt x="4486515" y="152183"/>
                  </a:lnTo>
                  <a:lnTo>
                    <a:pt x="4498352" y="152302"/>
                  </a:lnTo>
                  <a:lnTo>
                    <a:pt x="4510190" y="152402"/>
                  </a:lnTo>
                  <a:lnTo>
                    <a:pt x="4522028" y="152488"/>
                  </a:lnTo>
                  <a:lnTo>
                    <a:pt x="4533866" y="152561"/>
                  </a:lnTo>
                  <a:lnTo>
                    <a:pt x="4545704" y="152624"/>
                  </a:lnTo>
                  <a:lnTo>
                    <a:pt x="4557541" y="152677"/>
                  </a:lnTo>
                  <a:lnTo>
                    <a:pt x="4569379" y="152722"/>
                  </a:lnTo>
                  <a:lnTo>
                    <a:pt x="4581217" y="152760"/>
                  </a:lnTo>
                  <a:lnTo>
                    <a:pt x="4593055" y="152793"/>
                  </a:lnTo>
                  <a:lnTo>
                    <a:pt x="4604892" y="152821"/>
                  </a:lnTo>
                  <a:lnTo>
                    <a:pt x="4616730" y="152845"/>
                  </a:lnTo>
                  <a:lnTo>
                    <a:pt x="4628568" y="152865"/>
                  </a:lnTo>
                  <a:lnTo>
                    <a:pt x="4640406" y="152882"/>
                  </a:lnTo>
                  <a:lnTo>
                    <a:pt x="4652244" y="152897"/>
                  </a:lnTo>
                  <a:lnTo>
                    <a:pt x="4664081" y="152909"/>
                  </a:lnTo>
                  <a:lnTo>
                    <a:pt x="4675919" y="152920"/>
                  </a:lnTo>
                  <a:lnTo>
                    <a:pt x="4687757" y="152929"/>
                  </a:lnTo>
                </a:path>
              </a:pathLst>
            </a:custGeom>
            <a:ln w="40651" cap="flat">
              <a:solidFill>
                <a:srgbClr val="E8E8E8">
                  <a:alpha val="100000"/>
                </a:srgbClr>
              </a:solidFill>
              <a:prstDash val="solid"/>
              <a:round/>
            </a:ln>
          </p:spPr>
          <p:txBody>
            <a:bodyPr/>
            <a:lstStyle/>
            <a:p/>
          </p:txBody>
        </p:sp>
        <p:sp>
          <p:nvSpPr>
            <p:cNvPr id="63" name="pl63"/>
            <p:cNvSpPr/>
            <p:nvPr/>
          </p:nvSpPr>
          <p:spPr>
            <a:xfrm>
              <a:off x="2482252" y="5496073"/>
              <a:ext cx="4687757" cy="305909"/>
            </a:xfrm>
            <a:custGeom>
              <a:avLst/>
              <a:pathLst>
                <a:path w="4687757" h="305909">
                  <a:moveTo>
                    <a:pt x="0" y="305909"/>
                  </a:moveTo>
                  <a:lnTo>
                    <a:pt x="11837" y="305891"/>
                  </a:lnTo>
                  <a:lnTo>
                    <a:pt x="23675" y="305870"/>
                  </a:lnTo>
                  <a:lnTo>
                    <a:pt x="35513" y="305845"/>
                  </a:lnTo>
                  <a:lnTo>
                    <a:pt x="47351" y="305816"/>
                  </a:lnTo>
                  <a:lnTo>
                    <a:pt x="59188" y="305782"/>
                  </a:lnTo>
                  <a:lnTo>
                    <a:pt x="71026" y="305741"/>
                  </a:lnTo>
                  <a:lnTo>
                    <a:pt x="82864" y="305694"/>
                  </a:lnTo>
                  <a:lnTo>
                    <a:pt x="94702" y="305638"/>
                  </a:lnTo>
                  <a:lnTo>
                    <a:pt x="106539" y="305573"/>
                  </a:lnTo>
                  <a:lnTo>
                    <a:pt x="118377" y="305496"/>
                  </a:lnTo>
                  <a:lnTo>
                    <a:pt x="130215" y="305405"/>
                  </a:lnTo>
                  <a:lnTo>
                    <a:pt x="142053" y="305299"/>
                  </a:lnTo>
                  <a:lnTo>
                    <a:pt x="153891" y="305175"/>
                  </a:lnTo>
                  <a:lnTo>
                    <a:pt x="165728" y="305028"/>
                  </a:lnTo>
                  <a:lnTo>
                    <a:pt x="177566" y="304857"/>
                  </a:lnTo>
                  <a:lnTo>
                    <a:pt x="189404" y="304655"/>
                  </a:lnTo>
                  <a:lnTo>
                    <a:pt x="201242" y="304418"/>
                  </a:lnTo>
                  <a:lnTo>
                    <a:pt x="213079" y="304140"/>
                  </a:lnTo>
                  <a:lnTo>
                    <a:pt x="224917" y="303814"/>
                  </a:lnTo>
                  <a:lnTo>
                    <a:pt x="236755" y="303432"/>
                  </a:lnTo>
                  <a:lnTo>
                    <a:pt x="248593" y="302984"/>
                  </a:lnTo>
                  <a:lnTo>
                    <a:pt x="260430" y="302459"/>
                  </a:lnTo>
                  <a:lnTo>
                    <a:pt x="272268" y="301845"/>
                  </a:lnTo>
                  <a:lnTo>
                    <a:pt x="284106" y="301125"/>
                  </a:lnTo>
                  <a:lnTo>
                    <a:pt x="295944" y="300284"/>
                  </a:lnTo>
                  <a:lnTo>
                    <a:pt x="307782" y="299301"/>
                  </a:lnTo>
                  <a:lnTo>
                    <a:pt x="319619" y="298155"/>
                  </a:lnTo>
                  <a:lnTo>
                    <a:pt x="331457" y="296818"/>
                  </a:lnTo>
                  <a:lnTo>
                    <a:pt x="343295" y="295262"/>
                  </a:lnTo>
                  <a:lnTo>
                    <a:pt x="355133" y="293453"/>
                  </a:lnTo>
                  <a:lnTo>
                    <a:pt x="366970" y="291356"/>
                  </a:lnTo>
                  <a:lnTo>
                    <a:pt x="378808" y="288929"/>
                  </a:lnTo>
                  <a:lnTo>
                    <a:pt x="390646" y="286127"/>
                  </a:lnTo>
                  <a:lnTo>
                    <a:pt x="402484" y="282902"/>
                  </a:lnTo>
                  <a:lnTo>
                    <a:pt x="414321" y="279204"/>
                  </a:lnTo>
                  <a:lnTo>
                    <a:pt x="426159" y="274978"/>
                  </a:lnTo>
                  <a:lnTo>
                    <a:pt x="437997" y="270172"/>
                  </a:lnTo>
                  <a:lnTo>
                    <a:pt x="449835" y="264734"/>
                  </a:lnTo>
                  <a:lnTo>
                    <a:pt x="461673" y="258614"/>
                  </a:lnTo>
                  <a:lnTo>
                    <a:pt x="473510" y="251774"/>
                  </a:lnTo>
                  <a:lnTo>
                    <a:pt x="485348" y="244182"/>
                  </a:lnTo>
                  <a:lnTo>
                    <a:pt x="497186" y="235823"/>
                  </a:lnTo>
                  <a:lnTo>
                    <a:pt x="509024" y="226702"/>
                  </a:lnTo>
                  <a:lnTo>
                    <a:pt x="520861" y="216843"/>
                  </a:lnTo>
                  <a:lnTo>
                    <a:pt x="532699" y="206298"/>
                  </a:lnTo>
                  <a:lnTo>
                    <a:pt x="544537" y="195143"/>
                  </a:lnTo>
                  <a:lnTo>
                    <a:pt x="556375" y="183482"/>
                  </a:lnTo>
                  <a:lnTo>
                    <a:pt x="568213" y="171439"/>
                  </a:lnTo>
                  <a:lnTo>
                    <a:pt x="580050" y="159160"/>
                  </a:lnTo>
                  <a:lnTo>
                    <a:pt x="591888" y="146800"/>
                  </a:lnTo>
                  <a:lnTo>
                    <a:pt x="603726" y="134521"/>
                  </a:lnTo>
                  <a:lnTo>
                    <a:pt x="615564" y="122478"/>
                  </a:lnTo>
                  <a:lnTo>
                    <a:pt x="627401" y="110817"/>
                  </a:lnTo>
                  <a:lnTo>
                    <a:pt x="639239" y="99662"/>
                  </a:lnTo>
                  <a:lnTo>
                    <a:pt x="651077" y="89116"/>
                  </a:lnTo>
                  <a:lnTo>
                    <a:pt x="662915" y="79258"/>
                  </a:lnTo>
                  <a:lnTo>
                    <a:pt x="674752" y="70136"/>
                  </a:lnTo>
                  <a:lnTo>
                    <a:pt x="686590" y="61778"/>
                  </a:lnTo>
                  <a:lnTo>
                    <a:pt x="698428" y="54186"/>
                  </a:lnTo>
                  <a:lnTo>
                    <a:pt x="710266" y="47346"/>
                  </a:lnTo>
                  <a:lnTo>
                    <a:pt x="722104" y="41226"/>
                  </a:lnTo>
                  <a:lnTo>
                    <a:pt x="733941" y="35788"/>
                  </a:lnTo>
                  <a:lnTo>
                    <a:pt x="745779" y="30982"/>
                  </a:lnTo>
                  <a:lnTo>
                    <a:pt x="757617" y="26756"/>
                  </a:lnTo>
                  <a:lnTo>
                    <a:pt x="769455" y="23057"/>
                  </a:lnTo>
                  <a:lnTo>
                    <a:pt x="781292" y="19833"/>
                  </a:lnTo>
                  <a:lnTo>
                    <a:pt x="793130" y="17031"/>
                  </a:lnTo>
                  <a:lnTo>
                    <a:pt x="804968" y="14604"/>
                  </a:lnTo>
                  <a:lnTo>
                    <a:pt x="816806" y="12506"/>
                  </a:lnTo>
                  <a:lnTo>
                    <a:pt x="828643" y="10698"/>
                  </a:lnTo>
                  <a:lnTo>
                    <a:pt x="840481" y="9142"/>
                  </a:lnTo>
                  <a:lnTo>
                    <a:pt x="852319" y="7805"/>
                  </a:lnTo>
                  <a:lnTo>
                    <a:pt x="864157" y="6658"/>
                  </a:lnTo>
                  <a:lnTo>
                    <a:pt x="875995" y="5676"/>
                  </a:lnTo>
                  <a:lnTo>
                    <a:pt x="887832" y="4835"/>
                  </a:lnTo>
                  <a:lnTo>
                    <a:pt x="899670" y="4115"/>
                  </a:lnTo>
                  <a:lnTo>
                    <a:pt x="911508" y="3501"/>
                  </a:lnTo>
                  <a:lnTo>
                    <a:pt x="923346" y="2976"/>
                  </a:lnTo>
                  <a:lnTo>
                    <a:pt x="935183" y="2528"/>
                  </a:lnTo>
                  <a:lnTo>
                    <a:pt x="947021" y="2146"/>
                  </a:lnTo>
                  <a:lnTo>
                    <a:pt x="958859" y="1820"/>
                  </a:lnTo>
                  <a:lnTo>
                    <a:pt x="970697" y="1542"/>
                  </a:lnTo>
                  <a:lnTo>
                    <a:pt x="982534" y="1305"/>
                  </a:lnTo>
                  <a:lnTo>
                    <a:pt x="994372" y="1103"/>
                  </a:lnTo>
                  <a:lnTo>
                    <a:pt x="1006210" y="932"/>
                  </a:lnTo>
                  <a:lnTo>
                    <a:pt x="1018048" y="785"/>
                  </a:lnTo>
                  <a:lnTo>
                    <a:pt x="1029886" y="661"/>
                  </a:lnTo>
                  <a:lnTo>
                    <a:pt x="1041723" y="554"/>
                  </a:lnTo>
                  <a:lnTo>
                    <a:pt x="1053561" y="464"/>
                  </a:lnTo>
                  <a:lnTo>
                    <a:pt x="1065399" y="387"/>
                  </a:lnTo>
                  <a:lnTo>
                    <a:pt x="1077237" y="322"/>
                  </a:lnTo>
                  <a:lnTo>
                    <a:pt x="1089074" y="266"/>
                  </a:lnTo>
                  <a:lnTo>
                    <a:pt x="1100912" y="219"/>
                  </a:lnTo>
                  <a:lnTo>
                    <a:pt x="1112750" y="178"/>
                  </a:lnTo>
                  <a:lnTo>
                    <a:pt x="1124588" y="144"/>
                  </a:lnTo>
                  <a:lnTo>
                    <a:pt x="1136426" y="115"/>
                  </a:lnTo>
                  <a:lnTo>
                    <a:pt x="1148263" y="90"/>
                  </a:lnTo>
                  <a:lnTo>
                    <a:pt x="1160101" y="69"/>
                  </a:lnTo>
                  <a:lnTo>
                    <a:pt x="1171939" y="51"/>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51"/>
                  </a:lnTo>
                  <a:lnTo>
                    <a:pt x="3527655" y="69"/>
                  </a:lnTo>
                  <a:lnTo>
                    <a:pt x="3539493" y="90"/>
                  </a:lnTo>
                  <a:lnTo>
                    <a:pt x="3551331" y="115"/>
                  </a:lnTo>
                  <a:lnTo>
                    <a:pt x="3563169" y="144"/>
                  </a:lnTo>
                  <a:lnTo>
                    <a:pt x="3575006" y="178"/>
                  </a:lnTo>
                  <a:lnTo>
                    <a:pt x="3586844" y="219"/>
                  </a:lnTo>
                  <a:lnTo>
                    <a:pt x="3598682" y="266"/>
                  </a:lnTo>
                  <a:lnTo>
                    <a:pt x="3610520" y="322"/>
                  </a:lnTo>
                  <a:lnTo>
                    <a:pt x="3622357" y="387"/>
                  </a:lnTo>
                  <a:lnTo>
                    <a:pt x="3634195" y="464"/>
                  </a:lnTo>
                  <a:lnTo>
                    <a:pt x="3646033" y="554"/>
                  </a:lnTo>
                  <a:lnTo>
                    <a:pt x="3657871" y="661"/>
                  </a:lnTo>
                  <a:lnTo>
                    <a:pt x="3669709" y="785"/>
                  </a:lnTo>
                  <a:lnTo>
                    <a:pt x="3681546" y="932"/>
                  </a:lnTo>
                  <a:lnTo>
                    <a:pt x="3693384" y="1103"/>
                  </a:lnTo>
                  <a:lnTo>
                    <a:pt x="3705222" y="1305"/>
                  </a:lnTo>
                  <a:lnTo>
                    <a:pt x="3717060" y="1542"/>
                  </a:lnTo>
                  <a:lnTo>
                    <a:pt x="3728897" y="1820"/>
                  </a:lnTo>
                  <a:lnTo>
                    <a:pt x="3740735" y="2146"/>
                  </a:lnTo>
                  <a:lnTo>
                    <a:pt x="3752573" y="2528"/>
                  </a:lnTo>
                  <a:lnTo>
                    <a:pt x="3764411" y="2976"/>
                  </a:lnTo>
                  <a:lnTo>
                    <a:pt x="3776248" y="3501"/>
                  </a:lnTo>
                  <a:lnTo>
                    <a:pt x="3788086" y="4115"/>
                  </a:lnTo>
                  <a:lnTo>
                    <a:pt x="3799924" y="4835"/>
                  </a:lnTo>
                  <a:lnTo>
                    <a:pt x="3811762" y="5676"/>
                  </a:lnTo>
                  <a:lnTo>
                    <a:pt x="3823600" y="6658"/>
                  </a:lnTo>
                  <a:lnTo>
                    <a:pt x="3835437" y="7805"/>
                  </a:lnTo>
                  <a:lnTo>
                    <a:pt x="3847275" y="9142"/>
                  </a:lnTo>
                  <a:lnTo>
                    <a:pt x="3859113" y="10698"/>
                  </a:lnTo>
                  <a:lnTo>
                    <a:pt x="3870951" y="12506"/>
                  </a:lnTo>
                  <a:lnTo>
                    <a:pt x="3882788" y="14604"/>
                  </a:lnTo>
                  <a:lnTo>
                    <a:pt x="3894626" y="17031"/>
                  </a:lnTo>
                  <a:lnTo>
                    <a:pt x="3906464" y="19833"/>
                  </a:lnTo>
                  <a:lnTo>
                    <a:pt x="3918302" y="23057"/>
                  </a:lnTo>
                  <a:lnTo>
                    <a:pt x="3930139" y="26756"/>
                  </a:lnTo>
                  <a:lnTo>
                    <a:pt x="3941977" y="30982"/>
                  </a:lnTo>
                  <a:lnTo>
                    <a:pt x="3953815" y="35788"/>
                  </a:lnTo>
                  <a:lnTo>
                    <a:pt x="3965653" y="41226"/>
                  </a:lnTo>
                  <a:lnTo>
                    <a:pt x="3977491" y="47346"/>
                  </a:lnTo>
                  <a:lnTo>
                    <a:pt x="3989328" y="54186"/>
                  </a:lnTo>
                  <a:lnTo>
                    <a:pt x="4001166" y="61778"/>
                  </a:lnTo>
                  <a:lnTo>
                    <a:pt x="4013004" y="70136"/>
                  </a:lnTo>
                  <a:lnTo>
                    <a:pt x="4024842" y="79258"/>
                  </a:lnTo>
                  <a:lnTo>
                    <a:pt x="4036679" y="89116"/>
                  </a:lnTo>
                  <a:lnTo>
                    <a:pt x="4048517" y="99662"/>
                  </a:lnTo>
                  <a:lnTo>
                    <a:pt x="4060355" y="110817"/>
                  </a:lnTo>
                  <a:lnTo>
                    <a:pt x="4072193" y="122478"/>
                  </a:lnTo>
                  <a:lnTo>
                    <a:pt x="4084031" y="134521"/>
                  </a:lnTo>
                  <a:lnTo>
                    <a:pt x="4095868" y="146800"/>
                  </a:lnTo>
                  <a:lnTo>
                    <a:pt x="4107706" y="159160"/>
                  </a:lnTo>
                  <a:lnTo>
                    <a:pt x="4119544" y="171439"/>
                  </a:lnTo>
                  <a:lnTo>
                    <a:pt x="4131382" y="183482"/>
                  </a:lnTo>
                  <a:lnTo>
                    <a:pt x="4143219" y="195143"/>
                  </a:lnTo>
                  <a:lnTo>
                    <a:pt x="4155057" y="206298"/>
                  </a:lnTo>
                  <a:lnTo>
                    <a:pt x="4166895" y="216843"/>
                  </a:lnTo>
                  <a:lnTo>
                    <a:pt x="4178733" y="226702"/>
                  </a:lnTo>
                  <a:lnTo>
                    <a:pt x="4190570" y="235823"/>
                  </a:lnTo>
                  <a:lnTo>
                    <a:pt x="4202408" y="244182"/>
                  </a:lnTo>
                  <a:lnTo>
                    <a:pt x="4214246" y="251774"/>
                  </a:lnTo>
                  <a:lnTo>
                    <a:pt x="4226084" y="258614"/>
                  </a:lnTo>
                  <a:lnTo>
                    <a:pt x="4237922" y="264734"/>
                  </a:lnTo>
                  <a:lnTo>
                    <a:pt x="4249759" y="270172"/>
                  </a:lnTo>
                  <a:lnTo>
                    <a:pt x="4261597" y="274978"/>
                  </a:lnTo>
                  <a:lnTo>
                    <a:pt x="4273435" y="279204"/>
                  </a:lnTo>
                  <a:lnTo>
                    <a:pt x="4285273" y="282902"/>
                  </a:lnTo>
                  <a:lnTo>
                    <a:pt x="4297110" y="286127"/>
                  </a:lnTo>
                  <a:lnTo>
                    <a:pt x="4308948" y="288929"/>
                  </a:lnTo>
                  <a:lnTo>
                    <a:pt x="4320786" y="291356"/>
                  </a:lnTo>
                  <a:lnTo>
                    <a:pt x="4332624" y="293453"/>
                  </a:lnTo>
                  <a:lnTo>
                    <a:pt x="4344461" y="295262"/>
                  </a:lnTo>
                  <a:lnTo>
                    <a:pt x="4356299" y="296818"/>
                  </a:lnTo>
                  <a:lnTo>
                    <a:pt x="4368137" y="298155"/>
                  </a:lnTo>
                  <a:lnTo>
                    <a:pt x="4379975" y="299301"/>
                  </a:lnTo>
                  <a:lnTo>
                    <a:pt x="4391813" y="300284"/>
                  </a:lnTo>
                  <a:lnTo>
                    <a:pt x="4403650" y="301125"/>
                  </a:lnTo>
                  <a:lnTo>
                    <a:pt x="4415488" y="301845"/>
                  </a:lnTo>
                  <a:lnTo>
                    <a:pt x="4427326" y="302459"/>
                  </a:lnTo>
                  <a:lnTo>
                    <a:pt x="4439164" y="302984"/>
                  </a:lnTo>
                  <a:lnTo>
                    <a:pt x="4451001" y="303432"/>
                  </a:lnTo>
                  <a:lnTo>
                    <a:pt x="4462839" y="303814"/>
                  </a:lnTo>
                  <a:lnTo>
                    <a:pt x="4474677" y="304140"/>
                  </a:lnTo>
                  <a:lnTo>
                    <a:pt x="4486515" y="304418"/>
                  </a:lnTo>
                  <a:lnTo>
                    <a:pt x="4498352" y="304655"/>
                  </a:lnTo>
                  <a:lnTo>
                    <a:pt x="4510190" y="304857"/>
                  </a:lnTo>
                  <a:lnTo>
                    <a:pt x="4522028" y="305028"/>
                  </a:lnTo>
                  <a:lnTo>
                    <a:pt x="4533866" y="305175"/>
                  </a:lnTo>
                  <a:lnTo>
                    <a:pt x="4545704" y="305299"/>
                  </a:lnTo>
                  <a:lnTo>
                    <a:pt x="4557541" y="305405"/>
                  </a:lnTo>
                  <a:lnTo>
                    <a:pt x="4569379" y="305496"/>
                  </a:lnTo>
                  <a:lnTo>
                    <a:pt x="4581217" y="305573"/>
                  </a:lnTo>
                  <a:lnTo>
                    <a:pt x="4593055" y="305638"/>
                  </a:lnTo>
                  <a:lnTo>
                    <a:pt x="4604892" y="305694"/>
                  </a:lnTo>
                  <a:lnTo>
                    <a:pt x="4616730" y="305741"/>
                  </a:lnTo>
                  <a:lnTo>
                    <a:pt x="4628568" y="305782"/>
                  </a:lnTo>
                  <a:lnTo>
                    <a:pt x="4640406" y="305816"/>
                  </a:lnTo>
                  <a:lnTo>
                    <a:pt x="4652244" y="305845"/>
                  </a:lnTo>
                  <a:lnTo>
                    <a:pt x="4664081" y="305870"/>
                  </a:lnTo>
                  <a:lnTo>
                    <a:pt x="4675919" y="305891"/>
                  </a:lnTo>
                  <a:lnTo>
                    <a:pt x="4687757" y="305909"/>
                  </a:lnTo>
                </a:path>
              </a:pathLst>
            </a:custGeom>
            <a:ln w="40651" cap="flat">
              <a:solidFill>
                <a:srgbClr val="E8E8E8">
                  <a:alpha val="100000"/>
                </a:srgbClr>
              </a:solidFill>
              <a:prstDash val="solid"/>
              <a:round/>
            </a:ln>
          </p:spPr>
          <p:txBody>
            <a:bodyPr/>
            <a:lstStyle/>
            <a:p/>
          </p:txBody>
        </p:sp>
        <p:sp>
          <p:nvSpPr>
            <p:cNvPr id="64" name="pl64"/>
            <p:cNvSpPr/>
            <p:nvPr/>
          </p:nvSpPr>
          <p:spPr>
            <a:xfrm>
              <a:off x="2482252" y="4578088"/>
              <a:ext cx="4687757" cy="764799"/>
            </a:xfrm>
            <a:custGeom>
              <a:avLst/>
              <a:pathLst>
                <a:path w="4687757" h="764799">
                  <a:moveTo>
                    <a:pt x="0" y="611819"/>
                  </a:moveTo>
                  <a:lnTo>
                    <a:pt x="11837" y="611810"/>
                  </a:lnTo>
                  <a:lnTo>
                    <a:pt x="23675" y="611799"/>
                  </a:lnTo>
                  <a:lnTo>
                    <a:pt x="35513" y="611787"/>
                  </a:lnTo>
                  <a:lnTo>
                    <a:pt x="47351" y="611772"/>
                  </a:lnTo>
                  <a:lnTo>
                    <a:pt x="59188" y="611755"/>
                  </a:lnTo>
                  <a:lnTo>
                    <a:pt x="71026" y="611735"/>
                  </a:lnTo>
                  <a:lnTo>
                    <a:pt x="82864" y="611711"/>
                  </a:lnTo>
                  <a:lnTo>
                    <a:pt x="94702" y="611683"/>
                  </a:lnTo>
                  <a:lnTo>
                    <a:pt x="106539" y="611651"/>
                  </a:lnTo>
                  <a:lnTo>
                    <a:pt x="118377" y="611612"/>
                  </a:lnTo>
                  <a:lnTo>
                    <a:pt x="130215" y="611567"/>
                  </a:lnTo>
                  <a:lnTo>
                    <a:pt x="142053" y="611514"/>
                  </a:lnTo>
                  <a:lnTo>
                    <a:pt x="153891" y="611452"/>
                  </a:lnTo>
                  <a:lnTo>
                    <a:pt x="165728" y="611378"/>
                  </a:lnTo>
                  <a:lnTo>
                    <a:pt x="177566" y="611292"/>
                  </a:lnTo>
                  <a:lnTo>
                    <a:pt x="189404" y="611192"/>
                  </a:lnTo>
                  <a:lnTo>
                    <a:pt x="201242" y="611073"/>
                  </a:lnTo>
                  <a:lnTo>
                    <a:pt x="213079" y="610934"/>
                  </a:lnTo>
                  <a:lnTo>
                    <a:pt x="224917" y="610771"/>
                  </a:lnTo>
                  <a:lnTo>
                    <a:pt x="236755" y="610580"/>
                  </a:lnTo>
                  <a:lnTo>
                    <a:pt x="248593" y="610356"/>
                  </a:lnTo>
                  <a:lnTo>
                    <a:pt x="260430" y="610094"/>
                  </a:lnTo>
                  <a:lnTo>
                    <a:pt x="272268" y="609786"/>
                  </a:lnTo>
                  <a:lnTo>
                    <a:pt x="284106" y="609427"/>
                  </a:lnTo>
                  <a:lnTo>
                    <a:pt x="295944" y="609006"/>
                  </a:lnTo>
                  <a:lnTo>
                    <a:pt x="307782" y="608515"/>
                  </a:lnTo>
                  <a:lnTo>
                    <a:pt x="319619" y="607941"/>
                  </a:lnTo>
                  <a:lnTo>
                    <a:pt x="331457" y="607273"/>
                  </a:lnTo>
                  <a:lnTo>
                    <a:pt x="343295" y="606495"/>
                  </a:lnTo>
                  <a:lnTo>
                    <a:pt x="355133" y="605591"/>
                  </a:lnTo>
                  <a:lnTo>
                    <a:pt x="366970" y="604542"/>
                  </a:lnTo>
                  <a:lnTo>
                    <a:pt x="378808" y="603329"/>
                  </a:lnTo>
                  <a:lnTo>
                    <a:pt x="390646" y="601928"/>
                  </a:lnTo>
                  <a:lnTo>
                    <a:pt x="402484" y="600315"/>
                  </a:lnTo>
                  <a:lnTo>
                    <a:pt x="414321" y="598466"/>
                  </a:lnTo>
                  <a:lnTo>
                    <a:pt x="426159" y="596353"/>
                  </a:lnTo>
                  <a:lnTo>
                    <a:pt x="437997" y="593950"/>
                  </a:lnTo>
                  <a:lnTo>
                    <a:pt x="449835" y="591231"/>
                  </a:lnTo>
                  <a:lnTo>
                    <a:pt x="461673" y="588171"/>
                  </a:lnTo>
                  <a:lnTo>
                    <a:pt x="473510" y="584751"/>
                  </a:lnTo>
                  <a:lnTo>
                    <a:pt x="485348" y="580955"/>
                  </a:lnTo>
                  <a:lnTo>
                    <a:pt x="497186" y="576776"/>
                  </a:lnTo>
                  <a:lnTo>
                    <a:pt x="509024" y="572215"/>
                  </a:lnTo>
                  <a:lnTo>
                    <a:pt x="520861" y="567286"/>
                  </a:lnTo>
                  <a:lnTo>
                    <a:pt x="532699" y="562013"/>
                  </a:lnTo>
                  <a:lnTo>
                    <a:pt x="544537" y="556436"/>
                  </a:lnTo>
                  <a:lnTo>
                    <a:pt x="556375" y="550605"/>
                  </a:lnTo>
                  <a:lnTo>
                    <a:pt x="568213" y="544584"/>
                  </a:lnTo>
                  <a:lnTo>
                    <a:pt x="580050" y="538444"/>
                  </a:lnTo>
                  <a:lnTo>
                    <a:pt x="591888" y="532264"/>
                  </a:lnTo>
                  <a:lnTo>
                    <a:pt x="603726" y="526125"/>
                  </a:lnTo>
                  <a:lnTo>
                    <a:pt x="615564" y="520103"/>
                  </a:lnTo>
                  <a:lnTo>
                    <a:pt x="627401" y="514272"/>
                  </a:lnTo>
                  <a:lnTo>
                    <a:pt x="639239" y="508695"/>
                  </a:lnTo>
                  <a:lnTo>
                    <a:pt x="651077" y="503422"/>
                  </a:lnTo>
                  <a:lnTo>
                    <a:pt x="662915" y="498493"/>
                  </a:lnTo>
                  <a:lnTo>
                    <a:pt x="674752" y="493932"/>
                  </a:lnTo>
                  <a:lnTo>
                    <a:pt x="686590" y="489753"/>
                  </a:lnTo>
                  <a:lnTo>
                    <a:pt x="698428" y="485957"/>
                  </a:lnTo>
                  <a:lnTo>
                    <a:pt x="710266" y="482537"/>
                  </a:lnTo>
                  <a:lnTo>
                    <a:pt x="722104" y="479477"/>
                  </a:lnTo>
                  <a:lnTo>
                    <a:pt x="733941" y="476758"/>
                  </a:lnTo>
                  <a:lnTo>
                    <a:pt x="745779" y="474355"/>
                  </a:lnTo>
                  <a:lnTo>
                    <a:pt x="757617" y="472242"/>
                  </a:lnTo>
                  <a:lnTo>
                    <a:pt x="769455" y="470393"/>
                  </a:lnTo>
                  <a:lnTo>
                    <a:pt x="781292" y="468781"/>
                  </a:lnTo>
                  <a:lnTo>
                    <a:pt x="793130" y="467380"/>
                  </a:lnTo>
                  <a:lnTo>
                    <a:pt x="804968" y="466166"/>
                  </a:lnTo>
                  <a:lnTo>
                    <a:pt x="816806" y="465117"/>
                  </a:lnTo>
                  <a:lnTo>
                    <a:pt x="828643" y="464213"/>
                  </a:lnTo>
                  <a:lnTo>
                    <a:pt x="840481" y="463435"/>
                  </a:lnTo>
                  <a:lnTo>
                    <a:pt x="852319" y="462767"/>
                  </a:lnTo>
                  <a:lnTo>
                    <a:pt x="864157" y="462193"/>
                  </a:lnTo>
                  <a:lnTo>
                    <a:pt x="875995" y="461702"/>
                  </a:lnTo>
                  <a:lnTo>
                    <a:pt x="887832" y="461282"/>
                  </a:lnTo>
                  <a:lnTo>
                    <a:pt x="899670" y="460922"/>
                  </a:lnTo>
                  <a:lnTo>
                    <a:pt x="911508" y="460615"/>
                  </a:lnTo>
                  <a:lnTo>
                    <a:pt x="923346" y="460352"/>
                  </a:lnTo>
                  <a:lnTo>
                    <a:pt x="935183" y="460128"/>
                  </a:lnTo>
                  <a:lnTo>
                    <a:pt x="947021" y="459937"/>
                  </a:lnTo>
                  <a:lnTo>
                    <a:pt x="958859" y="459774"/>
                  </a:lnTo>
                  <a:lnTo>
                    <a:pt x="970697" y="459635"/>
                  </a:lnTo>
                  <a:lnTo>
                    <a:pt x="982534" y="459517"/>
                  </a:lnTo>
                  <a:lnTo>
                    <a:pt x="994372" y="459416"/>
                  </a:lnTo>
                  <a:lnTo>
                    <a:pt x="1006210" y="459330"/>
                  </a:lnTo>
                  <a:lnTo>
                    <a:pt x="1018048" y="459257"/>
                  </a:lnTo>
                  <a:lnTo>
                    <a:pt x="1029886" y="459194"/>
                  </a:lnTo>
                  <a:lnTo>
                    <a:pt x="1041723" y="459141"/>
                  </a:lnTo>
                  <a:lnTo>
                    <a:pt x="1053561" y="459096"/>
                  </a:lnTo>
                  <a:lnTo>
                    <a:pt x="1065399" y="459058"/>
                  </a:lnTo>
                  <a:lnTo>
                    <a:pt x="1077237" y="459025"/>
                  </a:lnTo>
                  <a:lnTo>
                    <a:pt x="1089074" y="458997"/>
                  </a:lnTo>
                  <a:lnTo>
                    <a:pt x="1100912" y="458974"/>
                  </a:lnTo>
                  <a:lnTo>
                    <a:pt x="1112750" y="458953"/>
                  </a:lnTo>
                  <a:lnTo>
                    <a:pt x="1124588" y="458936"/>
                  </a:lnTo>
                  <a:lnTo>
                    <a:pt x="1136426" y="458922"/>
                  </a:lnTo>
                  <a:lnTo>
                    <a:pt x="1148263" y="458909"/>
                  </a:lnTo>
                  <a:lnTo>
                    <a:pt x="1160101" y="458899"/>
                  </a:lnTo>
                  <a:lnTo>
                    <a:pt x="1171939" y="458890"/>
                  </a:lnTo>
                  <a:lnTo>
                    <a:pt x="1171939" y="458838"/>
                  </a:lnTo>
                  <a:lnTo>
                    <a:pt x="1183777" y="458838"/>
                  </a:lnTo>
                  <a:lnTo>
                    <a:pt x="1195614" y="458838"/>
                  </a:lnTo>
                  <a:lnTo>
                    <a:pt x="1207452" y="458838"/>
                  </a:lnTo>
                  <a:lnTo>
                    <a:pt x="1219290" y="458838"/>
                  </a:lnTo>
                  <a:lnTo>
                    <a:pt x="1231128" y="458838"/>
                  </a:lnTo>
                  <a:lnTo>
                    <a:pt x="1242965" y="458838"/>
                  </a:lnTo>
                  <a:lnTo>
                    <a:pt x="1254803" y="458838"/>
                  </a:lnTo>
                  <a:lnTo>
                    <a:pt x="1266641" y="458838"/>
                  </a:lnTo>
                  <a:lnTo>
                    <a:pt x="1278479" y="458838"/>
                  </a:lnTo>
                  <a:lnTo>
                    <a:pt x="1290317" y="458838"/>
                  </a:lnTo>
                  <a:lnTo>
                    <a:pt x="1302154" y="458838"/>
                  </a:lnTo>
                  <a:lnTo>
                    <a:pt x="1313992" y="458838"/>
                  </a:lnTo>
                  <a:lnTo>
                    <a:pt x="1325830" y="458838"/>
                  </a:lnTo>
                  <a:lnTo>
                    <a:pt x="1337668" y="458838"/>
                  </a:lnTo>
                  <a:lnTo>
                    <a:pt x="1349505" y="458838"/>
                  </a:lnTo>
                  <a:lnTo>
                    <a:pt x="1361343" y="458838"/>
                  </a:lnTo>
                  <a:lnTo>
                    <a:pt x="1373181" y="458838"/>
                  </a:lnTo>
                  <a:lnTo>
                    <a:pt x="1385019" y="458838"/>
                  </a:lnTo>
                  <a:lnTo>
                    <a:pt x="1396856" y="458838"/>
                  </a:lnTo>
                  <a:lnTo>
                    <a:pt x="1408694" y="458838"/>
                  </a:lnTo>
                  <a:lnTo>
                    <a:pt x="1420532" y="458838"/>
                  </a:lnTo>
                  <a:lnTo>
                    <a:pt x="1432370" y="458838"/>
                  </a:lnTo>
                  <a:lnTo>
                    <a:pt x="1444208" y="458838"/>
                  </a:lnTo>
                  <a:lnTo>
                    <a:pt x="1456045" y="458838"/>
                  </a:lnTo>
                  <a:lnTo>
                    <a:pt x="1467883" y="458838"/>
                  </a:lnTo>
                  <a:lnTo>
                    <a:pt x="1479721" y="458838"/>
                  </a:lnTo>
                  <a:lnTo>
                    <a:pt x="1491559" y="458838"/>
                  </a:lnTo>
                  <a:lnTo>
                    <a:pt x="1503396" y="458838"/>
                  </a:lnTo>
                  <a:lnTo>
                    <a:pt x="1515234" y="458838"/>
                  </a:lnTo>
                  <a:lnTo>
                    <a:pt x="1527072" y="458838"/>
                  </a:lnTo>
                  <a:lnTo>
                    <a:pt x="1538910" y="458838"/>
                  </a:lnTo>
                  <a:lnTo>
                    <a:pt x="1550748" y="458838"/>
                  </a:lnTo>
                  <a:lnTo>
                    <a:pt x="1562585" y="458838"/>
                  </a:lnTo>
                  <a:lnTo>
                    <a:pt x="1574423" y="458838"/>
                  </a:lnTo>
                  <a:lnTo>
                    <a:pt x="1586261" y="458838"/>
                  </a:lnTo>
                  <a:lnTo>
                    <a:pt x="1598099" y="458838"/>
                  </a:lnTo>
                  <a:lnTo>
                    <a:pt x="1609936" y="458838"/>
                  </a:lnTo>
                  <a:lnTo>
                    <a:pt x="1621774" y="458838"/>
                  </a:lnTo>
                  <a:lnTo>
                    <a:pt x="1633612" y="458838"/>
                  </a:lnTo>
                  <a:lnTo>
                    <a:pt x="1645450" y="458838"/>
                  </a:lnTo>
                  <a:lnTo>
                    <a:pt x="1657287" y="458838"/>
                  </a:lnTo>
                  <a:lnTo>
                    <a:pt x="1669125" y="458838"/>
                  </a:lnTo>
                  <a:lnTo>
                    <a:pt x="1680963" y="458838"/>
                  </a:lnTo>
                  <a:lnTo>
                    <a:pt x="1692801" y="458838"/>
                  </a:lnTo>
                  <a:lnTo>
                    <a:pt x="1704639" y="458838"/>
                  </a:lnTo>
                  <a:lnTo>
                    <a:pt x="1716476" y="458838"/>
                  </a:lnTo>
                  <a:lnTo>
                    <a:pt x="1728314" y="458838"/>
                  </a:lnTo>
                  <a:lnTo>
                    <a:pt x="1740152" y="458838"/>
                  </a:lnTo>
                  <a:lnTo>
                    <a:pt x="1751990" y="458838"/>
                  </a:lnTo>
                  <a:lnTo>
                    <a:pt x="1763827" y="458838"/>
                  </a:lnTo>
                  <a:lnTo>
                    <a:pt x="1775665" y="458838"/>
                  </a:lnTo>
                  <a:lnTo>
                    <a:pt x="1787503" y="458838"/>
                  </a:lnTo>
                  <a:lnTo>
                    <a:pt x="1799341" y="458838"/>
                  </a:lnTo>
                  <a:lnTo>
                    <a:pt x="1811178" y="458838"/>
                  </a:lnTo>
                  <a:lnTo>
                    <a:pt x="1823016" y="458838"/>
                  </a:lnTo>
                  <a:lnTo>
                    <a:pt x="1834854" y="458838"/>
                  </a:lnTo>
                  <a:lnTo>
                    <a:pt x="1846692" y="458838"/>
                  </a:lnTo>
                  <a:lnTo>
                    <a:pt x="1858530" y="458838"/>
                  </a:lnTo>
                  <a:lnTo>
                    <a:pt x="1870367" y="458838"/>
                  </a:lnTo>
                  <a:lnTo>
                    <a:pt x="1882205" y="458838"/>
                  </a:lnTo>
                  <a:lnTo>
                    <a:pt x="1894043" y="458838"/>
                  </a:lnTo>
                  <a:lnTo>
                    <a:pt x="1905881" y="458838"/>
                  </a:lnTo>
                  <a:lnTo>
                    <a:pt x="1917718" y="458838"/>
                  </a:lnTo>
                  <a:lnTo>
                    <a:pt x="1929556" y="458838"/>
                  </a:lnTo>
                  <a:lnTo>
                    <a:pt x="1941394" y="458838"/>
                  </a:lnTo>
                  <a:lnTo>
                    <a:pt x="1953232" y="458838"/>
                  </a:lnTo>
                  <a:lnTo>
                    <a:pt x="1965069" y="458838"/>
                  </a:lnTo>
                  <a:lnTo>
                    <a:pt x="1976907" y="458838"/>
                  </a:lnTo>
                  <a:lnTo>
                    <a:pt x="1988745" y="458838"/>
                  </a:lnTo>
                  <a:lnTo>
                    <a:pt x="2000583" y="458838"/>
                  </a:lnTo>
                  <a:lnTo>
                    <a:pt x="2012421" y="458838"/>
                  </a:lnTo>
                  <a:lnTo>
                    <a:pt x="2024258" y="458838"/>
                  </a:lnTo>
                  <a:lnTo>
                    <a:pt x="2036096" y="458838"/>
                  </a:lnTo>
                  <a:lnTo>
                    <a:pt x="2047934" y="458838"/>
                  </a:lnTo>
                  <a:lnTo>
                    <a:pt x="2059772" y="458838"/>
                  </a:lnTo>
                  <a:lnTo>
                    <a:pt x="2071609" y="458838"/>
                  </a:lnTo>
                  <a:lnTo>
                    <a:pt x="2083447" y="458838"/>
                  </a:lnTo>
                  <a:lnTo>
                    <a:pt x="2095285" y="458838"/>
                  </a:lnTo>
                  <a:lnTo>
                    <a:pt x="2107123" y="458838"/>
                  </a:lnTo>
                  <a:lnTo>
                    <a:pt x="2118961" y="458838"/>
                  </a:lnTo>
                  <a:lnTo>
                    <a:pt x="2130798" y="458838"/>
                  </a:lnTo>
                  <a:lnTo>
                    <a:pt x="2142636" y="458838"/>
                  </a:lnTo>
                  <a:lnTo>
                    <a:pt x="2154474" y="458838"/>
                  </a:lnTo>
                  <a:lnTo>
                    <a:pt x="2166312" y="458838"/>
                  </a:lnTo>
                  <a:lnTo>
                    <a:pt x="2178149" y="458838"/>
                  </a:lnTo>
                  <a:lnTo>
                    <a:pt x="2189987" y="458838"/>
                  </a:lnTo>
                  <a:lnTo>
                    <a:pt x="2201825" y="458838"/>
                  </a:lnTo>
                  <a:lnTo>
                    <a:pt x="2213663" y="458838"/>
                  </a:lnTo>
                  <a:lnTo>
                    <a:pt x="2225500" y="458838"/>
                  </a:lnTo>
                  <a:lnTo>
                    <a:pt x="2237338" y="458838"/>
                  </a:lnTo>
                  <a:lnTo>
                    <a:pt x="2249176" y="458838"/>
                  </a:lnTo>
                  <a:lnTo>
                    <a:pt x="2261014" y="458838"/>
                  </a:lnTo>
                  <a:lnTo>
                    <a:pt x="2272852" y="458838"/>
                  </a:lnTo>
                  <a:lnTo>
                    <a:pt x="2284689" y="458838"/>
                  </a:lnTo>
                  <a:lnTo>
                    <a:pt x="2296527" y="458838"/>
                  </a:lnTo>
                  <a:lnTo>
                    <a:pt x="2308365" y="458838"/>
                  </a:lnTo>
                  <a:lnTo>
                    <a:pt x="2320203" y="458838"/>
                  </a:lnTo>
                  <a:lnTo>
                    <a:pt x="2332040" y="458838"/>
                  </a:lnTo>
                  <a:lnTo>
                    <a:pt x="2343878" y="458838"/>
                  </a:lnTo>
                  <a:lnTo>
                    <a:pt x="2343878" y="458941"/>
                  </a:lnTo>
                  <a:lnTo>
                    <a:pt x="2355716" y="458959"/>
                  </a:lnTo>
                  <a:lnTo>
                    <a:pt x="2367554" y="458980"/>
                  </a:lnTo>
                  <a:lnTo>
                    <a:pt x="2379391" y="459005"/>
                  </a:lnTo>
                  <a:lnTo>
                    <a:pt x="2391229" y="459034"/>
                  </a:lnTo>
                  <a:lnTo>
                    <a:pt x="2403067" y="459068"/>
                  </a:lnTo>
                  <a:lnTo>
                    <a:pt x="2414905" y="459109"/>
                  </a:lnTo>
                  <a:lnTo>
                    <a:pt x="2426743" y="459156"/>
                  </a:lnTo>
                  <a:lnTo>
                    <a:pt x="2438580" y="459212"/>
                  </a:lnTo>
                  <a:lnTo>
                    <a:pt x="2450418" y="459277"/>
                  </a:lnTo>
                  <a:lnTo>
                    <a:pt x="2462256" y="459354"/>
                  </a:lnTo>
                  <a:lnTo>
                    <a:pt x="2474094" y="459445"/>
                  </a:lnTo>
                  <a:lnTo>
                    <a:pt x="2485931" y="459551"/>
                  </a:lnTo>
                  <a:lnTo>
                    <a:pt x="2497769" y="459675"/>
                  </a:lnTo>
                  <a:lnTo>
                    <a:pt x="2509607" y="459822"/>
                  </a:lnTo>
                  <a:lnTo>
                    <a:pt x="2521445" y="459993"/>
                  </a:lnTo>
                  <a:lnTo>
                    <a:pt x="2533283" y="460195"/>
                  </a:lnTo>
                  <a:lnTo>
                    <a:pt x="2545120" y="460432"/>
                  </a:lnTo>
                  <a:lnTo>
                    <a:pt x="2556958" y="460710"/>
                  </a:lnTo>
                  <a:lnTo>
                    <a:pt x="2568796" y="461036"/>
                  </a:lnTo>
                  <a:lnTo>
                    <a:pt x="2580634" y="461418"/>
                  </a:lnTo>
                  <a:lnTo>
                    <a:pt x="2592471" y="461866"/>
                  </a:lnTo>
                  <a:lnTo>
                    <a:pt x="2604309" y="462391"/>
                  </a:lnTo>
                  <a:lnTo>
                    <a:pt x="2616147" y="463006"/>
                  </a:lnTo>
                  <a:lnTo>
                    <a:pt x="2627985" y="463725"/>
                  </a:lnTo>
                  <a:lnTo>
                    <a:pt x="2639822" y="464566"/>
                  </a:lnTo>
                  <a:lnTo>
                    <a:pt x="2651660" y="465549"/>
                  </a:lnTo>
                  <a:lnTo>
                    <a:pt x="2663498" y="466695"/>
                  </a:lnTo>
                  <a:lnTo>
                    <a:pt x="2675336" y="468032"/>
                  </a:lnTo>
                  <a:lnTo>
                    <a:pt x="2687174" y="469588"/>
                  </a:lnTo>
                  <a:lnTo>
                    <a:pt x="2699011" y="471397"/>
                  </a:lnTo>
                  <a:lnTo>
                    <a:pt x="2710849" y="473494"/>
                  </a:lnTo>
                  <a:lnTo>
                    <a:pt x="2722687" y="475921"/>
                  </a:lnTo>
                  <a:lnTo>
                    <a:pt x="2734525" y="478723"/>
                  </a:lnTo>
                  <a:lnTo>
                    <a:pt x="2746362" y="481948"/>
                  </a:lnTo>
                  <a:lnTo>
                    <a:pt x="2758200" y="485646"/>
                  </a:lnTo>
                  <a:lnTo>
                    <a:pt x="2770038" y="489872"/>
                  </a:lnTo>
                  <a:lnTo>
                    <a:pt x="2781876" y="494678"/>
                  </a:lnTo>
                  <a:lnTo>
                    <a:pt x="2793713" y="500116"/>
                  </a:lnTo>
                  <a:lnTo>
                    <a:pt x="2805551" y="506236"/>
                  </a:lnTo>
                  <a:lnTo>
                    <a:pt x="2817389" y="513076"/>
                  </a:lnTo>
                  <a:lnTo>
                    <a:pt x="2829227" y="520668"/>
                  </a:lnTo>
                  <a:lnTo>
                    <a:pt x="2841065" y="529027"/>
                  </a:lnTo>
                  <a:lnTo>
                    <a:pt x="2852902" y="538148"/>
                  </a:lnTo>
                  <a:lnTo>
                    <a:pt x="2864740" y="548007"/>
                  </a:lnTo>
                  <a:lnTo>
                    <a:pt x="2876578" y="558552"/>
                  </a:lnTo>
                  <a:lnTo>
                    <a:pt x="2888416" y="569707"/>
                  </a:lnTo>
                  <a:lnTo>
                    <a:pt x="2900253" y="581368"/>
                  </a:lnTo>
                  <a:lnTo>
                    <a:pt x="2912091" y="593411"/>
                  </a:lnTo>
                  <a:lnTo>
                    <a:pt x="2923929" y="605690"/>
                  </a:lnTo>
                  <a:lnTo>
                    <a:pt x="2935767" y="618050"/>
                  </a:lnTo>
                  <a:lnTo>
                    <a:pt x="2947604" y="630329"/>
                  </a:lnTo>
                  <a:lnTo>
                    <a:pt x="2959442" y="642372"/>
                  </a:lnTo>
                  <a:lnTo>
                    <a:pt x="2971280" y="654033"/>
                  </a:lnTo>
                  <a:lnTo>
                    <a:pt x="2983118" y="665188"/>
                  </a:lnTo>
                  <a:lnTo>
                    <a:pt x="2994956" y="675734"/>
                  </a:lnTo>
                  <a:lnTo>
                    <a:pt x="3006793" y="685592"/>
                  </a:lnTo>
                  <a:lnTo>
                    <a:pt x="3018631" y="694714"/>
                  </a:lnTo>
                  <a:lnTo>
                    <a:pt x="3030469" y="703072"/>
                  </a:lnTo>
                  <a:lnTo>
                    <a:pt x="3042307" y="710664"/>
                  </a:lnTo>
                  <a:lnTo>
                    <a:pt x="3054144" y="717504"/>
                  </a:lnTo>
                  <a:lnTo>
                    <a:pt x="3065982" y="723624"/>
                  </a:lnTo>
                  <a:lnTo>
                    <a:pt x="3077820" y="729062"/>
                  </a:lnTo>
                  <a:lnTo>
                    <a:pt x="3089658" y="733868"/>
                  </a:lnTo>
                  <a:lnTo>
                    <a:pt x="3101496" y="738094"/>
                  </a:lnTo>
                  <a:lnTo>
                    <a:pt x="3113333" y="741793"/>
                  </a:lnTo>
                  <a:lnTo>
                    <a:pt x="3125171" y="745017"/>
                  </a:lnTo>
                  <a:lnTo>
                    <a:pt x="3137009" y="747819"/>
                  </a:lnTo>
                  <a:lnTo>
                    <a:pt x="3148847" y="750246"/>
                  </a:lnTo>
                  <a:lnTo>
                    <a:pt x="3160684" y="752344"/>
                  </a:lnTo>
                  <a:lnTo>
                    <a:pt x="3172522" y="754152"/>
                  </a:lnTo>
                  <a:lnTo>
                    <a:pt x="3184360" y="755708"/>
                  </a:lnTo>
                  <a:lnTo>
                    <a:pt x="3196198" y="757045"/>
                  </a:lnTo>
                  <a:lnTo>
                    <a:pt x="3208035" y="758192"/>
                  </a:lnTo>
                  <a:lnTo>
                    <a:pt x="3219873" y="759174"/>
                  </a:lnTo>
                  <a:lnTo>
                    <a:pt x="3231711" y="760015"/>
                  </a:lnTo>
                  <a:lnTo>
                    <a:pt x="3243549" y="760735"/>
                  </a:lnTo>
                  <a:lnTo>
                    <a:pt x="3255387" y="761349"/>
                  </a:lnTo>
                  <a:lnTo>
                    <a:pt x="3267224" y="761874"/>
                  </a:lnTo>
                  <a:lnTo>
                    <a:pt x="3279062" y="762322"/>
                  </a:lnTo>
                  <a:lnTo>
                    <a:pt x="3290900" y="762704"/>
                  </a:lnTo>
                  <a:lnTo>
                    <a:pt x="3302738" y="763030"/>
                  </a:lnTo>
                  <a:lnTo>
                    <a:pt x="3314575" y="763308"/>
                  </a:lnTo>
                  <a:lnTo>
                    <a:pt x="3326413" y="763545"/>
                  </a:lnTo>
                  <a:lnTo>
                    <a:pt x="3338251" y="763747"/>
                  </a:lnTo>
                  <a:lnTo>
                    <a:pt x="3350089" y="763919"/>
                  </a:lnTo>
                  <a:lnTo>
                    <a:pt x="3361926" y="764065"/>
                  </a:lnTo>
                  <a:lnTo>
                    <a:pt x="3373764" y="764189"/>
                  </a:lnTo>
                  <a:lnTo>
                    <a:pt x="3385602" y="764296"/>
                  </a:lnTo>
                  <a:lnTo>
                    <a:pt x="3397440" y="764386"/>
                  </a:lnTo>
                  <a:lnTo>
                    <a:pt x="3409278" y="764463"/>
                  </a:lnTo>
                  <a:lnTo>
                    <a:pt x="3421115" y="764528"/>
                  </a:lnTo>
                  <a:lnTo>
                    <a:pt x="3432953" y="764584"/>
                  </a:lnTo>
                  <a:lnTo>
                    <a:pt x="3444791" y="764631"/>
                  </a:lnTo>
                  <a:lnTo>
                    <a:pt x="3456629" y="764672"/>
                  </a:lnTo>
                  <a:lnTo>
                    <a:pt x="3468466" y="764706"/>
                  </a:lnTo>
                  <a:lnTo>
                    <a:pt x="3480304" y="764735"/>
                  </a:lnTo>
                  <a:lnTo>
                    <a:pt x="3492142" y="764760"/>
                  </a:lnTo>
                  <a:lnTo>
                    <a:pt x="3503980" y="764781"/>
                  </a:lnTo>
                  <a:lnTo>
                    <a:pt x="3515818" y="764799"/>
                  </a:lnTo>
                  <a:lnTo>
                    <a:pt x="3515818" y="764645"/>
                  </a:lnTo>
                  <a:lnTo>
                    <a:pt x="3527655" y="764600"/>
                  </a:lnTo>
                  <a:lnTo>
                    <a:pt x="3539493" y="764547"/>
                  </a:lnTo>
                  <a:lnTo>
                    <a:pt x="3551331" y="764485"/>
                  </a:lnTo>
                  <a:lnTo>
                    <a:pt x="3563169" y="764412"/>
                  </a:lnTo>
                  <a:lnTo>
                    <a:pt x="3575006" y="764326"/>
                  </a:lnTo>
                  <a:lnTo>
                    <a:pt x="3586844" y="764226"/>
                  </a:lnTo>
                  <a:lnTo>
                    <a:pt x="3598682" y="764107"/>
                  </a:lnTo>
                  <a:lnTo>
                    <a:pt x="3610520" y="763968"/>
                  </a:lnTo>
                  <a:lnTo>
                    <a:pt x="3622357" y="763804"/>
                  </a:lnTo>
                  <a:lnTo>
                    <a:pt x="3634195" y="763612"/>
                  </a:lnTo>
                  <a:lnTo>
                    <a:pt x="3646033" y="763386"/>
                  </a:lnTo>
                  <a:lnTo>
                    <a:pt x="3657871" y="763121"/>
                  </a:lnTo>
                  <a:lnTo>
                    <a:pt x="3669709" y="762809"/>
                  </a:lnTo>
                  <a:lnTo>
                    <a:pt x="3681546" y="762443"/>
                  </a:lnTo>
                  <a:lnTo>
                    <a:pt x="3693384" y="762014"/>
                  </a:lnTo>
                  <a:lnTo>
                    <a:pt x="3705222" y="761510"/>
                  </a:lnTo>
                  <a:lnTo>
                    <a:pt x="3717060" y="760918"/>
                  </a:lnTo>
                  <a:lnTo>
                    <a:pt x="3728897" y="760223"/>
                  </a:lnTo>
                  <a:lnTo>
                    <a:pt x="3740735" y="759408"/>
                  </a:lnTo>
                  <a:lnTo>
                    <a:pt x="3752573" y="758453"/>
                  </a:lnTo>
                  <a:lnTo>
                    <a:pt x="3764411" y="757333"/>
                  </a:lnTo>
                  <a:lnTo>
                    <a:pt x="3776248" y="756020"/>
                  </a:lnTo>
                  <a:lnTo>
                    <a:pt x="3788086" y="754484"/>
                  </a:lnTo>
                  <a:lnTo>
                    <a:pt x="3799924" y="752685"/>
                  </a:lnTo>
                  <a:lnTo>
                    <a:pt x="3811762" y="750583"/>
                  </a:lnTo>
                  <a:lnTo>
                    <a:pt x="3823600" y="748126"/>
                  </a:lnTo>
                  <a:lnTo>
                    <a:pt x="3835437" y="745259"/>
                  </a:lnTo>
                  <a:lnTo>
                    <a:pt x="3847275" y="741917"/>
                  </a:lnTo>
                  <a:lnTo>
                    <a:pt x="3859113" y="738027"/>
                  </a:lnTo>
                  <a:lnTo>
                    <a:pt x="3870951" y="733506"/>
                  </a:lnTo>
                  <a:lnTo>
                    <a:pt x="3882788" y="728263"/>
                  </a:lnTo>
                  <a:lnTo>
                    <a:pt x="3894626" y="722195"/>
                  </a:lnTo>
                  <a:lnTo>
                    <a:pt x="3906464" y="715190"/>
                  </a:lnTo>
                  <a:lnTo>
                    <a:pt x="3918302" y="707129"/>
                  </a:lnTo>
                  <a:lnTo>
                    <a:pt x="3930139" y="697882"/>
                  </a:lnTo>
                  <a:lnTo>
                    <a:pt x="3941977" y="687318"/>
                  </a:lnTo>
                  <a:lnTo>
                    <a:pt x="3953815" y="675303"/>
                  </a:lnTo>
                  <a:lnTo>
                    <a:pt x="3965653" y="661706"/>
                  </a:lnTo>
                  <a:lnTo>
                    <a:pt x="3977491" y="646408"/>
                  </a:lnTo>
                  <a:lnTo>
                    <a:pt x="3989328" y="629307"/>
                  </a:lnTo>
                  <a:lnTo>
                    <a:pt x="4001166" y="610327"/>
                  </a:lnTo>
                  <a:lnTo>
                    <a:pt x="4013004" y="589431"/>
                  </a:lnTo>
                  <a:lnTo>
                    <a:pt x="4024842" y="566628"/>
                  </a:lnTo>
                  <a:lnTo>
                    <a:pt x="4036679" y="541981"/>
                  </a:lnTo>
                  <a:lnTo>
                    <a:pt x="4048517" y="515618"/>
                  </a:lnTo>
                  <a:lnTo>
                    <a:pt x="4060355" y="487731"/>
                  </a:lnTo>
                  <a:lnTo>
                    <a:pt x="4072193" y="458577"/>
                  </a:lnTo>
                  <a:lnTo>
                    <a:pt x="4084031" y="428470"/>
                  </a:lnTo>
                  <a:lnTo>
                    <a:pt x="4095868" y="397772"/>
                  </a:lnTo>
                  <a:lnTo>
                    <a:pt x="4107706" y="366873"/>
                  </a:lnTo>
                  <a:lnTo>
                    <a:pt x="4119544" y="336175"/>
                  </a:lnTo>
                  <a:lnTo>
                    <a:pt x="4131382" y="306068"/>
                  </a:lnTo>
                  <a:lnTo>
                    <a:pt x="4143219" y="276914"/>
                  </a:lnTo>
                  <a:lnTo>
                    <a:pt x="4155057" y="249027"/>
                  </a:lnTo>
                  <a:lnTo>
                    <a:pt x="4166895" y="222664"/>
                  </a:lnTo>
                  <a:lnTo>
                    <a:pt x="4178733" y="198017"/>
                  </a:lnTo>
                  <a:lnTo>
                    <a:pt x="4190570" y="175214"/>
                  </a:lnTo>
                  <a:lnTo>
                    <a:pt x="4202408" y="154318"/>
                  </a:lnTo>
                  <a:lnTo>
                    <a:pt x="4214246" y="135338"/>
                  </a:lnTo>
                  <a:lnTo>
                    <a:pt x="4226084" y="118237"/>
                  </a:lnTo>
                  <a:lnTo>
                    <a:pt x="4237922" y="102938"/>
                  </a:lnTo>
                  <a:lnTo>
                    <a:pt x="4249759" y="89342"/>
                  </a:lnTo>
                  <a:lnTo>
                    <a:pt x="4261597" y="77326"/>
                  </a:lnTo>
                  <a:lnTo>
                    <a:pt x="4273435" y="66762"/>
                  </a:lnTo>
                  <a:lnTo>
                    <a:pt x="4285273" y="57516"/>
                  </a:lnTo>
                  <a:lnTo>
                    <a:pt x="4297110" y="49455"/>
                  </a:lnTo>
                  <a:lnTo>
                    <a:pt x="4308948" y="42450"/>
                  </a:lnTo>
                  <a:lnTo>
                    <a:pt x="4320786" y="36382"/>
                  </a:lnTo>
                  <a:lnTo>
                    <a:pt x="4332624" y="31139"/>
                  </a:lnTo>
                  <a:lnTo>
                    <a:pt x="4344461" y="26618"/>
                  </a:lnTo>
                  <a:lnTo>
                    <a:pt x="4356299" y="22728"/>
                  </a:lnTo>
                  <a:lnTo>
                    <a:pt x="4368137" y="19386"/>
                  </a:lnTo>
                  <a:lnTo>
                    <a:pt x="4379975" y="16519"/>
                  </a:lnTo>
                  <a:lnTo>
                    <a:pt x="4391813" y="14062"/>
                  </a:lnTo>
                  <a:lnTo>
                    <a:pt x="4403650" y="11959"/>
                  </a:lnTo>
                  <a:lnTo>
                    <a:pt x="4415488" y="10161"/>
                  </a:lnTo>
                  <a:lnTo>
                    <a:pt x="4427326" y="8624"/>
                  </a:lnTo>
                  <a:lnTo>
                    <a:pt x="4439164" y="7312"/>
                  </a:lnTo>
                  <a:lnTo>
                    <a:pt x="4451001" y="6192"/>
                  </a:lnTo>
                  <a:lnTo>
                    <a:pt x="4462839" y="5237"/>
                  </a:lnTo>
                  <a:lnTo>
                    <a:pt x="4474677" y="4422"/>
                  </a:lnTo>
                  <a:lnTo>
                    <a:pt x="4486515" y="3727"/>
                  </a:lnTo>
                  <a:lnTo>
                    <a:pt x="4498352" y="3135"/>
                  </a:lnTo>
                  <a:lnTo>
                    <a:pt x="4510190" y="2631"/>
                  </a:lnTo>
                  <a:lnTo>
                    <a:pt x="4522028" y="2201"/>
                  </a:lnTo>
                  <a:lnTo>
                    <a:pt x="4533866" y="1835"/>
                  </a:lnTo>
                  <a:lnTo>
                    <a:pt x="4545704" y="1524"/>
                  </a:lnTo>
                  <a:lnTo>
                    <a:pt x="4557541" y="1259"/>
                  </a:lnTo>
                  <a:lnTo>
                    <a:pt x="4569379" y="1033"/>
                  </a:lnTo>
                  <a:lnTo>
                    <a:pt x="4581217" y="841"/>
                  </a:lnTo>
                  <a:lnTo>
                    <a:pt x="4593055" y="677"/>
                  </a:lnTo>
                  <a:lnTo>
                    <a:pt x="4604892" y="538"/>
                  </a:lnTo>
                  <a:lnTo>
                    <a:pt x="4616730" y="419"/>
                  </a:lnTo>
                  <a:lnTo>
                    <a:pt x="4628568" y="318"/>
                  </a:lnTo>
                  <a:lnTo>
                    <a:pt x="4640406" y="233"/>
                  </a:lnTo>
                  <a:lnTo>
                    <a:pt x="4652244" y="160"/>
                  </a:lnTo>
                  <a:lnTo>
                    <a:pt x="4664081" y="97"/>
                  </a:lnTo>
                  <a:lnTo>
                    <a:pt x="4675919" y="44"/>
                  </a:lnTo>
                  <a:lnTo>
                    <a:pt x="4687757" y="0"/>
                  </a:lnTo>
                </a:path>
              </a:pathLst>
            </a:custGeom>
            <a:ln w="40651" cap="flat">
              <a:solidFill>
                <a:srgbClr val="E8E8E8">
                  <a:alpha val="100000"/>
                </a:srgbClr>
              </a:solidFill>
              <a:prstDash val="solid"/>
              <a:round/>
            </a:ln>
          </p:spPr>
          <p:txBody>
            <a:bodyPr/>
            <a:lstStyle/>
            <a:p/>
          </p:txBody>
        </p:sp>
        <p:sp>
          <p:nvSpPr>
            <p:cNvPr id="65" name="pl65"/>
            <p:cNvSpPr/>
            <p:nvPr/>
          </p:nvSpPr>
          <p:spPr>
            <a:xfrm>
              <a:off x="2482252" y="5190112"/>
              <a:ext cx="4687757" cy="458890"/>
            </a:xfrm>
            <a:custGeom>
              <a:avLst/>
              <a:pathLst>
                <a:path w="4687757" h="458890">
                  <a:moveTo>
                    <a:pt x="0" y="152980"/>
                  </a:moveTo>
                  <a:lnTo>
                    <a:pt x="11837" y="152998"/>
                  </a:lnTo>
                  <a:lnTo>
                    <a:pt x="23675" y="153019"/>
                  </a:lnTo>
                  <a:lnTo>
                    <a:pt x="35513" y="153044"/>
                  </a:lnTo>
                  <a:lnTo>
                    <a:pt x="47351" y="153073"/>
                  </a:lnTo>
                  <a:lnTo>
                    <a:pt x="59188" y="153108"/>
                  </a:lnTo>
                  <a:lnTo>
                    <a:pt x="71026" y="153148"/>
                  </a:lnTo>
                  <a:lnTo>
                    <a:pt x="82864" y="153195"/>
                  </a:lnTo>
                  <a:lnTo>
                    <a:pt x="94702" y="153251"/>
                  </a:lnTo>
                  <a:lnTo>
                    <a:pt x="106539" y="153316"/>
                  </a:lnTo>
                  <a:lnTo>
                    <a:pt x="118377" y="153393"/>
                  </a:lnTo>
                  <a:lnTo>
                    <a:pt x="130215" y="153484"/>
                  </a:lnTo>
                  <a:lnTo>
                    <a:pt x="142053" y="153590"/>
                  </a:lnTo>
                  <a:lnTo>
                    <a:pt x="153891" y="153714"/>
                  </a:lnTo>
                  <a:lnTo>
                    <a:pt x="165728" y="153861"/>
                  </a:lnTo>
                  <a:lnTo>
                    <a:pt x="177566" y="154033"/>
                  </a:lnTo>
                  <a:lnTo>
                    <a:pt x="189404" y="154234"/>
                  </a:lnTo>
                  <a:lnTo>
                    <a:pt x="201242" y="154471"/>
                  </a:lnTo>
                  <a:lnTo>
                    <a:pt x="213079" y="154749"/>
                  </a:lnTo>
                  <a:lnTo>
                    <a:pt x="224917" y="155075"/>
                  </a:lnTo>
                  <a:lnTo>
                    <a:pt x="236755" y="155457"/>
                  </a:lnTo>
                  <a:lnTo>
                    <a:pt x="248593" y="155905"/>
                  </a:lnTo>
                  <a:lnTo>
                    <a:pt x="260430" y="156430"/>
                  </a:lnTo>
                  <a:lnTo>
                    <a:pt x="272268" y="157045"/>
                  </a:lnTo>
                  <a:lnTo>
                    <a:pt x="284106" y="157764"/>
                  </a:lnTo>
                  <a:lnTo>
                    <a:pt x="295944" y="158605"/>
                  </a:lnTo>
                  <a:lnTo>
                    <a:pt x="307782" y="159588"/>
                  </a:lnTo>
                  <a:lnTo>
                    <a:pt x="319619" y="160734"/>
                  </a:lnTo>
                  <a:lnTo>
                    <a:pt x="331457" y="162071"/>
                  </a:lnTo>
                  <a:lnTo>
                    <a:pt x="343295" y="163627"/>
                  </a:lnTo>
                  <a:lnTo>
                    <a:pt x="355133" y="165436"/>
                  </a:lnTo>
                  <a:lnTo>
                    <a:pt x="366970" y="167533"/>
                  </a:lnTo>
                  <a:lnTo>
                    <a:pt x="378808" y="169960"/>
                  </a:lnTo>
                  <a:lnTo>
                    <a:pt x="390646" y="172762"/>
                  </a:lnTo>
                  <a:lnTo>
                    <a:pt x="402484" y="175987"/>
                  </a:lnTo>
                  <a:lnTo>
                    <a:pt x="414321" y="179685"/>
                  </a:lnTo>
                  <a:lnTo>
                    <a:pt x="426159" y="183911"/>
                  </a:lnTo>
                  <a:lnTo>
                    <a:pt x="437997" y="188717"/>
                  </a:lnTo>
                  <a:lnTo>
                    <a:pt x="449835" y="194156"/>
                  </a:lnTo>
                  <a:lnTo>
                    <a:pt x="461673" y="200275"/>
                  </a:lnTo>
                  <a:lnTo>
                    <a:pt x="473510" y="207115"/>
                  </a:lnTo>
                  <a:lnTo>
                    <a:pt x="485348" y="214707"/>
                  </a:lnTo>
                  <a:lnTo>
                    <a:pt x="497186" y="223066"/>
                  </a:lnTo>
                  <a:lnTo>
                    <a:pt x="509024" y="232187"/>
                  </a:lnTo>
                  <a:lnTo>
                    <a:pt x="520861" y="242046"/>
                  </a:lnTo>
                  <a:lnTo>
                    <a:pt x="532699" y="252591"/>
                  </a:lnTo>
                  <a:lnTo>
                    <a:pt x="544537" y="263746"/>
                  </a:lnTo>
                  <a:lnTo>
                    <a:pt x="556375" y="275407"/>
                  </a:lnTo>
                  <a:lnTo>
                    <a:pt x="568213" y="287450"/>
                  </a:lnTo>
                  <a:lnTo>
                    <a:pt x="580050" y="299729"/>
                  </a:lnTo>
                  <a:lnTo>
                    <a:pt x="591888" y="312089"/>
                  </a:lnTo>
                  <a:lnTo>
                    <a:pt x="603726" y="324368"/>
                  </a:lnTo>
                  <a:lnTo>
                    <a:pt x="615564" y="336411"/>
                  </a:lnTo>
                  <a:lnTo>
                    <a:pt x="627401" y="348073"/>
                  </a:lnTo>
                  <a:lnTo>
                    <a:pt x="639239" y="359227"/>
                  </a:lnTo>
                  <a:lnTo>
                    <a:pt x="651077" y="369773"/>
                  </a:lnTo>
                  <a:lnTo>
                    <a:pt x="662915" y="379631"/>
                  </a:lnTo>
                  <a:lnTo>
                    <a:pt x="674752" y="388753"/>
                  </a:lnTo>
                  <a:lnTo>
                    <a:pt x="686590" y="397111"/>
                  </a:lnTo>
                  <a:lnTo>
                    <a:pt x="698428" y="404703"/>
                  </a:lnTo>
                  <a:lnTo>
                    <a:pt x="710266" y="411543"/>
                  </a:lnTo>
                  <a:lnTo>
                    <a:pt x="722104" y="417663"/>
                  </a:lnTo>
                  <a:lnTo>
                    <a:pt x="733941" y="423101"/>
                  </a:lnTo>
                  <a:lnTo>
                    <a:pt x="745779" y="427908"/>
                  </a:lnTo>
                  <a:lnTo>
                    <a:pt x="757617" y="432133"/>
                  </a:lnTo>
                  <a:lnTo>
                    <a:pt x="769455" y="435832"/>
                  </a:lnTo>
                  <a:lnTo>
                    <a:pt x="781292" y="439056"/>
                  </a:lnTo>
                  <a:lnTo>
                    <a:pt x="793130" y="441858"/>
                  </a:lnTo>
                  <a:lnTo>
                    <a:pt x="804968" y="444285"/>
                  </a:lnTo>
                  <a:lnTo>
                    <a:pt x="816806" y="446383"/>
                  </a:lnTo>
                  <a:lnTo>
                    <a:pt x="828643" y="448191"/>
                  </a:lnTo>
                  <a:lnTo>
                    <a:pt x="840481" y="449747"/>
                  </a:lnTo>
                  <a:lnTo>
                    <a:pt x="852319" y="451084"/>
                  </a:lnTo>
                  <a:lnTo>
                    <a:pt x="864157" y="452231"/>
                  </a:lnTo>
                  <a:lnTo>
                    <a:pt x="875995" y="453213"/>
                  </a:lnTo>
                  <a:lnTo>
                    <a:pt x="887832" y="454054"/>
                  </a:lnTo>
                  <a:lnTo>
                    <a:pt x="899670" y="454774"/>
                  </a:lnTo>
                  <a:lnTo>
                    <a:pt x="911508" y="455388"/>
                  </a:lnTo>
                  <a:lnTo>
                    <a:pt x="923346" y="455913"/>
                  </a:lnTo>
                  <a:lnTo>
                    <a:pt x="935183" y="456361"/>
                  </a:lnTo>
                  <a:lnTo>
                    <a:pt x="947021" y="456743"/>
                  </a:lnTo>
                  <a:lnTo>
                    <a:pt x="958859" y="457069"/>
                  </a:lnTo>
                  <a:lnTo>
                    <a:pt x="970697" y="457347"/>
                  </a:lnTo>
                  <a:lnTo>
                    <a:pt x="982534" y="457584"/>
                  </a:lnTo>
                  <a:lnTo>
                    <a:pt x="994372" y="457786"/>
                  </a:lnTo>
                  <a:lnTo>
                    <a:pt x="1006210" y="457958"/>
                  </a:lnTo>
                  <a:lnTo>
                    <a:pt x="1018048" y="458104"/>
                  </a:lnTo>
                  <a:lnTo>
                    <a:pt x="1029886" y="458229"/>
                  </a:lnTo>
                  <a:lnTo>
                    <a:pt x="1041723" y="458335"/>
                  </a:lnTo>
                  <a:lnTo>
                    <a:pt x="1053561" y="458425"/>
                  </a:lnTo>
                  <a:lnTo>
                    <a:pt x="1065399" y="458502"/>
                  </a:lnTo>
                  <a:lnTo>
                    <a:pt x="1077237" y="458567"/>
                  </a:lnTo>
                  <a:lnTo>
                    <a:pt x="1089074" y="458623"/>
                  </a:lnTo>
                  <a:lnTo>
                    <a:pt x="1100912" y="458670"/>
                  </a:lnTo>
                  <a:lnTo>
                    <a:pt x="1112750" y="458711"/>
                  </a:lnTo>
                  <a:lnTo>
                    <a:pt x="1124588" y="458745"/>
                  </a:lnTo>
                  <a:lnTo>
                    <a:pt x="1136426" y="458774"/>
                  </a:lnTo>
                  <a:lnTo>
                    <a:pt x="1148263" y="458799"/>
                  </a:lnTo>
                  <a:lnTo>
                    <a:pt x="1160101" y="458820"/>
                  </a:lnTo>
                  <a:lnTo>
                    <a:pt x="1171939" y="458838"/>
                  </a:lnTo>
                  <a:lnTo>
                    <a:pt x="1171939" y="458787"/>
                  </a:lnTo>
                  <a:lnTo>
                    <a:pt x="1183777" y="458760"/>
                  </a:lnTo>
                  <a:lnTo>
                    <a:pt x="1195614" y="458728"/>
                  </a:lnTo>
                  <a:lnTo>
                    <a:pt x="1207452" y="458691"/>
                  </a:lnTo>
                  <a:lnTo>
                    <a:pt x="1219290" y="458647"/>
                  </a:lnTo>
                  <a:lnTo>
                    <a:pt x="1231128" y="458596"/>
                  </a:lnTo>
                  <a:lnTo>
                    <a:pt x="1242965" y="458535"/>
                  </a:lnTo>
                  <a:lnTo>
                    <a:pt x="1254803" y="458464"/>
                  </a:lnTo>
                  <a:lnTo>
                    <a:pt x="1266641" y="458380"/>
                  </a:lnTo>
                  <a:lnTo>
                    <a:pt x="1278479" y="458282"/>
                  </a:lnTo>
                  <a:lnTo>
                    <a:pt x="1290317" y="458167"/>
                  </a:lnTo>
                  <a:lnTo>
                    <a:pt x="1302154" y="458031"/>
                  </a:lnTo>
                  <a:lnTo>
                    <a:pt x="1313992" y="457872"/>
                  </a:lnTo>
                  <a:lnTo>
                    <a:pt x="1325830" y="457685"/>
                  </a:lnTo>
                  <a:lnTo>
                    <a:pt x="1337668" y="457466"/>
                  </a:lnTo>
                  <a:lnTo>
                    <a:pt x="1349505" y="457208"/>
                  </a:lnTo>
                  <a:lnTo>
                    <a:pt x="1361343" y="456906"/>
                  </a:lnTo>
                  <a:lnTo>
                    <a:pt x="1373181" y="456550"/>
                  </a:lnTo>
                  <a:lnTo>
                    <a:pt x="1385019" y="456134"/>
                  </a:lnTo>
                  <a:lnTo>
                    <a:pt x="1396856" y="455645"/>
                  </a:lnTo>
                  <a:lnTo>
                    <a:pt x="1408694" y="455071"/>
                  </a:lnTo>
                  <a:lnTo>
                    <a:pt x="1420532" y="454399"/>
                  </a:lnTo>
                  <a:lnTo>
                    <a:pt x="1432370" y="453612"/>
                  </a:lnTo>
                  <a:lnTo>
                    <a:pt x="1444208" y="452690"/>
                  </a:lnTo>
                  <a:lnTo>
                    <a:pt x="1456045" y="451611"/>
                  </a:lnTo>
                  <a:lnTo>
                    <a:pt x="1467883" y="450349"/>
                  </a:lnTo>
                  <a:lnTo>
                    <a:pt x="1479721" y="448875"/>
                  </a:lnTo>
                  <a:lnTo>
                    <a:pt x="1491559" y="447155"/>
                  </a:lnTo>
                  <a:lnTo>
                    <a:pt x="1503396" y="445150"/>
                  </a:lnTo>
                  <a:lnTo>
                    <a:pt x="1515234" y="442816"/>
                  </a:lnTo>
                  <a:lnTo>
                    <a:pt x="1527072" y="440103"/>
                  </a:lnTo>
                  <a:lnTo>
                    <a:pt x="1538910" y="436957"/>
                  </a:lnTo>
                  <a:lnTo>
                    <a:pt x="1550748" y="433317"/>
                  </a:lnTo>
                  <a:lnTo>
                    <a:pt x="1562585" y="429114"/>
                  </a:lnTo>
                  <a:lnTo>
                    <a:pt x="1574423" y="424277"/>
                  </a:lnTo>
                  <a:lnTo>
                    <a:pt x="1586261" y="418729"/>
                  </a:lnTo>
                  <a:lnTo>
                    <a:pt x="1598099" y="412391"/>
                  </a:lnTo>
                  <a:lnTo>
                    <a:pt x="1609936" y="405182"/>
                  </a:lnTo>
                  <a:lnTo>
                    <a:pt x="1621774" y="397024"/>
                  </a:lnTo>
                  <a:lnTo>
                    <a:pt x="1633612" y="387845"/>
                  </a:lnTo>
                  <a:lnTo>
                    <a:pt x="1645450" y="377584"/>
                  </a:lnTo>
                  <a:lnTo>
                    <a:pt x="1657287" y="366196"/>
                  </a:lnTo>
                  <a:lnTo>
                    <a:pt x="1669125" y="353658"/>
                  </a:lnTo>
                  <a:lnTo>
                    <a:pt x="1680963" y="339976"/>
                  </a:lnTo>
                  <a:lnTo>
                    <a:pt x="1692801" y="325188"/>
                  </a:lnTo>
                  <a:lnTo>
                    <a:pt x="1704639" y="309371"/>
                  </a:lnTo>
                  <a:lnTo>
                    <a:pt x="1716476" y="292638"/>
                  </a:lnTo>
                  <a:lnTo>
                    <a:pt x="1728314" y="275146"/>
                  </a:lnTo>
                  <a:lnTo>
                    <a:pt x="1740152" y="257082"/>
                  </a:lnTo>
                  <a:lnTo>
                    <a:pt x="1751990" y="238663"/>
                  </a:lnTo>
                  <a:lnTo>
                    <a:pt x="1763827" y="220124"/>
                  </a:lnTo>
                  <a:lnTo>
                    <a:pt x="1775665" y="201705"/>
                  </a:lnTo>
                  <a:lnTo>
                    <a:pt x="1787503" y="183641"/>
                  </a:lnTo>
                  <a:lnTo>
                    <a:pt x="1799341" y="166148"/>
                  </a:lnTo>
                  <a:lnTo>
                    <a:pt x="1811178" y="149416"/>
                  </a:lnTo>
                  <a:lnTo>
                    <a:pt x="1823016" y="133598"/>
                  </a:lnTo>
                  <a:lnTo>
                    <a:pt x="1834854" y="118810"/>
                  </a:lnTo>
                  <a:lnTo>
                    <a:pt x="1846692" y="105128"/>
                  </a:lnTo>
                  <a:lnTo>
                    <a:pt x="1858530" y="92590"/>
                  </a:lnTo>
                  <a:lnTo>
                    <a:pt x="1870367" y="81203"/>
                  </a:lnTo>
                  <a:lnTo>
                    <a:pt x="1882205" y="70942"/>
                  </a:lnTo>
                  <a:lnTo>
                    <a:pt x="1894043" y="61763"/>
                  </a:lnTo>
                  <a:lnTo>
                    <a:pt x="1905881" y="53605"/>
                  </a:lnTo>
                  <a:lnTo>
                    <a:pt x="1917718" y="46396"/>
                  </a:lnTo>
                  <a:lnTo>
                    <a:pt x="1929556" y="40057"/>
                  </a:lnTo>
                  <a:lnTo>
                    <a:pt x="1941394" y="34509"/>
                  </a:lnTo>
                  <a:lnTo>
                    <a:pt x="1953232" y="29673"/>
                  </a:lnTo>
                  <a:lnTo>
                    <a:pt x="1965069" y="25470"/>
                  </a:lnTo>
                  <a:lnTo>
                    <a:pt x="1976907" y="21829"/>
                  </a:lnTo>
                  <a:lnTo>
                    <a:pt x="1988745" y="18683"/>
                  </a:lnTo>
                  <a:lnTo>
                    <a:pt x="2000583" y="15971"/>
                  </a:lnTo>
                  <a:lnTo>
                    <a:pt x="2012421" y="13636"/>
                  </a:lnTo>
                  <a:lnTo>
                    <a:pt x="2024258" y="11631"/>
                  </a:lnTo>
                  <a:lnTo>
                    <a:pt x="2036096" y="9911"/>
                  </a:lnTo>
                  <a:lnTo>
                    <a:pt x="2047934" y="8437"/>
                  </a:lnTo>
                  <a:lnTo>
                    <a:pt x="2059772" y="7175"/>
                  </a:lnTo>
                  <a:lnTo>
                    <a:pt x="2071609" y="6096"/>
                  </a:lnTo>
                  <a:lnTo>
                    <a:pt x="2083447" y="5174"/>
                  </a:lnTo>
                  <a:lnTo>
                    <a:pt x="2095285" y="4387"/>
                  </a:lnTo>
                  <a:lnTo>
                    <a:pt x="2107123" y="3715"/>
                  </a:lnTo>
                  <a:lnTo>
                    <a:pt x="2118961" y="3142"/>
                  </a:lnTo>
                  <a:lnTo>
                    <a:pt x="2130798" y="2653"/>
                  </a:lnTo>
                  <a:lnTo>
                    <a:pt x="2142636" y="2236"/>
                  </a:lnTo>
                  <a:lnTo>
                    <a:pt x="2154474" y="1881"/>
                  </a:lnTo>
                  <a:lnTo>
                    <a:pt x="2166312" y="1578"/>
                  </a:lnTo>
                  <a:lnTo>
                    <a:pt x="2178149" y="1321"/>
                  </a:lnTo>
                  <a:lnTo>
                    <a:pt x="2189987" y="1101"/>
                  </a:lnTo>
                  <a:lnTo>
                    <a:pt x="2201825" y="914"/>
                  </a:lnTo>
                  <a:lnTo>
                    <a:pt x="2213663" y="755"/>
                  </a:lnTo>
                  <a:lnTo>
                    <a:pt x="2225500" y="619"/>
                  </a:lnTo>
                  <a:lnTo>
                    <a:pt x="2237338" y="504"/>
                  </a:lnTo>
                  <a:lnTo>
                    <a:pt x="2249176" y="406"/>
                  </a:lnTo>
                  <a:lnTo>
                    <a:pt x="2261014" y="322"/>
                  </a:lnTo>
                  <a:lnTo>
                    <a:pt x="2272852" y="251"/>
                  </a:lnTo>
                  <a:lnTo>
                    <a:pt x="2284689" y="191"/>
                  </a:lnTo>
                  <a:lnTo>
                    <a:pt x="2296527" y="139"/>
                  </a:lnTo>
                  <a:lnTo>
                    <a:pt x="2308365" y="96"/>
                  </a:lnTo>
                  <a:lnTo>
                    <a:pt x="2320203" y="58"/>
                  </a:lnTo>
                  <a:lnTo>
                    <a:pt x="2332040" y="26"/>
                  </a:lnTo>
                  <a:lnTo>
                    <a:pt x="2343878" y="0"/>
                  </a:lnTo>
                  <a:lnTo>
                    <a:pt x="2343878" y="0"/>
                  </a:lnTo>
                  <a:lnTo>
                    <a:pt x="2355716" y="26"/>
                  </a:lnTo>
                  <a:lnTo>
                    <a:pt x="2367554" y="58"/>
                  </a:lnTo>
                  <a:lnTo>
                    <a:pt x="2379391" y="96"/>
                  </a:lnTo>
                  <a:lnTo>
                    <a:pt x="2391229" y="139"/>
                  </a:lnTo>
                  <a:lnTo>
                    <a:pt x="2403067" y="191"/>
                  </a:lnTo>
                  <a:lnTo>
                    <a:pt x="2414905" y="251"/>
                  </a:lnTo>
                  <a:lnTo>
                    <a:pt x="2426743" y="322"/>
                  </a:lnTo>
                  <a:lnTo>
                    <a:pt x="2438580" y="406"/>
                  </a:lnTo>
                  <a:lnTo>
                    <a:pt x="2450418" y="504"/>
                  </a:lnTo>
                  <a:lnTo>
                    <a:pt x="2462256" y="619"/>
                  </a:lnTo>
                  <a:lnTo>
                    <a:pt x="2474094" y="755"/>
                  </a:lnTo>
                  <a:lnTo>
                    <a:pt x="2485931" y="914"/>
                  </a:lnTo>
                  <a:lnTo>
                    <a:pt x="2497769" y="1101"/>
                  </a:lnTo>
                  <a:lnTo>
                    <a:pt x="2509607" y="1321"/>
                  </a:lnTo>
                  <a:lnTo>
                    <a:pt x="2521445" y="1578"/>
                  </a:lnTo>
                  <a:lnTo>
                    <a:pt x="2533283" y="1881"/>
                  </a:lnTo>
                  <a:lnTo>
                    <a:pt x="2545120" y="2236"/>
                  </a:lnTo>
                  <a:lnTo>
                    <a:pt x="2556958" y="2653"/>
                  </a:lnTo>
                  <a:lnTo>
                    <a:pt x="2568796" y="3142"/>
                  </a:lnTo>
                  <a:lnTo>
                    <a:pt x="2580634" y="3715"/>
                  </a:lnTo>
                  <a:lnTo>
                    <a:pt x="2592471" y="4387"/>
                  </a:lnTo>
                  <a:lnTo>
                    <a:pt x="2604309" y="5174"/>
                  </a:lnTo>
                  <a:lnTo>
                    <a:pt x="2616147" y="6096"/>
                  </a:lnTo>
                  <a:lnTo>
                    <a:pt x="2627985" y="7175"/>
                  </a:lnTo>
                  <a:lnTo>
                    <a:pt x="2639822" y="8437"/>
                  </a:lnTo>
                  <a:lnTo>
                    <a:pt x="2651660" y="9911"/>
                  </a:lnTo>
                  <a:lnTo>
                    <a:pt x="2663498" y="11631"/>
                  </a:lnTo>
                  <a:lnTo>
                    <a:pt x="2675336" y="13636"/>
                  </a:lnTo>
                  <a:lnTo>
                    <a:pt x="2687174" y="15971"/>
                  </a:lnTo>
                  <a:lnTo>
                    <a:pt x="2699011" y="18683"/>
                  </a:lnTo>
                  <a:lnTo>
                    <a:pt x="2710849" y="21829"/>
                  </a:lnTo>
                  <a:lnTo>
                    <a:pt x="2722687" y="25470"/>
                  </a:lnTo>
                  <a:lnTo>
                    <a:pt x="2734525" y="29673"/>
                  </a:lnTo>
                  <a:lnTo>
                    <a:pt x="2746362" y="34509"/>
                  </a:lnTo>
                  <a:lnTo>
                    <a:pt x="2758200" y="40057"/>
                  </a:lnTo>
                  <a:lnTo>
                    <a:pt x="2770038" y="46396"/>
                  </a:lnTo>
                  <a:lnTo>
                    <a:pt x="2781876" y="53605"/>
                  </a:lnTo>
                  <a:lnTo>
                    <a:pt x="2793713" y="61763"/>
                  </a:lnTo>
                  <a:lnTo>
                    <a:pt x="2805551" y="70942"/>
                  </a:lnTo>
                  <a:lnTo>
                    <a:pt x="2817389" y="81203"/>
                  </a:lnTo>
                  <a:lnTo>
                    <a:pt x="2829227" y="92590"/>
                  </a:lnTo>
                  <a:lnTo>
                    <a:pt x="2841065" y="105128"/>
                  </a:lnTo>
                  <a:lnTo>
                    <a:pt x="2852902" y="118810"/>
                  </a:lnTo>
                  <a:lnTo>
                    <a:pt x="2864740" y="133598"/>
                  </a:lnTo>
                  <a:lnTo>
                    <a:pt x="2876578" y="149416"/>
                  </a:lnTo>
                  <a:lnTo>
                    <a:pt x="2888416" y="166148"/>
                  </a:lnTo>
                  <a:lnTo>
                    <a:pt x="2900253" y="183641"/>
                  </a:lnTo>
                  <a:lnTo>
                    <a:pt x="2912091" y="201705"/>
                  </a:lnTo>
                  <a:lnTo>
                    <a:pt x="2923929" y="220124"/>
                  </a:lnTo>
                  <a:lnTo>
                    <a:pt x="2935767" y="238663"/>
                  </a:lnTo>
                  <a:lnTo>
                    <a:pt x="2947604" y="257082"/>
                  </a:lnTo>
                  <a:lnTo>
                    <a:pt x="2959442" y="275146"/>
                  </a:lnTo>
                  <a:lnTo>
                    <a:pt x="2971280" y="292638"/>
                  </a:lnTo>
                  <a:lnTo>
                    <a:pt x="2983118" y="309371"/>
                  </a:lnTo>
                  <a:lnTo>
                    <a:pt x="2994956" y="325188"/>
                  </a:lnTo>
                  <a:lnTo>
                    <a:pt x="3006793" y="339976"/>
                  </a:lnTo>
                  <a:lnTo>
                    <a:pt x="3018631" y="353658"/>
                  </a:lnTo>
                  <a:lnTo>
                    <a:pt x="3030469" y="366196"/>
                  </a:lnTo>
                  <a:lnTo>
                    <a:pt x="3042307" y="377584"/>
                  </a:lnTo>
                  <a:lnTo>
                    <a:pt x="3054144" y="387845"/>
                  </a:lnTo>
                  <a:lnTo>
                    <a:pt x="3065982" y="397024"/>
                  </a:lnTo>
                  <a:lnTo>
                    <a:pt x="3077820" y="405182"/>
                  </a:lnTo>
                  <a:lnTo>
                    <a:pt x="3089658" y="412391"/>
                  </a:lnTo>
                  <a:lnTo>
                    <a:pt x="3101496" y="418729"/>
                  </a:lnTo>
                  <a:lnTo>
                    <a:pt x="3113333" y="424277"/>
                  </a:lnTo>
                  <a:lnTo>
                    <a:pt x="3125171" y="429114"/>
                  </a:lnTo>
                  <a:lnTo>
                    <a:pt x="3137009" y="433317"/>
                  </a:lnTo>
                  <a:lnTo>
                    <a:pt x="3148847" y="436957"/>
                  </a:lnTo>
                  <a:lnTo>
                    <a:pt x="3160684" y="440103"/>
                  </a:lnTo>
                  <a:lnTo>
                    <a:pt x="3172522" y="442816"/>
                  </a:lnTo>
                  <a:lnTo>
                    <a:pt x="3184360" y="445150"/>
                  </a:lnTo>
                  <a:lnTo>
                    <a:pt x="3196198" y="447155"/>
                  </a:lnTo>
                  <a:lnTo>
                    <a:pt x="3208035" y="448875"/>
                  </a:lnTo>
                  <a:lnTo>
                    <a:pt x="3219873" y="450349"/>
                  </a:lnTo>
                  <a:lnTo>
                    <a:pt x="3231711" y="451611"/>
                  </a:lnTo>
                  <a:lnTo>
                    <a:pt x="3243549" y="452690"/>
                  </a:lnTo>
                  <a:lnTo>
                    <a:pt x="3255387" y="453612"/>
                  </a:lnTo>
                  <a:lnTo>
                    <a:pt x="3267224" y="454399"/>
                  </a:lnTo>
                  <a:lnTo>
                    <a:pt x="3279062" y="455071"/>
                  </a:lnTo>
                  <a:lnTo>
                    <a:pt x="3290900" y="455645"/>
                  </a:lnTo>
                  <a:lnTo>
                    <a:pt x="3302738" y="456134"/>
                  </a:lnTo>
                  <a:lnTo>
                    <a:pt x="3314575" y="456550"/>
                  </a:lnTo>
                  <a:lnTo>
                    <a:pt x="3326413" y="456906"/>
                  </a:lnTo>
                  <a:lnTo>
                    <a:pt x="3338251" y="457208"/>
                  </a:lnTo>
                  <a:lnTo>
                    <a:pt x="3350089" y="457466"/>
                  </a:lnTo>
                  <a:lnTo>
                    <a:pt x="3361926" y="457685"/>
                  </a:lnTo>
                  <a:lnTo>
                    <a:pt x="3373764" y="457872"/>
                  </a:lnTo>
                  <a:lnTo>
                    <a:pt x="3385602" y="458031"/>
                  </a:lnTo>
                  <a:lnTo>
                    <a:pt x="3397440" y="458167"/>
                  </a:lnTo>
                  <a:lnTo>
                    <a:pt x="3409278" y="458282"/>
                  </a:lnTo>
                  <a:lnTo>
                    <a:pt x="3421115" y="458380"/>
                  </a:lnTo>
                  <a:lnTo>
                    <a:pt x="3432953" y="458464"/>
                  </a:lnTo>
                  <a:lnTo>
                    <a:pt x="3444791" y="458535"/>
                  </a:lnTo>
                  <a:lnTo>
                    <a:pt x="3456629" y="458596"/>
                  </a:lnTo>
                  <a:lnTo>
                    <a:pt x="3468466" y="458647"/>
                  </a:lnTo>
                  <a:lnTo>
                    <a:pt x="3480304" y="458691"/>
                  </a:lnTo>
                  <a:lnTo>
                    <a:pt x="3492142" y="458728"/>
                  </a:lnTo>
                  <a:lnTo>
                    <a:pt x="3503980" y="458760"/>
                  </a:lnTo>
                  <a:lnTo>
                    <a:pt x="3515818" y="458787"/>
                  </a:lnTo>
                  <a:lnTo>
                    <a:pt x="3515818" y="458890"/>
                  </a:lnTo>
                  <a:lnTo>
                    <a:pt x="3527655" y="458881"/>
                  </a:lnTo>
                  <a:lnTo>
                    <a:pt x="3539493" y="458870"/>
                  </a:lnTo>
                  <a:lnTo>
                    <a:pt x="3551331" y="458858"/>
                  </a:lnTo>
                  <a:lnTo>
                    <a:pt x="3563169" y="458843"/>
                  </a:lnTo>
                  <a:lnTo>
                    <a:pt x="3575006" y="458826"/>
                  </a:lnTo>
                  <a:lnTo>
                    <a:pt x="3586844" y="458806"/>
                  </a:lnTo>
                  <a:lnTo>
                    <a:pt x="3598682" y="458782"/>
                  </a:lnTo>
                  <a:lnTo>
                    <a:pt x="3610520" y="458754"/>
                  </a:lnTo>
                  <a:lnTo>
                    <a:pt x="3622357" y="458721"/>
                  </a:lnTo>
                  <a:lnTo>
                    <a:pt x="3634195" y="458683"/>
                  </a:lnTo>
                  <a:lnTo>
                    <a:pt x="3646033" y="458638"/>
                  </a:lnTo>
                  <a:lnTo>
                    <a:pt x="3657871" y="458585"/>
                  </a:lnTo>
                  <a:lnTo>
                    <a:pt x="3669709" y="458522"/>
                  </a:lnTo>
                  <a:lnTo>
                    <a:pt x="3681546" y="458449"/>
                  </a:lnTo>
                  <a:lnTo>
                    <a:pt x="3693384" y="458363"/>
                  </a:lnTo>
                  <a:lnTo>
                    <a:pt x="3705222" y="458262"/>
                  </a:lnTo>
                  <a:lnTo>
                    <a:pt x="3717060" y="458144"/>
                  </a:lnTo>
                  <a:lnTo>
                    <a:pt x="3728897" y="458005"/>
                  </a:lnTo>
                  <a:lnTo>
                    <a:pt x="3740735" y="457842"/>
                  </a:lnTo>
                  <a:lnTo>
                    <a:pt x="3752573" y="457651"/>
                  </a:lnTo>
                  <a:lnTo>
                    <a:pt x="3764411" y="457427"/>
                  </a:lnTo>
                  <a:lnTo>
                    <a:pt x="3776248" y="457165"/>
                  </a:lnTo>
                  <a:lnTo>
                    <a:pt x="3788086" y="456857"/>
                  </a:lnTo>
                  <a:lnTo>
                    <a:pt x="3799924" y="456498"/>
                  </a:lnTo>
                  <a:lnTo>
                    <a:pt x="3811762" y="456077"/>
                  </a:lnTo>
                  <a:lnTo>
                    <a:pt x="3823600" y="455586"/>
                  </a:lnTo>
                  <a:lnTo>
                    <a:pt x="3835437" y="455012"/>
                  </a:lnTo>
                  <a:lnTo>
                    <a:pt x="3847275" y="454344"/>
                  </a:lnTo>
                  <a:lnTo>
                    <a:pt x="3859113" y="453566"/>
                  </a:lnTo>
                  <a:lnTo>
                    <a:pt x="3870951" y="452662"/>
                  </a:lnTo>
                  <a:lnTo>
                    <a:pt x="3882788" y="451613"/>
                  </a:lnTo>
                  <a:lnTo>
                    <a:pt x="3894626" y="450399"/>
                  </a:lnTo>
                  <a:lnTo>
                    <a:pt x="3906464" y="448999"/>
                  </a:lnTo>
                  <a:lnTo>
                    <a:pt x="3918302" y="447386"/>
                  </a:lnTo>
                  <a:lnTo>
                    <a:pt x="3930139" y="445537"/>
                  </a:lnTo>
                  <a:lnTo>
                    <a:pt x="3941977" y="443424"/>
                  </a:lnTo>
                  <a:lnTo>
                    <a:pt x="3953815" y="441021"/>
                  </a:lnTo>
                  <a:lnTo>
                    <a:pt x="3965653" y="438302"/>
                  </a:lnTo>
                  <a:lnTo>
                    <a:pt x="3977491" y="435242"/>
                  </a:lnTo>
                  <a:lnTo>
                    <a:pt x="3989328" y="431822"/>
                  </a:lnTo>
                  <a:lnTo>
                    <a:pt x="4001166" y="428026"/>
                  </a:lnTo>
                  <a:lnTo>
                    <a:pt x="4013004" y="423847"/>
                  </a:lnTo>
                  <a:lnTo>
                    <a:pt x="4024842" y="419286"/>
                  </a:lnTo>
                  <a:lnTo>
                    <a:pt x="4036679" y="414357"/>
                  </a:lnTo>
                  <a:lnTo>
                    <a:pt x="4048517" y="409084"/>
                  </a:lnTo>
                  <a:lnTo>
                    <a:pt x="4060355" y="403507"/>
                  </a:lnTo>
                  <a:lnTo>
                    <a:pt x="4072193" y="397676"/>
                  </a:lnTo>
                  <a:lnTo>
                    <a:pt x="4084031" y="391655"/>
                  </a:lnTo>
                  <a:lnTo>
                    <a:pt x="4095868" y="385515"/>
                  </a:lnTo>
                  <a:lnTo>
                    <a:pt x="4107706" y="379335"/>
                  </a:lnTo>
                  <a:lnTo>
                    <a:pt x="4119544" y="373196"/>
                  </a:lnTo>
                  <a:lnTo>
                    <a:pt x="4131382" y="367174"/>
                  </a:lnTo>
                  <a:lnTo>
                    <a:pt x="4143219" y="361343"/>
                  </a:lnTo>
                  <a:lnTo>
                    <a:pt x="4155057" y="355766"/>
                  </a:lnTo>
                  <a:lnTo>
                    <a:pt x="4166895" y="350493"/>
                  </a:lnTo>
                  <a:lnTo>
                    <a:pt x="4178733" y="345564"/>
                  </a:lnTo>
                  <a:lnTo>
                    <a:pt x="4190570" y="341003"/>
                  </a:lnTo>
                  <a:lnTo>
                    <a:pt x="4202408" y="336824"/>
                  </a:lnTo>
                  <a:lnTo>
                    <a:pt x="4214246" y="333028"/>
                  </a:lnTo>
                  <a:lnTo>
                    <a:pt x="4226084" y="329608"/>
                  </a:lnTo>
                  <a:lnTo>
                    <a:pt x="4237922" y="326548"/>
                  </a:lnTo>
                  <a:lnTo>
                    <a:pt x="4249759" y="323829"/>
                  </a:lnTo>
                  <a:lnTo>
                    <a:pt x="4261597" y="321426"/>
                  </a:lnTo>
                  <a:lnTo>
                    <a:pt x="4273435" y="319313"/>
                  </a:lnTo>
                  <a:lnTo>
                    <a:pt x="4285273" y="317464"/>
                  </a:lnTo>
                  <a:lnTo>
                    <a:pt x="4297110" y="315851"/>
                  </a:lnTo>
                  <a:lnTo>
                    <a:pt x="4308948" y="314451"/>
                  </a:lnTo>
                  <a:lnTo>
                    <a:pt x="4320786" y="313237"/>
                  </a:lnTo>
                  <a:lnTo>
                    <a:pt x="4332624" y="312188"/>
                  </a:lnTo>
                  <a:lnTo>
                    <a:pt x="4344461" y="311284"/>
                  </a:lnTo>
                  <a:lnTo>
                    <a:pt x="4356299" y="310506"/>
                  </a:lnTo>
                  <a:lnTo>
                    <a:pt x="4368137" y="309838"/>
                  </a:lnTo>
                  <a:lnTo>
                    <a:pt x="4379975" y="309264"/>
                  </a:lnTo>
                  <a:lnTo>
                    <a:pt x="4391813" y="308773"/>
                  </a:lnTo>
                  <a:lnTo>
                    <a:pt x="4403650" y="308352"/>
                  </a:lnTo>
                  <a:lnTo>
                    <a:pt x="4415488" y="307993"/>
                  </a:lnTo>
                  <a:lnTo>
                    <a:pt x="4427326" y="307685"/>
                  </a:lnTo>
                  <a:lnTo>
                    <a:pt x="4439164" y="307423"/>
                  </a:lnTo>
                  <a:lnTo>
                    <a:pt x="4451001" y="307199"/>
                  </a:lnTo>
                  <a:lnTo>
                    <a:pt x="4462839" y="307008"/>
                  </a:lnTo>
                  <a:lnTo>
                    <a:pt x="4474677" y="306845"/>
                  </a:lnTo>
                  <a:lnTo>
                    <a:pt x="4486515" y="306706"/>
                  </a:lnTo>
                  <a:lnTo>
                    <a:pt x="4498352" y="306588"/>
                  </a:lnTo>
                  <a:lnTo>
                    <a:pt x="4510190" y="306487"/>
                  </a:lnTo>
                  <a:lnTo>
                    <a:pt x="4522028" y="306401"/>
                  </a:lnTo>
                  <a:lnTo>
                    <a:pt x="4533866" y="306328"/>
                  </a:lnTo>
                  <a:lnTo>
                    <a:pt x="4545704" y="306265"/>
                  </a:lnTo>
                  <a:lnTo>
                    <a:pt x="4557541" y="306212"/>
                  </a:lnTo>
                  <a:lnTo>
                    <a:pt x="4569379" y="306167"/>
                  </a:lnTo>
                  <a:lnTo>
                    <a:pt x="4581217" y="306129"/>
                  </a:lnTo>
                  <a:lnTo>
                    <a:pt x="4593055" y="306096"/>
                  </a:lnTo>
                  <a:lnTo>
                    <a:pt x="4604892" y="306068"/>
                  </a:lnTo>
                  <a:lnTo>
                    <a:pt x="4616730" y="306044"/>
                  </a:lnTo>
                  <a:lnTo>
                    <a:pt x="4628568" y="306024"/>
                  </a:lnTo>
                  <a:lnTo>
                    <a:pt x="4640406" y="306007"/>
                  </a:lnTo>
                  <a:lnTo>
                    <a:pt x="4652244" y="305992"/>
                  </a:lnTo>
                  <a:lnTo>
                    <a:pt x="4664081" y="305980"/>
                  </a:lnTo>
                  <a:lnTo>
                    <a:pt x="4675919" y="305969"/>
                  </a:lnTo>
                  <a:lnTo>
                    <a:pt x="4687757" y="30596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200596"/>
              <a:ext cx="4687757" cy="305960"/>
            </a:xfrm>
            <a:custGeom>
              <a:avLst/>
              <a:pathLst>
                <a:path w="4687757" h="305960">
                  <a:moveTo>
                    <a:pt x="0" y="0"/>
                  </a:moveTo>
                  <a:lnTo>
                    <a:pt x="11837" y="8"/>
                  </a:lnTo>
                  <a:lnTo>
                    <a:pt x="23675" y="19"/>
                  </a:lnTo>
                  <a:lnTo>
                    <a:pt x="35513" y="32"/>
                  </a:lnTo>
                  <a:lnTo>
                    <a:pt x="47351" y="46"/>
                  </a:lnTo>
                  <a:lnTo>
                    <a:pt x="59188" y="63"/>
                  </a:lnTo>
                  <a:lnTo>
                    <a:pt x="71026" y="83"/>
                  </a:lnTo>
                  <a:lnTo>
                    <a:pt x="82864" y="107"/>
                  </a:lnTo>
                  <a:lnTo>
                    <a:pt x="94702" y="135"/>
                  </a:lnTo>
                  <a:lnTo>
                    <a:pt x="106539" y="168"/>
                  </a:lnTo>
                  <a:lnTo>
                    <a:pt x="118377" y="206"/>
                  </a:lnTo>
                  <a:lnTo>
                    <a:pt x="130215" y="251"/>
                  </a:lnTo>
                  <a:lnTo>
                    <a:pt x="142053" y="304"/>
                  </a:lnTo>
                  <a:lnTo>
                    <a:pt x="153891" y="367"/>
                  </a:lnTo>
                  <a:lnTo>
                    <a:pt x="165728" y="440"/>
                  </a:lnTo>
                  <a:lnTo>
                    <a:pt x="177566" y="526"/>
                  </a:lnTo>
                  <a:lnTo>
                    <a:pt x="189404" y="627"/>
                  </a:lnTo>
                  <a:lnTo>
                    <a:pt x="201242" y="745"/>
                  </a:lnTo>
                  <a:lnTo>
                    <a:pt x="213079" y="884"/>
                  </a:lnTo>
                  <a:lnTo>
                    <a:pt x="224917" y="1047"/>
                  </a:lnTo>
                  <a:lnTo>
                    <a:pt x="236755" y="1238"/>
                  </a:lnTo>
                  <a:lnTo>
                    <a:pt x="248593" y="1462"/>
                  </a:lnTo>
                  <a:lnTo>
                    <a:pt x="260430" y="1724"/>
                  </a:lnTo>
                  <a:lnTo>
                    <a:pt x="272268" y="2032"/>
                  </a:lnTo>
                  <a:lnTo>
                    <a:pt x="284106" y="2391"/>
                  </a:lnTo>
                  <a:lnTo>
                    <a:pt x="295944" y="2812"/>
                  </a:lnTo>
                  <a:lnTo>
                    <a:pt x="307782" y="3303"/>
                  </a:lnTo>
                  <a:lnTo>
                    <a:pt x="319619" y="3877"/>
                  </a:lnTo>
                  <a:lnTo>
                    <a:pt x="331457" y="4545"/>
                  </a:lnTo>
                  <a:lnTo>
                    <a:pt x="343295" y="5323"/>
                  </a:lnTo>
                  <a:lnTo>
                    <a:pt x="355133" y="6227"/>
                  </a:lnTo>
                  <a:lnTo>
                    <a:pt x="366970" y="7276"/>
                  </a:lnTo>
                  <a:lnTo>
                    <a:pt x="378808" y="8490"/>
                  </a:lnTo>
                  <a:lnTo>
                    <a:pt x="390646" y="9891"/>
                  </a:lnTo>
                  <a:lnTo>
                    <a:pt x="402484" y="11503"/>
                  </a:lnTo>
                  <a:lnTo>
                    <a:pt x="414321" y="13352"/>
                  </a:lnTo>
                  <a:lnTo>
                    <a:pt x="426159" y="15465"/>
                  </a:lnTo>
                  <a:lnTo>
                    <a:pt x="437997" y="17868"/>
                  </a:lnTo>
                  <a:lnTo>
                    <a:pt x="449835" y="20587"/>
                  </a:lnTo>
                  <a:lnTo>
                    <a:pt x="461673" y="23647"/>
                  </a:lnTo>
                  <a:lnTo>
                    <a:pt x="473510" y="27067"/>
                  </a:lnTo>
                  <a:lnTo>
                    <a:pt x="485348" y="30863"/>
                  </a:lnTo>
                  <a:lnTo>
                    <a:pt x="497186" y="35042"/>
                  </a:lnTo>
                  <a:lnTo>
                    <a:pt x="509024" y="39603"/>
                  </a:lnTo>
                  <a:lnTo>
                    <a:pt x="520861" y="44532"/>
                  </a:lnTo>
                  <a:lnTo>
                    <a:pt x="532699" y="49805"/>
                  </a:lnTo>
                  <a:lnTo>
                    <a:pt x="544537" y="55382"/>
                  </a:lnTo>
                  <a:lnTo>
                    <a:pt x="556375" y="61213"/>
                  </a:lnTo>
                  <a:lnTo>
                    <a:pt x="568213" y="67235"/>
                  </a:lnTo>
                  <a:lnTo>
                    <a:pt x="580050" y="73374"/>
                  </a:lnTo>
                  <a:lnTo>
                    <a:pt x="591888" y="79554"/>
                  </a:lnTo>
                  <a:lnTo>
                    <a:pt x="603726" y="85694"/>
                  </a:lnTo>
                  <a:lnTo>
                    <a:pt x="615564" y="91715"/>
                  </a:lnTo>
                  <a:lnTo>
                    <a:pt x="627401" y="97546"/>
                  </a:lnTo>
                  <a:lnTo>
                    <a:pt x="639239" y="103123"/>
                  </a:lnTo>
                  <a:lnTo>
                    <a:pt x="651077" y="108396"/>
                  </a:lnTo>
                  <a:lnTo>
                    <a:pt x="662915" y="113325"/>
                  </a:lnTo>
                  <a:lnTo>
                    <a:pt x="674752" y="117886"/>
                  </a:lnTo>
                  <a:lnTo>
                    <a:pt x="686590" y="122065"/>
                  </a:lnTo>
                  <a:lnTo>
                    <a:pt x="698428" y="125861"/>
                  </a:lnTo>
                  <a:lnTo>
                    <a:pt x="710266" y="129281"/>
                  </a:lnTo>
                  <a:lnTo>
                    <a:pt x="722104" y="132341"/>
                  </a:lnTo>
                  <a:lnTo>
                    <a:pt x="733941" y="135060"/>
                  </a:lnTo>
                  <a:lnTo>
                    <a:pt x="745779" y="137463"/>
                  </a:lnTo>
                  <a:lnTo>
                    <a:pt x="757617" y="139576"/>
                  </a:lnTo>
                  <a:lnTo>
                    <a:pt x="769455" y="141425"/>
                  </a:lnTo>
                  <a:lnTo>
                    <a:pt x="781292" y="143038"/>
                  </a:lnTo>
                  <a:lnTo>
                    <a:pt x="793130" y="144439"/>
                  </a:lnTo>
                  <a:lnTo>
                    <a:pt x="804968" y="145652"/>
                  </a:lnTo>
                  <a:lnTo>
                    <a:pt x="816806" y="146701"/>
                  </a:lnTo>
                  <a:lnTo>
                    <a:pt x="828643" y="147605"/>
                  </a:lnTo>
                  <a:lnTo>
                    <a:pt x="840481" y="148383"/>
                  </a:lnTo>
                  <a:lnTo>
                    <a:pt x="852319" y="149051"/>
                  </a:lnTo>
                  <a:lnTo>
                    <a:pt x="864157" y="149625"/>
                  </a:lnTo>
                  <a:lnTo>
                    <a:pt x="875995" y="150116"/>
                  </a:lnTo>
                  <a:lnTo>
                    <a:pt x="887832" y="150537"/>
                  </a:lnTo>
                  <a:lnTo>
                    <a:pt x="899670" y="150896"/>
                  </a:lnTo>
                  <a:lnTo>
                    <a:pt x="911508" y="151204"/>
                  </a:lnTo>
                  <a:lnTo>
                    <a:pt x="923346" y="151466"/>
                  </a:lnTo>
                  <a:lnTo>
                    <a:pt x="935183" y="151690"/>
                  </a:lnTo>
                  <a:lnTo>
                    <a:pt x="947021" y="151881"/>
                  </a:lnTo>
                  <a:lnTo>
                    <a:pt x="958859" y="152044"/>
                  </a:lnTo>
                  <a:lnTo>
                    <a:pt x="970697" y="152183"/>
                  </a:lnTo>
                  <a:lnTo>
                    <a:pt x="982534" y="152302"/>
                  </a:lnTo>
                  <a:lnTo>
                    <a:pt x="994372" y="152402"/>
                  </a:lnTo>
                  <a:lnTo>
                    <a:pt x="1006210" y="152488"/>
                  </a:lnTo>
                  <a:lnTo>
                    <a:pt x="1018048" y="152561"/>
                  </a:lnTo>
                  <a:lnTo>
                    <a:pt x="1029886" y="152624"/>
                  </a:lnTo>
                  <a:lnTo>
                    <a:pt x="1041723" y="152677"/>
                  </a:lnTo>
                  <a:lnTo>
                    <a:pt x="1053561" y="152722"/>
                  </a:lnTo>
                  <a:lnTo>
                    <a:pt x="1065399" y="152760"/>
                  </a:lnTo>
                  <a:lnTo>
                    <a:pt x="1077237" y="152793"/>
                  </a:lnTo>
                  <a:lnTo>
                    <a:pt x="1089074" y="152821"/>
                  </a:lnTo>
                  <a:lnTo>
                    <a:pt x="1100912" y="152845"/>
                  </a:lnTo>
                  <a:lnTo>
                    <a:pt x="1112750" y="152865"/>
                  </a:lnTo>
                  <a:lnTo>
                    <a:pt x="1124588" y="152882"/>
                  </a:lnTo>
                  <a:lnTo>
                    <a:pt x="1136426" y="152897"/>
                  </a:lnTo>
                  <a:lnTo>
                    <a:pt x="1148263" y="152909"/>
                  </a:lnTo>
                  <a:lnTo>
                    <a:pt x="1160101" y="152920"/>
                  </a:lnTo>
                  <a:lnTo>
                    <a:pt x="1171939" y="152929"/>
                  </a:lnTo>
                  <a:lnTo>
                    <a:pt x="1171939" y="152929"/>
                  </a:lnTo>
                  <a:lnTo>
                    <a:pt x="1183777" y="152920"/>
                  </a:lnTo>
                  <a:lnTo>
                    <a:pt x="1195614" y="152909"/>
                  </a:lnTo>
                  <a:lnTo>
                    <a:pt x="1207452" y="152897"/>
                  </a:lnTo>
                  <a:lnTo>
                    <a:pt x="1219290" y="152882"/>
                  </a:lnTo>
                  <a:lnTo>
                    <a:pt x="1231128" y="152865"/>
                  </a:lnTo>
                  <a:lnTo>
                    <a:pt x="1242965" y="152845"/>
                  </a:lnTo>
                  <a:lnTo>
                    <a:pt x="1254803" y="152821"/>
                  </a:lnTo>
                  <a:lnTo>
                    <a:pt x="1266641" y="152793"/>
                  </a:lnTo>
                  <a:lnTo>
                    <a:pt x="1278479" y="152760"/>
                  </a:lnTo>
                  <a:lnTo>
                    <a:pt x="1290317" y="152722"/>
                  </a:lnTo>
                  <a:lnTo>
                    <a:pt x="1302154" y="152677"/>
                  </a:lnTo>
                  <a:lnTo>
                    <a:pt x="1313992" y="152624"/>
                  </a:lnTo>
                  <a:lnTo>
                    <a:pt x="1325830" y="152561"/>
                  </a:lnTo>
                  <a:lnTo>
                    <a:pt x="1337668" y="152488"/>
                  </a:lnTo>
                  <a:lnTo>
                    <a:pt x="1349505" y="152402"/>
                  </a:lnTo>
                  <a:lnTo>
                    <a:pt x="1361343" y="152302"/>
                  </a:lnTo>
                  <a:lnTo>
                    <a:pt x="1373181" y="152183"/>
                  </a:lnTo>
                  <a:lnTo>
                    <a:pt x="1385019" y="152044"/>
                  </a:lnTo>
                  <a:lnTo>
                    <a:pt x="1396856" y="151881"/>
                  </a:lnTo>
                  <a:lnTo>
                    <a:pt x="1408694" y="151690"/>
                  </a:lnTo>
                  <a:lnTo>
                    <a:pt x="1420532" y="151466"/>
                  </a:lnTo>
                  <a:lnTo>
                    <a:pt x="1432370" y="151204"/>
                  </a:lnTo>
                  <a:lnTo>
                    <a:pt x="1444208" y="150896"/>
                  </a:lnTo>
                  <a:lnTo>
                    <a:pt x="1456045" y="150537"/>
                  </a:lnTo>
                  <a:lnTo>
                    <a:pt x="1467883" y="150116"/>
                  </a:lnTo>
                  <a:lnTo>
                    <a:pt x="1479721" y="149625"/>
                  </a:lnTo>
                  <a:lnTo>
                    <a:pt x="1491559" y="149051"/>
                  </a:lnTo>
                  <a:lnTo>
                    <a:pt x="1503396" y="148383"/>
                  </a:lnTo>
                  <a:lnTo>
                    <a:pt x="1515234" y="147605"/>
                  </a:lnTo>
                  <a:lnTo>
                    <a:pt x="1527072" y="146701"/>
                  </a:lnTo>
                  <a:lnTo>
                    <a:pt x="1538910" y="145652"/>
                  </a:lnTo>
                  <a:lnTo>
                    <a:pt x="1550748" y="144439"/>
                  </a:lnTo>
                  <a:lnTo>
                    <a:pt x="1562585" y="143038"/>
                  </a:lnTo>
                  <a:lnTo>
                    <a:pt x="1574423" y="141425"/>
                  </a:lnTo>
                  <a:lnTo>
                    <a:pt x="1586261" y="139576"/>
                  </a:lnTo>
                  <a:lnTo>
                    <a:pt x="1598099" y="137463"/>
                  </a:lnTo>
                  <a:lnTo>
                    <a:pt x="1609936" y="135060"/>
                  </a:lnTo>
                  <a:lnTo>
                    <a:pt x="1621774" y="132341"/>
                  </a:lnTo>
                  <a:lnTo>
                    <a:pt x="1633612" y="129281"/>
                  </a:lnTo>
                  <a:lnTo>
                    <a:pt x="1645450" y="125861"/>
                  </a:lnTo>
                  <a:lnTo>
                    <a:pt x="1657287" y="122065"/>
                  </a:lnTo>
                  <a:lnTo>
                    <a:pt x="1669125" y="117886"/>
                  </a:lnTo>
                  <a:lnTo>
                    <a:pt x="1680963" y="113325"/>
                  </a:lnTo>
                  <a:lnTo>
                    <a:pt x="1692801" y="108396"/>
                  </a:lnTo>
                  <a:lnTo>
                    <a:pt x="1704639" y="103123"/>
                  </a:lnTo>
                  <a:lnTo>
                    <a:pt x="1716476" y="97546"/>
                  </a:lnTo>
                  <a:lnTo>
                    <a:pt x="1728314" y="91715"/>
                  </a:lnTo>
                  <a:lnTo>
                    <a:pt x="1740152" y="85694"/>
                  </a:lnTo>
                  <a:lnTo>
                    <a:pt x="1751990" y="79554"/>
                  </a:lnTo>
                  <a:lnTo>
                    <a:pt x="1763827" y="73374"/>
                  </a:lnTo>
                  <a:lnTo>
                    <a:pt x="1775665" y="67235"/>
                  </a:lnTo>
                  <a:lnTo>
                    <a:pt x="1787503" y="61213"/>
                  </a:lnTo>
                  <a:lnTo>
                    <a:pt x="1799341" y="55382"/>
                  </a:lnTo>
                  <a:lnTo>
                    <a:pt x="1811178" y="49805"/>
                  </a:lnTo>
                  <a:lnTo>
                    <a:pt x="1823016" y="44532"/>
                  </a:lnTo>
                  <a:lnTo>
                    <a:pt x="1834854" y="39603"/>
                  </a:lnTo>
                  <a:lnTo>
                    <a:pt x="1846692" y="35042"/>
                  </a:lnTo>
                  <a:lnTo>
                    <a:pt x="1858530" y="30863"/>
                  </a:lnTo>
                  <a:lnTo>
                    <a:pt x="1870367" y="27067"/>
                  </a:lnTo>
                  <a:lnTo>
                    <a:pt x="1882205" y="23647"/>
                  </a:lnTo>
                  <a:lnTo>
                    <a:pt x="1894043" y="20587"/>
                  </a:lnTo>
                  <a:lnTo>
                    <a:pt x="1905881" y="17868"/>
                  </a:lnTo>
                  <a:lnTo>
                    <a:pt x="1917718" y="15465"/>
                  </a:lnTo>
                  <a:lnTo>
                    <a:pt x="1929556" y="13352"/>
                  </a:lnTo>
                  <a:lnTo>
                    <a:pt x="1941394" y="11503"/>
                  </a:lnTo>
                  <a:lnTo>
                    <a:pt x="1953232" y="9891"/>
                  </a:lnTo>
                  <a:lnTo>
                    <a:pt x="1965069" y="8490"/>
                  </a:lnTo>
                  <a:lnTo>
                    <a:pt x="1976907" y="7276"/>
                  </a:lnTo>
                  <a:lnTo>
                    <a:pt x="1988745" y="6227"/>
                  </a:lnTo>
                  <a:lnTo>
                    <a:pt x="2000583" y="5323"/>
                  </a:lnTo>
                  <a:lnTo>
                    <a:pt x="2012421" y="4545"/>
                  </a:lnTo>
                  <a:lnTo>
                    <a:pt x="2024258" y="3877"/>
                  </a:lnTo>
                  <a:lnTo>
                    <a:pt x="2036096" y="3303"/>
                  </a:lnTo>
                  <a:lnTo>
                    <a:pt x="2047934" y="2812"/>
                  </a:lnTo>
                  <a:lnTo>
                    <a:pt x="2059772" y="2391"/>
                  </a:lnTo>
                  <a:lnTo>
                    <a:pt x="2071609" y="2032"/>
                  </a:lnTo>
                  <a:lnTo>
                    <a:pt x="2083447" y="1724"/>
                  </a:lnTo>
                  <a:lnTo>
                    <a:pt x="2095285" y="1462"/>
                  </a:lnTo>
                  <a:lnTo>
                    <a:pt x="2107123" y="1238"/>
                  </a:lnTo>
                  <a:lnTo>
                    <a:pt x="2118961" y="1047"/>
                  </a:lnTo>
                  <a:lnTo>
                    <a:pt x="2130798" y="884"/>
                  </a:lnTo>
                  <a:lnTo>
                    <a:pt x="2142636" y="745"/>
                  </a:lnTo>
                  <a:lnTo>
                    <a:pt x="2154474" y="627"/>
                  </a:lnTo>
                  <a:lnTo>
                    <a:pt x="2166312" y="526"/>
                  </a:lnTo>
                  <a:lnTo>
                    <a:pt x="2178149" y="440"/>
                  </a:lnTo>
                  <a:lnTo>
                    <a:pt x="2189987" y="367"/>
                  </a:lnTo>
                  <a:lnTo>
                    <a:pt x="2201825" y="304"/>
                  </a:lnTo>
                  <a:lnTo>
                    <a:pt x="2213663" y="251"/>
                  </a:lnTo>
                  <a:lnTo>
                    <a:pt x="2225500" y="206"/>
                  </a:lnTo>
                  <a:lnTo>
                    <a:pt x="2237338" y="168"/>
                  </a:lnTo>
                  <a:lnTo>
                    <a:pt x="2249176" y="135"/>
                  </a:lnTo>
                  <a:lnTo>
                    <a:pt x="2261014" y="107"/>
                  </a:lnTo>
                  <a:lnTo>
                    <a:pt x="2272852" y="83"/>
                  </a:lnTo>
                  <a:lnTo>
                    <a:pt x="2284689" y="63"/>
                  </a:lnTo>
                  <a:lnTo>
                    <a:pt x="2296527" y="46"/>
                  </a:lnTo>
                  <a:lnTo>
                    <a:pt x="2308365" y="32"/>
                  </a:lnTo>
                  <a:lnTo>
                    <a:pt x="2320203" y="19"/>
                  </a:lnTo>
                  <a:lnTo>
                    <a:pt x="2332040" y="8"/>
                  </a:lnTo>
                  <a:lnTo>
                    <a:pt x="2343878" y="0"/>
                  </a:lnTo>
                  <a:lnTo>
                    <a:pt x="2343878" y="51"/>
                  </a:lnTo>
                  <a:lnTo>
                    <a:pt x="2355716" y="69"/>
                  </a:lnTo>
                  <a:lnTo>
                    <a:pt x="2367554" y="90"/>
                  </a:lnTo>
                  <a:lnTo>
                    <a:pt x="2379391" y="115"/>
                  </a:lnTo>
                  <a:lnTo>
                    <a:pt x="2391229" y="144"/>
                  </a:lnTo>
                  <a:lnTo>
                    <a:pt x="2403067" y="178"/>
                  </a:lnTo>
                  <a:lnTo>
                    <a:pt x="2414905" y="219"/>
                  </a:lnTo>
                  <a:lnTo>
                    <a:pt x="2426743" y="266"/>
                  </a:lnTo>
                  <a:lnTo>
                    <a:pt x="2438580" y="322"/>
                  </a:lnTo>
                  <a:lnTo>
                    <a:pt x="2450418" y="387"/>
                  </a:lnTo>
                  <a:lnTo>
                    <a:pt x="2462256" y="464"/>
                  </a:lnTo>
                  <a:lnTo>
                    <a:pt x="2474094" y="554"/>
                  </a:lnTo>
                  <a:lnTo>
                    <a:pt x="2485931" y="661"/>
                  </a:lnTo>
                  <a:lnTo>
                    <a:pt x="2497769" y="785"/>
                  </a:lnTo>
                  <a:lnTo>
                    <a:pt x="2509607" y="932"/>
                  </a:lnTo>
                  <a:lnTo>
                    <a:pt x="2521445" y="1103"/>
                  </a:lnTo>
                  <a:lnTo>
                    <a:pt x="2533283" y="1305"/>
                  </a:lnTo>
                  <a:lnTo>
                    <a:pt x="2545120" y="1542"/>
                  </a:lnTo>
                  <a:lnTo>
                    <a:pt x="2556958" y="1820"/>
                  </a:lnTo>
                  <a:lnTo>
                    <a:pt x="2568796" y="2146"/>
                  </a:lnTo>
                  <a:lnTo>
                    <a:pt x="2580634" y="2528"/>
                  </a:lnTo>
                  <a:lnTo>
                    <a:pt x="2592471" y="2976"/>
                  </a:lnTo>
                  <a:lnTo>
                    <a:pt x="2604309" y="3501"/>
                  </a:lnTo>
                  <a:lnTo>
                    <a:pt x="2616147" y="4115"/>
                  </a:lnTo>
                  <a:lnTo>
                    <a:pt x="2627985" y="4835"/>
                  </a:lnTo>
                  <a:lnTo>
                    <a:pt x="2639822" y="5676"/>
                  </a:lnTo>
                  <a:lnTo>
                    <a:pt x="2651660" y="6658"/>
                  </a:lnTo>
                  <a:lnTo>
                    <a:pt x="2663498" y="7805"/>
                  </a:lnTo>
                  <a:lnTo>
                    <a:pt x="2675336" y="9142"/>
                  </a:lnTo>
                  <a:lnTo>
                    <a:pt x="2687174" y="10698"/>
                  </a:lnTo>
                  <a:lnTo>
                    <a:pt x="2699011" y="12506"/>
                  </a:lnTo>
                  <a:lnTo>
                    <a:pt x="2710849" y="14604"/>
                  </a:lnTo>
                  <a:lnTo>
                    <a:pt x="2722687" y="17031"/>
                  </a:lnTo>
                  <a:lnTo>
                    <a:pt x="2734525" y="19833"/>
                  </a:lnTo>
                  <a:lnTo>
                    <a:pt x="2746362" y="23057"/>
                  </a:lnTo>
                  <a:lnTo>
                    <a:pt x="2758200" y="26756"/>
                  </a:lnTo>
                  <a:lnTo>
                    <a:pt x="2770038" y="30982"/>
                  </a:lnTo>
                  <a:lnTo>
                    <a:pt x="2781876" y="35788"/>
                  </a:lnTo>
                  <a:lnTo>
                    <a:pt x="2793713" y="41226"/>
                  </a:lnTo>
                  <a:lnTo>
                    <a:pt x="2805551" y="47346"/>
                  </a:lnTo>
                  <a:lnTo>
                    <a:pt x="2817389" y="54186"/>
                  </a:lnTo>
                  <a:lnTo>
                    <a:pt x="2829227" y="61778"/>
                  </a:lnTo>
                  <a:lnTo>
                    <a:pt x="2841065" y="70136"/>
                  </a:lnTo>
                  <a:lnTo>
                    <a:pt x="2852902" y="79258"/>
                  </a:lnTo>
                  <a:lnTo>
                    <a:pt x="2864740" y="89116"/>
                  </a:lnTo>
                  <a:lnTo>
                    <a:pt x="2876578" y="99662"/>
                  </a:lnTo>
                  <a:lnTo>
                    <a:pt x="2888416" y="110817"/>
                  </a:lnTo>
                  <a:lnTo>
                    <a:pt x="2900253" y="122478"/>
                  </a:lnTo>
                  <a:lnTo>
                    <a:pt x="2912091" y="134521"/>
                  </a:lnTo>
                  <a:lnTo>
                    <a:pt x="2923929" y="146800"/>
                  </a:lnTo>
                  <a:lnTo>
                    <a:pt x="2935767" y="159160"/>
                  </a:lnTo>
                  <a:lnTo>
                    <a:pt x="2947604" y="171439"/>
                  </a:lnTo>
                  <a:lnTo>
                    <a:pt x="2959442" y="183482"/>
                  </a:lnTo>
                  <a:lnTo>
                    <a:pt x="2971280" y="195143"/>
                  </a:lnTo>
                  <a:lnTo>
                    <a:pt x="2983118" y="206298"/>
                  </a:lnTo>
                  <a:lnTo>
                    <a:pt x="2994956" y="216843"/>
                  </a:lnTo>
                  <a:lnTo>
                    <a:pt x="3006793" y="226702"/>
                  </a:lnTo>
                  <a:lnTo>
                    <a:pt x="3018631" y="235823"/>
                  </a:lnTo>
                  <a:lnTo>
                    <a:pt x="3030469" y="244182"/>
                  </a:lnTo>
                  <a:lnTo>
                    <a:pt x="3042307" y="251774"/>
                  </a:lnTo>
                  <a:lnTo>
                    <a:pt x="3054144" y="258614"/>
                  </a:lnTo>
                  <a:lnTo>
                    <a:pt x="3065982" y="264734"/>
                  </a:lnTo>
                  <a:lnTo>
                    <a:pt x="3077820" y="270172"/>
                  </a:lnTo>
                  <a:lnTo>
                    <a:pt x="3089658" y="274978"/>
                  </a:lnTo>
                  <a:lnTo>
                    <a:pt x="3101496" y="279204"/>
                  </a:lnTo>
                  <a:lnTo>
                    <a:pt x="3113333" y="282902"/>
                  </a:lnTo>
                  <a:lnTo>
                    <a:pt x="3125171" y="286127"/>
                  </a:lnTo>
                  <a:lnTo>
                    <a:pt x="3137009" y="288929"/>
                  </a:lnTo>
                  <a:lnTo>
                    <a:pt x="3148847" y="291356"/>
                  </a:lnTo>
                  <a:lnTo>
                    <a:pt x="3160684" y="293453"/>
                  </a:lnTo>
                  <a:lnTo>
                    <a:pt x="3172522" y="295262"/>
                  </a:lnTo>
                  <a:lnTo>
                    <a:pt x="3184360" y="296818"/>
                  </a:lnTo>
                  <a:lnTo>
                    <a:pt x="3196198" y="298155"/>
                  </a:lnTo>
                  <a:lnTo>
                    <a:pt x="3208035" y="299301"/>
                  </a:lnTo>
                  <a:lnTo>
                    <a:pt x="3219873" y="300284"/>
                  </a:lnTo>
                  <a:lnTo>
                    <a:pt x="3231711" y="301125"/>
                  </a:lnTo>
                  <a:lnTo>
                    <a:pt x="3243549" y="301845"/>
                  </a:lnTo>
                  <a:lnTo>
                    <a:pt x="3255387" y="302459"/>
                  </a:lnTo>
                  <a:lnTo>
                    <a:pt x="3267224" y="302984"/>
                  </a:lnTo>
                  <a:lnTo>
                    <a:pt x="3279062" y="303432"/>
                  </a:lnTo>
                  <a:lnTo>
                    <a:pt x="3290900" y="303814"/>
                  </a:lnTo>
                  <a:lnTo>
                    <a:pt x="3302738" y="304140"/>
                  </a:lnTo>
                  <a:lnTo>
                    <a:pt x="3314575" y="304418"/>
                  </a:lnTo>
                  <a:lnTo>
                    <a:pt x="3326413" y="304655"/>
                  </a:lnTo>
                  <a:lnTo>
                    <a:pt x="3338251" y="304857"/>
                  </a:lnTo>
                  <a:lnTo>
                    <a:pt x="3350089" y="305028"/>
                  </a:lnTo>
                  <a:lnTo>
                    <a:pt x="3361926" y="305175"/>
                  </a:lnTo>
                  <a:lnTo>
                    <a:pt x="3373764" y="305299"/>
                  </a:lnTo>
                  <a:lnTo>
                    <a:pt x="3385602" y="305405"/>
                  </a:lnTo>
                  <a:lnTo>
                    <a:pt x="3397440" y="305496"/>
                  </a:lnTo>
                  <a:lnTo>
                    <a:pt x="3409278" y="305573"/>
                  </a:lnTo>
                  <a:lnTo>
                    <a:pt x="3421115" y="305638"/>
                  </a:lnTo>
                  <a:lnTo>
                    <a:pt x="3432953" y="305694"/>
                  </a:lnTo>
                  <a:lnTo>
                    <a:pt x="3444791" y="305741"/>
                  </a:lnTo>
                  <a:lnTo>
                    <a:pt x="3456629" y="305782"/>
                  </a:lnTo>
                  <a:lnTo>
                    <a:pt x="3468466" y="305816"/>
                  </a:lnTo>
                  <a:lnTo>
                    <a:pt x="3480304" y="305845"/>
                  </a:lnTo>
                  <a:lnTo>
                    <a:pt x="3492142" y="305870"/>
                  </a:lnTo>
                  <a:lnTo>
                    <a:pt x="3503980" y="305891"/>
                  </a:lnTo>
                  <a:lnTo>
                    <a:pt x="3515818" y="305909"/>
                  </a:lnTo>
                  <a:lnTo>
                    <a:pt x="3515818" y="305960"/>
                  </a:lnTo>
                  <a:lnTo>
                    <a:pt x="3527655" y="305951"/>
                  </a:lnTo>
                  <a:lnTo>
                    <a:pt x="3539493" y="305941"/>
                  </a:lnTo>
                  <a:lnTo>
                    <a:pt x="3551331" y="305928"/>
                  </a:lnTo>
                  <a:lnTo>
                    <a:pt x="3563169" y="305914"/>
                  </a:lnTo>
                  <a:lnTo>
                    <a:pt x="3575006" y="305897"/>
                  </a:lnTo>
                  <a:lnTo>
                    <a:pt x="3586844" y="305876"/>
                  </a:lnTo>
                  <a:lnTo>
                    <a:pt x="3598682" y="305853"/>
                  </a:lnTo>
                  <a:lnTo>
                    <a:pt x="3610520" y="305825"/>
                  </a:lnTo>
                  <a:lnTo>
                    <a:pt x="3622357" y="305792"/>
                  </a:lnTo>
                  <a:lnTo>
                    <a:pt x="3634195" y="305754"/>
                  </a:lnTo>
                  <a:lnTo>
                    <a:pt x="3646033" y="305709"/>
                  </a:lnTo>
                  <a:lnTo>
                    <a:pt x="3657871" y="305656"/>
                  </a:lnTo>
                  <a:lnTo>
                    <a:pt x="3669709" y="305593"/>
                  </a:lnTo>
                  <a:lnTo>
                    <a:pt x="3681546" y="305520"/>
                  </a:lnTo>
                  <a:lnTo>
                    <a:pt x="3693384" y="305434"/>
                  </a:lnTo>
                  <a:lnTo>
                    <a:pt x="3705222" y="305333"/>
                  </a:lnTo>
                  <a:lnTo>
                    <a:pt x="3717060" y="305215"/>
                  </a:lnTo>
                  <a:lnTo>
                    <a:pt x="3728897" y="305076"/>
                  </a:lnTo>
                  <a:lnTo>
                    <a:pt x="3740735" y="304913"/>
                  </a:lnTo>
                  <a:lnTo>
                    <a:pt x="3752573" y="304722"/>
                  </a:lnTo>
                  <a:lnTo>
                    <a:pt x="3764411" y="304498"/>
                  </a:lnTo>
                  <a:lnTo>
                    <a:pt x="3776248" y="304235"/>
                  </a:lnTo>
                  <a:lnTo>
                    <a:pt x="3788086" y="303928"/>
                  </a:lnTo>
                  <a:lnTo>
                    <a:pt x="3799924" y="303568"/>
                  </a:lnTo>
                  <a:lnTo>
                    <a:pt x="3811762" y="303148"/>
                  </a:lnTo>
                  <a:lnTo>
                    <a:pt x="3823600" y="302657"/>
                  </a:lnTo>
                  <a:lnTo>
                    <a:pt x="3835437" y="302083"/>
                  </a:lnTo>
                  <a:lnTo>
                    <a:pt x="3847275" y="301415"/>
                  </a:lnTo>
                  <a:lnTo>
                    <a:pt x="3859113" y="300637"/>
                  </a:lnTo>
                  <a:lnTo>
                    <a:pt x="3870951" y="299733"/>
                  </a:lnTo>
                  <a:lnTo>
                    <a:pt x="3882788" y="298684"/>
                  </a:lnTo>
                  <a:lnTo>
                    <a:pt x="3894626" y="297470"/>
                  </a:lnTo>
                  <a:lnTo>
                    <a:pt x="3906464" y="296069"/>
                  </a:lnTo>
                  <a:lnTo>
                    <a:pt x="3918302" y="294457"/>
                  </a:lnTo>
                  <a:lnTo>
                    <a:pt x="3930139" y="292608"/>
                  </a:lnTo>
                  <a:lnTo>
                    <a:pt x="3941977" y="290495"/>
                  </a:lnTo>
                  <a:lnTo>
                    <a:pt x="3953815" y="288092"/>
                  </a:lnTo>
                  <a:lnTo>
                    <a:pt x="3965653" y="285373"/>
                  </a:lnTo>
                  <a:lnTo>
                    <a:pt x="3977491" y="282313"/>
                  </a:lnTo>
                  <a:lnTo>
                    <a:pt x="3989328" y="278893"/>
                  </a:lnTo>
                  <a:lnTo>
                    <a:pt x="4001166" y="275097"/>
                  </a:lnTo>
                  <a:lnTo>
                    <a:pt x="4013004" y="270918"/>
                  </a:lnTo>
                  <a:lnTo>
                    <a:pt x="4024842" y="266357"/>
                  </a:lnTo>
                  <a:lnTo>
                    <a:pt x="4036679" y="261428"/>
                  </a:lnTo>
                  <a:lnTo>
                    <a:pt x="4048517" y="256155"/>
                  </a:lnTo>
                  <a:lnTo>
                    <a:pt x="4060355" y="250578"/>
                  </a:lnTo>
                  <a:lnTo>
                    <a:pt x="4072193" y="244747"/>
                  </a:lnTo>
                  <a:lnTo>
                    <a:pt x="4084031" y="238725"/>
                  </a:lnTo>
                  <a:lnTo>
                    <a:pt x="4095868" y="232586"/>
                  </a:lnTo>
                  <a:lnTo>
                    <a:pt x="4107706" y="226406"/>
                  </a:lnTo>
                  <a:lnTo>
                    <a:pt x="4119544" y="220266"/>
                  </a:lnTo>
                  <a:lnTo>
                    <a:pt x="4131382" y="214245"/>
                  </a:lnTo>
                  <a:lnTo>
                    <a:pt x="4143219" y="208414"/>
                  </a:lnTo>
                  <a:lnTo>
                    <a:pt x="4155057" y="202837"/>
                  </a:lnTo>
                  <a:lnTo>
                    <a:pt x="4166895" y="197564"/>
                  </a:lnTo>
                  <a:lnTo>
                    <a:pt x="4178733" y="192635"/>
                  </a:lnTo>
                  <a:lnTo>
                    <a:pt x="4190570" y="188074"/>
                  </a:lnTo>
                  <a:lnTo>
                    <a:pt x="4202408" y="183895"/>
                  </a:lnTo>
                  <a:lnTo>
                    <a:pt x="4214246" y="180099"/>
                  </a:lnTo>
                  <a:lnTo>
                    <a:pt x="4226084" y="176679"/>
                  </a:lnTo>
                  <a:lnTo>
                    <a:pt x="4237922" y="173619"/>
                  </a:lnTo>
                  <a:lnTo>
                    <a:pt x="4249759" y="170900"/>
                  </a:lnTo>
                  <a:lnTo>
                    <a:pt x="4261597" y="168497"/>
                  </a:lnTo>
                  <a:lnTo>
                    <a:pt x="4273435" y="166384"/>
                  </a:lnTo>
                  <a:lnTo>
                    <a:pt x="4285273" y="164535"/>
                  </a:lnTo>
                  <a:lnTo>
                    <a:pt x="4297110" y="162922"/>
                  </a:lnTo>
                  <a:lnTo>
                    <a:pt x="4308948" y="161521"/>
                  </a:lnTo>
                  <a:lnTo>
                    <a:pt x="4320786" y="160308"/>
                  </a:lnTo>
                  <a:lnTo>
                    <a:pt x="4332624" y="159259"/>
                  </a:lnTo>
                  <a:lnTo>
                    <a:pt x="4344461" y="158355"/>
                  </a:lnTo>
                  <a:lnTo>
                    <a:pt x="4356299" y="157577"/>
                  </a:lnTo>
                  <a:lnTo>
                    <a:pt x="4368137" y="156909"/>
                  </a:lnTo>
                  <a:lnTo>
                    <a:pt x="4379975" y="156335"/>
                  </a:lnTo>
                  <a:lnTo>
                    <a:pt x="4391813" y="155844"/>
                  </a:lnTo>
                  <a:lnTo>
                    <a:pt x="4403650" y="155423"/>
                  </a:lnTo>
                  <a:lnTo>
                    <a:pt x="4415488" y="155064"/>
                  </a:lnTo>
                  <a:lnTo>
                    <a:pt x="4427326" y="154756"/>
                  </a:lnTo>
                  <a:lnTo>
                    <a:pt x="4439164" y="154494"/>
                  </a:lnTo>
                  <a:lnTo>
                    <a:pt x="4451001" y="154270"/>
                  </a:lnTo>
                  <a:lnTo>
                    <a:pt x="4462839" y="154079"/>
                  </a:lnTo>
                  <a:lnTo>
                    <a:pt x="4474677" y="153916"/>
                  </a:lnTo>
                  <a:lnTo>
                    <a:pt x="4486515" y="153777"/>
                  </a:lnTo>
                  <a:lnTo>
                    <a:pt x="4498352" y="153658"/>
                  </a:lnTo>
                  <a:lnTo>
                    <a:pt x="4510190" y="153558"/>
                  </a:lnTo>
                  <a:lnTo>
                    <a:pt x="4522028" y="153472"/>
                  </a:lnTo>
                  <a:lnTo>
                    <a:pt x="4533866" y="153398"/>
                  </a:lnTo>
                  <a:lnTo>
                    <a:pt x="4545704" y="153336"/>
                  </a:lnTo>
                  <a:lnTo>
                    <a:pt x="4557541" y="153283"/>
                  </a:lnTo>
                  <a:lnTo>
                    <a:pt x="4569379" y="153238"/>
                  </a:lnTo>
                  <a:lnTo>
                    <a:pt x="4581217" y="153200"/>
                  </a:lnTo>
                  <a:lnTo>
                    <a:pt x="4593055" y="153167"/>
                  </a:lnTo>
                  <a:lnTo>
                    <a:pt x="4604892" y="153139"/>
                  </a:lnTo>
                  <a:lnTo>
                    <a:pt x="4616730" y="153115"/>
                  </a:lnTo>
                  <a:lnTo>
                    <a:pt x="4628568" y="153095"/>
                  </a:lnTo>
                  <a:lnTo>
                    <a:pt x="4640406" y="153078"/>
                  </a:lnTo>
                  <a:lnTo>
                    <a:pt x="4652244" y="153063"/>
                  </a:lnTo>
                  <a:lnTo>
                    <a:pt x="4664081" y="153051"/>
                  </a:lnTo>
                  <a:lnTo>
                    <a:pt x="4675919" y="153040"/>
                  </a:lnTo>
                  <a:lnTo>
                    <a:pt x="4687757" y="153031"/>
                  </a:lnTo>
                </a:path>
              </a:pathLst>
            </a:custGeom>
            <a:ln w="40651" cap="flat">
              <a:solidFill>
                <a:srgbClr val="E8E8E8">
                  <a:alpha val="100000"/>
                </a:srgbClr>
              </a:solidFill>
              <a:prstDash val="solid"/>
              <a:round/>
            </a:ln>
          </p:spPr>
          <p:txBody>
            <a:bodyPr/>
            <a:lstStyle/>
            <a:p/>
          </p:txBody>
        </p:sp>
        <p:sp>
          <p:nvSpPr>
            <p:cNvPr id="67" name="pl67"/>
            <p:cNvSpPr/>
            <p:nvPr/>
          </p:nvSpPr>
          <p:spPr>
            <a:xfrm>
              <a:off x="2482252" y="3660000"/>
              <a:ext cx="4687757" cy="1223484"/>
            </a:xfrm>
            <a:custGeom>
              <a:avLst/>
              <a:pathLst>
                <a:path w="4687757" h="1223484">
                  <a:moveTo>
                    <a:pt x="0" y="611613"/>
                  </a:moveTo>
                  <a:lnTo>
                    <a:pt x="11837" y="611586"/>
                  </a:lnTo>
                  <a:lnTo>
                    <a:pt x="23675" y="611555"/>
                  </a:lnTo>
                  <a:lnTo>
                    <a:pt x="35513" y="611517"/>
                  </a:lnTo>
                  <a:lnTo>
                    <a:pt x="47351" y="611474"/>
                  </a:lnTo>
                  <a:lnTo>
                    <a:pt x="59188" y="611422"/>
                  </a:lnTo>
                  <a:lnTo>
                    <a:pt x="71026" y="611362"/>
                  </a:lnTo>
                  <a:lnTo>
                    <a:pt x="82864" y="611291"/>
                  </a:lnTo>
                  <a:lnTo>
                    <a:pt x="94702" y="611207"/>
                  </a:lnTo>
                  <a:lnTo>
                    <a:pt x="106539" y="611109"/>
                  </a:lnTo>
                  <a:lnTo>
                    <a:pt x="118377" y="610993"/>
                  </a:lnTo>
                  <a:lnTo>
                    <a:pt x="130215" y="610858"/>
                  </a:lnTo>
                  <a:lnTo>
                    <a:pt x="142053" y="610699"/>
                  </a:lnTo>
                  <a:lnTo>
                    <a:pt x="153891" y="610512"/>
                  </a:lnTo>
                  <a:lnTo>
                    <a:pt x="165728" y="610292"/>
                  </a:lnTo>
                  <a:lnTo>
                    <a:pt x="177566" y="610035"/>
                  </a:lnTo>
                  <a:lnTo>
                    <a:pt x="189404" y="609732"/>
                  </a:lnTo>
                  <a:lnTo>
                    <a:pt x="201242" y="609377"/>
                  </a:lnTo>
                  <a:lnTo>
                    <a:pt x="213079" y="608960"/>
                  </a:lnTo>
                  <a:lnTo>
                    <a:pt x="224917" y="608471"/>
                  </a:lnTo>
                  <a:lnTo>
                    <a:pt x="236755" y="607898"/>
                  </a:lnTo>
                  <a:lnTo>
                    <a:pt x="248593" y="607226"/>
                  </a:lnTo>
                  <a:lnTo>
                    <a:pt x="260430" y="606439"/>
                  </a:lnTo>
                  <a:lnTo>
                    <a:pt x="272268" y="605517"/>
                  </a:lnTo>
                  <a:lnTo>
                    <a:pt x="284106" y="604438"/>
                  </a:lnTo>
                  <a:lnTo>
                    <a:pt x="295944" y="603176"/>
                  </a:lnTo>
                  <a:lnTo>
                    <a:pt x="307782" y="601702"/>
                  </a:lnTo>
                  <a:lnTo>
                    <a:pt x="319619" y="599982"/>
                  </a:lnTo>
                  <a:lnTo>
                    <a:pt x="331457" y="597976"/>
                  </a:lnTo>
                  <a:lnTo>
                    <a:pt x="343295" y="595642"/>
                  </a:lnTo>
                  <a:lnTo>
                    <a:pt x="355133" y="592930"/>
                  </a:lnTo>
                  <a:lnTo>
                    <a:pt x="366970" y="589784"/>
                  </a:lnTo>
                  <a:lnTo>
                    <a:pt x="378808" y="586143"/>
                  </a:lnTo>
                  <a:lnTo>
                    <a:pt x="390646" y="581940"/>
                  </a:lnTo>
                  <a:lnTo>
                    <a:pt x="402484" y="577103"/>
                  </a:lnTo>
                  <a:lnTo>
                    <a:pt x="414321" y="571556"/>
                  </a:lnTo>
                  <a:lnTo>
                    <a:pt x="426159" y="565217"/>
                  </a:lnTo>
                  <a:lnTo>
                    <a:pt x="437997" y="558008"/>
                  </a:lnTo>
                  <a:lnTo>
                    <a:pt x="449835" y="549850"/>
                  </a:lnTo>
                  <a:lnTo>
                    <a:pt x="461673" y="540671"/>
                  </a:lnTo>
                  <a:lnTo>
                    <a:pt x="473510" y="530410"/>
                  </a:lnTo>
                  <a:lnTo>
                    <a:pt x="485348" y="519022"/>
                  </a:lnTo>
                  <a:lnTo>
                    <a:pt x="497186" y="506485"/>
                  </a:lnTo>
                  <a:lnTo>
                    <a:pt x="509024" y="492803"/>
                  </a:lnTo>
                  <a:lnTo>
                    <a:pt x="520861" y="478015"/>
                  </a:lnTo>
                  <a:lnTo>
                    <a:pt x="532699" y="462197"/>
                  </a:lnTo>
                  <a:lnTo>
                    <a:pt x="544537" y="445465"/>
                  </a:lnTo>
                  <a:lnTo>
                    <a:pt x="556375" y="427972"/>
                  </a:lnTo>
                  <a:lnTo>
                    <a:pt x="568213" y="409908"/>
                  </a:lnTo>
                  <a:lnTo>
                    <a:pt x="580050" y="391489"/>
                  </a:lnTo>
                  <a:lnTo>
                    <a:pt x="591888" y="372950"/>
                  </a:lnTo>
                  <a:lnTo>
                    <a:pt x="603726" y="354531"/>
                  </a:lnTo>
                  <a:lnTo>
                    <a:pt x="615564" y="336467"/>
                  </a:lnTo>
                  <a:lnTo>
                    <a:pt x="627401" y="318975"/>
                  </a:lnTo>
                  <a:lnTo>
                    <a:pt x="639239" y="302242"/>
                  </a:lnTo>
                  <a:lnTo>
                    <a:pt x="651077" y="286425"/>
                  </a:lnTo>
                  <a:lnTo>
                    <a:pt x="662915" y="271637"/>
                  </a:lnTo>
                  <a:lnTo>
                    <a:pt x="674752" y="257955"/>
                  </a:lnTo>
                  <a:lnTo>
                    <a:pt x="686590" y="245417"/>
                  </a:lnTo>
                  <a:lnTo>
                    <a:pt x="698428" y="234029"/>
                  </a:lnTo>
                  <a:lnTo>
                    <a:pt x="710266" y="223768"/>
                  </a:lnTo>
                  <a:lnTo>
                    <a:pt x="722104" y="214589"/>
                  </a:lnTo>
                  <a:lnTo>
                    <a:pt x="733941" y="206431"/>
                  </a:lnTo>
                  <a:lnTo>
                    <a:pt x="745779" y="199222"/>
                  </a:lnTo>
                  <a:lnTo>
                    <a:pt x="757617" y="192884"/>
                  </a:lnTo>
                  <a:lnTo>
                    <a:pt x="769455" y="187336"/>
                  </a:lnTo>
                  <a:lnTo>
                    <a:pt x="781292" y="182499"/>
                  </a:lnTo>
                  <a:lnTo>
                    <a:pt x="793130" y="178296"/>
                  </a:lnTo>
                  <a:lnTo>
                    <a:pt x="804968" y="174656"/>
                  </a:lnTo>
                  <a:lnTo>
                    <a:pt x="816806" y="171509"/>
                  </a:lnTo>
                  <a:lnTo>
                    <a:pt x="828643" y="168797"/>
                  </a:lnTo>
                  <a:lnTo>
                    <a:pt x="840481" y="166463"/>
                  </a:lnTo>
                  <a:lnTo>
                    <a:pt x="852319" y="164458"/>
                  </a:lnTo>
                  <a:lnTo>
                    <a:pt x="864157" y="162738"/>
                  </a:lnTo>
                  <a:lnTo>
                    <a:pt x="875995" y="161264"/>
                  </a:lnTo>
                  <a:lnTo>
                    <a:pt x="887832" y="160002"/>
                  </a:lnTo>
                  <a:lnTo>
                    <a:pt x="899670" y="158923"/>
                  </a:lnTo>
                  <a:lnTo>
                    <a:pt x="911508" y="158001"/>
                  </a:lnTo>
                  <a:lnTo>
                    <a:pt x="923346" y="157214"/>
                  </a:lnTo>
                  <a:lnTo>
                    <a:pt x="935183" y="156542"/>
                  </a:lnTo>
                  <a:lnTo>
                    <a:pt x="947021" y="155968"/>
                  </a:lnTo>
                  <a:lnTo>
                    <a:pt x="958859" y="155479"/>
                  </a:lnTo>
                  <a:lnTo>
                    <a:pt x="970697" y="155063"/>
                  </a:lnTo>
                  <a:lnTo>
                    <a:pt x="982534" y="154707"/>
                  </a:lnTo>
                  <a:lnTo>
                    <a:pt x="994372" y="154405"/>
                  </a:lnTo>
                  <a:lnTo>
                    <a:pt x="1006210" y="154147"/>
                  </a:lnTo>
                  <a:lnTo>
                    <a:pt x="1018048" y="153928"/>
                  </a:lnTo>
                  <a:lnTo>
                    <a:pt x="1029886" y="153741"/>
                  </a:lnTo>
                  <a:lnTo>
                    <a:pt x="1041723" y="153581"/>
                  </a:lnTo>
                  <a:lnTo>
                    <a:pt x="1053561" y="153446"/>
                  </a:lnTo>
                  <a:lnTo>
                    <a:pt x="1065399" y="153331"/>
                  </a:lnTo>
                  <a:lnTo>
                    <a:pt x="1077237" y="153232"/>
                  </a:lnTo>
                  <a:lnTo>
                    <a:pt x="1089074" y="153149"/>
                  </a:lnTo>
                  <a:lnTo>
                    <a:pt x="1100912" y="153078"/>
                  </a:lnTo>
                  <a:lnTo>
                    <a:pt x="1112750" y="153017"/>
                  </a:lnTo>
                  <a:lnTo>
                    <a:pt x="1124588" y="152966"/>
                  </a:lnTo>
                  <a:lnTo>
                    <a:pt x="1136426" y="152922"/>
                  </a:lnTo>
                  <a:lnTo>
                    <a:pt x="1148263" y="152885"/>
                  </a:lnTo>
                  <a:lnTo>
                    <a:pt x="1160101" y="152853"/>
                  </a:lnTo>
                  <a:lnTo>
                    <a:pt x="1171939" y="152826"/>
                  </a:lnTo>
                  <a:lnTo>
                    <a:pt x="1171939" y="152980"/>
                  </a:lnTo>
                  <a:lnTo>
                    <a:pt x="1183777" y="153034"/>
                  </a:lnTo>
                  <a:lnTo>
                    <a:pt x="1195614" y="153097"/>
                  </a:lnTo>
                  <a:lnTo>
                    <a:pt x="1207452" y="153172"/>
                  </a:lnTo>
                  <a:lnTo>
                    <a:pt x="1219290" y="153260"/>
                  </a:lnTo>
                  <a:lnTo>
                    <a:pt x="1231128" y="153363"/>
                  </a:lnTo>
                  <a:lnTo>
                    <a:pt x="1242965" y="153484"/>
                  </a:lnTo>
                  <a:lnTo>
                    <a:pt x="1254803" y="153626"/>
                  </a:lnTo>
                  <a:lnTo>
                    <a:pt x="1266641" y="153793"/>
                  </a:lnTo>
                  <a:lnTo>
                    <a:pt x="1278479" y="153989"/>
                  </a:lnTo>
                  <a:lnTo>
                    <a:pt x="1290317" y="154220"/>
                  </a:lnTo>
                  <a:lnTo>
                    <a:pt x="1302154" y="154491"/>
                  </a:lnTo>
                  <a:lnTo>
                    <a:pt x="1313992" y="154809"/>
                  </a:lnTo>
                  <a:lnTo>
                    <a:pt x="1325830" y="155183"/>
                  </a:lnTo>
                  <a:lnTo>
                    <a:pt x="1337668" y="155622"/>
                  </a:lnTo>
                  <a:lnTo>
                    <a:pt x="1349505" y="156138"/>
                  </a:lnTo>
                  <a:lnTo>
                    <a:pt x="1361343" y="156743"/>
                  </a:lnTo>
                  <a:lnTo>
                    <a:pt x="1373181" y="157453"/>
                  </a:lnTo>
                  <a:lnTo>
                    <a:pt x="1385019" y="158287"/>
                  </a:lnTo>
                  <a:lnTo>
                    <a:pt x="1396856" y="159264"/>
                  </a:lnTo>
                  <a:lnTo>
                    <a:pt x="1408694" y="160411"/>
                  </a:lnTo>
                  <a:lnTo>
                    <a:pt x="1420532" y="161755"/>
                  </a:lnTo>
                  <a:lnTo>
                    <a:pt x="1432370" y="163330"/>
                  </a:lnTo>
                  <a:lnTo>
                    <a:pt x="1444208" y="165174"/>
                  </a:lnTo>
                  <a:lnTo>
                    <a:pt x="1456045" y="167332"/>
                  </a:lnTo>
                  <a:lnTo>
                    <a:pt x="1467883" y="169855"/>
                  </a:lnTo>
                  <a:lnTo>
                    <a:pt x="1479721" y="172803"/>
                  </a:lnTo>
                  <a:lnTo>
                    <a:pt x="1491559" y="176243"/>
                  </a:lnTo>
                  <a:lnTo>
                    <a:pt x="1503396" y="180254"/>
                  </a:lnTo>
                  <a:lnTo>
                    <a:pt x="1515234" y="184922"/>
                  </a:lnTo>
                  <a:lnTo>
                    <a:pt x="1527072" y="190347"/>
                  </a:lnTo>
                  <a:lnTo>
                    <a:pt x="1538910" y="196639"/>
                  </a:lnTo>
                  <a:lnTo>
                    <a:pt x="1550748" y="203921"/>
                  </a:lnTo>
                  <a:lnTo>
                    <a:pt x="1562585" y="212326"/>
                  </a:lnTo>
                  <a:lnTo>
                    <a:pt x="1574423" y="222000"/>
                  </a:lnTo>
                  <a:lnTo>
                    <a:pt x="1586261" y="233096"/>
                  </a:lnTo>
                  <a:lnTo>
                    <a:pt x="1598099" y="245772"/>
                  </a:lnTo>
                  <a:lnTo>
                    <a:pt x="1609936" y="260190"/>
                  </a:lnTo>
                  <a:lnTo>
                    <a:pt x="1621774" y="276507"/>
                  </a:lnTo>
                  <a:lnTo>
                    <a:pt x="1633612" y="294864"/>
                  </a:lnTo>
                  <a:lnTo>
                    <a:pt x="1645450" y="315386"/>
                  </a:lnTo>
                  <a:lnTo>
                    <a:pt x="1657287" y="338162"/>
                  </a:lnTo>
                  <a:lnTo>
                    <a:pt x="1669125" y="363237"/>
                  </a:lnTo>
                  <a:lnTo>
                    <a:pt x="1680963" y="390601"/>
                  </a:lnTo>
                  <a:lnTo>
                    <a:pt x="1692801" y="420177"/>
                  </a:lnTo>
                  <a:lnTo>
                    <a:pt x="1704639" y="451813"/>
                  </a:lnTo>
                  <a:lnTo>
                    <a:pt x="1716476" y="485277"/>
                  </a:lnTo>
                  <a:lnTo>
                    <a:pt x="1728314" y="520262"/>
                  </a:lnTo>
                  <a:lnTo>
                    <a:pt x="1740152" y="556390"/>
                  </a:lnTo>
                  <a:lnTo>
                    <a:pt x="1751990" y="593228"/>
                  </a:lnTo>
                  <a:lnTo>
                    <a:pt x="1763827" y="630307"/>
                  </a:lnTo>
                  <a:lnTo>
                    <a:pt x="1775665" y="667144"/>
                  </a:lnTo>
                  <a:lnTo>
                    <a:pt x="1787503" y="703272"/>
                  </a:lnTo>
                  <a:lnTo>
                    <a:pt x="1799341" y="738258"/>
                  </a:lnTo>
                  <a:lnTo>
                    <a:pt x="1811178" y="771722"/>
                  </a:lnTo>
                  <a:lnTo>
                    <a:pt x="1823016" y="803358"/>
                  </a:lnTo>
                  <a:lnTo>
                    <a:pt x="1834854" y="832934"/>
                  </a:lnTo>
                  <a:lnTo>
                    <a:pt x="1846692" y="860298"/>
                  </a:lnTo>
                  <a:lnTo>
                    <a:pt x="1858530" y="885373"/>
                  </a:lnTo>
                  <a:lnTo>
                    <a:pt x="1870367" y="908149"/>
                  </a:lnTo>
                  <a:lnTo>
                    <a:pt x="1882205" y="928670"/>
                  </a:lnTo>
                  <a:lnTo>
                    <a:pt x="1894043" y="947028"/>
                  </a:lnTo>
                  <a:lnTo>
                    <a:pt x="1905881" y="963344"/>
                  </a:lnTo>
                  <a:lnTo>
                    <a:pt x="1917718" y="977763"/>
                  </a:lnTo>
                  <a:lnTo>
                    <a:pt x="1929556" y="990439"/>
                  </a:lnTo>
                  <a:lnTo>
                    <a:pt x="1941394" y="1001535"/>
                  </a:lnTo>
                  <a:lnTo>
                    <a:pt x="1953232" y="1011209"/>
                  </a:lnTo>
                  <a:lnTo>
                    <a:pt x="1965069" y="1019614"/>
                  </a:lnTo>
                  <a:lnTo>
                    <a:pt x="1976907" y="1026896"/>
                  </a:lnTo>
                  <a:lnTo>
                    <a:pt x="1988745" y="1033188"/>
                  </a:lnTo>
                  <a:lnTo>
                    <a:pt x="2000583" y="1038613"/>
                  </a:lnTo>
                  <a:lnTo>
                    <a:pt x="2012421" y="1043281"/>
                  </a:lnTo>
                  <a:lnTo>
                    <a:pt x="2024258" y="1047291"/>
                  </a:lnTo>
                  <a:lnTo>
                    <a:pt x="2036096" y="1050732"/>
                  </a:lnTo>
                  <a:lnTo>
                    <a:pt x="2047934" y="1053680"/>
                  </a:lnTo>
                  <a:lnTo>
                    <a:pt x="2059772" y="1056203"/>
                  </a:lnTo>
                  <a:lnTo>
                    <a:pt x="2071609" y="1058361"/>
                  </a:lnTo>
                  <a:lnTo>
                    <a:pt x="2083447" y="1060205"/>
                  </a:lnTo>
                  <a:lnTo>
                    <a:pt x="2095285" y="1061780"/>
                  </a:lnTo>
                  <a:lnTo>
                    <a:pt x="2107123" y="1063124"/>
                  </a:lnTo>
                  <a:lnTo>
                    <a:pt x="2118961" y="1064270"/>
                  </a:lnTo>
                  <a:lnTo>
                    <a:pt x="2130798" y="1065248"/>
                  </a:lnTo>
                  <a:lnTo>
                    <a:pt x="2142636" y="1066082"/>
                  </a:lnTo>
                  <a:lnTo>
                    <a:pt x="2154474" y="1066792"/>
                  </a:lnTo>
                  <a:lnTo>
                    <a:pt x="2166312" y="1067397"/>
                  </a:lnTo>
                  <a:lnTo>
                    <a:pt x="2178149" y="1067913"/>
                  </a:lnTo>
                  <a:lnTo>
                    <a:pt x="2189987" y="1068352"/>
                  </a:lnTo>
                  <a:lnTo>
                    <a:pt x="2201825" y="1068726"/>
                  </a:lnTo>
                  <a:lnTo>
                    <a:pt x="2213663" y="1069044"/>
                  </a:lnTo>
                  <a:lnTo>
                    <a:pt x="2225500" y="1069315"/>
                  </a:lnTo>
                  <a:lnTo>
                    <a:pt x="2237338" y="1069546"/>
                  </a:lnTo>
                  <a:lnTo>
                    <a:pt x="2249176" y="1069742"/>
                  </a:lnTo>
                  <a:lnTo>
                    <a:pt x="2261014" y="1069909"/>
                  </a:lnTo>
                  <a:lnTo>
                    <a:pt x="2272852" y="1070051"/>
                  </a:lnTo>
                  <a:lnTo>
                    <a:pt x="2284689" y="1070172"/>
                  </a:lnTo>
                  <a:lnTo>
                    <a:pt x="2296527" y="1070275"/>
                  </a:lnTo>
                  <a:lnTo>
                    <a:pt x="2308365" y="1070363"/>
                  </a:lnTo>
                  <a:lnTo>
                    <a:pt x="2320203" y="1070437"/>
                  </a:lnTo>
                  <a:lnTo>
                    <a:pt x="2332040" y="1070501"/>
                  </a:lnTo>
                  <a:lnTo>
                    <a:pt x="2343878" y="1070555"/>
                  </a:lnTo>
                  <a:lnTo>
                    <a:pt x="2343878" y="1070504"/>
                  </a:lnTo>
                  <a:lnTo>
                    <a:pt x="2355716" y="1070441"/>
                  </a:lnTo>
                  <a:lnTo>
                    <a:pt x="2367554" y="1070367"/>
                  </a:lnTo>
                  <a:lnTo>
                    <a:pt x="2379391" y="1070280"/>
                  </a:lnTo>
                  <a:lnTo>
                    <a:pt x="2391229" y="1070177"/>
                  </a:lnTo>
                  <a:lnTo>
                    <a:pt x="2403067" y="1070057"/>
                  </a:lnTo>
                  <a:lnTo>
                    <a:pt x="2414905" y="1069916"/>
                  </a:lnTo>
                  <a:lnTo>
                    <a:pt x="2426743" y="1069750"/>
                  </a:lnTo>
                  <a:lnTo>
                    <a:pt x="2438580" y="1069555"/>
                  </a:lnTo>
                  <a:lnTo>
                    <a:pt x="2450418" y="1069326"/>
                  </a:lnTo>
                  <a:lnTo>
                    <a:pt x="2462256" y="1069057"/>
                  </a:lnTo>
                  <a:lnTo>
                    <a:pt x="2474094" y="1068741"/>
                  </a:lnTo>
                  <a:lnTo>
                    <a:pt x="2485931" y="1068369"/>
                  </a:lnTo>
                  <a:lnTo>
                    <a:pt x="2497769" y="1067933"/>
                  </a:lnTo>
                  <a:lnTo>
                    <a:pt x="2509607" y="1067421"/>
                  </a:lnTo>
                  <a:lnTo>
                    <a:pt x="2521445" y="1066820"/>
                  </a:lnTo>
                  <a:lnTo>
                    <a:pt x="2533283" y="1066114"/>
                  </a:lnTo>
                  <a:lnTo>
                    <a:pt x="2545120" y="1065285"/>
                  </a:lnTo>
                  <a:lnTo>
                    <a:pt x="2556958" y="1064312"/>
                  </a:lnTo>
                  <a:lnTo>
                    <a:pt x="2568796" y="1063172"/>
                  </a:lnTo>
                  <a:lnTo>
                    <a:pt x="2580634" y="1061834"/>
                  </a:lnTo>
                  <a:lnTo>
                    <a:pt x="2592471" y="1060266"/>
                  </a:lnTo>
                  <a:lnTo>
                    <a:pt x="2604309" y="1058429"/>
                  </a:lnTo>
                  <a:lnTo>
                    <a:pt x="2616147" y="1056277"/>
                  </a:lnTo>
                  <a:lnTo>
                    <a:pt x="2627985" y="1053760"/>
                  </a:lnTo>
                  <a:lnTo>
                    <a:pt x="2639822" y="1050816"/>
                  </a:lnTo>
                  <a:lnTo>
                    <a:pt x="2651660" y="1047377"/>
                  </a:lnTo>
                  <a:lnTo>
                    <a:pt x="2663498" y="1043363"/>
                  </a:lnTo>
                  <a:lnTo>
                    <a:pt x="2675336" y="1038684"/>
                  </a:lnTo>
                  <a:lnTo>
                    <a:pt x="2687174" y="1033238"/>
                  </a:lnTo>
                  <a:lnTo>
                    <a:pt x="2699011" y="1026909"/>
                  </a:lnTo>
                  <a:lnTo>
                    <a:pt x="2710849" y="1019568"/>
                  </a:lnTo>
                  <a:lnTo>
                    <a:pt x="2722687" y="1011073"/>
                  </a:lnTo>
                  <a:lnTo>
                    <a:pt x="2734525" y="1001266"/>
                  </a:lnTo>
                  <a:lnTo>
                    <a:pt x="2746362" y="989980"/>
                  </a:lnTo>
                  <a:lnTo>
                    <a:pt x="2758200" y="977035"/>
                  </a:lnTo>
                  <a:lnTo>
                    <a:pt x="2770038" y="962246"/>
                  </a:lnTo>
                  <a:lnTo>
                    <a:pt x="2781876" y="945425"/>
                  </a:lnTo>
                  <a:lnTo>
                    <a:pt x="2793713" y="926389"/>
                  </a:lnTo>
                  <a:lnTo>
                    <a:pt x="2805551" y="904972"/>
                  </a:lnTo>
                  <a:lnTo>
                    <a:pt x="2817389" y="881030"/>
                  </a:lnTo>
                  <a:lnTo>
                    <a:pt x="2829227" y="854458"/>
                  </a:lnTo>
                  <a:lnTo>
                    <a:pt x="2841065" y="825204"/>
                  </a:lnTo>
                  <a:lnTo>
                    <a:pt x="2852902" y="793279"/>
                  </a:lnTo>
                  <a:lnTo>
                    <a:pt x="2864740" y="758774"/>
                  </a:lnTo>
                  <a:lnTo>
                    <a:pt x="2876578" y="721865"/>
                  </a:lnTo>
                  <a:lnTo>
                    <a:pt x="2888416" y="682824"/>
                  </a:lnTo>
                  <a:lnTo>
                    <a:pt x="2900253" y="642007"/>
                  </a:lnTo>
                  <a:lnTo>
                    <a:pt x="2912091" y="599858"/>
                  </a:lnTo>
                  <a:lnTo>
                    <a:pt x="2923929" y="556881"/>
                  </a:lnTo>
                  <a:lnTo>
                    <a:pt x="2935767" y="513622"/>
                  </a:lnTo>
                  <a:lnTo>
                    <a:pt x="2947604" y="470645"/>
                  </a:lnTo>
                  <a:lnTo>
                    <a:pt x="2959442" y="428496"/>
                  </a:lnTo>
                  <a:lnTo>
                    <a:pt x="2971280" y="387680"/>
                  </a:lnTo>
                  <a:lnTo>
                    <a:pt x="2983118" y="348638"/>
                  </a:lnTo>
                  <a:lnTo>
                    <a:pt x="2994956" y="311729"/>
                  </a:lnTo>
                  <a:lnTo>
                    <a:pt x="3006793" y="277224"/>
                  </a:lnTo>
                  <a:lnTo>
                    <a:pt x="3018631" y="245299"/>
                  </a:lnTo>
                  <a:lnTo>
                    <a:pt x="3030469" y="216045"/>
                  </a:lnTo>
                  <a:lnTo>
                    <a:pt x="3042307" y="189473"/>
                  </a:lnTo>
                  <a:lnTo>
                    <a:pt x="3054144" y="165531"/>
                  </a:lnTo>
                  <a:lnTo>
                    <a:pt x="3065982" y="144114"/>
                  </a:lnTo>
                  <a:lnTo>
                    <a:pt x="3077820" y="125078"/>
                  </a:lnTo>
                  <a:lnTo>
                    <a:pt x="3089658" y="108257"/>
                  </a:lnTo>
                  <a:lnTo>
                    <a:pt x="3101496" y="93468"/>
                  </a:lnTo>
                  <a:lnTo>
                    <a:pt x="3113333" y="80523"/>
                  </a:lnTo>
                  <a:lnTo>
                    <a:pt x="3125171" y="69237"/>
                  </a:lnTo>
                  <a:lnTo>
                    <a:pt x="3137009" y="59430"/>
                  </a:lnTo>
                  <a:lnTo>
                    <a:pt x="3148847" y="50935"/>
                  </a:lnTo>
                  <a:lnTo>
                    <a:pt x="3160684" y="43594"/>
                  </a:lnTo>
                  <a:lnTo>
                    <a:pt x="3172522" y="37265"/>
                  </a:lnTo>
                  <a:lnTo>
                    <a:pt x="3184360" y="31819"/>
                  </a:lnTo>
                  <a:lnTo>
                    <a:pt x="3196198" y="27140"/>
                  </a:lnTo>
                  <a:lnTo>
                    <a:pt x="3208035" y="23126"/>
                  </a:lnTo>
                  <a:lnTo>
                    <a:pt x="3219873" y="19687"/>
                  </a:lnTo>
                  <a:lnTo>
                    <a:pt x="3231711" y="16743"/>
                  </a:lnTo>
                  <a:lnTo>
                    <a:pt x="3243549" y="14226"/>
                  </a:lnTo>
                  <a:lnTo>
                    <a:pt x="3255387" y="12074"/>
                  </a:lnTo>
                  <a:lnTo>
                    <a:pt x="3267224" y="10237"/>
                  </a:lnTo>
                  <a:lnTo>
                    <a:pt x="3279062" y="8669"/>
                  </a:lnTo>
                  <a:lnTo>
                    <a:pt x="3290900" y="7331"/>
                  </a:lnTo>
                  <a:lnTo>
                    <a:pt x="3302738" y="6191"/>
                  </a:lnTo>
                  <a:lnTo>
                    <a:pt x="3314575" y="5218"/>
                  </a:lnTo>
                  <a:lnTo>
                    <a:pt x="3326413" y="4389"/>
                  </a:lnTo>
                  <a:lnTo>
                    <a:pt x="3338251" y="3683"/>
                  </a:lnTo>
                  <a:lnTo>
                    <a:pt x="3350089" y="3082"/>
                  </a:lnTo>
                  <a:lnTo>
                    <a:pt x="3361926" y="2570"/>
                  </a:lnTo>
                  <a:lnTo>
                    <a:pt x="3373764" y="2134"/>
                  </a:lnTo>
                  <a:lnTo>
                    <a:pt x="3385602" y="1762"/>
                  </a:lnTo>
                  <a:lnTo>
                    <a:pt x="3397440" y="1446"/>
                  </a:lnTo>
                  <a:lnTo>
                    <a:pt x="3409278" y="1177"/>
                  </a:lnTo>
                  <a:lnTo>
                    <a:pt x="3421115" y="948"/>
                  </a:lnTo>
                  <a:lnTo>
                    <a:pt x="3432953" y="753"/>
                  </a:lnTo>
                  <a:lnTo>
                    <a:pt x="3444791" y="587"/>
                  </a:lnTo>
                  <a:lnTo>
                    <a:pt x="3456629" y="446"/>
                  </a:lnTo>
                  <a:lnTo>
                    <a:pt x="3468466" y="326"/>
                  </a:lnTo>
                  <a:lnTo>
                    <a:pt x="3480304" y="224"/>
                  </a:lnTo>
                  <a:lnTo>
                    <a:pt x="3492142" y="137"/>
                  </a:lnTo>
                  <a:lnTo>
                    <a:pt x="3503980" y="62"/>
                  </a:lnTo>
                  <a:lnTo>
                    <a:pt x="3515818" y="0"/>
                  </a:lnTo>
                  <a:lnTo>
                    <a:pt x="3515818" y="51"/>
                  </a:lnTo>
                  <a:lnTo>
                    <a:pt x="3527655" y="123"/>
                  </a:lnTo>
                  <a:lnTo>
                    <a:pt x="3539493" y="207"/>
                  </a:lnTo>
                  <a:lnTo>
                    <a:pt x="3551331" y="307"/>
                  </a:lnTo>
                  <a:lnTo>
                    <a:pt x="3563169" y="424"/>
                  </a:lnTo>
                  <a:lnTo>
                    <a:pt x="3575006" y="561"/>
                  </a:lnTo>
                  <a:lnTo>
                    <a:pt x="3586844" y="722"/>
                  </a:lnTo>
                  <a:lnTo>
                    <a:pt x="3598682" y="912"/>
                  </a:lnTo>
                  <a:lnTo>
                    <a:pt x="3610520" y="1135"/>
                  </a:lnTo>
                  <a:lnTo>
                    <a:pt x="3622357" y="1397"/>
                  </a:lnTo>
                  <a:lnTo>
                    <a:pt x="3634195" y="1704"/>
                  </a:lnTo>
                  <a:lnTo>
                    <a:pt x="3646033" y="2065"/>
                  </a:lnTo>
                  <a:lnTo>
                    <a:pt x="3657871" y="2490"/>
                  </a:lnTo>
                  <a:lnTo>
                    <a:pt x="3669709" y="2988"/>
                  </a:lnTo>
                  <a:lnTo>
                    <a:pt x="3681546" y="3574"/>
                  </a:lnTo>
                  <a:lnTo>
                    <a:pt x="3693384" y="4261"/>
                  </a:lnTo>
                  <a:lnTo>
                    <a:pt x="3705222" y="5068"/>
                  </a:lnTo>
                  <a:lnTo>
                    <a:pt x="3717060" y="6015"/>
                  </a:lnTo>
                  <a:lnTo>
                    <a:pt x="3728897" y="7126"/>
                  </a:lnTo>
                  <a:lnTo>
                    <a:pt x="3740735" y="8430"/>
                  </a:lnTo>
                  <a:lnTo>
                    <a:pt x="3752573" y="9959"/>
                  </a:lnTo>
                  <a:lnTo>
                    <a:pt x="3764411" y="11751"/>
                  </a:lnTo>
                  <a:lnTo>
                    <a:pt x="3776248" y="13851"/>
                  </a:lnTo>
                  <a:lnTo>
                    <a:pt x="3788086" y="16309"/>
                  </a:lnTo>
                  <a:lnTo>
                    <a:pt x="3799924" y="19186"/>
                  </a:lnTo>
                  <a:lnTo>
                    <a:pt x="3811762" y="22551"/>
                  </a:lnTo>
                  <a:lnTo>
                    <a:pt x="3823600" y="26481"/>
                  </a:lnTo>
                  <a:lnTo>
                    <a:pt x="3835437" y="31069"/>
                  </a:lnTo>
                  <a:lnTo>
                    <a:pt x="3847275" y="36416"/>
                  </a:lnTo>
                  <a:lnTo>
                    <a:pt x="3859113" y="42640"/>
                  </a:lnTo>
                  <a:lnTo>
                    <a:pt x="3870951" y="49873"/>
                  </a:lnTo>
                  <a:lnTo>
                    <a:pt x="3882788" y="58263"/>
                  </a:lnTo>
                  <a:lnTo>
                    <a:pt x="3894626" y="67972"/>
                  </a:lnTo>
                  <a:lnTo>
                    <a:pt x="3906464" y="79179"/>
                  </a:lnTo>
                  <a:lnTo>
                    <a:pt x="3918302" y="92077"/>
                  </a:lnTo>
                  <a:lnTo>
                    <a:pt x="3930139" y="106872"/>
                  </a:lnTo>
                  <a:lnTo>
                    <a:pt x="3941977" y="123774"/>
                  </a:lnTo>
                  <a:lnTo>
                    <a:pt x="3953815" y="142998"/>
                  </a:lnTo>
                  <a:lnTo>
                    <a:pt x="3965653" y="164753"/>
                  </a:lnTo>
                  <a:lnTo>
                    <a:pt x="3977491" y="189230"/>
                  </a:lnTo>
                  <a:lnTo>
                    <a:pt x="3989328" y="216593"/>
                  </a:lnTo>
                  <a:lnTo>
                    <a:pt x="4001166" y="246960"/>
                  </a:lnTo>
                  <a:lnTo>
                    <a:pt x="4013004" y="280394"/>
                  </a:lnTo>
                  <a:lnTo>
                    <a:pt x="4024842" y="316879"/>
                  </a:lnTo>
                  <a:lnTo>
                    <a:pt x="4036679" y="356314"/>
                  </a:lnTo>
                  <a:lnTo>
                    <a:pt x="4048517" y="398494"/>
                  </a:lnTo>
                  <a:lnTo>
                    <a:pt x="4060355" y="443114"/>
                  </a:lnTo>
                  <a:lnTo>
                    <a:pt x="4072193" y="489761"/>
                  </a:lnTo>
                  <a:lnTo>
                    <a:pt x="4084031" y="537931"/>
                  </a:lnTo>
                  <a:lnTo>
                    <a:pt x="4095868" y="587048"/>
                  </a:lnTo>
                  <a:lnTo>
                    <a:pt x="4107706" y="636486"/>
                  </a:lnTo>
                  <a:lnTo>
                    <a:pt x="4119544" y="685603"/>
                  </a:lnTo>
                  <a:lnTo>
                    <a:pt x="4131382" y="733774"/>
                  </a:lnTo>
                  <a:lnTo>
                    <a:pt x="4143219" y="780421"/>
                  </a:lnTo>
                  <a:lnTo>
                    <a:pt x="4155057" y="825040"/>
                  </a:lnTo>
                  <a:lnTo>
                    <a:pt x="4166895" y="867221"/>
                  </a:lnTo>
                  <a:lnTo>
                    <a:pt x="4178733" y="906656"/>
                  </a:lnTo>
                  <a:lnTo>
                    <a:pt x="4190570" y="943141"/>
                  </a:lnTo>
                  <a:lnTo>
                    <a:pt x="4202408" y="976575"/>
                  </a:lnTo>
                  <a:lnTo>
                    <a:pt x="4214246" y="1006942"/>
                  </a:lnTo>
                  <a:lnTo>
                    <a:pt x="4226084" y="1034305"/>
                  </a:lnTo>
                  <a:lnTo>
                    <a:pt x="4237922" y="1058782"/>
                  </a:lnTo>
                  <a:lnTo>
                    <a:pt x="4249759" y="1080537"/>
                  </a:lnTo>
                  <a:lnTo>
                    <a:pt x="4261597" y="1099761"/>
                  </a:lnTo>
                  <a:lnTo>
                    <a:pt x="4273435" y="1116663"/>
                  </a:lnTo>
                  <a:lnTo>
                    <a:pt x="4285273" y="1131457"/>
                  </a:lnTo>
                  <a:lnTo>
                    <a:pt x="4297110" y="1144356"/>
                  </a:lnTo>
                  <a:lnTo>
                    <a:pt x="4308948" y="1155563"/>
                  </a:lnTo>
                  <a:lnTo>
                    <a:pt x="4320786" y="1165272"/>
                  </a:lnTo>
                  <a:lnTo>
                    <a:pt x="4332624" y="1173661"/>
                  </a:lnTo>
                  <a:lnTo>
                    <a:pt x="4344461" y="1180895"/>
                  </a:lnTo>
                  <a:lnTo>
                    <a:pt x="4356299" y="1187119"/>
                  </a:lnTo>
                  <a:lnTo>
                    <a:pt x="4368137" y="1192466"/>
                  </a:lnTo>
                  <a:lnTo>
                    <a:pt x="4379975" y="1197053"/>
                  </a:lnTo>
                  <a:lnTo>
                    <a:pt x="4391813" y="1200984"/>
                  </a:lnTo>
                  <a:lnTo>
                    <a:pt x="4403650" y="1204348"/>
                  </a:lnTo>
                  <a:lnTo>
                    <a:pt x="4415488" y="1207226"/>
                  </a:lnTo>
                  <a:lnTo>
                    <a:pt x="4427326" y="1209684"/>
                  </a:lnTo>
                  <a:lnTo>
                    <a:pt x="4439164" y="1211784"/>
                  </a:lnTo>
                  <a:lnTo>
                    <a:pt x="4451001" y="1213576"/>
                  </a:lnTo>
                  <a:lnTo>
                    <a:pt x="4462839" y="1215105"/>
                  </a:lnTo>
                  <a:lnTo>
                    <a:pt x="4474677" y="1216409"/>
                  </a:lnTo>
                  <a:lnTo>
                    <a:pt x="4486515" y="1217520"/>
                  </a:lnTo>
                  <a:lnTo>
                    <a:pt x="4498352" y="1218467"/>
                  </a:lnTo>
                  <a:lnTo>
                    <a:pt x="4510190" y="1219274"/>
                  </a:lnTo>
                  <a:lnTo>
                    <a:pt x="4522028" y="1219961"/>
                  </a:lnTo>
                  <a:lnTo>
                    <a:pt x="4533866" y="1220547"/>
                  </a:lnTo>
                  <a:lnTo>
                    <a:pt x="4545704" y="1221045"/>
                  </a:lnTo>
                  <a:lnTo>
                    <a:pt x="4557541" y="1221469"/>
                  </a:lnTo>
                  <a:lnTo>
                    <a:pt x="4569379" y="1221831"/>
                  </a:lnTo>
                  <a:lnTo>
                    <a:pt x="4581217" y="1222138"/>
                  </a:lnTo>
                  <a:lnTo>
                    <a:pt x="4593055" y="1222400"/>
                  </a:lnTo>
                  <a:lnTo>
                    <a:pt x="4604892" y="1222623"/>
                  </a:lnTo>
                  <a:lnTo>
                    <a:pt x="4616730" y="1222812"/>
                  </a:lnTo>
                  <a:lnTo>
                    <a:pt x="4628568" y="1222974"/>
                  </a:lnTo>
                  <a:lnTo>
                    <a:pt x="4640406" y="1223111"/>
                  </a:lnTo>
                  <a:lnTo>
                    <a:pt x="4652244" y="1223228"/>
                  </a:lnTo>
                  <a:lnTo>
                    <a:pt x="4664081" y="1223327"/>
                  </a:lnTo>
                  <a:lnTo>
                    <a:pt x="4675919" y="1223412"/>
                  </a:lnTo>
                  <a:lnTo>
                    <a:pt x="4687757" y="1223484"/>
                  </a:lnTo>
                </a:path>
              </a:pathLst>
            </a:custGeom>
            <a:ln w="40651" cap="flat">
              <a:solidFill>
                <a:srgbClr val="E8E8E8">
                  <a:alpha val="100000"/>
                </a:srgbClr>
              </a:solidFill>
              <a:prstDash val="solid"/>
              <a:round/>
            </a:ln>
          </p:spPr>
          <p:txBody>
            <a:bodyPr/>
            <a:lstStyle/>
            <a:p/>
          </p:txBody>
        </p:sp>
        <p:sp>
          <p:nvSpPr>
            <p:cNvPr id="68" name="pl68"/>
            <p:cNvSpPr/>
            <p:nvPr/>
          </p:nvSpPr>
          <p:spPr>
            <a:xfrm>
              <a:off x="2482252" y="3812724"/>
              <a:ext cx="4687757" cy="765056"/>
            </a:xfrm>
            <a:custGeom>
              <a:avLst/>
              <a:pathLst>
                <a:path w="4687757" h="765056">
                  <a:moveTo>
                    <a:pt x="0" y="612127"/>
                  </a:moveTo>
                  <a:lnTo>
                    <a:pt x="11837" y="612136"/>
                  </a:lnTo>
                  <a:lnTo>
                    <a:pt x="23675" y="612146"/>
                  </a:lnTo>
                  <a:lnTo>
                    <a:pt x="35513" y="612159"/>
                  </a:lnTo>
                  <a:lnTo>
                    <a:pt x="47351" y="612173"/>
                  </a:lnTo>
                  <a:lnTo>
                    <a:pt x="59188" y="612190"/>
                  </a:lnTo>
                  <a:lnTo>
                    <a:pt x="71026" y="612211"/>
                  </a:lnTo>
                  <a:lnTo>
                    <a:pt x="82864" y="612234"/>
                  </a:lnTo>
                  <a:lnTo>
                    <a:pt x="94702" y="612262"/>
                  </a:lnTo>
                  <a:lnTo>
                    <a:pt x="106539" y="612295"/>
                  </a:lnTo>
                  <a:lnTo>
                    <a:pt x="118377" y="612333"/>
                  </a:lnTo>
                  <a:lnTo>
                    <a:pt x="130215" y="612378"/>
                  </a:lnTo>
                  <a:lnTo>
                    <a:pt x="142053" y="612432"/>
                  </a:lnTo>
                  <a:lnTo>
                    <a:pt x="153891" y="612494"/>
                  </a:lnTo>
                  <a:lnTo>
                    <a:pt x="165728" y="612567"/>
                  </a:lnTo>
                  <a:lnTo>
                    <a:pt x="177566" y="612653"/>
                  </a:lnTo>
                  <a:lnTo>
                    <a:pt x="189404" y="612754"/>
                  </a:lnTo>
                  <a:lnTo>
                    <a:pt x="201242" y="612872"/>
                  </a:lnTo>
                  <a:lnTo>
                    <a:pt x="213079" y="613011"/>
                  </a:lnTo>
                  <a:lnTo>
                    <a:pt x="224917" y="613174"/>
                  </a:lnTo>
                  <a:lnTo>
                    <a:pt x="236755" y="613365"/>
                  </a:lnTo>
                  <a:lnTo>
                    <a:pt x="248593" y="613589"/>
                  </a:lnTo>
                  <a:lnTo>
                    <a:pt x="260430" y="613852"/>
                  </a:lnTo>
                  <a:lnTo>
                    <a:pt x="272268" y="614159"/>
                  </a:lnTo>
                  <a:lnTo>
                    <a:pt x="284106" y="614519"/>
                  </a:lnTo>
                  <a:lnTo>
                    <a:pt x="295944" y="614939"/>
                  </a:lnTo>
                  <a:lnTo>
                    <a:pt x="307782" y="615430"/>
                  </a:lnTo>
                  <a:lnTo>
                    <a:pt x="319619" y="616004"/>
                  </a:lnTo>
                  <a:lnTo>
                    <a:pt x="331457" y="616672"/>
                  </a:lnTo>
                  <a:lnTo>
                    <a:pt x="343295" y="617450"/>
                  </a:lnTo>
                  <a:lnTo>
                    <a:pt x="355133" y="618354"/>
                  </a:lnTo>
                  <a:lnTo>
                    <a:pt x="366970" y="619403"/>
                  </a:lnTo>
                  <a:lnTo>
                    <a:pt x="378808" y="620617"/>
                  </a:lnTo>
                  <a:lnTo>
                    <a:pt x="390646" y="622018"/>
                  </a:lnTo>
                  <a:lnTo>
                    <a:pt x="402484" y="623630"/>
                  </a:lnTo>
                  <a:lnTo>
                    <a:pt x="414321" y="625479"/>
                  </a:lnTo>
                  <a:lnTo>
                    <a:pt x="426159" y="627592"/>
                  </a:lnTo>
                  <a:lnTo>
                    <a:pt x="437997" y="629995"/>
                  </a:lnTo>
                  <a:lnTo>
                    <a:pt x="449835" y="632714"/>
                  </a:lnTo>
                  <a:lnTo>
                    <a:pt x="461673" y="635774"/>
                  </a:lnTo>
                  <a:lnTo>
                    <a:pt x="473510" y="639194"/>
                  </a:lnTo>
                  <a:lnTo>
                    <a:pt x="485348" y="642990"/>
                  </a:lnTo>
                  <a:lnTo>
                    <a:pt x="497186" y="647169"/>
                  </a:lnTo>
                  <a:lnTo>
                    <a:pt x="509024" y="651730"/>
                  </a:lnTo>
                  <a:lnTo>
                    <a:pt x="520861" y="656659"/>
                  </a:lnTo>
                  <a:lnTo>
                    <a:pt x="532699" y="661932"/>
                  </a:lnTo>
                  <a:lnTo>
                    <a:pt x="544537" y="667510"/>
                  </a:lnTo>
                  <a:lnTo>
                    <a:pt x="556375" y="673340"/>
                  </a:lnTo>
                  <a:lnTo>
                    <a:pt x="568213" y="679362"/>
                  </a:lnTo>
                  <a:lnTo>
                    <a:pt x="580050" y="685501"/>
                  </a:lnTo>
                  <a:lnTo>
                    <a:pt x="591888" y="691681"/>
                  </a:lnTo>
                  <a:lnTo>
                    <a:pt x="603726" y="697821"/>
                  </a:lnTo>
                  <a:lnTo>
                    <a:pt x="615564" y="703842"/>
                  </a:lnTo>
                  <a:lnTo>
                    <a:pt x="627401" y="709673"/>
                  </a:lnTo>
                  <a:lnTo>
                    <a:pt x="639239" y="715250"/>
                  </a:lnTo>
                  <a:lnTo>
                    <a:pt x="651077" y="720523"/>
                  </a:lnTo>
                  <a:lnTo>
                    <a:pt x="662915" y="725452"/>
                  </a:lnTo>
                  <a:lnTo>
                    <a:pt x="674752" y="730013"/>
                  </a:lnTo>
                  <a:lnTo>
                    <a:pt x="686590" y="734192"/>
                  </a:lnTo>
                  <a:lnTo>
                    <a:pt x="698428" y="737988"/>
                  </a:lnTo>
                  <a:lnTo>
                    <a:pt x="710266" y="741408"/>
                  </a:lnTo>
                  <a:lnTo>
                    <a:pt x="722104" y="744468"/>
                  </a:lnTo>
                  <a:lnTo>
                    <a:pt x="733941" y="747187"/>
                  </a:lnTo>
                  <a:lnTo>
                    <a:pt x="745779" y="749590"/>
                  </a:lnTo>
                  <a:lnTo>
                    <a:pt x="757617" y="751703"/>
                  </a:lnTo>
                  <a:lnTo>
                    <a:pt x="769455" y="753552"/>
                  </a:lnTo>
                  <a:lnTo>
                    <a:pt x="781292" y="755165"/>
                  </a:lnTo>
                  <a:lnTo>
                    <a:pt x="793130" y="756566"/>
                  </a:lnTo>
                  <a:lnTo>
                    <a:pt x="804968" y="757779"/>
                  </a:lnTo>
                  <a:lnTo>
                    <a:pt x="816806" y="758828"/>
                  </a:lnTo>
                  <a:lnTo>
                    <a:pt x="828643" y="759732"/>
                  </a:lnTo>
                  <a:lnTo>
                    <a:pt x="840481" y="760510"/>
                  </a:lnTo>
                  <a:lnTo>
                    <a:pt x="852319" y="761179"/>
                  </a:lnTo>
                  <a:lnTo>
                    <a:pt x="864157" y="761752"/>
                  </a:lnTo>
                  <a:lnTo>
                    <a:pt x="875995" y="762243"/>
                  </a:lnTo>
                  <a:lnTo>
                    <a:pt x="887832" y="762664"/>
                  </a:lnTo>
                  <a:lnTo>
                    <a:pt x="899670" y="763024"/>
                  </a:lnTo>
                  <a:lnTo>
                    <a:pt x="911508" y="763331"/>
                  </a:lnTo>
                  <a:lnTo>
                    <a:pt x="923346" y="763593"/>
                  </a:lnTo>
                  <a:lnTo>
                    <a:pt x="935183" y="763817"/>
                  </a:lnTo>
                  <a:lnTo>
                    <a:pt x="947021" y="764008"/>
                  </a:lnTo>
                  <a:lnTo>
                    <a:pt x="958859" y="764171"/>
                  </a:lnTo>
                  <a:lnTo>
                    <a:pt x="970697" y="764310"/>
                  </a:lnTo>
                  <a:lnTo>
                    <a:pt x="982534" y="764429"/>
                  </a:lnTo>
                  <a:lnTo>
                    <a:pt x="994372" y="764530"/>
                  </a:lnTo>
                  <a:lnTo>
                    <a:pt x="1006210" y="764615"/>
                  </a:lnTo>
                  <a:lnTo>
                    <a:pt x="1018048" y="764689"/>
                  </a:lnTo>
                  <a:lnTo>
                    <a:pt x="1029886" y="764751"/>
                  </a:lnTo>
                  <a:lnTo>
                    <a:pt x="1041723" y="764804"/>
                  </a:lnTo>
                  <a:lnTo>
                    <a:pt x="1053561" y="764849"/>
                  </a:lnTo>
                  <a:lnTo>
                    <a:pt x="1065399" y="764888"/>
                  </a:lnTo>
                  <a:lnTo>
                    <a:pt x="1077237" y="764920"/>
                  </a:lnTo>
                  <a:lnTo>
                    <a:pt x="1089074" y="764948"/>
                  </a:lnTo>
                  <a:lnTo>
                    <a:pt x="1100912" y="764972"/>
                  </a:lnTo>
                  <a:lnTo>
                    <a:pt x="1112750" y="764992"/>
                  </a:lnTo>
                  <a:lnTo>
                    <a:pt x="1124588" y="765009"/>
                  </a:lnTo>
                  <a:lnTo>
                    <a:pt x="1136426" y="765024"/>
                  </a:lnTo>
                  <a:lnTo>
                    <a:pt x="1148263" y="765036"/>
                  </a:lnTo>
                  <a:lnTo>
                    <a:pt x="1160101" y="765047"/>
                  </a:lnTo>
                  <a:lnTo>
                    <a:pt x="1171939" y="765056"/>
                  </a:lnTo>
                  <a:lnTo>
                    <a:pt x="1171939" y="764902"/>
                  </a:lnTo>
                  <a:lnTo>
                    <a:pt x="1183777" y="764866"/>
                  </a:lnTo>
                  <a:lnTo>
                    <a:pt x="1195614" y="764824"/>
                  </a:lnTo>
                  <a:lnTo>
                    <a:pt x="1207452" y="764774"/>
                  </a:lnTo>
                  <a:lnTo>
                    <a:pt x="1219290" y="764715"/>
                  </a:lnTo>
                  <a:lnTo>
                    <a:pt x="1231128" y="764647"/>
                  </a:lnTo>
                  <a:lnTo>
                    <a:pt x="1242965" y="764566"/>
                  </a:lnTo>
                  <a:lnTo>
                    <a:pt x="1254803" y="764471"/>
                  </a:lnTo>
                  <a:lnTo>
                    <a:pt x="1266641" y="764360"/>
                  </a:lnTo>
                  <a:lnTo>
                    <a:pt x="1278479" y="764229"/>
                  </a:lnTo>
                  <a:lnTo>
                    <a:pt x="1290317" y="764075"/>
                  </a:lnTo>
                  <a:lnTo>
                    <a:pt x="1302154" y="763895"/>
                  </a:lnTo>
                  <a:lnTo>
                    <a:pt x="1313992" y="763682"/>
                  </a:lnTo>
                  <a:lnTo>
                    <a:pt x="1325830" y="763433"/>
                  </a:lnTo>
                  <a:lnTo>
                    <a:pt x="1337668" y="763140"/>
                  </a:lnTo>
                  <a:lnTo>
                    <a:pt x="1349505" y="762797"/>
                  </a:lnTo>
                  <a:lnTo>
                    <a:pt x="1361343" y="762393"/>
                  </a:lnTo>
                  <a:lnTo>
                    <a:pt x="1373181" y="761920"/>
                  </a:lnTo>
                  <a:lnTo>
                    <a:pt x="1385019" y="761364"/>
                  </a:lnTo>
                  <a:lnTo>
                    <a:pt x="1396856" y="760712"/>
                  </a:lnTo>
                  <a:lnTo>
                    <a:pt x="1408694" y="759948"/>
                  </a:lnTo>
                  <a:lnTo>
                    <a:pt x="1420532" y="759052"/>
                  </a:lnTo>
                  <a:lnTo>
                    <a:pt x="1432370" y="758002"/>
                  </a:lnTo>
                  <a:lnTo>
                    <a:pt x="1444208" y="756773"/>
                  </a:lnTo>
                  <a:lnTo>
                    <a:pt x="1456045" y="755334"/>
                  </a:lnTo>
                  <a:lnTo>
                    <a:pt x="1467883" y="753652"/>
                  </a:lnTo>
                  <a:lnTo>
                    <a:pt x="1479721" y="751687"/>
                  </a:lnTo>
                  <a:lnTo>
                    <a:pt x="1491559" y="749393"/>
                  </a:lnTo>
                  <a:lnTo>
                    <a:pt x="1503396" y="746719"/>
                  </a:lnTo>
                  <a:lnTo>
                    <a:pt x="1515234" y="743607"/>
                  </a:lnTo>
                  <a:lnTo>
                    <a:pt x="1527072" y="739991"/>
                  </a:lnTo>
                  <a:lnTo>
                    <a:pt x="1538910" y="735796"/>
                  </a:lnTo>
                  <a:lnTo>
                    <a:pt x="1550748" y="730941"/>
                  </a:lnTo>
                  <a:lnTo>
                    <a:pt x="1562585" y="725338"/>
                  </a:lnTo>
                  <a:lnTo>
                    <a:pt x="1574423" y="718889"/>
                  </a:lnTo>
                  <a:lnTo>
                    <a:pt x="1586261" y="711491"/>
                  </a:lnTo>
                  <a:lnTo>
                    <a:pt x="1598099" y="703040"/>
                  </a:lnTo>
                  <a:lnTo>
                    <a:pt x="1609936" y="693428"/>
                  </a:lnTo>
                  <a:lnTo>
                    <a:pt x="1621774" y="682551"/>
                  </a:lnTo>
                  <a:lnTo>
                    <a:pt x="1633612" y="670312"/>
                  </a:lnTo>
                  <a:lnTo>
                    <a:pt x="1645450" y="656631"/>
                  </a:lnTo>
                  <a:lnTo>
                    <a:pt x="1657287" y="641447"/>
                  </a:lnTo>
                  <a:lnTo>
                    <a:pt x="1669125" y="624730"/>
                  </a:lnTo>
                  <a:lnTo>
                    <a:pt x="1680963" y="606488"/>
                  </a:lnTo>
                  <a:lnTo>
                    <a:pt x="1692801" y="586771"/>
                  </a:lnTo>
                  <a:lnTo>
                    <a:pt x="1704639" y="565680"/>
                  </a:lnTo>
                  <a:lnTo>
                    <a:pt x="1716476" y="543370"/>
                  </a:lnTo>
                  <a:lnTo>
                    <a:pt x="1728314" y="520047"/>
                  </a:lnTo>
                  <a:lnTo>
                    <a:pt x="1740152" y="495962"/>
                  </a:lnTo>
                  <a:lnTo>
                    <a:pt x="1751990" y="471403"/>
                  </a:lnTo>
                  <a:lnTo>
                    <a:pt x="1763827" y="446684"/>
                  </a:lnTo>
                  <a:lnTo>
                    <a:pt x="1775665" y="422126"/>
                  </a:lnTo>
                  <a:lnTo>
                    <a:pt x="1787503" y="398040"/>
                  </a:lnTo>
                  <a:lnTo>
                    <a:pt x="1799341" y="374717"/>
                  </a:lnTo>
                  <a:lnTo>
                    <a:pt x="1811178" y="352407"/>
                  </a:lnTo>
                  <a:lnTo>
                    <a:pt x="1823016" y="331317"/>
                  </a:lnTo>
                  <a:lnTo>
                    <a:pt x="1834854" y="311599"/>
                  </a:lnTo>
                  <a:lnTo>
                    <a:pt x="1846692" y="293357"/>
                  </a:lnTo>
                  <a:lnTo>
                    <a:pt x="1858530" y="276640"/>
                  </a:lnTo>
                  <a:lnTo>
                    <a:pt x="1870367" y="261456"/>
                  </a:lnTo>
                  <a:lnTo>
                    <a:pt x="1882205" y="247775"/>
                  </a:lnTo>
                  <a:lnTo>
                    <a:pt x="1894043" y="235536"/>
                  </a:lnTo>
                  <a:lnTo>
                    <a:pt x="1905881" y="224659"/>
                  </a:lnTo>
                  <a:lnTo>
                    <a:pt x="1917718" y="215047"/>
                  </a:lnTo>
                  <a:lnTo>
                    <a:pt x="1929556" y="206596"/>
                  </a:lnTo>
                  <a:lnTo>
                    <a:pt x="1941394" y="199199"/>
                  </a:lnTo>
                  <a:lnTo>
                    <a:pt x="1953232" y="192749"/>
                  </a:lnTo>
                  <a:lnTo>
                    <a:pt x="1965069" y="187146"/>
                  </a:lnTo>
                  <a:lnTo>
                    <a:pt x="1976907" y="182291"/>
                  </a:lnTo>
                  <a:lnTo>
                    <a:pt x="1988745" y="178097"/>
                  </a:lnTo>
                  <a:lnTo>
                    <a:pt x="2000583" y="174480"/>
                  </a:lnTo>
                  <a:lnTo>
                    <a:pt x="2012421" y="171368"/>
                  </a:lnTo>
                  <a:lnTo>
                    <a:pt x="2024258" y="168694"/>
                  </a:lnTo>
                  <a:lnTo>
                    <a:pt x="2036096" y="166401"/>
                  </a:lnTo>
                  <a:lnTo>
                    <a:pt x="2047934" y="164435"/>
                  </a:lnTo>
                  <a:lnTo>
                    <a:pt x="2059772" y="162753"/>
                  </a:lnTo>
                  <a:lnTo>
                    <a:pt x="2071609" y="161314"/>
                  </a:lnTo>
                  <a:lnTo>
                    <a:pt x="2083447" y="160085"/>
                  </a:lnTo>
                  <a:lnTo>
                    <a:pt x="2095285" y="159035"/>
                  </a:lnTo>
                  <a:lnTo>
                    <a:pt x="2107123" y="158139"/>
                  </a:lnTo>
                  <a:lnTo>
                    <a:pt x="2118961" y="157375"/>
                  </a:lnTo>
                  <a:lnTo>
                    <a:pt x="2130798" y="156723"/>
                  </a:lnTo>
                  <a:lnTo>
                    <a:pt x="2142636" y="156167"/>
                  </a:lnTo>
                  <a:lnTo>
                    <a:pt x="2154474" y="155694"/>
                  </a:lnTo>
                  <a:lnTo>
                    <a:pt x="2166312" y="155290"/>
                  </a:lnTo>
                  <a:lnTo>
                    <a:pt x="2178149" y="154947"/>
                  </a:lnTo>
                  <a:lnTo>
                    <a:pt x="2189987" y="154654"/>
                  </a:lnTo>
                  <a:lnTo>
                    <a:pt x="2201825" y="154405"/>
                  </a:lnTo>
                  <a:lnTo>
                    <a:pt x="2213663" y="154193"/>
                  </a:lnTo>
                  <a:lnTo>
                    <a:pt x="2225500" y="154012"/>
                  </a:lnTo>
                  <a:lnTo>
                    <a:pt x="2237338" y="153858"/>
                  </a:lnTo>
                  <a:lnTo>
                    <a:pt x="2249176" y="153727"/>
                  </a:lnTo>
                  <a:lnTo>
                    <a:pt x="2261014" y="153616"/>
                  </a:lnTo>
                  <a:lnTo>
                    <a:pt x="2272852" y="153521"/>
                  </a:lnTo>
                  <a:lnTo>
                    <a:pt x="2284689" y="153440"/>
                  </a:lnTo>
                  <a:lnTo>
                    <a:pt x="2296527" y="153372"/>
                  </a:lnTo>
                  <a:lnTo>
                    <a:pt x="2308365" y="153313"/>
                  </a:lnTo>
                  <a:lnTo>
                    <a:pt x="2320203" y="153264"/>
                  </a:lnTo>
                  <a:lnTo>
                    <a:pt x="2332040" y="153221"/>
                  </a:lnTo>
                  <a:lnTo>
                    <a:pt x="2343878" y="153185"/>
                  </a:lnTo>
                  <a:lnTo>
                    <a:pt x="2343878" y="152929"/>
                  </a:lnTo>
                  <a:lnTo>
                    <a:pt x="2355716" y="152920"/>
                  </a:lnTo>
                  <a:lnTo>
                    <a:pt x="2367554" y="152909"/>
                  </a:lnTo>
                  <a:lnTo>
                    <a:pt x="2379391" y="152897"/>
                  </a:lnTo>
                  <a:lnTo>
                    <a:pt x="2391229" y="152882"/>
                  </a:lnTo>
                  <a:lnTo>
                    <a:pt x="2403067" y="152865"/>
                  </a:lnTo>
                  <a:lnTo>
                    <a:pt x="2414905" y="152845"/>
                  </a:lnTo>
                  <a:lnTo>
                    <a:pt x="2426743" y="152821"/>
                  </a:lnTo>
                  <a:lnTo>
                    <a:pt x="2438580" y="152793"/>
                  </a:lnTo>
                  <a:lnTo>
                    <a:pt x="2450418" y="152760"/>
                  </a:lnTo>
                  <a:lnTo>
                    <a:pt x="2462256" y="152722"/>
                  </a:lnTo>
                  <a:lnTo>
                    <a:pt x="2474094" y="152677"/>
                  </a:lnTo>
                  <a:lnTo>
                    <a:pt x="2485931" y="152624"/>
                  </a:lnTo>
                  <a:lnTo>
                    <a:pt x="2497769" y="152561"/>
                  </a:lnTo>
                  <a:lnTo>
                    <a:pt x="2509607" y="152488"/>
                  </a:lnTo>
                  <a:lnTo>
                    <a:pt x="2521445" y="152402"/>
                  </a:lnTo>
                  <a:lnTo>
                    <a:pt x="2533283" y="152302"/>
                  </a:lnTo>
                  <a:lnTo>
                    <a:pt x="2545120" y="152183"/>
                  </a:lnTo>
                  <a:lnTo>
                    <a:pt x="2556958" y="152044"/>
                  </a:lnTo>
                  <a:lnTo>
                    <a:pt x="2568796" y="151881"/>
                  </a:lnTo>
                  <a:lnTo>
                    <a:pt x="2580634" y="151690"/>
                  </a:lnTo>
                  <a:lnTo>
                    <a:pt x="2592471" y="151466"/>
                  </a:lnTo>
                  <a:lnTo>
                    <a:pt x="2604309" y="151204"/>
                  </a:lnTo>
                  <a:lnTo>
                    <a:pt x="2616147" y="150896"/>
                  </a:lnTo>
                  <a:lnTo>
                    <a:pt x="2627985" y="150537"/>
                  </a:lnTo>
                  <a:lnTo>
                    <a:pt x="2639822" y="150116"/>
                  </a:lnTo>
                  <a:lnTo>
                    <a:pt x="2651660" y="149625"/>
                  </a:lnTo>
                  <a:lnTo>
                    <a:pt x="2663498" y="149051"/>
                  </a:lnTo>
                  <a:lnTo>
                    <a:pt x="2675336" y="148383"/>
                  </a:lnTo>
                  <a:lnTo>
                    <a:pt x="2687174" y="147605"/>
                  </a:lnTo>
                  <a:lnTo>
                    <a:pt x="2699011" y="146701"/>
                  </a:lnTo>
                  <a:lnTo>
                    <a:pt x="2710849" y="145652"/>
                  </a:lnTo>
                  <a:lnTo>
                    <a:pt x="2722687" y="144439"/>
                  </a:lnTo>
                  <a:lnTo>
                    <a:pt x="2734525" y="143038"/>
                  </a:lnTo>
                  <a:lnTo>
                    <a:pt x="2746362" y="141425"/>
                  </a:lnTo>
                  <a:lnTo>
                    <a:pt x="2758200" y="139576"/>
                  </a:lnTo>
                  <a:lnTo>
                    <a:pt x="2770038" y="137463"/>
                  </a:lnTo>
                  <a:lnTo>
                    <a:pt x="2781876" y="135060"/>
                  </a:lnTo>
                  <a:lnTo>
                    <a:pt x="2793713" y="132341"/>
                  </a:lnTo>
                  <a:lnTo>
                    <a:pt x="2805551" y="129281"/>
                  </a:lnTo>
                  <a:lnTo>
                    <a:pt x="2817389" y="125861"/>
                  </a:lnTo>
                  <a:lnTo>
                    <a:pt x="2829227" y="122065"/>
                  </a:lnTo>
                  <a:lnTo>
                    <a:pt x="2841065" y="117886"/>
                  </a:lnTo>
                  <a:lnTo>
                    <a:pt x="2852902" y="113325"/>
                  </a:lnTo>
                  <a:lnTo>
                    <a:pt x="2864740" y="108396"/>
                  </a:lnTo>
                  <a:lnTo>
                    <a:pt x="2876578" y="103123"/>
                  </a:lnTo>
                  <a:lnTo>
                    <a:pt x="2888416" y="97546"/>
                  </a:lnTo>
                  <a:lnTo>
                    <a:pt x="2900253" y="91715"/>
                  </a:lnTo>
                  <a:lnTo>
                    <a:pt x="2912091" y="85694"/>
                  </a:lnTo>
                  <a:lnTo>
                    <a:pt x="2923929" y="79554"/>
                  </a:lnTo>
                  <a:lnTo>
                    <a:pt x="2935767" y="73374"/>
                  </a:lnTo>
                  <a:lnTo>
                    <a:pt x="2947604" y="67235"/>
                  </a:lnTo>
                  <a:lnTo>
                    <a:pt x="2959442" y="61213"/>
                  </a:lnTo>
                  <a:lnTo>
                    <a:pt x="2971280" y="55382"/>
                  </a:lnTo>
                  <a:lnTo>
                    <a:pt x="2983118" y="49805"/>
                  </a:lnTo>
                  <a:lnTo>
                    <a:pt x="2994956" y="44532"/>
                  </a:lnTo>
                  <a:lnTo>
                    <a:pt x="3006793" y="39603"/>
                  </a:lnTo>
                  <a:lnTo>
                    <a:pt x="3018631" y="35042"/>
                  </a:lnTo>
                  <a:lnTo>
                    <a:pt x="3030469" y="30863"/>
                  </a:lnTo>
                  <a:lnTo>
                    <a:pt x="3042307" y="27067"/>
                  </a:lnTo>
                  <a:lnTo>
                    <a:pt x="3054144" y="23647"/>
                  </a:lnTo>
                  <a:lnTo>
                    <a:pt x="3065982" y="20587"/>
                  </a:lnTo>
                  <a:lnTo>
                    <a:pt x="3077820" y="17868"/>
                  </a:lnTo>
                  <a:lnTo>
                    <a:pt x="3089658" y="15465"/>
                  </a:lnTo>
                  <a:lnTo>
                    <a:pt x="3101496" y="13352"/>
                  </a:lnTo>
                  <a:lnTo>
                    <a:pt x="3113333" y="11503"/>
                  </a:lnTo>
                  <a:lnTo>
                    <a:pt x="3125171" y="9891"/>
                  </a:lnTo>
                  <a:lnTo>
                    <a:pt x="3137009" y="8490"/>
                  </a:lnTo>
                  <a:lnTo>
                    <a:pt x="3148847" y="7276"/>
                  </a:lnTo>
                  <a:lnTo>
                    <a:pt x="3160684" y="6227"/>
                  </a:lnTo>
                  <a:lnTo>
                    <a:pt x="3172522" y="5323"/>
                  </a:lnTo>
                  <a:lnTo>
                    <a:pt x="3184360" y="4545"/>
                  </a:lnTo>
                  <a:lnTo>
                    <a:pt x="3196198" y="3877"/>
                  </a:lnTo>
                  <a:lnTo>
                    <a:pt x="3208035" y="3303"/>
                  </a:lnTo>
                  <a:lnTo>
                    <a:pt x="3219873" y="2812"/>
                  </a:lnTo>
                  <a:lnTo>
                    <a:pt x="3231711" y="2391"/>
                  </a:lnTo>
                  <a:lnTo>
                    <a:pt x="3243549" y="2032"/>
                  </a:lnTo>
                  <a:lnTo>
                    <a:pt x="3255387" y="1724"/>
                  </a:lnTo>
                  <a:lnTo>
                    <a:pt x="3267224" y="1462"/>
                  </a:lnTo>
                  <a:lnTo>
                    <a:pt x="3279062" y="1238"/>
                  </a:lnTo>
                  <a:lnTo>
                    <a:pt x="3290900" y="1047"/>
                  </a:lnTo>
                  <a:lnTo>
                    <a:pt x="3302738" y="884"/>
                  </a:lnTo>
                  <a:lnTo>
                    <a:pt x="3314575" y="745"/>
                  </a:lnTo>
                  <a:lnTo>
                    <a:pt x="3326413" y="627"/>
                  </a:lnTo>
                  <a:lnTo>
                    <a:pt x="3338251" y="526"/>
                  </a:lnTo>
                  <a:lnTo>
                    <a:pt x="3350089" y="440"/>
                  </a:lnTo>
                  <a:lnTo>
                    <a:pt x="3361926" y="367"/>
                  </a:lnTo>
                  <a:lnTo>
                    <a:pt x="3373764" y="304"/>
                  </a:lnTo>
                  <a:lnTo>
                    <a:pt x="3385602" y="251"/>
                  </a:lnTo>
                  <a:lnTo>
                    <a:pt x="3397440" y="206"/>
                  </a:lnTo>
                  <a:lnTo>
                    <a:pt x="3409278" y="168"/>
                  </a:lnTo>
                  <a:lnTo>
                    <a:pt x="3421115" y="135"/>
                  </a:lnTo>
                  <a:lnTo>
                    <a:pt x="3432953" y="107"/>
                  </a:lnTo>
                  <a:lnTo>
                    <a:pt x="3444791" y="83"/>
                  </a:lnTo>
                  <a:lnTo>
                    <a:pt x="3456629" y="63"/>
                  </a:lnTo>
                  <a:lnTo>
                    <a:pt x="3468466" y="46"/>
                  </a:lnTo>
                  <a:lnTo>
                    <a:pt x="3480304" y="32"/>
                  </a:lnTo>
                  <a:lnTo>
                    <a:pt x="3492142" y="19"/>
                  </a:lnTo>
                  <a:lnTo>
                    <a:pt x="3503980" y="8"/>
                  </a:lnTo>
                  <a:lnTo>
                    <a:pt x="3515818" y="0"/>
                  </a:lnTo>
                  <a:lnTo>
                    <a:pt x="3515818" y="102"/>
                  </a:lnTo>
                  <a:lnTo>
                    <a:pt x="3527655" y="129"/>
                  </a:lnTo>
                  <a:lnTo>
                    <a:pt x="3539493" y="161"/>
                  </a:lnTo>
                  <a:lnTo>
                    <a:pt x="3551331" y="198"/>
                  </a:lnTo>
                  <a:lnTo>
                    <a:pt x="3563169" y="242"/>
                  </a:lnTo>
                  <a:lnTo>
                    <a:pt x="3575006" y="293"/>
                  </a:lnTo>
                  <a:lnTo>
                    <a:pt x="3586844" y="354"/>
                  </a:lnTo>
                  <a:lnTo>
                    <a:pt x="3598682" y="425"/>
                  </a:lnTo>
                  <a:lnTo>
                    <a:pt x="3610520" y="509"/>
                  </a:lnTo>
                  <a:lnTo>
                    <a:pt x="3622357" y="607"/>
                  </a:lnTo>
                  <a:lnTo>
                    <a:pt x="3634195" y="722"/>
                  </a:lnTo>
                  <a:lnTo>
                    <a:pt x="3646033" y="858"/>
                  </a:lnTo>
                  <a:lnTo>
                    <a:pt x="3657871" y="1017"/>
                  </a:lnTo>
                  <a:lnTo>
                    <a:pt x="3669709" y="1204"/>
                  </a:lnTo>
                  <a:lnTo>
                    <a:pt x="3681546" y="1423"/>
                  </a:lnTo>
                  <a:lnTo>
                    <a:pt x="3693384" y="1681"/>
                  </a:lnTo>
                  <a:lnTo>
                    <a:pt x="3705222" y="1984"/>
                  </a:lnTo>
                  <a:lnTo>
                    <a:pt x="3717060" y="2339"/>
                  </a:lnTo>
                  <a:lnTo>
                    <a:pt x="3728897" y="2755"/>
                  </a:lnTo>
                  <a:lnTo>
                    <a:pt x="3740735" y="3244"/>
                  </a:lnTo>
                  <a:lnTo>
                    <a:pt x="3752573" y="3818"/>
                  </a:lnTo>
                  <a:lnTo>
                    <a:pt x="3764411" y="4490"/>
                  </a:lnTo>
                  <a:lnTo>
                    <a:pt x="3776248" y="5277"/>
                  </a:lnTo>
                  <a:lnTo>
                    <a:pt x="3788086" y="6199"/>
                  </a:lnTo>
                  <a:lnTo>
                    <a:pt x="3799924" y="7278"/>
                  </a:lnTo>
                  <a:lnTo>
                    <a:pt x="3811762" y="8540"/>
                  </a:lnTo>
                  <a:lnTo>
                    <a:pt x="3823600" y="10014"/>
                  </a:lnTo>
                  <a:lnTo>
                    <a:pt x="3835437" y="11734"/>
                  </a:lnTo>
                  <a:lnTo>
                    <a:pt x="3847275" y="13739"/>
                  </a:lnTo>
                  <a:lnTo>
                    <a:pt x="3859113" y="16073"/>
                  </a:lnTo>
                  <a:lnTo>
                    <a:pt x="3870951" y="18786"/>
                  </a:lnTo>
                  <a:lnTo>
                    <a:pt x="3882788" y="21932"/>
                  </a:lnTo>
                  <a:lnTo>
                    <a:pt x="3894626" y="25573"/>
                  </a:lnTo>
                  <a:lnTo>
                    <a:pt x="3906464" y="29775"/>
                  </a:lnTo>
                  <a:lnTo>
                    <a:pt x="3918302" y="34612"/>
                  </a:lnTo>
                  <a:lnTo>
                    <a:pt x="3930139" y="40160"/>
                  </a:lnTo>
                  <a:lnTo>
                    <a:pt x="3941977" y="46498"/>
                  </a:lnTo>
                  <a:lnTo>
                    <a:pt x="3953815" y="53707"/>
                  </a:lnTo>
                  <a:lnTo>
                    <a:pt x="3965653" y="61865"/>
                  </a:lnTo>
                  <a:lnTo>
                    <a:pt x="3977491" y="71044"/>
                  </a:lnTo>
                  <a:lnTo>
                    <a:pt x="3989328" y="81305"/>
                  </a:lnTo>
                  <a:lnTo>
                    <a:pt x="4001166" y="92693"/>
                  </a:lnTo>
                  <a:lnTo>
                    <a:pt x="4013004" y="105231"/>
                  </a:lnTo>
                  <a:lnTo>
                    <a:pt x="4024842" y="118913"/>
                  </a:lnTo>
                  <a:lnTo>
                    <a:pt x="4036679" y="133701"/>
                  </a:lnTo>
                  <a:lnTo>
                    <a:pt x="4048517" y="149518"/>
                  </a:lnTo>
                  <a:lnTo>
                    <a:pt x="4060355" y="166251"/>
                  </a:lnTo>
                  <a:lnTo>
                    <a:pt x="4072193" y="183743"/>
                  </a:lnTo>
                  <a:lnTo>
                    <a:pt x="4084031" y="201807"/>
                  </a:lnTo>
                  <a:lnTo>
                    <a:pt x="4095868" y="220226"/>
                  </a:lnTo>
                  <a:lnTo>
                    <a:pt x="4107706" y="238765"/>
                  </a:lnTo>
                  <a:lnTo>
                    <a:pt x="4119544" y="257184"/>
                  </a:lnTo>
                  <a:lnTo>
                    <a:pt x="4131382" y="275248"/>
                  </a:lnTo>
                  <a:lnTo>
                    <a:pt x="4143219" y="292741"/>
                  </a:lnTo>
                  <a:lnTo>
                    <a:pt x="4155057" y="309473"/>
                  </a:lnTo>
                  <a:lnTo>
                    <a:pt x="4166895" y="325291"/>
                  </a:lnTo>
                  <a:lnTo>
                    <a:pt x="4178733" y="340079"/>
                  </a:lnTo>
                  <a:lnTo>
                    <a:pt x="4190570" y="353761"/>
                  </a:lnTo>
                  <a:lnTo>
                    <a:pt x="4202408" y="366299"/>
                  </a:lnTo>
                  <a:lnTo>
                    <a:pt x="4214246" y="377686"/>
                  </a:lnTo>
                  <a:lnTo>
                    <a:pt x="4226084" y="387947"/>
                  </a:lnTo>
                  <a:lnTo>
                    <a:pt x="4237922" y="397126"/>
                  </a:lnTo>
                  <a:lnTo>
                    <a:pt x="4249759" y="405284"/>
                  </a:lnTo>
                  <a:lnTo>
                    <a:pt x="4261597" y="412494"/>
                  </a:lnTo>
                  <a:lnTo>
                    <a:pt x="4273435" y="418832"/>
                  </a:lnTo>
                  <a:lnTo>
                    <a:pt x="4285273" y="424380"/>
                  </a:lnTo>
                  <a:lnTo>
                    <a:pt x="4297110" y="429217"/>
                  </a:lnTo>
                  <a:lnTo>
                    <a:pt x="4308948" y="433419"/>
                  </a:lnTo>
                  <a:lnTo>
                    <a:pt x="4320786" y="437060"/>
                  </a:lnTo>
                  <a:lnTo>
                    <a:pt x="4332624" y="440206"/>
                  </a:lnTo>
                  <a:lnTo>
                    <a:pt x="4344461" y="442919"/>
                  </a:lnTo>
                  <a:lnTo>
                    <a:pt x="4356299" y="445253"/>
                  </a:lnTo>
                  <a:lnTo>
                    <a:pt x="4368137" y="447258"/>
                  </a:lnTo>
                  <a:lnTo>
                    <a:pt x="4379975" y="448978"/>
                  </a:lnTo>
                  <a:lnTo>
                    <a:pt x="4391813" y="450452"/>
                  </a:lnTo>
                  <a:lnTo>
                    <a:pt x="4403650" y="451714"/>
                  </a:lnTo>
                  <a:lnTo>
                    <a:pt x="4415488" y="452793"/>
                  </a:lnTo>
                  <a:lnTo>
                    <a:pt x="4427326" y="453715"/>
                  </a:lnTo>
                  <a:lnTo>
                    <a:pt x="4439164" y="454502"/>
                  </a:lnTo>
                  <a:lnTo>
                    <a:pt x="4451001" y="455174"/>
                  </a:lnTo>
                  <a:lnTo>
                    <a:pt x="4462839" y="455747"/>
                  </a:lnTo>
                  <a:lnTo>
                    <a:pt x="4474677" y="456236"/>
                  </a:lnTo>
                  <a:lnTo>
                    <a:pt x="4486515" y="456653"/>
                  </a:lnTo>
                  <a:lnTo>
                    <a:pt x="4498352" y="457008"/>
                  </a:lnTo>
                  <a:lnTo>
                    <a:pt x="4510190" y="457311"/>
                  </a:lnTo>
                  <a:lnTo>
                    <a:pt x="4522028" y="457569"/>
                  </a:lnTo>
                  <a:lnTo>
                    <a:pt x="4533866" y="457788"/>
                  </a:lnTo>
                  <a:lnTo>
                    <a:pt x="4545704" y="457975"/>
                  </a:lnTo>
                  <a:lnTo>
                    <a:pt x="4557541" y="458134"/>
                  </a:lnTo>
                  <a:lnTo>
                    <a:pt x="4569379" y="458270"/>
                  </a:lnTo>
                  <a:lnTo>
                    <a:pt x="4581217" y="458385"/>
                  </a:lnTo>
                  <a:lnTo>
                    <a:pt x="4593055" y="458483"/>
                  </a:lnTo>
                  <a:lnTo>
                    <a:pt x="4604892" y="458567"/>
                  </a:lnTo>
                  <a:lnTo>
                    <a:pt x="4616730" y="458638"/>
                  </a:lnTo>
                  <a:lnTo>
                    <a:pt x="4628568" y="458698"/>
                  </a:lnTo>
                  <a:lnTo>
                    <a:pt x="4640406" y="458750"/>
                  </a:lnTo>
                  <a:lnTo>
                    <a:pt x="4652244" y="458794"/>
                  </a:lnTo>
                  <a:lnTo>
                    <a:pt x="4664081" y="458831"/>
                  </a:lnTo>
                  <a:lnTo>
                    <a:pt x="4675919" y="458863"/>
                  </a:lnTo>
                  <a:lnTo>
                    <a:pt x="4687757" y="458890"/>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58151"/>
              <a:ext cx="4687757" cy="152980"/>
            </a:xfrm>
            <a:custGeom>
              <a:avLst/>
              <a:pathLst>
                <a:path w="4687757" h="152980">
                  <a:moveTo>
                    <a:pt x="0" y="152929"/>
                  </a:moveTo>
                  <a:lnTo>
                    <a:pt x="11837" y="152920"/>
                  </a:lnTo>
                  <a:lnTo>
                    <a:pt x="23675" y="152909"/>
                  </a:lnTo>
                  <a:lnTo>
                    <a:pt x="35513" y="152897"/>
                  </a:lnTo>
                  <a:lnTo>
                    <a:pt x="47351" y="152882"/>
                  </a:lnTo>
                  <a:lnTo>
                    <a:pt x="59188" y="152865"/>
                  </a:lnTo>
                  <a:lnTo>
                    <a:pt x="71026" y="152845"/>
                  </a:lnTo>
                  <a:lnTo>
                    <a:pt x="82864" y="152821"/>
                  </a:lnTo>
                  <a:lnTo>
                    <a:pt x="94702" y="152793"/>
                  </a:lnTo>
                  <a:lnTo>
                    <a:pt x="106539" y="152760"/>
                  </a:lnTo>
                  <a:lnTo>
                    <a:pt x="118377" y="152722"/>
                  </a:lnTo>
                  <a:lnTo>
                    <a:pt x="130215" y="152677"/>
                  </a:lnTo>
                  <a:lnTo>
                    <a:pt x="142053" y="152624"/>
                  </a:lnTo>
                  <a:lnTo>
                    <a:pt x="153891" y="152561"/>
                  </a:lnTo>
                  <a:lnTo>
                    <a:pt x="165728" y="152488"/>
                  </a:lnTo>
                  <a:lnTo>
                    <a:pt x="177566" y="152402"/>
                  </a:lnTo>
                  <a:lnTo>
                    <a:pt x="189404" y="152302"/>
                  </a:lnTo>
                  <a:lnTo>
                    <a:pt x="201242" y="152183"/>
                  </a:lnTo>
                  <a:lnTo>
                    <a:pt x="213079" y="152044"/>
                  </a:lnTo>
                  <a:lnTo>
                    <a:pt x="224917" y="151881"/>
                  </a:lnTo>
                  <a:lnTo>
                    <a:pt x="236755" y="151690"/>
                  </a:lnTo>
                  <a:lnTo>
                    <a:pt x="248593" y="151466"/>
                  </a:lnTo>
                  <a:lnTo>
                    <a:pt x="260430" y="151204"/>
                  </a:lnTo>
                  <a:lnTo>
                    <a:pt x="272268" y="150896"/>
                  </a:lnTo>
                  <a:lnTo>
                    <a:pt x="284106" y="150537"/>
                  </a:lnTo>
                  <a:lnTo>
                    <a:pt x="295944" y="150116"/>
                  </a:lnTo>
                  <a:lnTo>
                    <a:pt x="307782" y="149625"/>
                  </a:lnTo>
                  <a:lnTo>
                    <a:pt x="319619" y="149051"/>
                  </a:lnTo>
                  <a:lnTo>
                    <a:pt x="331457" y="148383"/>
                  </a:lnTo>
                  <a:lnTo>
                    <a:pt x="343295" y="147605"/>
                  </a:lnTo>
                  <a:lnTo>
                    <a:pt x="355133" y="146701"/>
                  </a:lnTo>
                  <a:lnTo>
                    <a:pt x="366970" y="145652"/>
                  </a:lnTo>
                  <a:lnTo>
                    <a:pt x="378808" y="144439"/>
                  </a:lnTo>
                  <a:lnTo>
                    <a:pt x="390646" y="143038"/>
                  </a:lnTo>
                  <a:lnTo>
                    <a:pt x="402484" y="141425"/>
                  </a:lnTo>
                  <a:lnTo>
                    <a:pt x="414321" y="139576"/>
                  </a:lnTo>
                  <a:lnTo>
                    <a:pt x="426159" y="137463"/>
                  </a:lnTo>
                  <a:lnTo>
                    <a:pt x="437997" y="135060"/>
                  </a:lnTo>
                  <a:lnTo>
                    <a:pt x="449835" y="132341"/>
                  </a:lnTo>
                  <a:lnTo>
                    <a:pt x="461673" y="129281"/>
                  </a:lnTo>
                  <a:lnTo>
                    <a:pt x="473510" y="125861"/>
                  </a:lnTo>
                  <a:lnTo>
                    <a:pt x="485348" y="122065"/>
                  </a:lnTo>
                  <a:lnTo>
                    <a:pt x="497186" y="117886"/>
                  </a:lnTo>
                  <a:lnTo>
                    <a:pt x="509024" y="113325"/>
                  </a:lnTo>
                  <a:lnTo>
                    <a:pt x="520861" y="108396"/>
                  </a:lnTo>
                  <a:lnTo>
                    <a:pt x="532699" y="103123"/>
                  </a:lnTo>
                  <a:lnTo>
                    <a:pt x="544537" y="97546"/>
                  </a:lnTo>
                  <a:lnTo>
                    <a:pt x="556375" y="91715"/>
                  </a:lnTo>
                  <a:lnTo>
                    <a:pt x="568213" y="85694"/>
                  </a:lnTo>
                  <a:lnTo>
                    <a:pt x="580050" y="79554"/>
                  </a:lnTo>
                  <a:lnTo>
                    <a:pt x="591888" y="73374"/>
                  </a:lnTo>
                  <a:lnTo>
                    <a:pt x="603726" y="67235"/>
                  </a:lnTo>
                  <a:lnTo>
                    <a:pt x="615564" y="61213"/>
                  </a:lnTo>
                  <a:lnTo>
                    <a:pt x="627401" y="55382"/>
                  </a:lnTo>
                  <a:lnTo>
                    <a:pt x="639239" y="49805"/>
                  </a:lnTo>
                  <a:lnTo>
                    <a:pt x="651077" y="44532"/>
                  </a:lnTo>
                  <a:lnTo>
                    <a:pt x="662915" y="39603"/>
                  </a:lnTo>
                  <a:lnTo>
                    <a:pt x="674752" y="35042"/>
                  </a:lnTo>
                  <a:lnTo>
                    <a:pt x="686590" y="30863"/>
                  </a:lnTo>
                  <a:lnTo>
                    <a:pt x="698428" y="27067"/>
                  </a:lnTo>
                  <a:lnTo>
                    <a:pt x="710266" y="23647"/>
                  </a:lnTo>
                  <a:lnTo>
                    <a:pt x="722104" y="20587"/>
                  </a:lnTo>
                  <a:lnTo>
                    <a:pt x="733941" y="17868"/>
                  </a:lnTo>
                  <a:lnTo>
                    <a:pt x="745779" y="15465"/>
                  </a:lnTo>
                  <a:lnTo>
                    <a:pt x="757617" y="13352"/>
                  </a:lnTo>
                  <a:lnTo>
                    <a:pt x="769455" y="11503"/>
                  </a:lnTo>
                  <a:lnTo>
                    <a:pt x="781292" y="9891"/>
                  </a:lnTo>
                  <a:lnTo>
                    <a:pt x="793130" y="8490"/>
                  </a:lnTo>
                  <a:lnTo>
                    <a:pt x="804968" y="7276"/>
                  </a:lnTo>
                  <a:lnTo>
                    <a:pt x="816806" y="6227"/>
                  </a:lnTo>
                  <a:lnTo>
                    <a:pt x="828643" y="5323"/>
                  </a:lnTo>
                  <a:lnTo>
                    <a:pt x="840481" y="4545"/>
                  </a:lnTo>
                  <a:lnTo>
                    <a:pt x="852319" y="3877"/>
                  </a:lnTo>
                  <a:lnTo>
                    <a:pt x="864157" y="3303"/>
                  </a:lnTo>
                  <a:lnTo>
                    <a:pt x="875995" y="2812"/>
                  </a:lnTo>
                  <a:lnTo>
                    <a:pt x="887832" y="2391"/>
                  </a:lnTo>
                  <a:lnTo>
                    <a:pt x="899670" y="2032"/>
                  </a:lnTo>
                  <a:lnTo>
                    <a:pt x="911508" y="1724"/>
                  </a:lnTo>
                  <a:lnTo>
                    <a:pt x="923346" y="1462"/>
                  </a:lnTo>
                  <a:lnTo>
                    <a:pt x="935183" y="1238"/>
                  </a:lnTo>
                  <a:lnTo>
                    <a:pt x="947021" y="1047"/>
                  </a:lnTo>
                  <a:lnTo>
                    <a:pt x="958859" y="884"/>
                  </a:lnTo>
                  <a:lnTo>
                    <a:pt x="970697" y="745"/>
                  </a:lnTo>
                  <a:lnTo>
                    <a:pt x="982534" y="627"/>
                  </a:lnTo>
                  <a:lnTo>
                    <a:pt x="994372" y="526"/>
                  </a:lnTo>
                  <a:lnTo>
                    <a:pt x="1006210" y="440"/>
                  </a:lnTo>
                  <a:lnTo>
                    <a:pt x="1018048" y="367"/>
                  </a:lnTo>
                  <a:lnTo>
                    <a:pt x="1029886" y="304"/>
                  </a:lnTo>
                  <a:lnTo>
                    <a:pt x="1041723" y="251"/>
                  </a:lnTo>
                  <a:lnTo>
                    <a:pt x="1053561" y="206"/>
                  </a:lnTo>
                  <a:lnTo>
                    <a:pt x="1065399" y="168"/>
                  </a:lnTo>
                  <a:lnTo>
                    <a:pt x="1077237" y="135"/>
                  </a:lnTo>
                  <a:lnTo>
                    <a:pt x="1089074" y="107"/>
                  </a:lnTo>
                  <a:lnTo>
                    <a:pt x="1100912" y="83"/>
                  </a:lnTo>
                  <a:lnTo>
                    <a:pt x="1112750" y="63"/>
                  </a:lnTo>
                  <a:lnTo>
                    <a:pt x="1124588" y="46"/>
                  </a:lnTo>
                  <a:lnTo>
                    <a:pt x="1136426" y="32"/>
                  </a:lnTo>
                  <a:lnTo>
                    <a:pt x="1148263" y="19"/>
                  </a:lnTo>
                  <a:lnTo>
                    <a:pt x="1160101" y="8"/>
                  </a:lnTo>
                  <a:lnTo>
                    <a:pt x="1171939" y="0"/>
                  </a:lnTo>
                  <a:lnTo>
                    <a:pt x="1171939" y="0"/>
                  </a:lnTo>
                  <a:lnTo>
                    <a:pt x="1183777" y="8"/>
                  </a:lnTo>
                  <a:lnTo>
                    <a:pt x="1195614" y="19"/>
                  </a:lnTo>
                  <a:lnTo>
                    <a:pt x="1207452" y="32"/>
                  </a:lnTo>
                  <a:lnTo>
                    <a:pt x="1219290" y="46"/>
                  </a:lnTo>
                  <a:lnTo>
                    <a:pt x="1231128" y="63"/>
                  </a:lnTo>
                  <a:lnTo>
                    <a:pt x="1242965" y="83"/>
                  </a:lnTo>
                  <a:lnTo>
                    <a:pt x="1254803" y="107"/>
                  </a:lnTo>
                  <a:lnTo>
                    <a:pt x="1266641" y="135"/>
                  </a:lnTo>
                  <a:lnTo>
                    <a:pt x="1278479" y="168"/>
                  </a:lnTo>
                  <a:lnTo>
                    <a:pt x="1290317" y="206"/>
                  </a:lnTo>
                  <a:lnTo>
                    <a:pt x="1302154" y="251"/>
                  </a:lnTo>
                  <a:lnTo>
                    <a:pt x="1313992" y="304"/>
                  </a:lnTo>
                  <a:lnTo>
                    <a:pt x="1325830" y="367"/>
                  </a:lnTo>
                  <a:lnTo>
                    <a:pt x="1337668" y="440"/>
                  </a:lnTo>
                  <a:lnTo>
                    <a:pt x="1349505" y="526"/>
                  </a:lnTo>
                  <a:lnTo>
                    <a:pt x="1361343" y="627"/>
                  </a:lnTo>
                  <a:lnTo>
                    <a:pt x="1373181" y="745"/>
                  </a:lnTo>
                  <a:lnTo>
                    <a:pt x="1385019" y="884"/>
                  </a:lnTo>
                  <a:lnTo>
                    <a:pt x="1396856" y="1047"/>
                  </a:lnTo>
                  <a:lnTo>
                    <a:pt x="1408694" y="1238"/>
                  </a:lnTo>
                  <a:lnTo>
                    <a:pt x="1420532" y="1462"/>
                  </a:lnTo>
                  <a:lnTo>
                    <a:pt x="1432370" y="1724"/>
                  </a:lnTo>
                  <a:lnTo>
                    <a:pt x="1444208" y="2032"/>
                  </a:lnTo>
                  <a:lnTo>
                    <a:pt x="1456045" y="2391"/>
                  </a:lnTo>
                  <a:lnTo>
                    <a:pt x="1467883" y="2812"/>
                  </a:lnTo>
                  <a:lnTo>
                    <a:pt x="1479721" y="3303"/>
                  </a:lnTo>
                  <a:lnTo>
                    <a:pt x="1491559" y="3877"/>
                  </a:lnTo>
                  <a:lnTo>
                    <a:pt x="1503396" y="4545"/>
                  </a:lnTo>
                  <a:lnTo>
                    <a:pt x="1515234" y="5323"/>
                  </a:lnTo>
                  <a:lnTo>
                    <a:pt x="1527072" y="6227"/>
                  </a:lnTo>
                  <a:lnTo>
                    <a:pt x="1538910" y="7276"/>
                  </a:lnTo>
                  <a:lnTo>
                    <a:pt x="1550748" y="8490"/>
                  </a:lnTo>
                  <a:lnTo>
                    <a:pt x="1562585" y="9891"/>
                  </a:lnTo>
                  <a:lnTo>
                    <a:pt x="1574423" y="11503"/>
                  </a:lnTo>
                  <a:lnTo>
                    <a:pt x="1586261" y="13352"/>
                  </a:lnTo>
                  <a:lnTo>
                    <a:pt x="1598099" y="15465"/>
                  </a:lnTo>
                  <a:lnTo>
                    <a:pt x="1609936" y="17868"/>
                  </a:lnTo>
                  <a:lnTo>
                    <a:pt x="1621774" y="20587"/>
                  </a:lnTo>
                  <a:lnTo>
                    <a:pt x="1633612" y="23647"/>
                  </a:lnTo>
                  <a:lnTo>
                    <a:pt x="1645450" y="27067"/>
                  </a:lnTo>
                  <a:lnTo>
                    <a:pt x="1657287" y="30863"/>
                  </a:lnTo>
                  <a:lnTo>
                    <a:pt x="1669125" y="35042"/>
                  </a:lnTo>
                  <a:lnTo>
                    <a:pt x="1680963" y="39603"/>
                  </a:lnTo>
                  <a:lnTo>
                    <a:pt x="1692801" y="44532"/>
                  </a:lnTo>
                  <a:lnTo>
                    <a:pt x="1704639" y="49805"/>
                  </a:lnTo>
                  <a:lnTo>
                    <a:pt x="1716476" y="55382"/>
                  </a:lnTo>
                  <a:lnTo>
                    <a:pt x="1728314" y="61213"/>
                  </a:lnTo>
                  <a:lnTo>
                    <a:pt x="1740152" y="67235"/>
                  </a:lnTo>
                  <a:lnTo>
                    <a:pt x="1751990" y="73374"/>
                  </a:lnTo>
                  <a:lnTo>
                    <a:pt x="1763827" y="79554"/>
                  </a:lnTo>
                  <a:lnTo>
                    <a:pt x="1775665" y="85694"/>
                  </a:lnTo>
                  <a:lnTo>
                    <a:pt x="1787503" y="91715"/>
                  </a:lnTo>
                  <a:lnTo>
                    <a:pt x="1799341" y="97546"/>
                  </a:lnTo>
                  <a:lnTo>
                    <a:pt x="1811178" y="103123"/>
                  </a:lnTo>
                  <a:lnTo>
                    <a:pt x="1823016" y="108396"/>
                  </a:lnTo>
                  <a:lnTo>
                    <a:pt x="1834854" y="113325"/>
                  </a:lnTo>
                  <a:lnTo>
                    <a:pt x="1846692" y="117886"/>
                  </a:lnTo>
                  <a:lnTo>
                    <a:pt x="1858530" y="122065"/>
                  </a:lnTo>
                  <a:lnTo>
                    <a:pt x="1870367" y="125861"/>
                  </a:lnTo>
                  <a:lnTo>
                    <a:pt x="1882205" y="129281"/>
                  </a:lnTo>
                  <a:lnTo>
                    <a:pt x="1894043" y="132341"/>
                  </a:lnTo>
                  <a:lnTo>
                    <a:pt x="1905881" y="135060"/>
                  </a:lnTo>
                  <a:lnTo>
                    <a:pt x="1917718" y="137463"/>
                  </a:lnTo>
                  <a:lnTo>
                    <a:pt x="1929556" y="139576"/>
                  </a:lnTo>
                  <a:lnTo>
                    <a:pt x="1941394" y="141425"/>
                  </a:lnTo>
                  <a:lnTo>
                    <a:pt x="1953232" y="143038"/>
                  </a:lnTo>
                  <a:lnTo>
                    <a:pt x="1965069" y="144439"/>
                  </a:lnTo>
                  <a:lnTo>
                    <a:pt x="1976907" y="145652"/>
                  </a:lnTo>
                  <a:lnTo>
                    <a:pt x="1988745" y="146701"/>
                  </a:lnTo>
                  <a:lnTo>
                    <a:pt x="2000583" y="147605"/>
                  </a:lnTo>
                  <a:lnTo>
                    <a:pt x="2012421" y="148383"/>
                  </a:lnTo>
                  <a:lnTo>
                    <a:pt x="2024258" y="149051"/>
                  </a:lnTo>
                  <a:lnTo>
                    <a:pt x="2036096" y="149625"/>
                  </a:lnTo>
                  <a:lnTo>
                    <a:pt x="2047934" y="150116"/>
                  </a:lnTo>
                  <a:lnTo>
                    <a:pt x="2059772" y="150537"/>
                  </a:lnTo>
                  <a:lnTo>
                    <a:pt x="2071609" y="150896"/>
                  </a:lnTo>
                  <a:lnTo>
                    <a:pt x="2083447" y="151204"/>
                  </a:lnTo>
                  <a:lnTo>
                    <a:pt x="2095285" y="151466"/>
                  </a:lnTo>
                  <a:lnTo>
                    <a:pt x="2107123" y="151690"/>
                  </a:lnTo>
                  <a:lnTo>
                    <a:pt x="2118961" y="151881"/>
                  </a:lnTo>
                  <a:lnTo>
                    <a:pt x="2130798" y="152044"/>
                  </a:lnTo>
                  <a:lnTo>
                    <a:pt x="2142636" y="152183"/>
                  </a:lnTo>
                  <a:lnTo>
                    <a:pt x="2154474" y="152302"/>
                  </a:lnTo>
                  <a:lnTo>
                    <a:pt x="2166312" y="152402"/>
                  </a:lnTo>
                  <a:lnTo>
                    <a:pt x="2178149" y="152488"/>
                  </a:lnTo>
                  <a:lnTo>
                    <a:pt x="2189987" y="152561"/>
                  </a:lnTo>
                  <a:lnTo>
                    <a:pt x="2201825" y="152624"/>
                  </a:lnTo>
                  <a:lnTo>
                    <a:pt x="2213663" y="152677"/>
                  </a:lnTo>
                  <a:lnTo>
                    <a:pt x="2225500" y="152722"/>
                  </a:lnTo>
                  <a:lnTo>
                    <a:pt x="2237338" y="152760"/>
                  </a:lnTo>
                  <a:lnTo>
                    <a:pt x="2249176" y="152793"/>
                  </a:lnTo>
                  <a:lnTo>
                    <a:pt x="2261014" y="152821"/>
                  </a:lnTo>
                  <a:lnTo>
                    <a:pt x="2272852" y="152845"/>
                  </a:lnTo>
                  <a:lnTo>
                    <a:pt x="2284689" y="152865"/>
                  </a:lnTo>
                  <a:lnTo>
                    <a:pt x="2296527" y="152882"/>
                  </a:lnTo>
                  <a:lnTo>
                    <a:pt x="2308365" y="152897"/>
                  </a:lnTo>
                  <a:lnTo>
                    <a:pt x="2320203" y="152909"/>
                  </a:lnTo>
                  <a:lnTo>
                    <a:pt x="2332040" y="152920"/>
                  </a:lnTo>
                  <a:lnTo>
                    <a:pt x="2343878" y="152929"/>
                  </a:lnTo>
                  <a:lnTo>
                    <a:pt x="2343878" y="152980"/>
                  </a:lnTo>
                  <a:lnTo>
                    <a:pt x="2355716" y="152980"/>
                  </a:lnTo>
                  <a:lnTo>
                    <a:pt x="2367554" y="152980"/>
                  </a:lnTo>
                  <a:lnTo>
                    <a:pt x="2379391" y="152980"/>
                  </a:lnTo>
                  <a:lnTo>
                    <a:pt x="2391229" y="152980"/>
                  </a:lnTo>
                  <a:lnTo>
                    <a:pt x="2403067" y="152980"/>
                  </a:lnTo>
                  <a:lnTo>
                    <a:pt x="2414905" y="152980"/>
                  </a:lnTo>
                  <a:lnTo>
                    <a:pt x="2426743" y="152980"/>
                  </a:lnTo>
                  <a:lnTo>
                    <a:pt x="2438580" y="152980"/>
                  </a:lnTo>
                  <a:lnTo>
                    <a:pt x="2450418" y="152980"/>
                  </a:lnTo>
                  <a:lnTo>
                    <a:pt x="2462256" y="152980"/>
                  </a:lnTo>
                  <a:lnTo>
                    <a:pt x="2474094" y="152980"/>
                  </a:lnTo>
                  <a:lnTo>
                    <a:pt x="2485931" y="152980"/>
                  </a:lnTo>
                  <a:lnTo>
                    <a:pt x="2497769" y="152980"/>
                  </a:lnTo>
                  <a:lnTo>
                    <a:pt x="2509607" y="152980"/>
                  </a:lnTo>
                  <a:lnTo>
                    <a:pt x="2521445" y="152980"/>
                  </a:lnTo>
                  <a:lnTo>
                    <a:pt x="2533283" y="152980"/>
                  </a:lnTo>
                  <a:lnTo>
                    <a:pt x="2545120" y="152980"/>
                  </a:lnTo>
                  <a:lnTo>
                    <a:pt x="2556958" y="152980"/>
                  </a:lnTo>
                  <a:lnTo>
                    <a:pt x="2568796" y="152980"/>
                  </a:lnTo>
                  <a:lnTo>
                    <a:pt x="2580634" y="152980"/>
                  </a:lnTo>
                  <a:lnTo>
                    <a:pt x="2592471" y="152980"/>
                  </a:lnTo>
                  <a:lnTo>
                    <a:pt x="2604309" y="152980"/>
                  </a:lnTo>
                  <a:lnTo>
                    <a:pt x="2616147" y="152980"/>
                  </a:lnTo>
                  <a:lnTo>
                    <a:pt x="2627985" y="152980"/>
                  </a:lnTo>
                  <a:lnTo>
                    <a:pt x="2639822" y="152980"/>
                  </a:lnTo>
                  <a:lnTo>
                    <a:pt x="2651660" y="152980"/>
                  </a:lnTo>
                  <a:lnTo>
                    <a:pt x="2663498" y="152980"/>
                  </a:lnTo>
                  <a:lnTo>
                    <a:pt x="2675336" y="152980"/>
                  </a:lnTo>
                  <a:lnTo>
                    <a:pt x="2687174" y="152980"/>
                  </a:lnTo>
                  <a:lnTo>
                    <a:pt x="2699011" y="152980"/>
                  </a:lnTo>
                  <a:lnTo>
                    <a:pt x="2710849" y="152980"/>
                  </a:lnTo>
                  <a:lnTo>
                    <a:pt x="2722687" y="152980"/>
                  </a:lnTo>
                  <a:lnTo>
                    <a:pt x="2734525" y="152980"/>
                  </a:lnTo>
                  <a:lnTo>
                    <a:pt x="2746362" y="152980"/>
                  </a:lnTo>
                  <a:lnTo>
                    <a:pt x="2758200" y="152980"/>
                  </a:lnTo>
                  <a:lnTo>
                    <a:pt x="2770038" y="152980"/>
                  </a:lnTo>
                  <a:lnTo>
                    <a:pt x="2781876" y="152980"/>
                  </a:lnTo>
                  <a:lnTo>
                    <a:pt x="2793713" y="152980"/>
                  </a:lnTo>
                  <a:lnTo>
                    <a:pt x="2805551" y="152980"/>
                  </a:lnTo>
                  <a:lnTo>
                    <a:pt x="2817389" y="152980"/>
                  </a:lnTo>
                  <a:lnTo>
                    <a:pt x="2829227" y="152980"/>
                  </a:lnTo>
                  <a:lnTo>
                    <a:pt x="2841065" y="152980"/>
                  </a:lnTo>
                  <a:lnTo>
                    <a:pt x="2852902" y="152980"/>
                  </a:lnTo>
                  <a:lnTo>
                    <a:pt x="2864740" y="152980"/>
                  </a:lnTo>
                  <a:lnTo>
                    <a:pt x="2876578" y="152980"/>
                  </a:lnTo>
                  <a:lnTo>
                    <a:pt x="2888416" y="152980"/>
                  </a:lnTo>
                  <a:lnTo>
                    <a:pt x="2900253" y="152980"/>
                  </a:lnTo>
                  <a:lnTo>
                    <a:pt x="2912091" y="152980"/>
                  </a:lnTo>
                  <a:lnTo>
                    <a:pt x="2923929" y="152980"/>
                  </a:lnTo>
                  <a:lnTo>
                    <a:pt x="2935767" y="152980"/>
                  </a:lnTo>
                  <a:lnTo>
                    <a:pt x="2947604" y="152980"/>
                  </a:lnTo>
                  <a:lnTo>
                    <a:pt x="2959442" y="152980"/>
                  </a:lnTo>
                  <a:lnTo>
                    <a:pt x="2971280" y="152980"/>
                  </a:lnTo>
                  <a:lnTo>
                    <a:pt x="2983118" y="152980"/>
                  </a:lnTo>
                  <a:lnTo>
                    <a:pt x="2994956" y="152980"/>
                  </a:lnTo>
                  <a:lnTo>
                    <a:pt x="3006793" y="152980"/>
                  </a:lnTo>
                  <a:lnTo>
                    <a:pt x="3018631" y="152980"/>
                  </a:lnTo>
                  <a:lnTo>
                    <a:pt x="3030469" y="152980"/>
                  </a:lnTo>
                  <a:lnTo>
                    <a:pt x="3042307" y="152980"/>
                  </a:lnTo>
                  <a:lnTo>
                    <a:pt x="3054144" y="152980"/>
                  </a:lnTo>
                  <a:lnTo>
                    <a:pt x="3065982" y="152980"/>
                  </a:lnTo>
                  <a:lnTo>
                    <a:pt x="3077820" y="152980"/>
                  </a:lnTo>
                  <a:lnTo>
                    <a:pt x="3089658" y="152980"/>
                  </a:lnTo>
                  <a:lnTo>
                    <a:pt x="3101496" y="152980"/>
                  </a:lnTo>
                  <a:lnTo>
                    <a:pt x="3113333" y="152980"/>
                  </a:lnTo>
                  <a:lnTo>
                    <a:pt x="3125171" y="152980"/>
                  </a:lnTo>
                  <a:lnTo>
                    <a:pt x="3137009" y="152980"/>
                  </a:lnTo>
                  <a:lnTo>
                    <a:pt x="3148847" y="152980"/>
                  </a:lnTo>
                  <a:lnTo>
                    <a:pt x="3160684" y="152980"/>
                  </a:lnTo>
                  <a:lnTo>
                    <a:pt x="3172522" y="152980"/>
                  </a:lnTo>
                  <a:lnTo>
                    <a:pt x="3184360" y="152980"/>
                  </a:lnTo>
                  <a:lnTo>
                    <a:pt x="3196198" y="152980"/>
                  </a:lnTo>
                  <a:lnTo>
                    <a:pt x="3208035" y="152980"/>
                  </a:lnTo>
                  <a:lnTo>
                    <a:pt x="3219873" y="152980"/>
                  </a:lnTo>
                  <a:lnTo>
                    <a:pt x="3231711" y="152980"/>
                  </a:lnTo>
                  <a:lnTo>
                    <a:pt x="3243549" y="152980"/>
                  </a:lnTo>
                  <a:lnTo>
                    <a:pt x="3255387" y="152980"/>
                  </a:lnTo>
                  <a:lnTo>
                    <a:pt x="3267224" y="152980"/>
                  </a:lnTo>
                  <a:lnTo>
                    <a:pt x="3279062" y="152980"/>
                  </a:lnTo>
                  <a:lnTo>
                    <a:pt x="3290900" y="152980"/>
                  </a:lnTo>
                  <a:lnTo>
                    <a:pt x="3302738" y="152980"/>
                  </a:lnTo>
                  <a:lnTo>
                    <a:pt x="3314575" y="152980"/>
                  </a:lnTo>
                  <a:lnTo>
                    <a:pt x="3326413" y="152980"/>
                  </a:lnTo>
                  <a:lnTo>
                    <a:pt x="3338251" y="152980"/>
                  </a:lnTo>
                  <a:lnTo>
                    <a:pt x="3350089" y="152980"/>
                  </a:lnTo>
                  <a:lnTo>
                    <a:pt x="3361926" y="152980"/>
                  </a:lnTo>
                  <a:lnTo>
                    <a:pt x="3373764" y="152980"/>
                  </a:lnTo>
                  <a:lnTo>
                    <a:pt x="3385602" y="152980"/>
                  </a:lnTo>
                  <a:lnTo>
                    <a:pt x="3397440" y="152980"/>
                  </a:lnTo>
                  <a:lnTo>
                    <a:pt x="3409278" y="152980"/>
                  </a:lnTo>
                  <a:lnTo>
                    <a:pt x="3421115" y="152980"/>
                  </a:lnTo>
                  <a:lnTo>
                    <a:pt x="3432953" y="152980"/>
                  </a:lnTo>
                  <a:lnTo>
                    <a:pt x="3444791" y="152980"/>
                  </a:lnTo>
                  <a:lnTo>
                    <a:pt x="3456629" y="152980"/>
                  </a:lnTo>
                  <a:lnTo>
                    <a:pt x="3468466" y="152980"/>
                  </a:lnTo>
                  <a:lnTo>
                    <a:pt x="3480304" y="152980"/>
                  </a:lnTo>
                  <a:lnTo>
                    <a:pt x="3492142" y="152980"/>
                  </a:lnTo>
                  <a:lnTo>
                    <a:pt x="3503980" y="152980"/>
                  </a:lnTo>
                  <a:lnTo>
                    <a:pt x="3515818" y="152980"/>
                  </a:lnTo>
                  <a:lnTo>
                    <a:pt x="3515818" y="152929"/>
                  </a:lnTo>
                  <a:lnTo>
                    <a:pt x="3527655" y="152920"/>
                  </a:lnTo>
                  <a:lnTo>
                    <a:pt x="3539493" y="152909"/>
                  </a:lnTo>
                  <a:lnTo>
                    <a:pt x="3551331" y="152897"/>
                  </a:lnTo>
                  <a:lnTo>
                    <a:pt x="3563169" y="152882"/>
                  </a:lnTo>
                  <a:lnTo>
                    <a:pt x="3575006" y="152865"/>
                  </a:lnTo>
                  <a:lnTo>
                    <a:pt x="3586844" y="152845"/>
                  </a:lnTo>
                  <a:lnTo>
                    <a:pt x="3598682" y="152821"/>
                  </a:lnTo>
                  <a:lnTo>
                    <a:pt x="3610520" y="152793"/>
                  </a:lnTo>
                  <a:lnTo>
                    <a:pt x="3622357" y="152760"/>
                  </a:lnTo>
                  <a:lnTo>
                    <a:pt x="3634195" y="152722"/>
                  </a:lnTo>
                  <a:lnTo>
                    <a:pt x="3646033" y="152677"/>
                  </a:lnTo>
                  <a:lnTo>
                    <a:pt x="3657871" y="152624"/>
                  </a:lnTo>
                  <a:lnTo>
                    <a:pt x="3669709" y="152561"/>
                  </a:lnTo>
                  <a:lnTo>
                    <a:pt x="3681546" y="152488"/>
                  </a:lnTo>
                  <a:lnTo>
                    <a:pt x="3693384" y="152402"/>
                  </a:lnTo>
                  <a:lnTo>
                    <a:pt x="3705222" y="152302"/>
                  </a:lnTo>
                  <a:lnTo>
                    <a:pt x="3717060" y="152183"/>
                  </a:lnTo>
                  <a:lnTo>
                    <a:pt x="3728897" y="152044"/>
                  </a:lnTo>
                  <a:lnTo>
                    <a:pt x="3740735" y="151881"/>
                  </a:lnTo>
                  <a:lnTo>
                    <a:pt x="3752573" y="151690"/>
                  </a:lnTo>
                  <a:lnTo>
                    <a:pt x="3764411" y="151466"/>
                  </a:lnTo>
                  <a:lnTo>
                    <a:pt x="3776248" y="151204"/>
                  </a:lnTo>
                  <a:lnTo>
                    <a:pt x="3788086" y="150896"/>
                  </a:lnTo>
                  <a:lnTo>
                    <a:pt x="3799924" y="150537"/>
                  </a:lnTo>
                  <a:lnTo>
                    <a:pt x="3811762" y="150116"/>
                  </a:lnTo>
                  <a:lnTo>
                    <a:pt x="3823600" y="149625"/>
                  </a:lnTo>
                  <a:lnTo>
                    <a:pt x="3835437" y="149051"/>
                  </a:lnTo>
                  <a:lnTo>
                    <a:pt x="3847275" y="148383"/>
                  </a:lnTo>
                  <a:lnTo>
                    <a:pt x="3859113" y="147605"/>
                  </a:lnTo>
                  <a:lnTo>
                    <a:pt x="3870951" y="146701"/>
                  </a:lnTo>
                  <a:lnTo>
                    <a:pt x="3882788" y="145652"/>
                  </a:lnTo>
                  <a:lnTo>
                    <a:pt x="3894626" y="144439"/>
                  </a:lnTo>
                  <a:lnTo>
                    <a:pt x="3906464" y="143038"/>
                  </a:lnTo>
                  <a:lnTo>
                    <a:pt x="3918302" y="141425"/>
                  </a:lnTo>
                  <a:lnTo>
                    <a:pt x="3930139" y="139576"/>
                  </a:lnTo>
                  <a:lnTo>
                    <a:pt x="3941977" y="137463"/>
                  </a:lnTo>
                  <a:lnTo>
                    <a:pt x="3953815" y="135060"/>
                  </a:lnTo>
                  <a:lnTo>
                    <a:pt x="3965653" y="132341"/>
                  </a:lnTo>
                  <a:lnTo>
                    <a:pt x="3977491" y="129281"/>
                  </a:lnTo>
                  <a:lnTo>
                    <a:pt x="3989328" y="125861"/>
                  </a:lnTo>
                  <a:lnTo>
                    <a:pt x="4001166" y="122065"/>
                  </a:lnTo>
                  <a:lnTo>
                    <a:pt x="4013004" y="117886"/>
                  </a:lnTo>
                  <a:lnTo>
                    <a:pt x="4024842" y="113325"/>
                  </a:lnTo>
                  <a:lnTo>
                    <a:pt x="4036679" y="108396"/>
                  </a:lnTo>
                  <a:lnTo>
                    <a:pt x="4048517" y="103123"/>
                  </a:lnTo>
                  <a:lnTo>
                    <a:pt x="4060355" y="97546"/>
                  </a:lnTo>
                  <a:lnTo>
                    <a:pt x="4072193" y="91715"/>
                  </a:lnTo>
                  <a:lnTo>
                    <a:pt x="4084031" y="85694"/>
                  </a:lnTo>
                  <a:lnTo>
                    <a:pt x="4095868" y="79554"/>
                  </a:lnTo>
                  <a:lnTo>
                    <a:pt x="4107706" y="73374"/>
                  </a:lnTo>
                  <a:lnTo>
                    <a:pt x="4119544" y="67235"/>
                  </a:lnTo>
                  <a:lnTo>
                    <a:pt x="4131382" y="61213"/>
                  </a:lnTo>
                  <a:lnTo>
                    <a:pt x="4143219" y="55382"/>
                  </a:lnTo>
                  <a:lnTo>
                    <a:pt x="4155057" y="49805"/>
                  </a:lnTo>
                  <a:lnTo>
                    <a:pt x="4166895" y="44532"/>
                  </a:lnTo>
                  <a:lnTo>
                    <a:pt x="4178733" y="39603"/>
                  </a:lnTo>
                  <a:lnTo>
                    <a:pt x="4190570" y="35042"/>
                  </a:lnTo>
                  <a:lnTo>
                    <a:pt x="4202408" y="30863"/>
                  </a:lnTo>
                  <a:lnTo>
                    <a:pt x="4214246" y="27067"/>
                  </a:lnTo>
                  <a:lnTo>
                    <a:pt x="4226084" y="23647"/>
                  </a:lnTo>
                  <a:lnTo>
                    <a:pt x="4237922" y="20587"/>
                  </a:lnTo>
                  <a:lnTo>
                    <a:pt x="4249759" y="17868"/>
                  </a:lnTo>
                  <a:lnTo>
                    <a:pt x="4261597" y="15465"/>
                  </a:lnTo>
                  <a:lnTo>
                    <a:pt x="4273435" y="13352"/>
                  </a:lnTo>
                  <a:lnTo>
                    <a:pt x="4285273" y="11503"/>
                  </a:lnTo>
                  <a:lnTo>
                    <a:pt x="4297110" y="9891"/>
                  </a:lnTo>
                  <a:lnTo>
                    <a:pt x="4308948" y="8490"/>
                  </a:lnTo>
                  <a:lnTo>
                    <a:pt x="4320786" y="7276"/>
                  </a:lnTo>
                  <a:lnTo>
                    <a:pt x="4332624" y="6227"/>
                  </a:lnTo>
                  <a:lnTo>
                    <a:pt x="4344461" y="5323"/>
                  </a:lnTo>
                  <a:lnTo>
                    <a:pt x="4356299" y="4545"/>
                  </a:lnTo>
                  <a:lnTo>
                    <a:pt x="4368137" y="3877"/>
                  </a:lnTo>
                  <a:lnTo>
                    <a:pt x="4379975" y="3303"/>
                  </a:lnTo>
                  <a:lnTo>
                    <a:pt x="4391813" y="2812"/>
                  </a:lnTo>
                  <a:lnTo>
                    <a:pt x="4403650" y="2391"/>
                  </a:lnTo>
                  <a:lnTo>
                    <a:pt x="4415488" y="2032"/>
                  </a:lnTo>
                  <a:lnTo>
                    <a:pt x="4427326" y="1724"/>
                  </a:lnTo>
                  <a:lnTo>
                    <a:pt x="4439164" y="1462"/>
                  </a:lnTo>
                  <a:lnTo>
                    <a:pt x="4451001" y="1238"/>
                  </a:lnTo>
                  <a:lnTo>
                    <a:pt x="4462839" y="1047"/>
                  </a:lnTo>
                  <a:lnTo>
                    <a:pt x="4474677" y="884"/>
                  </a:lnTo>
                  <a:lnTo>
                    <a:pt x="4486515" y="745"/>
                  </a:lnTo>
                  <a:lnTo>
                    <a:pt x="4498352" y="627"/>
                  </a:lnTo>
                  <a:lnTo>
                    <a:pt x="4510190" y="526"/>
                  </a:lnTo>
                  <a:lnTo>
                    <a:pt x="4522028" y="440"/>
                  </a:lnTo>
                  <a:lnTo>
                    <a:pt x="4533866" y="367"/>
                  </a:lnTo>
                  <a:lnTo>
                    <a:pt x="4545704" y="304"/>
                  </a:lnTo>
                  <a:lnTo>
                    <a:pt x="4557541" y="251"/>
                  </a:lnTo>
                  <a:lnTo>
                    <a:pt x="4569379" y="206"/>
                  </a:lnTo>
                  <a:lnTo>
                    <a:pt x="4581217" y="168"/>
                  </a:lnTo>
                  <a:lnTo>
                    <a:pt x="4593055" y="135"/>
                  </a:lnTo>
                  <a:lnTo>
                    <a:pt x="4604892" y="107"/>
                  </a:lnTo>
                  <a:lnTo>
                    <a:pt x="4616730" y="83"/>
                  </a:lnTo>
                  <a:lnTo>
                    <a:pt x="4628568" y="63"/>
                  </a:lnTo>
                  <a:lnTo>
                    <a:pt x="4640406" y="46"/>
                  </a:lnTo>
                  <a:lnTo>
                    <a:pt x="4652244" y="32"/>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63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93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4" name="pt74"/>
            <p:cNvSpPr/>
            <p:nvPr/>
          </p:nvSpPr>
          <p:spPr>
            <a:xfrm>
              <a:off x="593936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5" name="pt75"/>
            <p:cNvSpPr/>
            <p:nvPr/>
          </p:nvSpPr>
          <p:spPr>
            <a:xfrm>
              <a:off x="593936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939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7" name="pt77"/>
            <p:cNvSpPr/>
            <p:nvPr/>
          </p:nvSpPr>
          <p:spPr>
            <a:xfrm>
              <a:off x="7111307" y="84636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78" name="pt78"/>
            <p:cNvSpPr/>
            <p:nvPr/>
          </p:nvSpPr>
          <p:spPr>
            <a:xfrm>
              <a:off x="7111307"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939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5242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82" name="pt82"/>
            <p:cNvSpPr/>
            <p:nvPr/>
          </p:nvSpPr>
          <p:spPr>
            <a:xfrm>
              <a:off x="593936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524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30546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584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61152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645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9175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7062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2236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7668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52971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8274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8357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8881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14184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9487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44790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6009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75397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9070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406003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21306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36609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51912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6721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82519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9782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13125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2842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43731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59035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74338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44230"/>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(687,000)</a:t>
              </a:r>
            </a:p>
          </p:txBody>
        </p:sp>
        <p:sp>
          <p:nvSpPr>
            <p:cNvPr id="236" name="tx236"/>
            <p:cNvSpPr/>
            <p:nvPr/>
          </p:nvSpPr>
          <p:spPr>
            <a:xfrm>
              <a:off x="1555431" y="997262"/>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(351,000)</a:t>
              </a:r>
            </a:p>
          </p:txBody>
        </p:sp>
        <p:sp>
          <p:nvSpPr>
            <p:cNvPr id="237" name="tx237"/>
            <p:cNvSpPr/>
            <p:nvPr/>
          </p:nvSpPr>
          <p:spPr>
            <a:xfrm>
              <a:off x="1392103" y="1150293"/>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303325"/>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56357"/>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609389"/>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6242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6002" y="1915452"/>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(58,000)</a:t>
              </a:r>
            </a:p>
          </p:txBody>
        </p:sp>
        <p:sp>
          <p:nvSpPr>
            <p:cNvPr id="243" name="tx243"/>
            <p:cNvSpPr/>
            <p:nvPr/>
          </p:nvSpPr>
          <p:spPr>
            <a:xfrm>
              <a:off x="1724284"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(54,000)</a:t>
              </a:r>
            </a:p>
          </p:txBody>
        </p:sp>
        <p:sp>
          <p:nvSpPr>
            <p:cNvPr id="244" name="tx244"/>
            <p:cNvSpPr/>
            <p:nvPr/>
          </p:nvSpPr>
          <p:spPr>
            <a:xfrm>
              <a:off x="1433038" y="2221516"/>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74548"/>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527580"/>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80611"/>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833643"/>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86675"/>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139707"/>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1071998" y="3292738"/>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(2,000)</a:t>
              </a:r>
            </a:p>
          </p:txBody>
        </p:sp>
        <p:sp>
          <p:nvSpPr>
            <p:cNvPr id="252" name="tx252"/>
            <p:cNvSpPr/>
            <p:nvPr/>
          </p:nvSpPr>
          <p:spPr>
            <a:xfrm>
              <a:off x="1765116" y="3445770"/>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9880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(1,000)</a:t>
              </a:r>
            </a:p>
          </p:txBody>
        </p:sp>
        <p:sp>
          <p:nvSpPr>
            <p:cNvPr id="254" name="tx254"/>
            <p:cNvSpPr/>
            <p:nvPr/>
          </p:nvSpPr>
          <p:spPr>
            <a:xfrm>
              <a:off x="1526265" y="3751834"/>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904866"/>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(1,000)</a:t>
              </a:r>
            </a:p>
          </p:txBody>
        </p:sp>
        <p:sp>
          <p:nvSpPr>
            <p:cNvPr id="256" name="tx256"/>
            <p:cNvSpPr/>
            <p:nvPr/>
          </p:nvSpPr>
          <p:spPr>
            <a:xfrm>
              <a:off x="1692202" y="4057897"/>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975649" y="4210929"/>
              <a:ext cx="138940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(&lt;1,000)</a:t>
              </a:r>
            </a:p>
          </p:txBody>
        </p:sp>
        <p:sp>
          <p:nvSpPr>
            <p:cNvPr id="258" name="tx258"/>
            <p:cNvSpPr/>
            <p:nvPr/>
          </p:nvSpPr>
          <p:spPr>
            <a:xfrm>
              <a:off x="1546630" y="4363961"/>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516993"/>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670025"/>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82305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(&lt;500)</a:t>
              </a:r>
            </a:p>
          </p:txBody>
        </p:sp>
        <p:sp>
          <p:nvSpPr>
            <p:cNvPr id="263" name="tx263"/>
            <p:cNvSpPr/>
            <p:nvPr/>
          </p:nvSpPr>
          <p:spPr>
            <a:xfrm>
              <a:off x="1511631" y="5129120"/>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(&lt;500)</a:t>
              </a:r>
            </a:p>
          </p:txBody>
        </p:sp>
        <p:sp>
          <p:nvSpPr>
            <p:cNvPr id="264" name="tx264"/>
            <p:cNvSpPr/>
            <p:nvPr/>
          </p:nvSpPr>
          <p:spPr>
            <a:xfrm>
              <a:off x="463000" y="5282152"/>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(&lt;200)</a:t>
              </a:r>
            </a:p>
          </p:txBody>
        </p:sp>
        <p:sp>
          <p:nvSpPr>
            <p:cNvPr id="265" name="tx265"/>
            <p:cNvSpPr/>
            <p:nvPr/>
          </p:nvSpPr>
          <p:spPr>
            <a:xfrm>
              <a:off x="1045442" y="5435184"/>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266" name="tx266"/>
            <p:cNvSpPr/>
            <p:nvPr/>
          </p:nvSpPr>
          <p:spPr>
            <a:xfrm>
              <a:off x="1593346" y="5588215"/>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1063249"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268" name="tx268"/>
            <p:cNvSpPr/>
            <p:nvPr/>
          </p:nvSpPr>
          <p:spPr>
            <a:xfrm>
              <a:off x="7287203" y="844230"/>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Mexico (218,000)</a:t>
              </a:r>
            </a:p>
          </p:txBody>
        </p:sp>
        <p:sp>
          <p:nvSpPr>
            <p:cNvPr id="269" name="tx269"/>
            <p:cNvSpPr/>
            <p:nvPr/>
          </p:nvSpPr>
          <p:spPr>
            <a:xfrm>
              <a:off x="7287203" y="997262"/>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50293"/>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303325"/>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56357"/>
              <a:ext cx="62905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Haiti (55,000)</a:t>
              </a:r>
            </a:p>
          </p:txBody>
        </p:sp>
        <p:sp>
          <p:nvSpPr>
            <p:cNvPr id="273" name="tx273"/>
            <p:cNvSpPr/>
            <p:nvPr/>
          </p:nvSpPr>
          <p:spPr>
            <a:xfrm>
              <a:off x="7287203" y="1609389"/>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62421"/>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915452"/>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Brazil (50,000)</a:t>
              </a:r>
            </a:p>
          </p:txBody>
        </p:sp>
        <p:sp>
          <p:nvSpPr>
            <p:cNvPr id="276" name="tx276"/>
            <p:cNvSpPr/>
            <p:nvPr/>
          </p:nvSpPr>
          <p:spPr>
            <a:xfrm>
              <a:off x="7287203" y="2068484"/>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Peru (42,000)</a:t>
              </a:r>
            </a:p>
          </p:txBody>
        </p:sp>
        <p:sp>
          <p:nvSpPr>
            <p:cNvPr id="277" name="tx277"/>
            <p:cNvSpPr/>
            <p:nvPr/>
          </p:nvSpPr>
          <p:spPr>
            <a:xfrm>
              <a:off x="7287203" y="2221516"/>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74548"/>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52758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80611"/>
              <a:ext cx="129305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Dominican Republic (6,000)</a:t>
              </a:r>
            </a:p>
          </p:txBody>
        </p:sp>
        <p:sp>
          <p:nvSpPr>
            <p:cNvPr id="281" name="tx281"/>
            <p:cNvSpPr/>
            <p:nvPr/>
          </p:nvSpPr>
          <p:spPr>
            <a:xfrm>
              <a:off x="7287203" y="2833643"/>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86675"/>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Panama (4,000)</a:t>
              </a:r>
            </a:p>
          </p:txBody>
        </p:sp>
        <p:sp>
          <p:nvSpPr>
            <p:cNvPr id="283" name="tx283"/>
            <p:cNvSpPr/>
            <p:nvPr/>
          </p:nvSpPr>
          <p:spPr>
            <a:xfrm>
              <a:off x="7287203" y="3139707"/>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9273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445770"/>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98802"/>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751834"/>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904866"/>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4057897"/>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Belize (&lt;1,000)</a:t>
              </a:r>
            </a:p>
          </p:txBody>
        </p:sp>
        <p:sp>
          <p:nvSpPr>
            <p:cNvPr id="290" name="tx290"/>
            <p:cNvSpPr/>
            <p:nvPr/>
          </p:nvSpPr>
          <p:spPr>
            <a:xfrm>
              <a:off x="7287203" y="4210929"/>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363961"/>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516993"/>
              <a:ext cx="8534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Lucia (&lt;200)</a:t>
              </a:r>
            </a:p>
          </p:txBody>
        </p:sp>
        <p:sp>
          <p:nvSpPr>
            <p:cNvPr id="293" name="tx293"/>
            <p:cNvSpPr/>
            <p:nvPr/>
          </p:nvSpPr>
          <p:spPr>
            <a:xfrm>
              <a:off x="7287203" y="4670025"/>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823056"/>
              <a:ext cx="130201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and Tobago (&lt;200)</a:t>
              </a:r>
            </a:p>
          </p:txBody>
        </p:sp>
        <p:sp>
          <p:nvSpPr>
            <p:cNvPr id="295" name="tx295"/>
            <p:cNvSpPr/>
            <p:nvPr/>
          </p:nvSpPr>
          <p:spPr>
            <a:xfrm>
              <a:off x="7287203" y="4976088"/>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Grenada (&lt;100)</a:t>
              </a:r>
            </a:p>
          </p:txBody>
        </p:sp>
        <p:sp>
          <p:nvSpPr>
            <p:cNvPr id="296" name="tx296"/>
            <p:cNvSpPr/>
            <p:nvPr/>
          </p:nvSpPr>
          <p:spPr>
            <a:xfrm>
              <a:off x="7287203" y="5129120"/>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282152"/>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435184"/>
              <a:ext cx="190205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Vincent and the Grenadines (&lt;100)</a:t>
              </a:r>
            </a:p>
          </p:txBody>
        </p:sp>
        <p:sp>
          <p:nvSpPr>
            <p:cNvPr id="299" name="tx299"/>
            <p:cNvSpPr/>
            <p:nvPr/>
          </p:nvSpPr>
          <p:spPr>
            <a:xfrm>
              <a:off x="7287203" y="5588215"/>
              <a:ext cx="131961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and Barbuda (&lt;100)</a:t>
              </a:r>
            </a:p>
          </p:txBody>
        </p:sp>
        <p:sp>
          <p:nvSpPr>
            <p:cNvPr id="300" name="tx300"/>
            <p:cNvSpPr/>
            <p:nvPr/>
          </p:nvSpPr>
          <p:spPr>
            <a:xfrm>
              <a:off x="7287203" y="5741247"/>
              <a:ext cx="13018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Saint Kitts and Nevis (&lt;100)</a:t>
              </a:r>
            </a:p>
          </p:txBody>
        </p:sp>
        <p:sp>
          <p:nvSpPr>
            <p:cNvPr id="301" name="tx301"/>
            <p:cNvSpPr/>
            <p:nvPr/>
          </p:nvSpPr>
          <p:spPr>
            <a:xfrm>
              <a:off x="570259" y="864741"/>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17773"/>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69386"/>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24164"/>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76923"/>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2853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84296"/>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3459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87631"/>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4066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9505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4809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99703"/>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54154"/>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30058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5885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31324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6491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61794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7098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92537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78408"/>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230021"/>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8447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53613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68917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84356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99523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14826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301244"/>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4542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60730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76033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6107384"/>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610745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16246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Countries ranked by number of zero-dose children, LACR, 2021-2025</a:t>
              </a:r>
            </a:p>
          </p:txBody>
        </p:sp>
        <p:sp>
          <p:nvSpPr>
            <p:cNvPr id="340" name="tx340"/>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41" name="tx341"/>
            <p:cNvSpPr/>
            <p:nvPr/>
          </p:nvSpPr>
          <p:spPr>
            <a:xfrm>
              <a:off x="5800628" y="6569876"/>
              <a:ext cx="327378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Number in parentheses is the number of zero-dose children.</a:t>
              </a:r>
            </a:p>
          </p:txBody>
        </p:sp>
      </p:grpSp>
      <p:sp>
        <p:nvSpPr>
          <p:cNvPr id="3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This chart compares the ranking of countries in the region based on the absolute number of zero-dose children, with rank 1 representing the country with the most zero-dose children.
In 2021, Mexico ranked number 2 out of 33 countries with 351,000 zero-dose children.
In 2025, Mexico ranked number 1 out of 33 countries with 218,000 zero-dose children.
Note: Absolute numbers of zero-dose children is based on a combination of programme performance and surviving infant target population size. Countries may climb to a higher rank despite a decline in number of zero-dose children as the ranking also depends on performance of other countries in the region.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079223" y="4394095"/>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5" name="pl5"/>
            <p:cNvSpPr/>
            <p:nvPr/>
          </p:nvSpPr>
          <p:spPr>
            <a:xfrm>
              <a:off x="1079223" y="3811511"/>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6" name="pl6"/>
            <p:cNvSpPr/>
            <p:nvPr/>
          </p:nvSpPr>
          <p:spPr>
            <a:xfrm>
              <a:off x="1079223" y="3228927"/>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7" name="pl7"/>
            <p:cNvSpPr/>
            <p:nvPr/>
          </p:nvSpPr>
          <p:spPr>
            <a:xfrm>
              <a:off x="1079223" y="2646344"/>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8" name="pl8"/>
            <p:cNvSpPr/>
            <p:nvPr/>
          </p:nvSpPr>
          <p:spPr>
            <a:xfrm>
              <a:off x="1079223" y="2063760"/>
              <a:ext cx="7577658" cy="0"/>
            </a:xfrm>
            <a:custGeom>
              <a:avLst/>
              <a:pathLst>
                <a:path w="7577658" h="0">
                  <a:moveTo>
                    <a:pt x="0" y="0"/>
                  </a:moveTo>
                  <a:lnTo>
                    <a:pt x="7577658" y="0"/>
                  </a:lnTo>
                  <a:lnTo>
                    <a:pt x="7577658" y="0"/>
                  </a:lnTo>
                </a:path>
              </a:pathLst>
            </a:custGeom>
            <a:ln w="6775" cap="flat">
              <a:solidFill>
                <a:srgbClr val="EBEBEB">
                  <a:alpha val="100000"/>
                </a:srgbClr>
              </a:solidFill>
              <a:prstDash val="solid"/>
              <a:round/>
            </a:ln>
          </p:spPr>
          <p:txBody>
            <a:bodyPr/>
            <a:lstStyle/>
            <a:p/>
          </p:txBody>
        </p:sp>
        <p:sp>
          <p:nvSpPr>
            <p:cNvPr id="9" name="pl9"/>
            <p:cNvSpPr/>
            <p:nvPr/>
          </p:nvSpPr>
          <p:spPr>
            <a:xfrm>
              <a:off x="1079223" y="4685387"/>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0" name="pl10"/>
            <p:cNvSpPr/>
            <p:nvPr/>
          </p:nvSpPr>
          <p:spPr>
            <a:xfrm>
              <a:off x="1079223" y="4102803"/>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1" name="pl11"/>
            <p:cNvSpPr/>
            <p:nvPr/>
          </p:nvSpPr>
          <p:spPr>
            <a:xfrm>
              <a:off x="1079223" y="3520219"/>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2" name="pl12"/>
            <p:cNvSpPr/>
            <p:nvPr/>
          </p:nvSpPr>
          <p:spPr>
            <a:xfrm>
              <a:off x="1079223" y="2937636"/>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3" name="pl13"/>
            <p:cNvSpPr/>
            <p:nvPr/>
          </p:nvSpPr>
          <p:spPr>
            <a:xfrm>
              <a:off x="1079223" y="2355052"/>
              <a:ext cx="7577658" cy="0"/>
            </a:xfrm>
            <a:custGeom>
              <a:avLst/>
              <a:pathLst>
                <a:path w="7577658" h="0">
                  <a:moveTo>
                    <a:pt x="0" y="0"/>
                  </a:moveTo>
                  <a:lnTo>
                    <a:pt x="7577658" y="0"/>
                  </a:lnTo>
                  <a:lnTo>
                    <a:pt x="7577658" y="0"/>
                  </a:lnTo>
                </a:path>
              </a:pathLst>
            </a:custGeom>
            <a:ln w="13550" cap="flat">
              <a:solidFill>
                <a:srgbClr val="EBEBEB">
                  <a:alpha val="100000"/>
                </a:srgbClr>
              </a:solidFill>
              <a:prstDash val="solid"/>
              <a:round/>
            </a:ln>
          </p:spPr>
          <p:txBody>
            <a:bodyPr/>
            <a:lstStyle/>
            <a:p/>
          </p:txBody>
        </p:sp>
        <p:sp>
          <p:nvSpPr>
            <p:cNvPr id="14" name="pl14"/>
            <p:cNvSpPr/>
            <p:nvPr/>
          </p:nvSpPr>
          <p:spPr>
            <a:xfrm>
              <a:off x="152398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63867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75336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86805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21212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75980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98274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20567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428617"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6515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874493"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09743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8" name="rc28"/>
            <p:cNvSpPr/>
            <p:nvPr/>
          </p:nvSpPr>
          <p:spPr>
            <a:xfrm>
              <a:off x="1423662" y="3365010"/>
              <a:ext cx="200644" cy="1320376"/>
            </a:xfrm>
            <a:prstGeom prst="rect">
              <a:avLst/>
            </a:prstGeom>
            <a:solidFill>
              <a:srgbClr val="80BD41">
                <a:alpha val="100000"/>
              </a:srgbClr>
            </a:solidFill>
          </p:spPr>
          <p:txBody>
            <a:bodyPr/>
            <a:lstStyle/>
            <a:p/>
          </p:txBody>
        </p:sp>
        <p:sp>
          <p:nvSpPr>
            <p:cNvPr id="29" name="rc29"/>
            <p:cNvSpPr/>
            <p:nvPr/>
          </p:nvSpPr>
          <p:spPr>
            <a:xfrm>
              <a:off x="1423662" y="3324174"/>
              <a:ext cx="200644" cy="13612"/>
            </a:xfrm>
            <a:prstGeom prst="rect">
              <a:avLst/>
            </a:prstGeom>
            <a:solidFill>
              <a:srgbClr val="0058AB">
                <a:alpha val="100000"/>
              </a:srgbClr>
            </a:solidFill>
          </p:spPr>
          <p:txBody>
            <a:bodyPr/>
            <a:lstStyle/>
            <a:p/>
          </p:txBody>
        </p:sp>
        <p:sp>
          <p:nvSpPr>
            <p:cNvPr id="30" name="rc30"/>
            <p:cNvSpPr/>
            <p:nvPr/>
          </p:nvSpPr>
          <p:spPr>
            <a:xfrm>
              <a:off x="1423662" y="3337786"/>
              <a:ext cx="200644" cy="27224"/>
            </a:xfrm>
            <a:prstGeom prst="rect">
              <a:avLst/>
            </a:prstGeom>
            <a:solidFill>
              <a:srgbClr val="1CABE2">
                <a:alpha val="100000"/>
              </a:srgbClr>
            </a:solidFill>
          </p:spPr>
          <p:txBody>
            <a:bodyPr/>
            <a:lstStyle/>
            <a:p/>
          </p:txBody>
        </p:sp>
        <p:sp>
          <p:nvSpPr>
            <p:cNvPr id="31" name="rc31"/>
            <p:cNvSpPr/>
            <p:nvPr/>
          </p:nvSpPr>
          <p:spPr>
            <a:xfrm>
              <a:off x="1646600" y="3367037"/>
              <a:ext cx="200644" cy="1318349"/>
            </a:xfrm>
            <a:prstGeom prst="rect">
              <a:avLst/>
            </a:prstGeom>
            <a:solidFill>
              <a:srgbClr val="80BD41">
                <a:alpha val="100000"/>
              </a:srgbClr>
            </a:solidFill>
          </p:spPr>
          <p:txBody>
            <a:bodyPr/>
            <a:lstStyle/>
            <a:p/>
          </p:txBody>
        </p:sp>
        <p:sp>
          <p:nvSpPr>
            <p:cNvPr id="32" name="rc32"/>
            <p:cNvSpPr/>
            <p:nvPr/>
          </p:nvSpPr>
          <p:spPr>
            <a:xfrm>
              <a:off x="1646600" y="3326263"/>
              <a:ext cx="200644" cy="13591"/>
            </a:xfrm>
            <a:prstGeom prst="rect">
              <a:avLst/>
            </a:prstGeom>
            <a:solidFill>
              <a:srgbClr val="0058AB">
                <a:alpha val="100000"/>
              </a:srgbClr>
            </a:solidFill>
          </p:spPr>
          <p:txBody>
            <a:bodyPr/>
            <a:lstStyle/>
            <a:p/>
          </p:txBody>
        </p:sp>
        <p:sp>
          <p:nvSpPr>
            <p:cNvPr id="33" name="rc33"/>
            <p:cNvSpPr/>
            <p:nvPr/>
          </p:nvSpPr>
          <p:spPr>
            <a:xfrm>
              <a:off x="1646600" y="3339854"/>
              <a:ext cx="200644" cy="27182"/>
            </a:xfrm>
            <a:prstGeom prst="rect">
              <a:avLst/>
            </a:prstGeom>
            <a:solidFill>
              <a:srgbClr val="1CABE2">
                <a:alpha val="100000"/>
              </a:srgbClr>
            </a:solidFill>
          </p:spPr>
          <p:txBody>
            <a:bodyPr/>
            <a:lstStyle/>
            <a:p/>
          </p:txBody>
        </p:sp>
        <p:sp>
          <p:nvSpPr>
            <p:cNvPr id="34" name="rc34"/>
            <p:cNvSpPr/>
            <p:nvPr/>
          </p:nvSpPr>
          <p:spPr>
            <a:xfrm>
              <a:off x="1869538" y="3369274"/>
              <a:ext cx="200644" cy="1316113"/>
            </a:xfrm>
            <a:prstGeom prst="rect">
              <a:avLst/>
            </a:prstGeom>
            <a:solidFill>
              <a:srgbClr val="80BD41">
                <a:alpha val="100000"/>
              </a:srgbClr>
            </a:solidFill>
          </p:spPr>
          <p:txBody>
            <a:bodyPr/>
            <a:lstStyle/>
            <a:p/>
          </p:txBody>
        </p:sp>
        <p:sp>
          <p:nvSpPr>
            <p:cNvPr id="35" name="rc35"/>
            <p:cNvSpPr/>
            <p:nvPr/>
          </p:nvSpPr>
          <p:spPr>
            <a:xfrm>
              <a:off x="1869538" y="3328569"/>
              <a:ext cx="200644" cy="13568"/>
            </a:xfrm>
            <a:prstGeom prst="rect">
              <a:avLst/>
            </a:prstGeom>
            <a:solidFill>
              <a:srgbClr val="0058AB">
                <a:alpha val="100000"/>
              </a:srgbClr>
            </a:solidFill>
          </p:spPr>
          <p:txBody>
            <a:bodyPr/>
            <a:lstStyle/>
            <a:p/>
          </p:txBody>
        </p:sp>
        <p:sp>
          <p:nvSpPr>
            <p:cNvPr id="36" name="rc36"/>
            <p:cNvSpPr/>
            <p:nvPr/>
          </p:nvSpPr>
          <p:spPr>
            <a:xfrm>
              <a:off x="1869538" y="3342137"/>
              <a:ext cx="200644" cy="27136"/>
            </a:xfrm>
            <a:prstGeom prst="rect">
              <a:avLst/>
            </a:prstGeom>
            <a:solidFill>
              <a:srgbClr val="1CABE2">
                <a:alpha val="100000"/>
              </a:srgbClr>
            </a:solidFill>
          </p:spPr>
          <p:txBody>
            <a:bodyPr/>
            <a:lstStyle/>
            <a:p/>
          </p:txBody>
        </p:sp>
        <p:sp>
          <p:nvSpPr>
            <p:cNvPr id="37" name="rc37"/>
            <p:cNvSpPr/>
            <p:nvPr/>
          </p:nvSpPr>
          <p:spPr>
            <a:xfrm>
              <a:off x="2092476" y="3367495"/>
              <a:ext cx="200644" cy="1317891"/>
            </a:xfrm>
            <a:prstGeom prst="rect">
              <a:avLst/>
            </a:prstGeom>
            <a:solidFill>
              <a:srgbClr val="80BD41">
                <a:alpha val="100000"/>
              </a:srgbClr>
            </a:solidFill>
          </p:spPr>
          <p:txBody>
            <a:bodyPr/>
            <a:lstStyle/>
            <a:p/>
          </p:txBody>
        </p:sp>
        <p:sp>
          <p:nvSpPr>
            <p:cNvPr id="38" name="rc38"/>
            <p:cNvSpPr/>
            <p:nvPr/>
          </p:nvSpPr>
          <p:spPr>
            <a:xfrm>
              <a:off x="2092476" y="3340599"/>
              <a:ext cx="200644" cy="13447"/>
            </a:xfrm>
            <a:prstGeom prst="rect">
              <a:avLst/>
            </a:prstGeom>
            <a:solidFill>
              <a:srgbClr val="0058AB">
                <a:alpha val="100000"/>
              </a:srgbClr>
            </a:solidFill>
          </p:spPr>
          <p:txBody>
            <a:bodyPr/>
            <a:lstStyle/>
            <a:p/>
          </p:txBody>
        </p:sp>
        <p:sp>
          <p:nvSpPr>
            <p:cNvPr id="39" name="rc39"/>
            <p:cNvSpPr/>
            <p:nvPr/>
          </p:nvSpPr>
          <p:spPr>
            <a:xfrm>
              <a:off x="2092476" y="3354047"/>
              <a:ext cx="200644" cy="13447"/>
            </a:xfrm>
            <a:prstGeom prst="rect">
              <a:avLst/>
            </a:prstGeom>
            <a:solidFill>
              <a:srgbClr val="1CABE2">
                <a:alpha val="100000"/>
              </a:srgbClr>
            </a:solidFill>
          </p:spPr>
          <p:txBody>
            <a:bodyPr/>
            <a:lstStyle/>
            <a:p/>
          </p:txBody>
        </p:sp>
        <p:sp>
          <p:nvSpPr>
            <p:cNvPr id="40" name="rc40"/>
            <p:cNvSpPr/>
            <p:nvPr/>
          </p:nvSpPr>
          <p:spPr>
            <a:xfrm>
              <a:off x="2315413" y="3375452"/>
              <a:ext cx="200644" cy="1309934"/>
            </a:xfrm>
            <a:prstGeom prst="rect">
              <a:avLst/>
            </a:prstGeom>
            <a:solidFill>
              <a:srgbClr val="80BD41">
                <a:alpha val="100000"/>
              </a:srgbClr>
            </a:solidFill>
          </p:spPr>
          <p:txBody>
            <a:bodyPr/>
            <a:lstStyle/>
            <a:p/>
          </p:txBody>
        </p:sp>
        <p:sp>
          <p:nvSpPr>
            <p:cNvPr id="41" name="rc41"/>
            <p:cNvSpPr/>
            <p:nvPr/>
          </p:nvSpPr>
          <p:spPr>
            <a:xfrm>
              <a:off x="2315413" y="3348718"/>
              <a:ext cx="200644" cy="13366"/>
            </a:xfrm>
            <a:prstGeom prst="rect">
              <a:avLst/>
            </a:prstGeom>
            <a:solidFill>
              <a:srgbClr val="0058AB">
                <a:alpha val="100000"/>
              </a:srgbClr>
            </a:solidFill>
          </p:spPr>
          <p:txBody>
            <a:bodyPr/>
            <a:lstStyle/>
            <a:p/>
          </p:txBody>
        </p:sp>
        <p:sp>
          <p:nvSpPr>
            <p:cNvPr id="42" name="rc42"/>
            <p:cNvSpPr/>
            <p:nvPr/>
          </p:nvSpPr>
          <p:spPr>
            <a:xfrm>
              <a:off x="2315413" y="3362085"/>
              <a:ext cx="200644" cy="13366"/>
            </a:xfrm>
            <a:prstGeom prst="rect">
              <a:avLst/>
            </a:prstGeom>
            <a:solidFill>
              <a:srgbClr val="1CABE2">
                <a:alpha val="100000"/>
              </a:srgbClr>
            </a:solidFill>
          </p:spPr>
          <p:txBody>
            <a:bodyPr/>
            <a:lstStyle/>
            <a:p/>
          </p:txBody>
        </p:sp>
        <p:sp>
          <p:nvSpPr>
            <p:cNvPr id="43" name="rc43"/>
            <p:cNvSpPr/>
            <p:nvPr/>
          </p:nvSpPr>
          <p:spPr>
            <a:xfrm>
              <a:off x="2538351" y="3383945"/>
              <a:ext cx="200644" cy="1301441"/>
            </a:xfrm>
            <a:prstGeom prst="rect">
              <a:avLst/>
            </a:prstGeom>
            <a:solidFill>
              <a:srgbClr val="80BD41">
                <a:alpha val="100000"/>
              </a:srgbClr>
            </a:solidFill>
          </p:spPr>
          <p:txBody>
            <a:bodyPr/>
            <a:lstStyle/>
            <a:p/>
          </p:txBody>
        </p:sp>
        <p:sp>
          <p:nvSpPr>
            <p:cNvPr id="44" name="rc44"/>
            <p:cNvSpPr/>
            <p:nvPr/>
          </p:nvSpPr>
          <p:spPr>
            <a:xfrm>
              <a:off x="2538351" y="3357385"/>
              <a:ext cx="200644" cy="13279"/>
            </a:xfrm>
            <a:prstGeom prst="rect">
              <a:avLst/>
            </a:prstGeom>
            <a:solidFill>
              <a:srgbClr val="0058AB">
                <a:alpha val="100000"/>
              </a:srgbClr>
            </a:solidFill>
          </p:spPr>
          <p:txBody>
            <a:bodyPr/>
            <a:lstStyle/>
            <a:p/>
          </p:txBody>
        </p:sp>
        <p:sp>
          <p:nvSpPr>
            <p:cNvPr id="45" name="rc45"/>
            <p:cNvSpPr/>
            <p:nvPr/>
          </p:nvSpPr>
          <p:spPr>
            <a:xfrm>
              <a:off x="2538351" y="3370665"/>
              <a:ext cx="200644" cy="13279"/>
            </a:xfrm>
            <a:prstGeom prst="rect">
              <a:avLst/>
            </a:prstGeom>
            <a:solidFill>
              <a:srgbClr val="1CABE2">
                <a:alpha val="100000"/>
              </a:srgbClr>
            </a:solidFill>
          </p:spPr>
          <p:txBody>
            <a:bodyPr/>
            <a:lstStyle/>
            <a:p/>
          </p:txBody>
        </p:sp>
        <p:sp>
          <p:nvSpPr>
            <p:cNvPr id="46" name="rc46"/>
            <p:cNvSpPr/>
            <p:nvPr/>
          </p:nvSpPr>
          <p:spPr>
            <a:xfrm>
              <a:off x="2761289" y="3391241"/>
              <a:ext cx="200644" cy="1294145"/>
            </a:xfrm>
            <a:prstGeom prst="rect">
              <a:avLst/>
            </a:prstGeom>
            <a:solidFill>
              <a:srgbClr val="80BD41">
                <a:alpha val="100000"/>
              </a:srgbClr>
            </a:solidFill>
          </p:spPr>
          <p:txBody>
            <a:bodyPr/>
            <a:lstStyle/>
            <a:p/>
          </p:txBody>
        </p:sp>
        <p:sp>
          <p:nvSpPr>
            <p:cNvPr id="47" name="rc47"/>
            <p:cNvSpPr/>
            <p:nvPr/>
          </p:nvSpPr>
          <p:spPr>
            <a:xfrm>
              <a:off x="2761289" y="3364830"/>
              <a:ext cx="200644" cy="13205"/>
            </a:xfrm>
            <a:prstGeom prst="rect">
              <a:avLst/>
            </a:prstGeom>
            <a:solidFill>
              <a:srgbClr val="0058AB">
                <a:alpha val="100000"/>
              </a:srgbClr>
            </a:solidFill>
          </p:spPr>
          <p:txBody>
            <a:bodyPr/>
            <a:lstStyle/>
            <a:p/>
          </p:txBody>
        </p:sp>
        <p:sp>
          <p:nvSpPr>
            <p:cNvPr id="48" name="rc48"/>
            <p:cNvSpPr/>
            <p:nvPr/>
          </p:nvSpPr>
          <p:spPr>
            <a:xfrm>
              <a:off x="2761289" y="3378036"/>
              <a:ext cx="200644" cy="13205"/>
            </a:xfrm>
            <a:prstGeom prst="rect">
              <a:avLst/>
            </a:prstGeom>
            <a:solidFill>
              <a:srgbClr val="1CABE2">
                <a:alpha val="100000"/>
              </a:srgbClr>
            </a:solidFill>
          </p:spPr>
          <p:txBody>
            <a:bodyPr/>
            <a:lstStyle/>
            <a:p/>
          </p:txBody>
        </p:sp>
        <p:sp>
          <p:nvSpPr>
            <p:cNvPr id="49" name="rc49"/>
            <p:cNvSpPr/>
            <p:nvPr/>
          </p:nvSpPr>
          <p:spPr>
            <a:xfrm>
              <a:off x="2984227" y="3394814"/>
              <a:ext cx="200644" cy="1290572"/>
            </a:xfrm>
            <a:prstGeom prst="rect">
              <a:avLst/>
            </a:prstGeom>
            <a:solidFill>
              <a:srgbClr val="80BD41">
                <a:alpha val="100000"/>
              </a:srgbClr>
            </a:solidFill>
          </p:spPr>
          <p:txBody>
            <a:bodyPr/>
            <a:lstStyle/>
            <a:p/>
          </p:txBody>
        </p:sp>
        <p:sp>
          <p:nvSpPr>
            <p:cNvPr id="50" name="rc50"/>
            <p:cNvSpPr/>
            <p:nvPr/>
          </p:nvSpPr>
          <p:spPr>
            <a:xfrm>
              <a:off x="2984227" y="3368476"/>
              <a:ext cx="200644" cy="13169"/>
            </a:xfrm>
            <a:prstGeom prst="rect">
              <a:avLst/>
            </a:prstGeom>
            <a:solidFill>
              <a:srgbClr val="0058AB">
                <a:alpha val="100000"/>
              </a:srgbClr>
            </a:solidFill>
          </p:spPr>
          <p:txBody>
            <a:bodyPr/>
            <a:lstStyle/>
            <a:p/>
          </p:txBody>
        </p:sp>
        <p:sp>
          <p:nvSpPr>
            <p:cNvPr id="51" name="rc51"/>
            <p:cNvSpPr/>
            <p:nvPr/>
          </p:nvSpPr>
          <p:spPr>
            <a:xfrm>
              <a:off x="2984227" y="3381645"/>
              <a:ext cx="200644" cy="13168"/>
            </a:xfrm>
            <a:prstGeom prst="rect">
              <a:avLst/>
            </a:prstGeom>
            <a:solidFill>
              <a:srgbClr val="1CABE2">
                <a:alpha val="100000"/>
              </a:srgbClr>
            </a:solidFill>
          </p:spPr>
          <p:txBody>
            <a:bodyPr/>
            <a:lstStyle/>
            <a:p/>
          </p:txBody>
        </p:sp>
        <p:sp>
          <p:nvSpPr>
            <p:cNvPr id="52" name="rc52"/>
            <p:cNvSpPr/>
            <p:nvPr/>
          </p:nvSpPr>
          <p:spPr>
            <a:xfrm>
              <a:off x="3207165" y="3419522"/>
              <a:ext cx="200644" cy="1265864"/>
            </a:xfrm>
            <a:prstGeom prst="rect">
              <a:avLst/>
            </a:prstGeom>
            <a:solidFill>
              <a:srgbClr val="80BD41">
                <a:alpha val="100000"/>
              </a:srgbClr>
            </a:solidFill>
          </p:spPr>
          <p:txBody>
            <a:bodyPr/>
            <a:lstStyle/>
            <a:p/>
          </p:txBody>
        </p:sp>
        <p:sp>
          <p:nvSpPr>
            <p:cNvPr id="53" name="rc53"/>
            <p:cNvSpPr/>
            <p:nvPr/>
          </p:nvSpPr>
          <p:spPr>
            <a:xfrm>
              <a:off x="3207165" y="3366778"/>
              <a:ext cx="200644" cy="26372"/>
            </a:xfrm>
            <a:prstGeom prst="rect">
              <a:avLst/>
            </a:prstGeom>
            <a:solidFill>
              <a:srgbClr val="0058AB">
                <a:alpha val="100000"/>
              </a:srgbClr>
            </a:solidFill>
          </p:spPr>
          <p:txBody>
            <a:bodyPr/>
            <a:lstStyle/>
            <a:p/>
          </p:txBody>
        </p:sp>
        <p:sp>
          <p:nvSpPr>
            <p:cNvPr id="54" name="rc54"/>
            <p:cNvSpPr/>
            <p:nvPr/>
          </p:nvSpPr>
          <p:spPr>
            <a:xfrm>
              <a:off x="3207165" y="3393150"/>
              <a:ext cx="200644" cy="26371"/>
            </a:xfrm>
            <a:prstGeom prst="rect">
              <a:avLst/>
            </a:prstGeom>
            <a:solidFill>
              <a:srgbClr val="1CABE2">
                <a:alpha val="100000"/>
              </a:srgbClr>
            </a:solidFill>
          </p:spPr>
          <p:txBody>
            <a:bodyPr/>
            <a:lstStyle/>
            <a:p/>
          </p:txBody>
        </p:sp>
        <p:sp>
          <p:nvSpPr>
            <p:cNvPr id="55" name="rc55"/>
            <p:cNvSpPr/>
            <p:nvPr/>
          </p:nvSpPr>
          <p:spPr>
            <a:xfrm>
              <a:off x="3430103" y="3429006"/>
              <a:ext cx="200644" cy="1256380"/>
            </a:xfrm>
            <a:prstGeom prst="rect">
              <a:avLst/>
            </a:prstGeom>
            <a:solidFill>
              <a:srgbClr val="80BD41">
                <a:alpha val="100000"/>
              </a:srgbClr>
            </a:solidFill>
          </p:spPr>
          <p:txBody>
            <a:bodyPr/>
            <a:lstStyle/>
            <a:p/>
          </p:txBody>
        </p:sp>
        <p:sp>
          <p:nvSpPr>
            <p:cNvPr id="56" name="rc56"/>
            <p:cNvSpPr/>
            <p:nvPr/>
          </p:nvSpPr>
          <p:spPr>
            <a:xfrm>
              <a:off x="3430103" y="3362881"/>
              <a:ext cx="200644" cy="26449"/>
            </a:xfrm>
            <a:prstGeom prst="rect">
              <a:avLst/>
            </a:prstGeom>
            <a:solidFill>
              <a:srgbClr val="0058AB">
                <a:alpha val="100000"/>
              </a:srgbClr>
            </a:solidFill>
          </p:spPr>
          <p:txBody>
            <a:bodyPr/>
            <a:lstStyle/>
            <a:p/>
          </p:txBody>
        </p:sp>
        <p:sp>
          <p:nvSpPr>
            <p:cNvPr id="57" name="rc57"/>
            <p:cNvSpPr/>
            <p:nvPr/>
          </p:nvSpPr>
          <p:spPr>
            <a:xfrm>
              <a:off x="3430103" y="3389331"/>
              <a:ext cx="200644" cy="39675"/>
            </a:xfrm>
            <a:prstGeom prst="rect">
              <a:avLst/>
            </a:prstGeom>
            <a:solidFill>
              <a:srgbClr val="1CABE2">
                <a:alpha val="100000"/>
              </a:srgbClr>
            </a:solidFill>
          </p:spPr>
          <p:txBody>
            <a:bodyPr/>
            <a:lstStyle/>
            <a:p/>
          </p:txBody>
        </p:sp>
        <p:sp>
          <p:nvSpPr>
            <p:cNvPr id="58" name="rc58"/>
            <p:cNvSpPr/>
            <p:nvPr/>
          </p:nvSpPr>
          <p:spPr>
            <a:xfrm>
              <a:off x="3653041" y="3424784"/>
              <a:ext cx="200644" cy="1260602"/>
            </a:xfrm>
            <a:prstGeom prst="rect">
              <a:avLst/>
            </a:prstGeom>
            <a:solidFill>
              <a:srgbClr val="80BD41">
                <a:alpha val="100000"/>
              </a:srgbClr>
            </a:solidFill>
          </p:spPr>
          <p:txBody>
            <a:bodyPr/>
            <a:lstStyle/>
            <a:p/>
          </p:txBody>
        </p:sp>
        <p:sp>
          <p:nvSpPr>
            <p:cNvPr id="59" name="rc59"/>
            <p:cNvSpPr/>
            <p:nvPr/>
          </p:nvSpPr>
          <p:spPr>
            <a:xfrm>
              <a:off x="3653041" y="3358436"/>
              <a:ext cx="200644" cy="53078"/>
            </a:xfrm>
            <a:prstGeom prst="rect">
              <a:avLst/>
            </a:prstGeom>
            <a:solidFill>
              <a:srgbClr val="0058AB">
                <a:alpha val="100000"/>
              </a:srgbClr>
            </a:solidFill>
          </p:spPr>
          <p:txBody>
            <a:bodyPr/>
            <a:lstStyle/>
            <a:p/>
          </p:txBody>
        </p:sp>
        <p:sp>
          <p:nvSpPr>
            <p:cNvPr id="60" name="rc60"/>
            <p:cNvSpPr/>
            <p:nvPr/>
          </p:nvSpPr>
          <p:spPr>
            <a:xfrm>
              <a:off x="3653041" y="3411514"/>
              <a:ext cx="200644" cy="13269"/>
            </a:xfrm>
            <a:prstGeom prst="rect">
              <a:avLst/>
            </a:prstGeom>
            <a:solidFill>
              <a:srgbClr val="1CABE2">
                <a:alpha val="100000"/>
              </a:srgbClr>
            </a:solidFill>
          </p:spPr>
          <p:txBody>
            <a:bodyPr/>
            <a:lstStyle/>
            <a:p/>
          </p:txBody>
        </p:sp>
        <p:sp>
          <p:nvSpPr>
            <p:cNvPr id="61" name="rc61"/>
            <p:cNvSpPr/>
            <p:nvPr/>
          </p:nvSpPr>
          <p:spPr>
            <a:xfrm>
              <a:off x="3875979" y="3394472"/>
              <a:ext cx="200644" cy="1290915"/>
            </a:xfrm>
            <a:prstGeom prst="rect">
              <a:avLst/>
            </a:prstGeom>
            <a:solidFill>
              <a:srgbClr val="80BD41">
                <a:alpha val="100000"/>
              </a:srgbClr>
            </a:solidFill>
          </p:spPr>
          <p:txBody>
            <a:bodyPr/>
            <a:lstStyle/>
            <a:p/>
          </p:txBody>
        </p:sp>
        <p:sp>
          <p:nvSpPr>
            <p:cNvPr id="62" name="rc62"/>
            <p:cNvSpPr/>
            <p:nvPr/>
          </p:nvSpPr>
          <p:spPr>
            <a:xfrm>
              <a:off x="3875979" y="3354546"/>
              <a:ext cx="200644" cy="13308"/>
            </a:xfrm>
            <a:prstGeom prst="rect">
              <a:avLst/>
            </a:prstGeom>
            <a:solidFill>
              <a:srgbClr val="0058AB">
                <a:alpha val="100000"/>
              </a:srgbClr>
            </a:solidFill>
          </p:spPr>
          <p:txBody>
            <a:bodyPr/>
            <a:lstStyle/>
            <a:p/>
          </p:txBody>
        </p:sp>
        <p:sp>
          <p:nvSpPr>
            <p:cNvPr id="63" name="rc63"/>
            <p:cNvSpPr/>
            <p:nvPr/>
          </p:nvSpPr>
          <p:spPr>
            <a:xfrm>
              <a:off x="3875979" y="3367855"/>
              <a:ext cx="200644" cy="26616"/>
            </a:xfrm>
            <a:prstGeom prst="rect">
              <a:avLst/>
            </a:prstGeom>
            <a:solidFill>
              <a:srgbClr val="1CABE2">
                <a:alpha val="100000"/>
              </a:srgbClr>
            </a:solidFill>
          </p:spPr>
          <p:txBody>
            <a:bodyPr/>
            <a:lstStyle/>
            <a:p/>
          </p:txBody>
        </p:sp>
        <p:sp>
          <p:nvSpPr>
            <p:cNvPr id="64" name="rc64"/>
            <p:cNvSpPr/>
            <p:nvPr/>
          </p:nvSpPr>
          <p:spPr>
            <a:xfrm>
              <a:off x="4098916" y="3365170"/>
              <a:ext cx="200644" cy="1320216"/>
            </a:xfrm>
            <a:prstGeom prst="rect">
              <a:avLst/>
            </a:prstGeom>
            <a:solidFill>
              <a:srgbClr val="80BD41">
                <a:alpha val="100000"/>
              </a:srgbClr>
            </a:solidFill>
          </p:spPr>
          <p:txBody>
            <a:bodyPr/>
            <a:lstStyle/>
            <a:p/>
          </p:txBody>
        </p:sp>
        <p:sp>
          <p:nvSpPr>
            <p:cNvPr id="65" name="rc65"/>
            <p:cNvSpPr/>
            <p:nvPr/>
          </p:nvSpPr>
          <p:spPr>
            <a:xfrm>
              <a:off x="4098916" y="3351835"/>
              <a:ext cx="200644" cy="13335"/>
            </a:xfrm>
            <a:prstGeom prst="rect">
              <a:avLst/>
            </a:prstGeom>
            <a:solidFill>
              <a:srgbClr val="0058AB">
                <a:alpha val="100000"/>
              </a:srgbClr>
            </a:solidFill>
          </p:spPr>
          <p:txBody>
            <a:bodyPr/>
            <a:lstStyle/>
            <a:p/>
          </p:txBody>
        </p:sp>
        <p:sp>
          <p:nvSpPr>
            <p:cNvPr id="66" name="rc66"/>
            <p:cNvSpPr/>
            <p:nvPr/>
          </p:nvSpPr>
          <p:spPr>
            <a:xfrm>
              <a:off x="4098916" y="3365170"/>
              <a:ext cx="200644" cy="0"/>
            </a:xfrm>
            <a:prstGeom prst="rect">
              <a:avLst/>
            </a:prstGeom>
            <a:solidFill>
              <a:srgbClr val="1CABE2">
                <a:alpha val="100000"/>
              </a:srgbClr>
            </a:solidFill>
          </p:spPr>
          <p:txBody>
            <a:bodyPr/>
            <a:lstStyle/>
            <a:p/>
          </p:txBody>
        </p:sp>
        <p:sp>
          <p:nvSpPr>
            <p:cNvPr id="67" name="rc67"/>
            <p:cNvSpPr/>
            <p:nvPr/>
          </p:nvSpPr>
          <p:spPr>
            <a:xfrm>
              <a:off x="4321854" y="3580433"/>
              <a:ext cx="200644" cy="1104953"/>
            </a:xfrm>
            <a:prstGeom prst="rect">
              <a:avLst/>
            </a:prstGeom>
            <a:solidFill>
              <a:srgbClr val="80BD41">
                <a:alpha val="100000"/>
              </a:srgbClr>
            </a:solidFill>
          </p:spPr>
          <p:txBody>
            <a:bodyPr/>
            <a:lstStyle/>
            <a:p/>
          </p:txBody>
        </p:sp>
        <p:sp>
          <p:nvSpPr>
            <p:cNvPr id="68" name="rc68"/>
            <p:cNvSpPr/>
            <p:nvPr/>
          </p:nvSpPr>
          <p:spPr>
            <a:xfrm>
              <a:off x="4321854" y="3354118"/>
              <a:ext cx="200644" cy="146439"/>
            </a:xfrm>
            <a:prstGeom prst="rect">
              <a:avLst/>
            </a:prstGeom>
            <a:solidFill>
              <a:srgbClr val="0058AB">
                <a:alpha val="100000"/>
              </a:srgbClr>
            </a:solidFill>
          </p:spPr>
          <p:txBody>
            <a:bodyPr/>
            <a:lstStyle/>
            <a:p/>
          </p:txBody>
        </p:sp>
        <p:sp>
          <p:nvSpPr>
            <p:cNvPr id="69" name="rc69"/>
            <p:cNvSpPr/>
            <p:nvPr/>
          </p:nvSpPr>
          <p:spPr>
            <a:xfrm>
              <a:off x="4321854" y="3500557"/>
              <a:ext cx="200644" cy="79876"/>
            </a:xfrm>
            <a:prstGeom prst="rect">
              <a:avLst/>
            </a:prstGeom>
            <a:solidFill>
              <a:srgbClr val="1CABE2">
                <a:alpha val="100000"/>
              </a:srgbClr>
            </a:solidFill>
          </p:spPr>
          <p:txBody>
            <a:bodyPr/>
            <a:lstStyle/>
            <a:p/>
          </p:txBody>
        </p:sp>
        <p:sp>
          <p:nvSpPr>
            <p:cNvPr id="70" name="rc70"/>
            <p:cNvSpPr/>
            <p:nvPr/>
          </p:nvSpPr>
          <p:spPr>
            <a:xfrm>
              <a:off x="4544792" y="3548478"/>
              <a:ext cx="200644" cy="1136909"/>
            </a:xfrm>
            <a:prstGeom prst="rect">
              <a:avLst/>
            </a:prstGeom>
            <a:solidFill>
              <a:srgbClr val="80BD41">
                <a:alpha val="100000"/>
              </a:srgbClr>
            </a:solidFill>
          </p:spPr>
          <p:txBody>
            <a:bodyPr/>
            <a:lstStyle/>
            <a:p/>
          </p:txBody>
        </p:sp>
        <p:sp>
          <p:nvSpPr>
            <p:cNvPr id="71" name="rc71"/>
            <p:cNvSpPr/>
            <p:nvPr/>
          </p:nvSpPr>
          <p:spPr>
            <a:xfrm>
              <a:off x="4544792" y="3378594"/>
              <a:ext cx="200644" cy="65339"/>
            </a:xfrm>
            <a:prstGeom prst="rect">
              <a:avLst/>
            </a:prstGeom>
            <a:solidFill>
              <a:srgbClr val="0058AB">
                <a:alpha val="100000"/>
              </a:srgbClr>
            </a:solidFill>
          </p:spPr>
          <p:txBody>
            <a:bodyPr/>
            <a:lstStyle/>
            <a:p/>
          </p:txBody>
        </p:sp>
        <p:sp>
          <p:nvSpPr>
            <p:cNvPr id="72" name="rc72"/>
            <p:cNvSpPr/>
            <p:nvPr/>
          </p:nvSpPr>
          <p:spPr>
            <a:xfrm>
              <a:off x="4544792" y="3443934"/>
              <a:ext cx="200644" cy="104543"/>
            </a:xfrm>
            <a:prstGeom prst="rect">
              <a:avLst/>
            </a:prstGeom>
            <a:solidFill>
              <a:srgbClr val="1CABE2">
                <a:alpha val="100000"/>
              </a:srgbClr>
            </a:solidFill>
          </p:spPr>
          <p:txBody>
            <a:bodyPr/>
            <a:lstStyle/>
            <a:p/>
          </p:txBody>
        </p:sp>
        <p:sp>
          <p:nvSpPr>
            <p:cNvPr id="73" name="rc73"/>
            <p:cNvSpPr/>
            <p:nvPr/>
          </p:nvSpPr>
          <p:spPr>
            <a:xfrm>
              <a:off x="4767730" y="3580149"/>
              <a:ext cx="200644" cy="1105238"/>
            </a:xfrm>
            <a:prstGeom prst="rect">
              <a:avLst/>
            </a:prstGeom>
            <a:solidFill>
              <a:srgbClr val="80BD41">
                <a:alpha val="100000"/>
              </a:srgbClr>
            </a:solidFill>
          </p:spPr>
          <p:txBody>
            <a:bodyPr/>
            <a:lstStyle/>
            <a:p/>
          </p:txBody>
        </p:sp>
        <p:sp>
          <p:nvSpPr>
            <p:cNvPr id="74" name="rc74"/>
            <p:cNvSpPr/>
            <p:nvPr/>
          </p:nvSpPr>
          <p:spPr>
            <a:xfrm>
              <a:off x="4767730" y="3414998"/>
              <a:ext cx="200644" cy="12703"/>
            </a:xfrm>
            <a:prstGeom prst="rect">
              <a:avLst/>
            </a:prstGeom>
            <a:solidFill>
              <a:srgbClr val="0058AB">
                <a:alpha val="100000"/>
              </a:srgbClr>
            </a:solidFill>
          </p:spPr>
          <p:txBody>
            <a:bodyPr/>
            <a:lstStyle/>
            <a:p/>
          </p:txBody>
        </p:sp>
        <p:sp>
          <p:nvSpPr>
            <p:cNvPr id="75" name="rc75"/>
            <p:cNvSpPr/>
            <p:nvPr/>
          </p:nvSpPr>
          <p:spPr>
            <a:xfrm>
              <a:off x="4767730" y="3427701"/>
              <a:ext cx="200644" cy="152447"/>
            </a:xfrm>
            <a:prstGeom prst="rect">
              <a:avLst/>
            </a:prstGeom>
            <a:solidFill>
              <a:srgbClr val="1CABE2">
                <a:alpha val="100000"/>
              </a:srgbClr>
            </a:solidFill>
          </p:spPr>
          <p:txBody>
            <a:bodyPr/>
            <a:lstStyle/>
            <a:p/>
          </p:txBody>
        </p:sp>
        <p:sp>
          <p:nvSpPr>
            <p:cNvPr id="76" name="rc76"/>
            <p:cNvSpPr/>
            <p:nvPr/>
          </p:nvSpPr>
          <p:spPr>
            <a:xfrm>
              <a:off x="4990668" y="3527097"/>
              <a:ext cx="200644" cy="1158290"/>
            </a:xfrm>
            <a:prstGeom prst="rect">
              <a:avLst/>
            </a:prstGeom>
            <a:solidFill>
              <a:srgbClr val="80BD41">
                <a:alpha val="100000"/>
              </a:srgbClr>
            </a:solidFill>
          </p:spPr>
          <p:txBody>
            <a:bodyPr/>
            <a:lstStyle/>
            <a:p/>
          </p:txBody>
        </p:sp>
        <p:sp>
          <p:nvSpPr>
            <p:cNvPr id="77" name="rc77"/>
            <p:cNvSpPr/>
            <p:nvPr/>
          </p:nvSpPr>
          <p:spPr>
            <a:xfrm>
              <a:off x="4990668" y="3439914"/>
              <a:ext cx="200644" cy="49819"/>
            </a:xfrm>
            <a:prstGeom prst="rect">
              <a:avLst/>
            </a:prstGeom>
            <a:solidFill>
              <a:srgbClr val="0058AB">
                <a:alpha val="100000"/>
              </a:srgbClr>
            </a:solidFill>
          </p:spPr>
          <p:txBody>
            <a:bodyPr/>
            <a:lstStyle/>
            <a:p/>
          </p:txBody>
        </p:sp>
        <p:sp>
          <p:nvSpPr>
            <p:cNvPr id="78" name="rc78"/>
            <p:cNvSpPr/>
            <p:nvPr/>
          </p:nvSpPr>
          <p:spPr>
            <a:xfrm>
              <a:off x="4990668" y="3489733"/>
              <a:ext cx="200644" cy="37364"/>
            </a:xfrm>
            <a:prstGeom prst="rect">
              <a:avLst/>
            </a:prstGeom>
            <a:solidFill>
              <a:srgbClr val="1CABE2">
                <a:alpha val="100000"/>
              </a:srgbClr>
            </a:solidFill>
          </p:spPr>
          <p:txBody>
            <a:bodyPr/>
            <a:lstStyle/>
            <a:p/>
          </p:txBody>
        </p:sp>
        <p:sp>
          <p:nvSpPr>
            <p:cNvPr id="79" name="rc79"/>
            <p:cNvSpPr/>
            <p:nvPr/>
          </p:nvSpPr>
          <p:spPr>
            <a:xfrm>
              <a:off x="5213606" y="3645113"/>
              <a:ext cx="200644" cy="1040273"/>
            </a:xfrm>
            <a:prstGeom prst="rect">
              <a:avLst/>
            </a:prstGeom>
            <a:solidFill>
              <a:srgbClr val="80BD41">
                <a:alpha val="100000"/>
              </a:srgbClr>
            </a:solidFill>
          </p:spPr>
          <p:txBody>
            <a:bodyPr/>
            <a:lstStyle/>
            <a:p/>
          </p:txBody>
        </p:sp>
        <p:sp>
          <p:nvSpPr>
            <p:cNvPr id="80" name="rc80"/>
            <p:cNvSpPr/>
            <p:nvPr/>
          </p:nvSpPr>
          <p:spPr>
            <a:xfrm>
              <a:off x="5213606" y="3461536"/>
              <a:ext cx="200644" cy="85669"/>
            </a:xfrm>
            <a:prstGeom prst="rect">
              <a:avLst/>
            </a:prstGeom>
            <a:solidFill>
              <a:srgbClr val="0058AB">
                <a:alpha val="100000"/>
              </a:srgbClr>
            </a:solidFill>
          </p:spPr>
          <p:txBody>
            <a:bodyPr/>
            <a:lstStyle/>
            <a:p/>
          </p:txBody>
        </p:sp>
        <p:sp>
          <p:nvSpPr>
            <p:cNvPr id="81" name="rc81"/>
            <p:cNvSpPr/>
            <p:nvPr/>
          </p:nvSpPr>
          <p:spPr>
            <a:xfrm>
              <a:off x="5213606" y="3547205"/>
              <a:ext cx="200644" cy="97907"/>
            </a:xfrm>
            <a:prstGeom prst="rect">
              <a:avLst/>
            </a:prstGeom>
            <a:solidFill>
              <a:srgbClr val="1CABE2">
                <a:alpha val="100000"/>
              </a:srgbClr>
            </a:solidFill>
          </p:spPr>
          <p:txBody>
            <a:bodyPr/>
            <a:lstStyle/>
            <a:p/>
          </p:txBody>
        </p:sp>
        <p:sp>
          <p:nvSpPr>
            <p:cNvPr id="82" name="rc82"/>
            <p:cNvSpPr/>
            <p:nvPr/>
          </p:nvSpPr>
          <p:spPr>
            <a:xfrm>
              <a:off x="5436544" y="3608974"/>
              <a:ext cx="200644" cy="1076412"/>
            </a:xfrm>
            <a:prstGeom prst="rect">
              <a:avLst/>
            </a:prstGeom>
            <a:solidFill>
              <a:srgbClr val="80BD41">
                <a:alpha val="100000"/>
              </a:srgbClr>
            </a:solidFill>
          </p:spPr>
          <p:txBody>
            <a:bodyPr/>
            <a:lstStyle/>
            <a:p/>
          </p:txBody>
        </p:sp>
        <p:sp>
          <p:nvSpPr>
            <p:cNvPr id="83" name="rc83"/>
            <p:cNvSpPr/>
            <p:nvPr/>
          </p:nvSpPr>
          <p:spPr>
            <a:xfrm>
              <a:off x="5436544" y="3462190"/>
              <a:ext cx="200644" cy="122319"/>
            </a:xfrm>
            <a:prstGeom prst="rect">
              <a:avLst/>
            </a:prstGeom>
            <a:solidFill>
              <a:srgbClr val="0058AB">
                <a:alpha val="100000"/>
              </a:srgbClr>
            </a:solidFill>
          </p:spPr>
          <p:txBody>
            <a:bodyPr/>
            <a:lstStyle/>
            <a:p/>
          </p:txBody>
        </p:sp>
        <p:sp>
          <p:nvSpPr>
            <p:cNvPr id="84" name="rc84"/>
            <p:cNvSpPr/>
            <p:nvPr/>
          </p:nvSpPr>
          <p:spPr>
            <a:xfrm>
              <a:off x="5436544" y="3584510"/>
              <a:ext cx="200644" cy="24463"/>
            </a:xfrm>
            <a:prstGeom prst="rect">
              <a:avLst/>
            </a:prstGeom>
            <a:solidFill>
              <a:srgbClr val="1CABE2">
                <a:alpha val="100000"/>
              </a:srgbClr>
            </a:solidFill>
          </p:spPr>
          <p:txBody>
            <a:bodyPr/>
            <a:lstStyle/>
            <a:p/>
          </p:txBody>
        </p:sp>
        <p:sp>
          <p:nvSpPr>
            <p:cNvPr id="85" name="rc85"/>
            <p:cNvSpPr/>
            <p:nvPr/>
          </p:nvSpPr>
          <p:spPr>
            <a:xfrm>
              <a:off x="5659482" y="3681880"/>
              <a:ext cx="200644" cy="1003506"/>
            </a:xfrm>
            <a:prstGeom prst="rect">
              <a:avLst/>
            </a:prstGeom>
            <a:solidFill>
              <a:srgbClr val="80BD41">
                <a:alpha val="100000"/>
              </a:srgbClr>
            </a:solidFill>
          </p:spPr>
          <p:txBody>
            <a:bodyPr/>
            <a:lstStyle/>
            <a:p/>
          </p:txBody>
        </p:sp>
        <p:sp>
          <p:nvSpPr>
            <p:cNvPr id="86" name="rc86"/>
            <p:cNvSpPr/>
            <p:nvPr/>
          </p:nvSpPr>
          <p:spPr>
            <a:xfrm>
              <a:off x="5659482" y="3461599"/>
              <a:ext cx="200644" cy="195806"/>
            </a:xfrm>
            <a:prstGeom prst="rect">
              <a:avLst/>
            </a:prstGeom>
            <a:solidFill>
              <a:srgbClr val="0058AB">
                <a:alpha val="100000"/>
              </a:srgbClr>
            </a:solidFill>
          </p:spPr>
          <p:txBody>
            <a:bodyPr/>
            <a:lstStyle/>
            <a:p/>
          </p:txBody>
        </p:sp>
        <p:sp>
          <p:nvSpPr>
            <p:cNvPr id="87" name="rc87"/>
            <p:cNvSpPr/>
            <p:nvPr/>
          </p:nvSpPr>
          <p:spPr>
            <a:xfrm>
              <a:off x="5659482" y="3657405"/>
              <a:ext cx="200644" cy="24475"/>
            </a:xfrm>
            <a:prstGeom prst="rect">
              <a:avLst/>
            </a:prstGeom>
            <a:solidFill>
              <a:srgbClr val="1CABE2">
                <a:alpha val="100000"/>
              </a:srgbClr>
            </a:solidFill>
          </p:spPr>
          <p:txBody>
            <a:bodyPr/>
            <a:lstStyle/>
            <a:p/>
          </p:txBody>
        </p:sp>
        <p:sp>
          <p:nvSpPr>
            <p:cNvPr id="88" name="rc88"/>
            <p:cNvSpPr/>
            <p:nvPr/>
          </p:nvSpPr>
          <p:spPr>
            <a:xfrm>
              <a:off x="5882419" y="3813134"/>
              <a:ext cx="200644" cy="872253"/>
            </a:xfrm>
            <a:prstGeom prst="rect">
              <a:avLst/>
            </a:prstGeom>
            <a:solidFill>
              <a:srgbClr val="80BD41">
                <a:alpha val="100000"/>
              </a:srgbClr>
            </a:solidFill>
          </p:spPr>
          <p:txBody>
            <a:bodyPr/>
            <a:lstStyle/>
            <a:p/>
          </p:txBody>
        </p:sp>
        <p:sp>
          <p:nvSpPr>
            <p:cNvPr id="89" name="rc89"/>
            <p:cNvSpPr/>
            <p:nvPr/>
          </p:nvSpPr>
          <p:spPr>
            <a:xfrm>
              <a:off x="5882419" y="3473924"/>
              <a:ext cx="200644" cy="278636"/>
            </a:xfrm>
            <a:prstGeom prst="rect">
              <a:avLst/>
            </a:prstGeom>
            <a:solidFill>
              <a:srgbClr val="0058AB">
                <a:alpha val="100000"/>
              </a:srgbClr>
            </a:solidFill>
          </p:spPr>
          <p:txBody>
            <a:bodyPr/>
            <a:lstStyle/>
            <a:p/>
          </p:txBody>
        </p:sp>
        <p:sp>
          <p:nvSpPr>
            <p:cNvPr id="90" name="rc90"/>
            <p:cNvSpPr/>
            <p:nvPr/>
          </p:nvSpPr>
          <p:spPr>
            <a:xfrm>
              <a:off x="5882419" y="3752561"/>
              <a:ext cx="200644" cy="60572"/>
            </a:xfrm>
            <a:prstGeom prst="rect">
              <a:avLst/>
            </a:prstGeom>
            <a:solidFill>
              <a:srgbClr val="1CABE2">
                <a:alpha val="100000"/>
              </a:srgbClr>
            </a:solidFill>
          </p:spPr>
          <p:txBody>
            <a:bodyPr/>
            <a:lstStyle/>
            <a:p/>
          </p:txBody>
        </p:sp>
        <p:sp>
          <p:nvSpPr>
            <p:cNvPr id="91" name="rc91"/>
            <p:cNvSpPr/>
            <p:nvPr/>
          </p:nvSpPr>
          <p:spPr>
            <a:xfrm>
              <a:off x="6105357" y="3745947"/>
              <a:ext cx="200644" cy="939439"/>
            </a:xfrm>
            <a:prstGeom prst="rect">
              <a:avLst/>
            </a:prstGeom>
            <a:solidFill>
              <a:srgbClr val="80BD41">
                <a:alpha val="100000"/>
              </a:srgbClr>
            </a:solidFill>
          </p:spPr>
          <p:txBody>
            <a:bodyPr/>
            <a:lstStyle/>
            <a:p/>
          </p:txBody>
        </p:sp>
        <p:sp>
          <p:nvSpPr>
            <p:cNvPr id="92" name="rc92"/>
            <p:cNvSpPr/>
            <p:nvPr/>
          </p:nvSpPr>
          <p:spPr>
            <a:xfrm>
              <a:off x="6105357" y="3480977"/>
              <a:ext cx="200644" cy="204749"/>
            </a:xfrm>
            <a:prstGeom prst="rect">
              <a:avLst/>
            </a:prstGeom>
            <a:solidFill>
              <a:srgbClr val="0058AB">
                <a:alpha val="100000"/>
              </a:srgbClr>
            </a:solidFill>
          </p:spPr>
          <p:txBody>
            <a:bodyPr/>
            <a:lstStyle/>
            <a:p/>
          </p:txBody>
        </p:sp>
        <p:sp>
          <p:nvSpPr>
            <p:cNvPr id="93" name="rc93"/>
            <p:cNvSpPr/>
            <p:nvPr/>
          </p:nvSpPr>
          <p:spPr>
            <a:xfrm>
              <a:off x="6105357" y="3685727"/>
              <a:ext cx="200644" cy="60220"/>
            </a:xfrm>
            <a:prstGeom prst="rect">
              <a:avLst/>
            </a:prstGeom>
            <a:solidFill>
              <a:srgbClr val="1CABE2">
                <a:alpha val="100000"/>
              </a:srgbClr>
            </a:solidFill>
          </p:spPr>
          <p:txBody>
            <a:bodyPr/>
            <a:lstStyle/>
            <a:p/>
          </p:txBody>
        </p:sp>
        <p:sp>
          <p:nvSpPr>
            <p:cNvPr id="94" name="rc94"/>
            <p:cNvSpPr/>
            <p:nvPr/>
          </p:nvSpPr>
          <p:spPr>
            <a:xfrm>
              <a:off x="6328295" y="3697322"/>
              <a:ext cx="200644" cy="988064"/>
            </a:xfrm>
            <a:prstGeom prst="rect">
              <a:avLst/>
            </a:prstGeom>
            <a:solidFill>
              <a:srgbClr val="80BD41">
                <a:alpha val="100000"/>
              </a:srgbClr>
            </a:solidFill>
          </p:spPr>
          <p:txBody>
            <a:bodyPr/>
            <a:lstStyle/>
            <a:p/>
          </p:txBody>
        </p:sp>
        <p:sp>
          <p:nvSpPr>
            <p:cNvPr id="95" name="rc95"/>
            <p:cNvSpPr/>
            <p:nvPr/>
          </p:nvSpPr>
          <p:spPr>
            <a:xfrm>
              <a:off x="6328295" y="3494947"/>
              <a:ext cx="200644" cy="83331"/>
            </a:xfrm>
            <a:prstGeom prst="rect">
              <a:avLst/>
            </a:prstGeom>
            <a:solidFill>
              <a:srgbClr val="0058AB">
                <a:alpha val="100000"/>
              </a:srgbClr>
            </a:solidFill>
          </p:spPr>
          <p:txBody>
            <a:bodyPr/>
            <a:lstStyle/>
            <a:p/>
          </p:txBody>
        </p:sp>
        <p:sp>
          <p:nvSpPr>
            <p:cNvPr id="96" name="rc96"/>
            <p:cNvSpPr/>
            <p:nvPr/>
          </p:nvSpPr>
          <p:spPr>
            <a:xfrm>
              <a:off x="6328295" y="3578278"/>
              <a:ext cx="200644" cy="119043"/>
            </a:xfrm>
            <a:prstGeom prst="rect">
              <a:avLst/>
            </a:prstGeom>
            <a:solidFill>
              <a:srgbClr val="1CABE2">
                <a:alpha val="100000"/>
              </a:srgbClr>
            </a:solidFill>
          </p:spPr>
          <p:txBody>
            <a:bodyPr/>
            <a:lstStyle/>
            <a:p/>
          </p:txBody>
        </p:sp>
        <p:sp>
          <p:nvSpPr>
            <p:cNvPr id="97" name="rc97"/>
            <p:cNvSpPr/>
            <p:nvPr/>
          </p:nvSpPr>
          <p:spPr>
            <a:xfrm>
              <a:off x="6551233" y="3685430"/>
              <a:ext cx="200644" cy="999956"/>
            </a:xfrm>
            <a:prstGeom prst="rect">
              <a:avLst/>
            </a:prstGeom>
            <a:solidFill>
              <a:srgbClr val="80BD41">
                <a:alpha val="100000"/>
              </a:srgbClr>
            </a:solidFill>
          </p:spPr>
          <p:txBody>
            <a:bodyPr/>
            <a:lstStyle/>
            <a:p/>
          </p:txBody>
        </p:sp>
        <p:sp>
          <p:nvSpPr>
            <p:cNvPr id="98" name="rc98"/>
            <p:cNvSpPr/>
            <p:nvPr/>
          </p:nvSpPr>
          <p:spPr>
            <a:xfrm>
              <a:off x="6551233" y="3508967"/>
              <a:ext cx="200644" cy="129406"/>
            </a:xfrm>
            <a:prstGeom prst="rect">
              <a:avLst/>
            </a:prstGeom>
            <a:solidFill>
              <a:srgbClr val="0058AB">
                <a:alpha val="100000"/>
              </a:srgbClr>
            </a:solidFill>
          </p:spPr>
          <p:txBody>
            <a:bodyPr/>
            <a:lstStyle/>
            <a:p/>
          </p:txBody>
        </p:sp>
        <p:sp>
          <p:nvSpPr>
            <p:cNvPr id="99" name="rc99"/>
            <p:cNvSpPr/>
            <p:nvPr/>
          </p:nvSpPr>
          <p:spPr>
            <a:xfrm>
              <a:off x="6551233" y="3638374"/>
              <a:ext cx="200644" cy="47056"/>
            </a:xfrm>
            <a:prstGeom prst="rect">
              <a:avLst/>
            </a:prstGeom>
            <a:solidFill>
              <a:srgbClr val="1CABE2">
                <a:alpha val="100000"/>
              </a:srgbClr>
            </a:solidFill>
          </p:spPr>
          <p:txBody>
            <a:bodyPr/>
            <a:lstStyle/>
            <a:p/>
          </p:txBody>
        </p:sp>
        <p:sp>
          <p:nvSpPr>
            <p:cNvPr id="100" name="rc100"/>
            <p:cNvSpPr/>
            <p:nvPr/>
          </p:nvSpPr>
          <p:spPr>
            <a:xfrm>
              <a:off x="6774171" y="3774107"/>
              <a:ext cx="200644" cy="911279"/>
            </a:xfrm>
            <a:prstGeom prst="rect">
              <a:avLst/>
            </a:prstGeom>
            <a:solidFill>
              <a:srgbClr val="80BD41">
                <a:alpha val="100000"/>
              </a:srgbClr>
            </a:solidFill>
          </p:spPr>
          <p:txBody>
            <a:bodyPr/>
            <a:lstStyle/>
            <a:p/>
          </p:txBody>
        </p:sp>
        <p:sp>
          <p:nvSpPr>
            <p:cNvPr id="101" name="rc101"/>
            <p:cNvSpPr/>
            <p:nvPr/>
          </p:nvSpPr>
          <p:spPr>
            <a:xfrm>
              <a:off x="6774171" y="3517079"/>
              <a:ext cx="200644" cy="198612"/>
            </a:xfrm>
            <a:prstGeom prst="rect">
              <a:avLst/>
            </a:prstGeom>
            <a:solidFill>
              <a:srgbClr val="0058AB">
                <a:alpha val="100000"/>
              </a:srgbClr>
            </a:solidFill>
          </p:spPr>
          <p:txBody>
            <a:bodyPr/>
            <a:lstStyle/>
            <a:p/>
          </p:txBody>
        </p:sp>
        <p:sp>
          <p:nvSpPr>
            <p:cNvPr id="102" name="rc102"/>
            <p:cNvSpPr/>
            <p:nvPr/>
          </p:nvSpPr>
          <p:spPr>
            <a:xfrm>
              <a:off x="6774171" y="3715691"/>
              <a:ext cx="200644" cy="58415"/>
            </a:xfrm>
            <a:prstGeom prst="rect">
              <a:avLst/>
            </a:prstGeom>
            <a:solidFill>
              <a:srgbClr val="1CABE2">
                <a:alpha val="100000"/>
              </a:srgbClr>
            </a:solidFill>
          </p:spPr>
          <p:txBody>
            <a:bodyPr/>
            <a:lstStyle/>
            <a:p/>
          </p:txBody>
        </p:sp>
        <p:sp>
          <p:nvSpPr>
            <p:cNvPr id="103" name="rc103"/>
            <p:cNvSpPr/>
            <p:nvPr/>
          </p:nvSpPr>
          <p:spPr>
            <a:xfrm>
              <a:off x="6997109" y="3655546"/>
              <a:ext cx="200644" cy="1029840"/>
            </a:xfrm>
            <a:prstGeom prst="rect">
              <a:avLst/>
            </a:prstGeom>
            <a:solidFill>
              <a:srgbClr val="80BD41">
                <a:alpha val="100000"/>
              </a:srgbClr>
            </a:solidFill>
          </p:spPr>
          <p:txBody>
            <a:bodyPr/>
            <a:lstStyle/>
            <a:p/>
          </p:txBody>
        </p:sp>
        <p:sp>
          <p:nvSpPr>
            <p:cNvPr id="104" name="rc104"/>
            <p:cNvSpPr/>
            <p:nvPr/>
          </p:nvSpPr>
          <p:spPr>
            <a:xfrm>
              <a:off x="6997109" y="3528263"/>
              <a:ext cx="200644" cy="127283"/>
            </a:xfrm>
            <a:prstGeom prst="rect">
              <a:avLst/>
            </a:prstGeom>
            <a:solidFill>
              <a:srgbClr val="0058AB">
                <a:alpha val="100000"/>
              </a:srgbClr>
            </a:solidFill>
          </p:spPr>
          <p:txBody>
            <a:bodyPr/>
            <a:lstStyle/>
            <a:p/>
          </p:txBody>
        </p:sp>
        <p:sp>
          <p:nvSpPr>
            <p:cNvPr id="105" name="rc105"/>
            <p:cNvSpPr/>
            <p:nvPr/>
          </p:nvSpPr>
          <p:spPr>
            <a:xfrm>
              <a:off x="6997109" y="3655546"/>
              <a:ext cx="200644" cy="0"/>
            </a:xfrm>
            <a:prstGeom prst="rect">
              <a:avLst/>
            </a:prstGeom>
            <a:solidFill>
              <a:srgbClr val="1CABE2">
                <a:alpha val="100000"/>
              </a:srgbClr>
            </a:solidFill>
          </p:spPr>
          <p:txBody>
            <a:bodyPr/>
            <a:lstStyle/>
            <a:p/>
          </p:txBody>
        </p:sp>
        <p:sp>
          <p:nvSpPr>
            <p:cNvPr id="106" name="rc106"/>
            <p:cNvSpPr/>
            <p:nvPr/>
          </p:nvSpPr>
          <p:spPr>
            <a:xfrm>
              <a:off x="7220047" y="3536276"/>
              <a:ext cx="200644" cy="120774"/>
            </a:xfrm>
            <a:prstGeom prst="rect">
              <a:avLst/>
            </a:prstGeom>
            <a:solidFill>
              <a:srgbClr val="F26A21">
                <a:alpha val="100000"/>
              </a:srgbClr>
            </a:solidFill>
          </p:spPr>
          <p:txBody>
            <a:bodyPr/>
            <a:lstStyle/>
            <a:p/>
          </p:txBody>
        </p:sp>
        <p:sp>
          <p:nvSpPr>
            <p:cNvPr id="107" name="rc107"/>
            <p:cNvSpPr/>
            <p:nvPr/>
          </p:nvSpPr>
          <p:spPr>
            <a:xfrm>
              <a:off x="7220047" y="3657051"/>
              <a:ext cx="200644" cy="1028335"/>
            </a:xfrm>
            <a:prstGeom prst="rect">
              <a:avLst/>
            </a:prstGeom>
            <a:solidFill>
              <a:srgbClr val="FFC20E">
                <a:alpha val="100000"/>
              </a:srgbClr>
            </a:solidFill>
          </p:spPr>
          <p:txBody>
            <a:bodyPr/>
            <a:lstStyle/>
            <a:p/>
          </p:txBody>
        </p:sp>
        <p:sp>
          <p:nvSpPr>
            <p:cNvPr id="108" name="rc108"/>
            <p:cNvSpPr/>
            <p:nvPr/>
          </p:nvSpPr>
          <p:spPr>
            <a:xfrm>
              <a:off x="7442985" y="3545395"/>
              <a:ext cx="200644" cy="114599"/>
            </a:xfrm>
            <a:prstGeom prst="rect">
              <a:avLst/>
            </a:prstGeom>
            <a:solidFill>
              <a:srgbClr val="F26A21">
                <a:alpha val="100000"/>
              </a:srgbClr>
            </a:solidFill>
          </p:spPr>
          <p:txBody>
            <a:bodyPr/>
            <a:lstStyle/>
            <a:p/>
          </p:txBody>
        </p:sp>
        <p:sp>
          <p:nvSpPr>
            <p:cNvPr id="109" name="rc109"/>
            <p:cNvSpPr/>
            <p:nvPr/>
          </p:nvSpPr>
          <p:spPr>
            <a:xfrm>
              <a:off x="7442985" y="3659994"/>
              <a:ext cx="200644" cy="1025392"/>
            </a:xfrm>
            <a:prstGeom prst="rect">
              <a:avLst/>
            </a:prstGeom>
            <a:solidFill>
              <a:srgbClr val="FFC20E">
                <a:alpha val="100000"/>
              </a:srgbClr>
            </a:solidFill>
          </p:spPr>
          <p:txBody>
            <a:bodyPr/>
            <a:lstStyle/>
            <a:p/>
          </p:txBody>
        </p:sp>
        <p:sp>
          <p:nvSpPr>
            <p:cNvPr id="110" name="rc110"/>
            <p:cNvSpPr/>
            <p:nvPr/>
          </p:nvSpPr>
          <p:spPr>
            <a:xfrm>
              <a:off x="7665922" y="3553076"/>
              <a:ext cx="200644" cy="108739"/>
            </a:xfrm>
            <a:prstGeom prst="rect">
              <a:avLst/>
            </a:prstGeom>
            <a:solidFill>
              <a:srgbClr val="F26A21">
                <a:alpha val="100000"/>
              </a:srgbClr>
            </a:solidFill>
          </p:spPr>
          <p:txBody>
            <a:bodyPr/>
            <a:lstStyle/>
            <a:p/>
          </p:txBody>
        </p:sp>
        <p:sp>
          <p:nvSpPr>
            <p:cNvPr id="111" name="rc111"/>
            <p:cNvSpPr/>
            <p:nvPr/>
          </p:nvSpPr>
          <p:spPr>
            <a:xfrm>
              <a:off x="7665922" y="3661815"/>
              <a:ext cx="200644" cy="1023571"/>
            </a:xfrm>
            <a:prstGeom prst="rect">
              <a:avLst/>
            </a:prstGeom>
            <a:solidFill>
              <a:srgbClr val="FFC20E">
                <a:alpha val="100000"/>
              </a:srgbClr>
            </a:solidFill>
          </p:spPr>
          <p:txBody>
            <a:bodyPr/>
            <a:lstStyle/>
            <a:p/>
          </p:txBody>
        </p:sp>
        <p:sp>
          <p:nvSpPr>
            <p:cNvPr id="112" name="rc112"/>
            <p:cNvSpPr/>
            <p:nvPr/>
          </p:nvSpPr>
          <p:spPr>
            <a:xfrm>
              <a:off x="7888860" y="3559658"/>
              <a:ext cx="200644" cy="103179"/>
            </a:xfrm>
            <a:prstGeom prst="rect">
              <a:avLst/>
            </a:prstGeom>
            <a:solidFill>
              <a:srgbClr val="F26A21">
                <a:alpha val="100000"/>
              </a:srgbClr>
            </a:solidFill>
          </p:spPr>
          <p:txBody>
            <a:bodyPr/>
            <a:lstStyle/>
            <a:p/>
          </p:txBody>
        </p:sp>
        <p:sp>
          <p:nvSpPr>
            <p:cNvPr id="113" name="rc113"/>
            <p:cNvSpPr/>
            <p:nvPr/>
          </p:nvSpPr>
          <p:spPr>
            <a:xfrm>
              <a:off x="7888860" y="3662837"/>
              <a:ext cx="200644" cy="1022549"/>
            </a:xfrm>
            <a:prstGeom prst="rect">
              <a:avLst/>
            </a:prstGeom>
            <a:solidFill>
              <a:srgbClr val="FFC20E">
                <a:alpha val="100000"/>
              </a:srgbClr>
            </a:solidFill>
          </p:spPr>
          <p:txBody>
            <a:bodyPr/>
            <a:lstStyle/>
            <a:p/>
          </p:txBody>
        </p:sp>
        <p:sp>
          <p:nvSpPr>
            <p:cNvPr id="114" name="rc114"/>
            <p:cNvSpPr/>
            <p:nvPr/>
          </p:nvSpPr>
          <p:spPr>
            <a:xfrm>
              <a:off x="8111798" y="3566810"/>
              <a:ext cx="200644" cy="97903"/>
            </a:xfrm>
            <a:prstGeom prst="rect">
              <a:avLst/>
            </a:prstGeom>
            <a:solidFill>
              <a:srgbClr val="F26A21">
                <a:alpha val="100000"/>
              </a:srgbClr>
            </a:solidFill>
          </p:spPr>
          <p:txBody>
            <a:bodyPr/>
            <a:lstStyle/>
            <a:p/>
          </p:txBody>
        </p:sp>
        <p:sp>
          <p:nvSpPr>
            <p:cNvPr id="115" name="rc115"/>
            <p:cNvSpPr/>
            <p:nvPr/>
          </p:nvSpPr>
          <p:spPr>
            <a:xfrm>
              <a:off x="8111798" y="3664713"/>
              <a:ext cx="200644" cy="1020673"/>
            </a:xfrm>
            <a:prstGeom prst="rect">
              <a:avLst/>
            </a:prstGeom>
            <a:solidFill>
              <a:srgbClr val="FFC20E">
                <a:alpha val="100000"/>
              </a:srgbClr>
            </a:solidFill>
          </p:spPr>
          <p:txBody>
            <a:bodyPr/>
            <a:lstStyle/>
            <a:p/>
          </p:txBody>
        </p:sp>
        <p:sp>
          <p:nvSpPr>
            <p:cNvPr id="116" name="pl116"/>
            <p:cNvSpPr/>
            <p:nvPr/>
          </p:nvSpPr>
          <p:spPr>
            <a:xfrm>
              <a:off x="1523984" y="2071041"/>
              <a:ext cx="5573446" cy="580965"/>
            </a:xfrm>
            <a:custGeom>
              <a:avLst/>
              <a:pathLst>
                <a:path w="5573446" h="580965">
                  <a:moveTo>
                    <a:pt x="0" y="0"/>
                  </a:moveTo>
                  <a:lnTo>
                    <a:pt x="222937" y="0"/>
                  </a:lnTo>
                  <a:lnTo>
                    <a:pt x="445875" y="0"/>
                  </a:lnTo>
                  <a:lnTo>
                    <a:pt x="668813" y="0"/>
                  </a:lnTo>
                  <a:lnTo>
                    <a:pt x="891751" y="0"/>
                  </a:lnTo>
                  <a:lnTo>
                    <a:pt x="1114689" y="0"/>
                  </a:lnTo>
                  <a:lnTo>
                    <a:pt x="1337627" y="0"/>
                  </a:lnTo>
                  <a:lnTo>
                    <a:pt x="1560565" y="0"/>
                  </a:lnTo>
                  <a:lnTo>
                    <a:pt x="1783502" y="26407"/>
                  </a:lnTo>
                  <a:lnTo>
                    <a:pt x="2006440" y="26407"/>
                  </a:lnTo>
                  <a:lnTo>
                    <a:pt x="2229378" y="79222"/>
                  </a:lnTo>
                  <a:lnTo>
                    <a:pt x="2452316" y="0"/>
                  </a:lnTo>
                  <a:lnTo>
                    <a:pt x="2675254" y="0"/>
                  </a:lnTo>
                  <a:lnTo>
                    <a:pt x="2898192" y="264075"/>
                  </a:lnTo>
                  <a:lnTo>
                    <a:pt x="3121130" y="105630"/>
                  </a:lnTo>
                  <a:lnTo>
                    <a:pt x="3344068" y="0"/>
                  </a:lnTo>
                  <a:lnTo>
                    <a:pt x="3567005" y="79222"/>
                  </a:lnTo>
                  <a:lnTo>
                    <a:pt x="3789943" y="158445"/>
                  </a:lnTo>
                  <a:lnTo>
                    <a:pt x="4012881" y="237667"/>
                  </a:lnTo>
                  <a:lnTo>
                    <a:pt x="4235819" y="396112"/>
                  </a:lnTo>
                  <a:lnTo>
                    <a:pt x="4458757" y="580965"/>
                  </a:lnTo>
                  <a:lnTo>
                    <a:pt x="4681695" y="422520"/>
                  </a:lnTo>
                  <a:lnTo>
                    <a:pt x="4904633" y="158445"/>
                  </a:lnTo>
                  <a:lnTo>
                    <a:pt x="5127571" y="264075"/>
                  </a:lnTo>
                  <a:lnTo>
                    <a:pt x="5350508" y="422520"/>
                  </a:lnTo>
                  <a:lnTo>
                    <a:pt x="5573446" y="264075"/>
                  </a:lnTo>
                </a:path>
              </a:pathLst>
            </a:custGeom>
            <a:ln w="27101" cap="flat">
              <a:solidFill>
                <a:srgbClr val="0058AB">
                  <a:alpha val="100000"/>
                </a:srgbClr>
              </a:solidFill>
              <a:prstDash val="solid"/>
              <a:round/>
            </a:ln>
          </p:spPr>
          <p:txBody>
            <a:bodyPr/>
            <a:lstStyle/>
            <a:p/>
          </p:txBody>
        </p:sp>
        <p:sp>
          <p:nvSpPr>
            <p:cNvPr id="117" name="pl117"/>
            <p:cNvSpPr/>
            <p:nvPr/>
          </p:nvSpPr>
          <p:spPr>
            <a:xfrm>
              <a:off x="1523984" y="2071041"/>
              <a:ext cx="5573446" cy="713003"/>
            </a:xfrm>
            <a:custGeom>
              <a:avLst/>
              <a:pathLst>
                <a:path w="5573446" h="713003">
                  <a:moveTo>
                    <a:pt x="0" y="52815"/>
                  </a:moveTo>
                  <a:lnTo>
                    <a:pt x="222937" y="52815"/>
                  </a:lnTo>
                  <a:lnTo>
                    <a:pt x="445875" y="52815"/>
                  </a:lnTo>
                  <a:lnTo>
                    <a:pt x="668813" y="26407"/>
                  </a:lnTo>
                  <a:lnTo>
                    <a:pt x="891751" y="26407"/>
                  </a:lnTo>
                  <a:lnTo>
                    <a:pt x="1114689" y="26407"/>
                  </a:lnTo>
                  <a:lnTo>
                    <a:pt x="1337627" y="26407"/>
                  </a:lnTo>
                  <a:lnTo>
                    <a:pt x="1560565" y="26407"/>
                  </a:lnTo>
                  <a:lnTo>
                    <a:pt x="1783502" y="79222"/>
                  </a:lnTo>
                  <a:lnTo>
                    <a:pt x="2006440" y="105630"/>
                  </a:lnTo>
                  <a:lnTo>
                    <a:pt x="2229378" y="105630"/>
                  </a:lnTo>
                  <a:lnTo>
                    <a:pt x="2452316" y="52815"/>
                  </a:lnTo>
                  <a:lnTo>
                    <a:pt x="2675254" y="0"/>
                  </a:lnTo>
                  <a:lnTo>
                    <a:pt x="2898192" y="422520"/>
                  </a:lnTo>
                  <a:lnTo>
                    <a:pt x="3121130" y="316890"/>
                  </a:lnTo>
                  <a:lnTo>
                    <a:pt x="3344068" y="316890"/>
                  </a:lnTo>
                  <a:lnTo>
                    <a:pt x="3567005" y="158445"/>
                  </a:lnTo>
                  <a:lnTo>
                    <a:pt x="3789943" y="369705"/>
                  </a:lnTo>
                  <a:lnTo>
                    <a:pt x="4012881" y="290482"/>
                  </a:lnTo>
                  <a:lnTo>
                    <a:pt x="4235819" y="448927"/>
                  </a:lnTo>
                  <a:lnTo>
                    <a:pt x="4458757" y="713003"/>
                  </a:lnTo>
                  <a:lnTo>
                    <a:pt x="4681695" y="554558"/>
                  </a:lnTo>
                  <a:lnTo>
                    <a:pt x="4904633" y="422520"/>
                  </a:lnTo>
                  <a:lnTo>
                    <a:pt x="5127571" y="369705"/>
                  </a:lnTo>
                  <a:lnTo>
                    <a:pt x="5350508" y="554558"/>
                  </a:lnTo>
                  <a:lnTo>
                    <a:pt x="5573446" y="264075"/>
                  </a:lnTo>
                </a:path>
              </a:pathLst>
            </a:custGeom>
            <a:ln w="27101" cap="flat">
              <a:solidFill>
                <a:srgbClr val="80BD41">
                  <a:alpha val="100000"/>
                </a:srgbClr>
              </a:solidFill>
              <a:prstDash val="solid"/>
              <a:round/>
            </a:ln>
          </p:spPr>
          <p:txBody>
            <a:bodyPr/>
            <a:lstStyle/>
            <a:p/>
          </p:txBody>
        </p:sp>
        <p:sp>
          <p:nvSpPr>
            <p:cNvPr id="118" name="tx118"/>
            <p:cNvSpPr/>
            <p:nvPr/>
          </p:nvSpPr>
          <p:spPr>
            <a:xfrm>
              <a:off x="145565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19" name="tx119"/>
            <p:cNvSpPr/>
            <p:nvPr/>
          </p:nvSpPr>
          <p:spPr>
            <a:xfrm>
              <a:off x="2570345"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0" name="tx120"/>
            <p:cNvSpPr/>
            <p:nvPr/>
          </p:nvSpPr>
          <p:spPr>
            <a:xfrm>
              <a:off x="3685034"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1" name="tx121"/>
            <p:cNvSpPr/>
            <p:nvPr/>
          </p:nvSpPr>
          <p:spPr>
            <a:xfrm>
              <a:off x="4799724"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2" name="tx122"/>
            <p:cNvSpPr/>
            <p:nvPr/>
          </p:nvSpPr>
          <p:spPr>
            <a:xfrm>
              <a:off x="5691475" y="226302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84</a:t>
              </a:r>
            </a:p>
          </p:txBody>
        </p:sp>
        <p:sp>
          <p:nvSpPr>
            <p:cNvPr id="123" name="tx123"/>
            <p:cNvSpPr/>
            <p:nvPr/>
          </p:nvSpPr>
          <p:spPr>
            <a:xfrm>
              <a:off x="5914413"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4" name="tx124"/>
            <p:cNvSpPr/>
            <p:nvPr/>
          </p:nvSpPr>
          <p:spPr>
            <a:xfrm>
              <a:off x="6137351"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5" name="tx125"/>
            <p:cNvSpPr/>
            <p:nvPr/>
          </p:nvSpPr>
          <p:spPr>
            <a:xfrm>
              <a:off x="6360289" y="2025293"/>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93</a:t>
              </a:r>
            </a:p>
          </p:txBody>
        </p:sp>
        <p:sp>
          <p:nvSpPr>
            <p:cNvPr id="126" name="tx126"/>
            <p:cNvSpPr/>
            <p:nvPr/>
          </p:nvSpPr>
          <p:spPr>
            <a:xfrm>
              <a:off x="6583227"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7" name="tx127"/>
            <p:cNvSpPr/>
            <p:nvPr/>
          </p:nvSpPr>
          <p:spPr>
            <a:xfrm>
              <a:off x="6806165" y="2289369"/>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83</a:t>
              </a:r>
            </a:p>
          </p:txBody>
        </p:sp>
        <p:sp>
          <p:nvSpPr>
            <p:cNvPr id="128" name="tx128"/>
            <p:cNvSpPr/>
            <p:nvPr/>
          </p:nvSpPr>
          <p:spPr>
            <a:xfrm>
              <a:off x="7029103" y="213098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89</a:t>
              </a:r>
            </a:p>
          </p:txBody>
        </p:sp>
        <p:sp>
          <p:nvSpPr>
            <p:cNvPr id="129" name="tx129"/>
            <p:cNvSpPr/>
            <p:nvPr/>
          </p:nvSpPr>
          <p:spPr>
            <a:xfrm>
              <a:off x="1455656" y="219235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97</a:t>
              </a:r>
            </a:p>
          </p:txBody>
        </p:sp>
        <p:sp>
          <p:nvSpPr>
            <p:cNvPr id="130" name="tx130"/>
            <p:cNvSpPr/>
            <p:nvPr/>
          </p:nvSpPr>
          <p:spPr>
            <a:xfrm>
              <a:off x="2570345" y="216594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98</a:t>
              </a:r>
            </a:p>
          </p:txBody>
        </p:sp>
        <p:sp>
          <p:nvSpPr>
            <p:cNvPr id="131" name="tx131"/>
            <p:cNvSpPr/>
            <p:nvPr/>
          </p:nvSpPr>
          <p:spPr>
            <a:xfrm>
              <a:off x="3685034" y="2245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95</a:t>
              </a:r>
            </a:p>
          </p:txBody>
        </p:sp>
        <p:sp>
          <p:nvSpPr>
            <p:cNvPr id="132" name="tx132"/>
            <p:cNvSpPr/>
            <p:nvPr/>
          </p:nvSpPr>
          <p:spPr>
            <a:xfrm>
              <a:off x="4799724"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3" name="tx133"/>
            <p:cNvSpPr/>
            <p:nvPr/>
          </p:nvSpPr>
          <p:spPr>
            <a:xfrm>
              <a:off x="5691475"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4" name="tx134"/>
            <p:cNvSpPr/>
            <p:nvPr/>
          </p:nvSpPr>
          <p:spPr>
            <a:xfrm>
              <a:off x="5914413" y="2854041"/>
              <a:ext cx="136656" cy="883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72</a:t>
              </a:r>
            </a:p>
          </p:txBody>
        </p:sp>
        <p:sp>
          <p:nvSpPr>
            <p:cNvPr id="135" name="tx135"/>
            <p:cNvSpPr/>
            <p:nvPr/>
          </p:nvSpPr>
          <p:spPr>
            <a:xfrm>
              <a:off x="6137351"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6" name="tx136"/>
            <p:cNvSpPr/>
            <p:nvPr/>
          </p:nvSpPr>
          <p:spPr>
            <a:xfrm>
              <a:off x="6360289" y="2561998"/>
              <a:ext cx="136656" cy="8986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83</a:t>
              </a:r>
            </a:p>
          </p:txBody>
        </p:sp>
        <p:sp>
          <p:nvSpPr>
            <p:cNvPr id="137" name="tx137"/>
            <p:cNvSpPr/>
            <p:nvPr/>
          </p:nvSpPr>
          <p:spPr>
            <a:xfrm>
              <a:off x="6583227"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8" name="tx138"/>
            <p:cNvSpPr/>
            <p:nvPr/>
          </p:nvSpPr>
          <p:spPr>
            <a:xfrm>
              <a:off x="6806165"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9" name="tx139"/>
            <p:cNvSpPr/>
            <p:nvPr/>
          </p:nvSpPr>
          <p:spPr>
            <a:xfrm>
              <a:off x="7029103"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40" name="tx140"/>
            <p:cNvSpPr/>
            <p:nvPr/>
          </p:nvSpPr>
          <p:spPr>
            <a:xfrm>
              <a:off x="953025"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1" name="tx141"/>
            <p:cNvSpPr/>
            <p:nvPr/>
          </p:nvSpPr>
          <p:spPr>
            <a:xfrm>
              <a:off x="508103" y="4045374"/>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1,000,000</a:t>
              </a:r>
            </a:p>
          </p:txBody>
        </p:sp>
        <p:sp>
          <p:nvSpPr>
            <p:cNvPr id="142" name="tx142"/>
            <p:cNvSpPr/>
            <p:nvPr/>
          </p:nvSpPr>
          <p:spPr>
            <a:xfrm>
              <a:off x="508103" y="3462790"/>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2,000,000</a:t>
              </a:r>
            </a:p>
          </p:txBody>
        </p:sp>
        <p:sp>
          <p:nvSpPr>
            <p:cNvPr id="143" name="tx143"/>
            <p:cNvSpPr/>
            <p:nvPr/>
          </p:nvSpPr>
          <p:spPr>
            <a:xfrm>
              <a:off x="508103" y="2880207"/>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3,000,000</a:t>
              </a:r>
            </a:p>
          </p:txBody>
        </p:sp>
        <p:sp>
          <p:nvSpPr>
            <p:cNvPr id="144" name="tx144"/>
            <p:cNvSpPr/>
            <p:nvPr/>
          </p:nvSpPr>
          <p:spPr>
            <a:xfrm>
              <a:off x="508103" y="2297623"/>
              <a:ext cx="508489"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4,000,000</a:t>
              </a:r>
            </a:p>
          </p:txBody>
        </p:sp>
        <p:sp>
          <p:nvSpPr>
            <p:cNvPr id="145" name="tx145"/>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6" name="tx146"/>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7" name="tx147"/>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8" name="tx148"/>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9" name="tx149"/>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50" name="tx150"/>
            <p:cNvSpPr/>
            <p:nvPr/>
          </p:nvSpPr>
          <p:spPr>
            <a:xfrm rot="-5400000">
              <a:off x="139598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1" name="tx151"/>
            <p:cNvSpPr/>
            <p:nvPr/>
          </p:nvSpPr>
          <p:spPr>
            <a:xfrm rot="-5400000">
              <a:off x="251067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2" name="tx152"/>
            <p:cNvSpPr/>
            <p:nvPr/>
          </p:nvSpPr>
          <p:spPr>
            <a:xfrm rot="-5400000">
              <a:off x="362536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3" name="tx153"/>
            <p:cNvSpPr/>
            <p:nvPr/>
          </p:nvSpPr>
          <p:spPr>
            <a:xfrm rot="-5400000">
              <a:off x="4740051"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4" name="tx154"/>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6" name="tx156"/>
            <p:cNvSpPr/>
            <p:nvPr/>
          </p:nvSpPr>
          <p:spPr>
            <a:xfrm rot="-5400000">
              <a:off x="8084091"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7" name="tx157"/>
            <p:cNvSpPr/>
            <p:nvPr/>
          </p:nvSpPr>
          <p:spPr>
            <a:xfrm rot="-5400000">
              <a:off x="563180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8" name="tx158"/>
            <p:cNvSpPr/>
            <p:nvPr/>
          </p:nvSpPr>
          <p:spPr>
            <a:xfrm rot="-5400000">
              <a:off x="585474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9" name="tx159"/>
            <p:cNvSpPr/>
            <p:nvPr/>
          </p:nvSpPr>
          <p:spPr>
            <a:xfrm rot="-5400000">
              <a:off x="607767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60" name="tx160"/>
            <p:cNvSpPr/>
            <p:nvPr/>
          </p:nvSpPr>
          <p:spPr>
            <a:xfrm rot="-5400000">
              <a:off x="6300616"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1" name="tx161"/>
            <p:cNvSpPr/>
            <p:nvPr/>
          </p:nvSpPr>
          <p:spPr>
            <a:xfrm rot="-5400000">
              <a:off x="652352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2" name="tx162"/>
            <p:cNvSpPr/>
            <p:nvPr/>
          </p:nvSpPr>
          <p:spPr>
            <a:xfrm rot="-5400000">
              <a:off x="674649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3" name="tx163"/>
            <p:cNvSpPr/>
            <p:nvPr/>
          </p:nvSpPr>
          <p:spPr>
            <a:xfrm rot="-5400000">
              <a:off x="6969429"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4" name="tx164"/>
            <p:cNvSpPr/>
            <p:nvPr/>
          </p:nvSpPr>
          <p:spPr>
            <a:xfrm rot="-5400000">
              <a:off x="89338" y="3247286"/>
              <a:ext cx="60573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a:t>
              </a:r>
            </a:p>
          </p:txBody>
        </p:sp>
        <p:sp>
          <p:nvSpPr>
            <p:cNvPr id="165" name="tx165"/>
            <p:cNvSpPr/>
            <p:nvPr/>
          </p:nvSpPr>
          <p:spPr>
            <a:xfrm rot="5400000">
              <a:off x="8609062" y="323343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66" name="rc166"/>
            <p:cNvSpPr/>
            <p:nvPr/>
          </p:nvSpPr>
          <p:spPr>
            <a:xfrm>
              <a:off x="1763486" y="5522891"/>
              <a:ext cx="201456" cy="201456"/>
            </a:xfrm>
            <a:prstGeom prst="rect">
              <a:avLst/>
            </a:prstGeom>
            <a:solidFill>
              <a:srgbClr val="80BD41">
                <a:alpha val="100000"/>
              </a:srgbClr>
            </a:solidFill>
          </p:spPr>
          <p:txBody>
            <a:bodyPr/>
            <a:lstStyle/>
            <a:p/>
          </p:txBody>
        </p:sp>
        <p:sp>
          <p:nvSpPr>
            <p:cNvPr id="167" name="rc167"/>
            <p:cNvSpPr/>
            <p:nvPr/>
          </p:nvSpPr>
          <p:spPr>
            <a:xfrm>
              <a:off x="2665435" y="5522891"/>
              <a:ext cx="201456" cy="201456"/>
            </a:xfrm>
            <a:prstGeom prst="rect">
              <a:avLst/>
            </a:prstGeom>
            <a:solidFill>
              <a:srgbClr val="1CABE2">
                <a:alpha val="100000"/>
              </a:srgbClr>
            </a:solidFill>
          </p:spPr>
          <p:txBody>
            <a:bodyPr/>
            <a:lstStyle/>
            <a:p/>
          </p:txBody>
        </p:sp>
        <p:sp>
          <p:nvSpPr>
            <p:cNvPr id="168" name="rc168"/>
            <p:cNvSpPr/>
            <p:nvPr/>
          </p:nvSpPr>
          <p:spPr>
            <a:xfrm>
              <a:off x="3738259" y="5522891"/>
              <a:ext cx="201456" cy="201456"/>
            </a:xfrm>
            <a:prstGeom prst="rect">
              <a:avLst/>
            </a:prstGeom>
            <a:solidFill>
              <a:srgbClr val="0058AB">
                <a:alpha val="100000"/>
              </a:srgbClr>
            </a:solidFill>
          </p:spPr>
          <p:txBody>
            <a:bodyPr/>
            <a:lstStyle/>
            <a:p/>
          </p:txBody>
        </p:sp>
        <p:sp>
          <p:nvSpPr>
            <p:cNvPr id="169" name="rc169"/>
            <p:cNvSpPr/>
            <p:nvPr/>
          </p:nvSpPr>
          <p:spPr>
            <a:xfrm>
              <a:off x="4733592" y="5522891"/>
              <a:ext cx="201456" cy="201456"/>
            </a:xfrm>
            <a:prstGeom prst="rect">
              <a:avLst/>
            </a:prstGeom>
            <a:solidFill>
              <a:srgbClr val="FFC20E">
                <a:alpha val="100000"/>
              </a:srgbClr>
            </a:solidFill>
          </p:spPr>
          <p:txBody>
            <a:bodyPr/>
            <a:lstStyle/>
            <a:p/>
          </p:txBody>
        </p:sp>
        <p:sp>
          <p:nvSpPr>
            <p:cNvPr id="170" name="rc170"/>
            <p:cNvSpPr/>
            <p:nvPr/>
          </p:nvSpPr>
          <p:spPr>
            <a:xfrm>
              <a:off x="6637725" y="5522891"/>
              <a:ext cx="201455" cy="201456"/>
            </a:xfrm>
            <a:prstGeom prst="rect">
              <a:avLst/>
            </a:prstGeom>
            <a:solidFill>
              <a:srgbClr val="F26A21">
                <a:alpha val="100000"/>
              </a:srgbClr>
            </a:solidFill>
          </p:spPr>
          <p:txBody>
            <a:bodyPr/>
            <a:lstStyle/>
            <a:p/>
          </p:txBody>
        </p:sp>
        <p:sp>
          <p:nvSpPr>
            <p:cNvPr id="171" name="tx171"/>
            <p:cNvSpPr/>
            <p:nvPr/>
          </p:nvSpPr>
          <p:spPr>
            <a:xfrm>
              <a:off x="2043531" y="5571982"/>
              <a:ext cx="54331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Full DTP</a:t>
              </a:r>
            </a:p>
          </p:txBody>
        </p:sp>
        <p:sp>
          <p:nvSpPr>
            <p:cNvPr id="172" name="tx172"/>
            <p:cNvSpPr/>
            <p:nvPr/>
          </p:nvSpPr>
          <p:spPr>
            <a:xfrm>
              <a:off x="2945481" y="5571982"/>
              <a:ext cx="714188"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Partial DTP</a:t>
              </a:r>
            </a:p>
          </p:txBody>
        </p:sp>
        <p:sp>
          <p:nvSpPr>
            <p:cNvPr id="173" name="tx173"/>
            <p:cNvSpPr/>
            <p:nvPr/>
          </p:nvSpPr>
          <p:spPr>
            <a:xfrm>
              <a:off x="4018304" y="5571982"/>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74" name="tx174"/>
            <p:cNvSpPr/>
            <p:nvPr/>
          </p:nvSpPr>
          <p:spPr>
            <a:xfrm>
              <a:off x="5013637" y="5543810"/>
              <a:ext cx="1545499"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vaccinated target</a:t>
              </a:r>
            </a:p>
          </p:txBody>
        </p:sp>
        <p:sp>
          <p:nvSpPr>
            <p:cNvPr id="175" name="tx175"/>
            <p:cNvSpPr/>
            <p:nvPr/>
          </p:nvSpPr>
          <p:spPr>
            <a:xfrm>
              <a:off x="6917770" y="5543810"/>
              <a:ext cx="1063848"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ZD target</a:t>
              </a:r>
            </a:p>
          </p:txBody>
        </p:sp>
        <p:sp>
          <p:nvSpPr>
            <p:cNvPr id="176" name="pl176"/>
            <p:cNvSpPr/>
            <p:nvPr/>
          </p:nvSpPr>
          <p:spPr>
            <a:xfrm>
              <a:off x="3595557"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7" name="pl177"/>
            <p:cNvSpPr/>
            <p:nvPr/>
          </p:nvSpPr>
          <p:spPr>
            <a:xfrm>
              <a:off x="4924792"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8" name="tx178"/>
            <p:cNvSpPr/>
            <p:nvPr/>
          </p:nvSpPr>
          <p:spPr>
            <a:xfrm>
              <a:off x="3862656"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79" name="tx179"/>
            <p:cNvSpPr/>
            <p:nvPr/>
          </p:nvSpPr>
          <p:spPr>
            <a:xfrm>
              <a:off x="5191892" y="604162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80" name="tx180"/>
            <p:cNvSpPr/>
            <p:nvPr/>
          </p:nvSpPr>
          <p:spPr>
            <a:xfrm>
              <a:off x="1079223" y="1330710"/>
              <a:ext cx="675553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DTP coverage (%), number of children fully, partially and unvaccinated for DTP 2000-2025 </a:t>
              </a:r>
            </a:p>
          </p:txBody>
        </p:sp>
        <p:sp>
          <p:nvSpPr>
            <p:cNvPr id="181" name="tx181"/>
            <p:cNvSpPr/>
            <p:nvPr/>
          </p:nvSpPr>
          <p:spPr>
            <a:xfrm>
              <a:off x="1079223" y="1513317"/>
              <a:ext cx="420311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and projections to 2030 based on IA2030 target , Mexico</a:t>
              </a:r>
            </a:p>
          </p:txBody>
        </p:sp>
        <p:sp>
          <p:nvSpPr>
            <p:cNvPr id="182" name="tx182"/>
            <p:cNvSpPr/>
            <p:nvPr/>
          </p:nvSpPr>
          <p:spPr>
            <a:xfrm>
              <a:off x="4408364" y="6345398"/>
              <a:ext cx="424851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Sources: WHO/UNICEF Estimates of National Immunization Coverage, 2025 revision;</a:t>
              </a:r>
            </a:p>
          </p:txBody>
        </p:sp>
        <p:sp>
          <p:nvSpPr>
            <p:cNvPr id="183" name="tx183"/>
            <p:cNvSpPr/>
            <p:nvPr/>
          </p:nvSpPr>
          <p:spPr>
            <a:xfrm>
              <a:off x="1854583" y="6466099"/>
              <a:ext cx="680229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United Nations, Department of Economic and Social Affairs, Population Division (2024). World Population Prospects 2024, Online Edition.</a:t>
              </a:r>
            </a:p>
          </p:txBody>
        </p:sp>
        <p:sp>
          <p:nvSpPr>
            <p:cNvPr id="184" name="tx184"/>
            <p:cNvSpPr/>
            <p:nvPr/>
          </p:nvSpPr>
          <p:spPr>
            <a:xfrm>
              <a:off x="1897530" y="6586855"/>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grpSp>
      <p:sp>
        <p:nvSpPr>
          <p:cNvPr id="1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calls on all countries to reduce the number of zero dose children in 2019 by half by 2030. This chart shows the annual number of children required to be vaccinated to reach the ZD target.
IA2030 calls on all countries to reduce the number of zero dose children in 2019 by half by 2030. This chart shows the annual number of children required to be vaccinated to reach the ZD target.
Mexico is projected to have a  decline in the number of surviving infants by 2030. To achieve the IA2030 ZD target, current efforts would be sufficient, however, countries must strengthen beyond the targets.</a:t>
            </a:r>
          </a:p>
        </p:txBody>
      </p:sp>
      <p:sp>
        <p:nvSpPr>
          <p:cNvPr id="1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Mexico is on track to halve zero-dose children by 2030, but sustaining progress will require continued strengthening of immunization systems.</a:t>
            </a:r>
          </a:p>
        </p:txBody>
      </p:sp>
      <p:grpSp xmlns:pic="http://schemas.openxmlformats.org/drawingml/2006/picture">
        <p:nvGrpSpPr>
          <p:cNvPr id="187" name=""/>
          <p:cNvGrpSpPr/>
          <p:nvPr/>
        </p:nvGrpSpPr>
        <p:grpSpPr>
          <a:xfrm>
            <a:off x="292608" y="1051560"/>
            <a:ext cx="8595360" cy="28575"/>
            <a:chOff x="292608" y="1051560"/>
            <a:chExt cx="8595360" cy="28575"/>
          </a:xfrm>
        </p:grpSpPr>
        <p:sp>
          <p:nvSpPr>
            <p:cNvPr id="188"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9"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Mexico</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WUENIC 2025 revision,
Published 15 July 2026</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706349"/>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5" name="pl5"/>
            <p:cNvSpPr/>
            <p:nvPr/>
          </p:nvSpPr>
          <p:spPr>
            <a:xfrm>
              <a:off x="983899" y="4017825"/>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6" name="pl6"/>
            <p:cNvSpPr/>
            <p:nvPr/>
          </p:nvSpPr>
          <p:spPr>
            <a:xfrm>
              <a:off x="983899" y="3329301"/>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7" name="pl7"/>
            <p:cNvSpPr/>
            <p:nvPr/>
          </p:nvSpPr>
          <p:spPr>
            <a:xfrm>
              <a:off x="983899" y="2640776"/>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8" name="pl8"/>
            <p:cNvSpPr/>
            <p:nvPr/>
          </p:nvSpPr>
          <p:spPr>
            <a:xfrm>
              <a:off x="983899" y="1952252"/>
              <a:ext cx="8090511" cy="0"/>
            </a:xfrm>
            <a:custGeom>
              <a:avLst/>
              <a:pathLst>
                <a:path w="8090511" h="0">
                  <a:moveTo>
                    <a:pt x="0" y="0"/>
                  </a:moveTo>
                  <a:lnTo>
                    <a:pt x="8090511" y="0"/>
                  </a:lnTo>
                  <a:lnTo>
                    <a:pt x="8090511" y="0"/>
                  </a:lnTo>
                </a:path>
              </a:pathLst>
            </a:custGeom>
            <a:ln w="6775" cap="flat">
              <a:solidFill>
                <a:srgbClr val="EBEBEB">
                  <a:alpha val="100000"/>
                </a:srgbClr>
              </a:solidFill>
              <a:prstDash val="solid"/>
              <a:round/>
            </a:ln>
          </p:spPr>
          <p:txBody>
            <a:bodyPr/>
            <a:lstStyle/>
            <a:p/>
          </p:txBody>
        </p:sp>
        <p:sp>
          <p:nvSpPr>
            <p:cNvPr id="9" name="pl9"/>
            <p:cNvSpPr/>
            <p:nvPr/>
          </p:nvSpPr>
          <p:spPr>
            <a:xfrm>
              <a:off x="983899" y="5050611"/>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4362087"/>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3673563"/>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2985038"/>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3" name="pl13"/>
            <p:cNvSpPr/>
            <p:nvPr/>
          </p:nvSpPr>
          <p:spPr>
            <a:xfrm>
              <a:off x="983899" y="2296514"/>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4" name="pl14"/>
            <p:cNvSpPr/>
            <p:nvPr/>
          </p:nvSpPr>
          <p:spPr>
            <a:xfrm>
              <a:off x="983899" y="1607990"/>
              <a:ext cx="8090511" cy="0"/>
            </a:xfrm>
            <a:custGeom>
              <a:avLst/>
              <a:pathLst>
                <a:path w="8090511" h="0">
                  <a:moveTo>
                    <a:pt x="0" y="0"/>
                  </a:moveTo>
                  <a:lnTo>
                    <a:pt x="8090511" y="0"/>
                  </a:lnTo>
                  <a:lnTo>
                    <a:pt x="8090511" y="0"/>
                  </a:lnTo>
                </a:path>
              </a:pathLst>
            </a:custGeom>
            <a:ln w="13550" cap="flat">
              <a:solidFill>
                <a:srgbClr val="EBEBEB">
                  <a:alpha val="100000"/>
                </a:srgbClr>
              </a:solidFill>
              <a:prstDash val="solid"/>
              <a:round/>
            </a:ln>
          </p:spPr>
          <p:txBody>
            <a:bodyPr/>
            <a:lstStyle/>
            <a:p/>
          </p:txBody>
        </p:sp>
        <p:sp>
          <p:nvSpPr>
            <p:cNvPr id="15" name="pl15"/>
            <p:cNvSpPr/>
            <p:nvPr/>
          </p:nvSpPr>
          <p:spPr>
            <a:xfrm>
              <a:off x="145876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9678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93481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7284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41086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4889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8691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24945"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36297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60099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83902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077050"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31507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55310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479112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2915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26718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550520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5743233"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5981259"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219286"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6457312"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669533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6933364"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7171391"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0" name="pl40"/>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1" name="pl41"/>
            <p:cNvSpPr/>
            <p:nvPr/>
          </p:nvSpPr>
          <p:spPr>
            <a:xfrm>
              <a:off x="7409417"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2" name="pl42"/>
            <p:cNvSpPr/>
            <p:nvPr/>
          </p:nvSpPr>
          <p:spPr>
            <a:xfrm>
              <a:off x="8599548" y="1592905"/>
              <a:ext cx="0" cy="3622358"/>
            </a:xfrm>
            <a:custGeom>
              <a:avLst/>
              <a:pathLst>
                <a:path w="0" h="3622358">
                  <a:moveTo>
                    <a:pt x="0" y="3622358"/>
                  </a:moveTo>
                  <a:lnTo>
                    <a:pt x="0" y="0"/>
                  </a:lnTo>
                  <a:lnTo>
                    <a:pt x="0" y="0"/>
                  </a:lnTo>
                </a:path>
              </a:pathLst>
            </a:custGeom>
            <a:ln w="13550" cap="flat">
              <a:solidFill>
                <a:srgbClr val="EBEBEB">
                  <a:alpha val="100000"/>
                </a:srgbClr>
              </a:solidFill>
              <a:prstDash val="solid"/>
              <a:round/>
            </a:ln>
          </p:spPr>
          <p:txBody>
            <a:bodyPr/>
            <a:lstStyle/>
            <a:p/>
          </p:txBody>
        </p:sp>
        <p:sp>
          <p:nvSpPr>
            <p:cNvPr id="43" name="rc43"/>
            <p:cNvSpPr/>
            <p:nvPr/>
          </p:nvSpPr>
          <p:spPr>
            <a:xfrm>
              <a:off x="1351649" y="4889738"/>
              <a:ext cx="214223" cy="160873"/>
            </a:xfrm>
            <a:prstGeom prst="rect">
              <a:avLst/>
            </a:prstGeom>
            <a:solidFill>
              <a:srgbClr val="0058AB">
                <a:alpha val="100000"/>
              </a:srgbClr>
            </a:solidFill>
          </p:spPr>
          <p:txBody>
            <a:bodyPr/>
            <a:lstStyle/>
            <a:p/>
          </p:txBody>
        </p:sp>
        <p:sp>
          <p:nvSpPr>
            <p:cNvPr id="44" name="rc44"/>
            <p:cNvSpPr/>
            <p:nvPr/>
          </p:nvSpPr>
          <p:spPr>
            <a:xfrm>
              <a:off x="1589675" y="4889985"/>
              <a:ext cx="214223" cy="160625"/>
            </a:xfrm>
            <a:prstGeom prst="rect">
              <a:avLst/>
            </a:prstGeom>
            <a:solidFill>
              <a:srgbClr val="0058AB">
                <a:alpha val="100000"/>
              </a:srgbClr>
            </a:solidFill>
          </p:spPr>
          <p:txBody>
            <a:bodyPr/>
            <a:lstStyle/>
            <a:p/>
          </p:txBody>
        </p:sp>
        <p:sp>
          <p:nvSpPr>
            <p:cNvPr id="45" name="rc45"/>
            <p:cNvSpPr/>
            <p:nvPr/>
          </p:nvSpPr>
          <p:spPr>
            <a:xfrm>
              <a:off x="1827702" y="4890254"/>
              <a:ext cx="214223" cy="160357"/>
            </a:xfrm>
            <a:prstGeom prst="rect">
              <a:avLst/>
            </a:prstGeom>
            <a:solidFill>
              <a:srgbClr val="0058AB">
                <a:alpha val="100000"/>
              </a:srgbClr>
            </a:solidFill>
          </p:spPr>
          <p:txBody>
            <a:bodyPr/>
            <a:lstStyle/>
            <a:p/>
          </p:txBody>
        </p:sp>
        <p:sp>
          <p:nvSpPr>
            <p:cNvPr id="46" name="rc46"/>
            <p:cNvSpPr/>
            <p:nvPr/>
          </p:nvSpPr>
          <p:spPr>
            <a:xfrm>
              <a:off x="2065728" y="4891679"/>
              <a:ext cx="214223" cy="158932"/>
            </a:xfrm>
            <a:prstGeom prst="rect">
              <a:avLst/>
            </a:prstGeom>
            <a:solidFill>
              <a:srgbClr val="0058AB">
                <a:alpha val="100000"/>
              </a:srgbClr>
            </a:solidFill>
          </p:spPr>
          <p:txBody>
            <a:bodyPr/>
            <a:lstStyle/>
            <a:p/>
          </p:txBody>
        </p:sp>
        <p:sp>
          <p:nvSpPr>
            <p:cNvPr id="47" name="rc47"/>
            <p:cNvSpPr/>
            <p:nvPr/>
          </p:nvSpPr>
          <p:spPr>
            <a:xfrm>
              <a:off x="2303754" y="4892636"/>
              <a:ext cx="214223" cy="157975"/>
            </a:xfrm>
            <a:prstGeom prst="rect">
              <a:avLst/>
            </a:prstGeom>
            <a:solidFill>
              <a:srgbClr val="0058AB">
                <a:alpha val="100000"/>
              </a:srgbClr>
            </a:solidFill>
          </p:spPr>
          <p:txBody>
            <a:bodyPr/>
            <a:lstStyle/>
            <a:p/>
          </p:txBody>
        </p:sp>
        <p:sp>
          <p:nvSpPr>
            <p:cNvPr id="48" name="rc48"/>
            <p:cNvSpPr/>
            <p:nvPr/>
          </p:nvSpPr>
          <p:spPr>
            <a:xfrm>
              <a:off x="2541780" y="4893662"/>
              <a:ext cx="214223" cy="156949"/>
            </a:xfrm>
            <a:prstGeom prst="rect">
              <a:avLst/>
            </a:prstGeom>
            <a:solidFill>
              <a:srgbClr val="0058AB">
                <a:alpha val="100000"/>
              </a:srgbClr>
            </a:solidFill>
          </p:spPr>
          <p:txBody>
            <a:bodyPr/>
            <a:lstStyle/>
            <a:p/>
          </p:txBody>
        </p:sp>
        <p:sp>
          <p:nvSpPr>
            <p:cNvPr id="49" name="rc49"/>
            <p:cNvSpPr/>
            <p:nvPr/>
          </p:nvSpPr>
          <p:spPr>
            <a:xfrm>
              <a:off x="2779807" y="4894543"/>
              <a:ext cx="214223" cy="156067"/>
            </a:xfrm>
            <a:prstGeom prst="rect">
              <a:avLst/>
            </a:prstGeom>
            <a:solidFill>
              <a:srgbClr val="0058AB">
                <a:alpha val="100000"/>
              </a:srgbClr>
            </a:solidFill>
          </p:spPr>
          <p:txBody>
            <a:bodyPr/>
            <a:lstStyle/>
            <a:p/>
          </p:txBody>
        </p:sp>
        <p:sp>
          <p:nvSpPr>
            <p:cNvPr id="50" name="rc50"/>
            <p:cNvSpPr/>
            <p:nvPr/>
          </p:nvSpPr>
          <p:spPr>
            <a:xfrm>
              <a:off x="3017833" y="4894970"/>
              <a:ext cx="214223" cy="155640"/>
            </a:xfrm>
            <a:prstGeom prst="rect">
              <a:avLst/>
            </a:prstGeom>
            <a:solidFill>
              <a:srgbClr val="0058AB">
                <a:alpha val="100000"/>
              </a:srgbClr>
            </a:solidFill>
          </p:spPr>
          <p:txBody>
            <a:bodyPr/>
            <a:lstStyle/>
            <a:p/>
          </p:txBody>
        </p:sp>
        <p:sp>
          <p:nvSpPr>
            <p:cNvPr id="51" name="rc51"/>
            <p:cNvSpPr/>
            <p:nvPr/>
          </p:nvSpPr>
          <p:spPr>
            <a:xfrm>
              <a:off x="3255859" y="4738930"/>
              <a:ext cx="214223" cy="311681"/>
            </a:xfrm>
            <a:prstGeom prst="rect">
              <a:avLst/>
            </a:prstGeom>
            <a:solidFill>
              <a:srgbClr val="0058AB">
                <a:alpha val="100000"/>
              </a:srgbClr>
            </a:solidFill>
          </p:spPr>
          <p:txBody>
            <a:bodyPr/>
            <a:lstStyle/>
            <a:p/>
          </p:txBody>
        </p:sp>
        <p:sp>
          <p:nvSpPr>
            <p:cNvPr id="52" name="rc52"/>
            <p:cNvSpPr/>
            <p:nvPr/>
          </p:nvSpPr>
          <p:spPr>
            <a:xfrm>
              <a:off x="3493885" y="4738014"/>
              <a:ext cx="214223" cy="312596"/>
            </a:xfrm>
            <a:prstGeom prst="rect">
              <a:avLst/>
            </a:prstGeom>
            <a:solidFill>
              <a:srgbClr val="0058AB">
                <a:alpha val="100000"/>
              </a:srgbClr>
            </a:solidFill>
          </p:spPr>
          <p:txBody>
            <a:bodyPr/>
            <a:lstStyle/>
            <a:p/>
          </p:txBody>
        </p:sp>
        <p:sp>
          <p:nvSpPr>
            <p:cNvPr id="53" name="rc53"/>
            <p:cNvSpPr/>
            <p:nvPr/>
          </p:nvSpPr>
          <p:spPr>
            <a:xfrm>
              <a:off x="3731911" y="4423311"/>
              <a:ext cx="214223" cy="627300"/>
            </a:xfrm>
            <a:prstGeom prst="rect">
              <a:avLst/>
            </a:prstGeom>
            <a:solidFill>
              <a:srgbClr val="0058AB">
                <a:alpha val="100000"/>
              </a:srgbClr>
            </a:solidFill>
          </p:spPr>
          <p:txBody>
            <a:bodyPr/>
            <a:lstStyle/>
            <a:p/>
          </p:txBody>
        </p:sp>
        <p:sp>
          <p:nvSpPr>
            <p:cNvPr id="54" name="rc54"/>
            <p:cNvSpPr/>
            <p:nvPr/>
          </p:nvSpPr>
          <p:spPr>
            <a:xfrm>
              <a:off x="3969938" y="4893325"/>
              <a:ext cx="214223" cy="157286"/>
            </a:xfrm>
            <a:prstGeom prst="rect">
              <a:avLst/>
            </a:prstGeom>
            <a:solidFill>
              <a:srgbClr val="0058AB">
                <a:alpha val="100000"/>
              </a:srgbClr>
            </a:solidFill>
          </p:spPr>
          <p:txBody>
            <a:bodyPr/>
            <a:lstStyle/>
            <a:p/>
          </p:txBody>
        </p:sp>
        <p:sp>
          <p:nvSpPr>
            <p:cNvPr id="55" name="rc55"/>
            <p:cNvSpPr/>
            <p:nvPr/>
          </p:nvSpPr>
          <p:spPr>
            <a:xfrm>
              <a:off x="4207964" y="4893008"/>
              <a:ext cx="214223" cy="157603"/>
            </a:xfrm>
            <a:prstGeom prst="rect">
              <a:avLst/>
            </a:prstGeom>
            <a:solidFill>
              <a:srgbClr val="0058AB">
                <a:alpha val="100000"/>
              </a:srgbClr>
            </a:solidFill>
          </p:spPr>
          <p:txBody>
            <a:bodyPr/>
            <a:lstStyle/>
            <a:p/>
          </p:txBody>
        </p:sp>
        <p:sp>
          <p:nvSpPr>
            <p:cNvPr id="56" name="rc56"/>
            <p:cNvSpPr/>
            <p:nvPr/>
          </p:nvSpPr>
          <p:spPr>
            <a:xfrm>
              <a:off x="4445990" y="3319923"/>
              <a:ext cx="214223" cy="1730688"/>
            </a:xfrm>
            <a:prstGeom prst="rect">
              <a:avLst/>
            </a:prstGeom>
            <a:solidFill>
              <a:srgbClr val="0058AB">
                <a:alpha val="100000"/>
              </a:srgbClr>
            </a:solidFill>
          </p:spPr>
          <p:txBody>
            <a:bodyPr/>
            <a:lstStyle/>
            <a:p/>
          </p:txBody>
        </p:sp>
        <p:sp>
          <p:nvSpPr>
            <p:cNvPr id="57" name="rc57"/>
            <p:cNvSpPr/>
            <p:nvPr/>
          </p:nvSpPr>
          <p:spPr>
            <a:xfrm>
              <a:off x="4684016" y="4278397"/>
              <a:ext cx="214223" cy="772214"/>
            </a:xfrm>
            <a:prstGeom prst="rect">
              <a:avLst/>
            </a:prstGeom>
            <a:solidFill>
              <a:srgbClr val="0058AB">
                <a:alpha val="100000"/>
              </a:srgbClr>
            </a:solidFill>
          </p:spPr>
          <p:txBody>
            <a:bodyPr/>
            <a:lstStyle/>
            <a:p/>
          </p:txBody>
        </p:sp>
        <p:sp>
          <p:nvSpPr>
            <p:cNvPr id="58" name="rc58"/>
            <p:cNvSpPr/>
            <p:nvPr/>
          </p:nvSpPr>
          <p:spPr>
            <a:xfrm>
              <a:off x="4922043" y="4900472"/>
              <a:ext cx="214223" cy="150139"/>
            </a:xfrm>
            <a:prstGeom prst="rect">
              <a:avLst/>
            </a:prstGeom>
            <a:solidFill>
              <a:srgbClr val="0058AB">
                <a:alpha val="100000"/>
              </a:srgbClr>
            </a:solidFill>
          </p:spPr>
          <p:txBody>
            <a:bodyPr/>
            <a:lstStyle/>
            <a:p/>
          </p:txBody>
        </p:sp>
        <p:sp>
          <p:nvSpPr>
            <p:cNvPr id="59" name="rc59"/>
            <p:cNvSpPr/>
            <p:nvPr/>
          </p:nvSpPr>
          <p:spPr>
            <a:xfrm>
              <a:off x="5160069" y="4461827"/>
              <a:ext cx="214223" cy="588784"/>
            </a:xfrm>
            <a:prstGeom prst="rect">
              <a:avLst/>
            </a:prstGeom>
            <a:solidFill>
              <a:srgbClr val="0058AB">
                <a:alpha val="100000"/>
              </a:srgbClr>
            </a:solidFill>
          </p:spPr>
          <p:txBody>
            <a:bodyPr/>
            <a:lstStyle/>
            <a:p/>
          </p:txBody>
        </p:sp>
        <p:sp>
          <p:nvSpPr>
            <p:cNvPr id="60" name="rc60"/>
            <p:cNvSpPr/>
            <p:nvPr/>
          </p:nvSpPr>
          <p:spPr>
            <a:xfrm>
              <a:off x="5398095" y="4038129"/>
              <a:ext cx="214223" cy="1012481"/>
            </a:xfrm>
            <a:prstGeom prst="rect">
              <a:avLst/>
            </a:prstGeom>
            <a:solidFill>
              <a:srgbClr val="0058AB">
                <a:alpha val="100000"/>
              </a:srgbClr>
            </a:solidFill>
          </p:spPr>
          <p:txBody>
            <a:bodyPr/>
            <a:lstStyle/>
            <a:p/>
          </p:txBody>
        </p:sp>
        <p:sp>
          <p:nvSpPr>
            <p:cNvPr id="61" name="rc61"/>
            <p:cNvSpPr/>
            <p:nvPr/>
          </p:nvSpPr>
          <p:spPr>
            <a:xfrm>
              <a:off x="5636121" y="3604979"/>
              <a:ext cx="214223" cy="1445632"/>
            </a:xfrm>
            <a:prstGeom prst="rect">
              <a:avLst/>
            </a:prstGeom>
            <a:solidFill>
              <a:srgbClr val="0058AB">
                <a:alpha val="100000"/>
              </a:srgbClr>
            </a:solidFill>
          </p:spPr>
          <p:txBody>
            <a:bodyPr/>
            <a:lstStyle/>
            <a:p/>
          </p:txBody>
        </p:sp>
        <p:sp>
          <p:nvSpPr>
            <p:cNvPr id="62" name="rc62"/>
            <p:cNvSpPr/>
            <p:nvPr/>
          </p:nvSpPr>
          <p:spPr>
            <a:xfrm>
              <a:off x="5874148" y="2736481"/>
              <a:ext cx="214223" cy="2314130"/>
            </a:xfrm>
            <a:prstGeom prst="rect">
              <a:avLst/>
            </a:prstGeom>
            <a:solidFill>
              <a:srgbClr val="0058AB">
                <a:alpha val="100000"/>
              </a:srgbClr>
            </a:solidFill>
          </p:spPr>
          <p:txBody>
            <a:bodyPr/>
            <a:lstStyle/>
            <a:p/>
          </p:txBody>
        </p:sp>
        <p:sp>
          <p:nvSpPr>
            <p:cNvPr id="63" name="rc63"/>
            <p:cNvSpPr/>
            <p:nvPr/>
          </p:nvSpPr>
          <p:spPr>
            <a:xfrm>
              <a:off x="6112174" y="1757558"/>
              <a:ext cx="214223" cy="3293053"/>
            </a:xfrm>
            <a:prstGeom prst="rect">
              <a:avLst/>
            </a:prstGeom>
            <a:solidFill>
              <a:srgbClr val="0058AB">
                <a:alpha val="100000"/>
              </a:srgbClr>
            </a:solidFill>
          </p:spPr>
          <p:txBody>
            <a:bodyPr/>
            <a:lstStyle/>
            <a:p/>
          </p:txBody>
        </p:sp>
        <p:sp>
          <p:nvSpPr>
            <p:cNvPr id="64" name="rc64"/>
            <p:cNvSpPr/>
            <p:nvPr/>
          </p:nvSpPr>
          <p:spPr>
            <a:xfrm>
              <a:off x="6350200" y="2630786"/>
              <a:ext cx="214223" cy="2419825"/>
            </a:xfrm>
            <a:prstGeom prst="rect">
              <a:avLst/>
            </a:prstGeom>
            <a:solidFill>
              <a:srgbClr val="0058AB">
                <a:alpha val="100000"/>
              </a:srgbClr>
            </a:solidFill>
          </p:spPr>
          <p:txBody>
            <a:bodyPr/>
            <a:lstStyle/>
            <a:p/>
          </p:txBody>
        </p:sp>
        <p:sp>
          <p:nvSpPr>
            <p:cNvPr id="65" name="rc65"/>
            <p:cNvSpPr/>
            <p:nvPr/>
          </p:nvSpPr>
          <p:spPr>
            <a:xfrm>
              <a:off x="6588226" y="4065767"/>
              <a:ext cx="214223" cy="984844"/>
            </a:xfrm>
            <a:prstGeom prst="rect">
              <a:avLst/>
            </a:prstGeom>
            <a:solidFill>
              <a:srgbClr val="0058AB">
                <a:alpha val="100000"/>
              </a:srgbClr>
            </a:solidFill>
          </p:spPr>
          <p:txBody>
            <a:bodyPr/>
            <a:lstStyle/>
            <a:p/>
          </p:txBody>
        </p:sp>
        <p:sp>
          <p:nvSpPr>
            <p:cNvPr id="66" name="rc66"/>
            <p:cNvSpPr/>
            <p:nvPr/>
          </p:nvSpPr>
          <p:spPr>
            <a:xfrm>
              <a:off x="6826253" y="3521227"/>
              <a:ext cx="214223" cy="1529384"/>
            </a:xfrm>
            <a:prstGeom prst="rect">
              <a:avLst/>
            </a:prstGeom>
            <a:solidFill>
              <a:srgbClr val="0058AB">
                <a:alpha val="100000"/>
              </a:srgbClr>
            </a:solidFill>
          </p:spPr>
          <p:txBody>
            <a:bodyPr/>
            <a:lstStyle/>
            <a:p/>
          </p:txBody>
        </p:sp>
        <p:sp>
          <p:nvSpPr>
            <p:cNvPr id="67" name="rc67"/>
            <p:cNvSpPr/>
            <p:nvPr/>
          </p:nvSpPr>
          <p:spPr>
            <a:xfrm>
              <a:off x="7064279" y="2703322"/>
              <a:ext cx="214223" cy="2347289"/>
            </a:xfrm>
            <a:prstGeom prst="rect">
              <a:avLst/>
            </a:prstGeom>
            <a:solidFill>
              <a:srgbClr val="0058AB">
                <a:alpha val="100000"/>
              </a:srgbClr>
            </a:solidFill>
          </p:spPr>
          <p:txBody>
            <a:bodyPr/>
            <a:lstStyle/>
            <a:p/>
          </p:txBody>
        </p:sp>
        <p:sp>
          <p:nvSpPr>
            <p:cNvPr id="68" name="rc68"/>
            <p:cNvSpPr/>
            <p:nvPr/>
          </p:nvSpPr>
          <p:spPr>
            <a:xfrm>
              <a:off x="7302305" y="3546317"/>
              <a:ext cx="214223" cy="1504294"/>
            </a:xfrm>
            <a:prstGeom prst="rect">
              <a:avLst/>
            </a:prstGeom>
            <a:solidFill>
              <a:srgbClr val="0058AB">
                <a:alpha val="100000"/>
              </a:srgbClr>
            </a:solidFill>
          </p:spPr>
          <p:txBody>
            <a:bodyPr/>
            <a:lstStyle/>
            <a:p/>
          </p:txBody>
        </p:sp>
        <p:sp>
          <p:nvSpPr>
            <p:cNvPr id="69" name="rc69"/>
            <p:cNvSpPr/>
            <p:nvPr/>
          </p:nvSpPr>
          <p:spPr>
            <a:xfrm>
              <a:off x="8492436" y="3893546"/>
              <a:ext cx="214223" cy="1157065"/>
            </a:xfrm>
            <a:prstGeom prst="rect">
              <a:avLst/>
            </a:prstGeom>
            <a:solidFill>
              <a:srgbClr val="69DBFF">
                <a:alpha val="100000"/>
              </a:srgbClr>
            </a:solidFill>
          </p:spPr>
          <p:txBody>
            <a:bodyPr/>
            <a:lstStyle/>
            <a:p/>
          </p:txBody>
        </p:sp>
        <p:sp>
          <p:nvSpPr>
            <p:cNvPr id="70" name="pl70"/>
            <p:cNvSpPr/>
            <p:nvPr/>
          </p:nvSpPr>
          <p:spPr>
            <a:xfrm>
              <a:off x="6219286" y="2736481"/>
              <a:ext cx="2380262" cy="1157065"/>
            </a:xfrm>
            <a:custGeom>
              <a:avLst/>
              <a:pathLst>
                <a:path w="2380262" h="1157065">
                  <a:moveTo>
                    <a:pt x="0" y="0"/>
                  </a:moveTo>
                  <a:lnTo>
                    <a:pt x="238026" y="115706"/>
                  </a:lnTo>
                  <a:lnTo>
                    <a:pt x="476052" y="231413"/>
                  </a:lnTo>
                  <a:lnTo>
                    <a:pt x="714078" y="347119"/>
                  </a:lnTo>
                  <a:lnTo>
                    <a:pt x="952104" y="462826"/>
                  </a:lnTo>
                  <a:lnTo>
                    <a:pt x="1190131" y="578532"/>
                  </a:lnTo>
                  <a:lnTo>
                    <a:pt x="1428157" y="694239"/>
                  </a:lnTo>
                  <a:lnTo>
                    <a:pt x="1666183" y="809945"/>
                  </a:lnTo>
                  <a:lnTo>
                    <a:pt x="1904209" y="925652"/>
                  </a:lnTo>
                  <a:lnTo>
                    <a:pt x="2142236" y="1041358"/>
                  </a:lnTo>
                  <a:lnTo>
                    <a:pt x="2380262" y="1157065"/>
                  </a:lnTo>
                </a:path>
              </a:pathLst>
            </a:custGeom>
            <a:ln w="13550" cap="flat">
              <a:solidFill>
                <a:srgbClr val="000000">
                  <a:alpha val="100000"/>
                </a:srgbClr>
              </a:solidFill>
              <a:prstDash val="solid"/>
              <a:round/>
            </a:ln>
          </p:spPr>
          <p:txBody>
            <a:bodyPr/>
            <a:lstStyle/>
            <a:p/>
          </p:txBody>
        </p:sp>
        <p:sp>
          <p:nvSpPr>
            <p:cNvPr id="71" name="pt71"/>
            <p:cNvSpPr/>
            <p:nvPr/>
          </p:nvSpPr>
          <p:spPr>
            <a:xfrm>
              <a:off x="6194460" y="271165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6432486" y="28273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6670512" y="294306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6908538" y="30587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146565" y="31744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7384591" y="329018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7622617" y="340589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7860643" y="352160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pt79"/>
            <p:cNvSpPr/>
            <p:nvPr/>
          </p:nvSpPr>
          <p:spPr>
            <a:xfrm>
              <a:off x="8098670" y="363730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0" name="pt80"/>
            <p:cNvSpPr/>
            <p:nvPr/>
          </p:nvSpPr>
          <p:spPr>
            <a:xfrm>
              <a:off x="8336696" y="375301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1" name="pt81"/>
            <p:cNvSpPr/>
            <p:nvPr/>
          </p:nvSpPr>
          <p:spPr>
            <a:xfrm>
              <a:off x="8574722" y="386872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82" name="tx82"/>
            <p:cNvSpPr/>
            <p:nvPr/>
          </p:nvSpPr>
          <p:spPr>
            <a:xfrm>
              <a:off x="857700" y="5007972"/>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3" name="tx83"/>
            <p:cNvSpPr/>
            <p:nvPr/>
          </p:nvSpPr>
          <p:spPr>
            <a:xfrm>
              <a:off x="508103" y="4304658"/>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84" name="tx84"/>
            <p:cNvSpPr/>
            <p:nvPr/>
          </p:nvSpPr>
          <p:spPr>
            <a:xfrm>
              <a:off x="508103" y="361613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85" name="tx85"/>
            <p:cNvSpPr/>
            <p:nvPr/>
          </p:nvSpPr>
          <p:spPr>
            <a:xfrm>
              <a:off x="508103" y="292760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86" name="tx86"/>
            <p:cNvSpPr/>
            <p:nvPr/>
          </p:nvSpPr>
          <p:spPr>
            <a:xfrm>
              <a:off x="508103" y="2239085"/>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87" name="tx87"/>
            <p:cNvSpPr/>
            <p:nvPr/>
          </p:nvSpPr>
          <p:spPr>
            <a:xfrm>
              <a:off x="508103" y="155056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500,000</a:t>
              </a:r>
            </a:p>
          </p:txBody>
        </p:sp>
        <p:sp>
          <p:nvSpPr>
            <p:cNvPr id="88" name="tx88"/>
            <p:cNvSpPr/>
            <p:nvPr/>
          </p:nvSpPr>
          <p:spPr>
            <a:xfrm rot="-5400000">
              <a:off x="133787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9" name="tx89"/>
            <p:cNvSpPr/>
            <p:nvPr/>
          </p:nvSpPr>
          <p:spPr>
            <a:xfrm rot="-5400000">
              <a:off x="157589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90" name="tx90"/>
            <p:cNvSpPr/>
            <p:nvPr/>
          </p:nvSpPr>
          <p:spPr>
            <a:xfrm rot="-5400000">
              <a:off x="181392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91" name="tx91"/>
            <p:cNvSpPr/>
            <p:nvPr/>
          </p:nvSpPr>
          <p:spPr>
            <a:xfrm rot="-5400000">
              <a:off x="2051923"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92" name="tx92"/>
            <p:cNvSpPr/>
            <p:nvPr/>
          </p:nvSpPr>
          <p:spPr>
            <a:xfrm rot="-5400000">
              <a:off x="2289976"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93" name="tx93"/>
            <p:cNvSpPr/>
            <p:nvPr/>
          </p:nvSpPr>
          <p:spPr>
            <a:xfrm rot="-5400000">
              <a:off x="252800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94" name="tx94"/>
            <p:cNvSpPr/>
            <p:nvPr/>
          </p:nvSpPr>
          <p:spPr>
            <a:xfrm rot="-5400000">
              <a:off x="276602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5" name="tx95"/>
            <p:cNvSpPr/>
            <p:nvPr/>
          </p:nvSpPr>
          <p:spPr>
            <a:xfrm rot="-5400000">
              <a:off x="300405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6" name="tx96"/>
            <p:cNvSpPr/>
            <p:nvPr/>
          </p:nvSpPr>
          <p:spPr>
            <a:xfrm rot="-5400000">
              <a:off x="3242081"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7" name="tx97"/>
            <p:cNvSpPr/>
            <p:nvPr/>
          </p:nvSpPr>
          <p:spPr>
            <a:xfrm rot="-5400000">
              <a:off x="348010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8" name="tx98"/>
            <p:cNvSpPr/>
            <p:nvPr/>
          </p:nvSpPr>
          <p:spPr>
            <a:xfrm rot="-5400000">
              <a:off x="371813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9" name="tx99"/>
            <p:cNvSpPr/>
            <p:nvPr/>
          </p:nvSpPr>
          <p:spPr>
            <a:xfrm rot="-5400000">
              <a:off x="395615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100" name="tx100"/>
            <p:cNvSpPr/>
            <p:nvPr/>
          </p:nvSpPr>
          <p:spPr>
            <a:xfrm rot="-5400000">
              <a:off x="419418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101" name="tx101"/>
            <p:cNvSpPr/>
            <p:nvPr/>
          </p:nvSpPr>
          <p:spPr>
            <a:xfrm rot="-5400000">
              <a:off x="4432185"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102" name="tx102"/>
            <p:cNvSpPr/>
            <p:nvPr/>
          </p:nvSpPr>
          <p:spPr>
            <a:xfrm rot="-5400000">
              <a:off x="467023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103" name="tx103"/>
            <p:cNvSpPr/>
            <p:nvPr/>
          </p:nvSpPr>
          <p:spPr>
            <a:xfrm rot="-5400000">
              <a:off x="4908264"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104" name="tx104"/>
            <p:cNvSpPr/>
            <p:nvPr/>
          </p:nvSpPr>
          <p:spPr>
            <a:xfrm rot="-5400000">
              <a:off x="514629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5" name="tx105"/>
            <p:cNvSpPr/>
            <p:nvPr/>
          </p:nvSpPr>
          <p:spPr>
            <a:xfrm rot="-5400000">
              <a:off x="538431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6" name="tx106"/>
            <p:cNvSpPr/>
            <p:nvPr/>
          </p:nvSpPr>
          <p:spPr>
            <a:xfrm rot="-5400000">
              <a:off x="5622343"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7" name="tx107"/>
            <p:cNvSpPr/>
            <p:nvPr/>
          </p:nvSpPr>
          <p:spPr>
            <a:xfrm rot="-5400000">
              <a:off x="5860369"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8" name="tx108"/>
            <p:cNvSpPr/>
            <p:nvPr/>
          </p:nvSpPr>
          <p:spPr>
            <a:xfrm rot="-5400000">
              <a:off x="6098395"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9" name="tx109"/>
            <p:cNvSpPr/>
            <p:nvPr/>
          </p:nvSpPr>
          <p:spPr>
            <a:xfrm rot="-5400000">
              <a:off x="6336422"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10" name="tx110"/>
            <p:cNvSpPr/>
            <p:nvPr/>
          </p:nvSpPr>
          <p:spPr>
            <a:xfrm rot="-5400000">
              <a:off x="6574448"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11" name="tx111"/>
            <p:cNvSpPr/>
            <p:nvPr/>
          </p:nvSpPr>
          <p:spPr>
            <a:xfrm rot="-5400000">
              <a:off x="6812448"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12" name="tx112"/>
            <p:cNvSpPr/>
            <p:nvPr/>
          </p:nvSpPr>
          <p:spPr>
            <a:xfrm rot="-5400000">
              <a:off x="7050500"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13" name="tx113"/>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4" name="tx114"/>
            <p:cNvSpPr/>
            <p:nvPr/>
          </p:nvSpPr>
          <p:spPr>
            <a:xfrm rot="-5400000">
              <a:off x="7288527" y="5358514"/>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5" name="tx115"/>
            <p:cNvSpPr/>
            <p:nvPr/>
          </p:nvSpPr>
          <p:spPr>
            <a:xfrm rot="-5400000">
              <a:off x="8478631" y="5358488"/>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6" name="tx116"/>
            <p:cNvSpPr/>
            <p:nvPr/>
          </p:nvSpPr>
          <p:spPr>
            <a:xfrm rot="-5400000">
              <a:off x="-240675" y="3352379"/>
              <a:ext cx="1265758"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zero-dose children</a:t>
              </a:r>
            </a:p>
          </p:txBody>
        </p:sp>
        <p:sp>
          <p:nvSpPr>
            <p:cNvPr id="117" name="rc117"/>
            <p:cNvSpPr/>
            <p:nvPr/>
          </p:nvSpPr>
          <p:spPr>
            <a:xfrm>
              <a:off x="3693168" y="5900002"/>
              <a:ext cx="201456" cy="201456"/>
            </a:xfrm>
            <a:prstGeom prst="rect">
              <a:avLst/>
            </a:prstGeom>
            <a:solidFill>
              <a:srgbClr val="0058AB">
                <a:alpha val="100000"/>
              </a:srgbClr>
            </a:solidFill>
          </p:spPr>
          <p:txBody>
            <a:bodyPr/>
            <a:lstStyle/>
            <a:p/>
          </p:txBody>
        </p:sp>
        <p:sp>
          <p:nvSpPr>
            <p:cNvPr id="118" name="rc118"/>
            <p:cNvSpPr/>
            <p:nvPr/>
          </p:nvSpPr>
          <p:spPr>
            <a:xfrm>
              <a:off x="4595254" y="5900002"/>
              <a:ext cx="201456" cy="201456"/>
            </a:xfrm>
            <a:prstGeom prst="rect">
              <a:avLst/>
            </a:prstGeom>
            <a:solidFill>
              <a:srgbClr val="69DBFF">
                <a:alpha val="100000"/>
              </a:srgbClr>
            </a:solidFill>
          </p:spPr>
          <p:txBody>
            <a:bodyPr/>
            <a:lstStyle/>
            <a:p/>
          </p:txBody>
        </p:sp>
        <p:sp>
          <p:nvSpPr>
            <p:cNvPr id="119" name="tx119"/>
            <p:cNvSpPr/>
            <p:nvPr/>
          </p:nvSpPr>
          <p:spPr>
            <a:xfrm>
              <a:off x="3973213" y="5949093"/>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20" name="tx120"/>
            <p:cNvSpPr/>
            <p:nvPr/>
          </p:nvSpPr>
          <p:spPr>
            <a:xfrm>
              <a:off x="4875299" y="5920921"/>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21" name="tx121"/>
            <p:cNvSpPr/>
            <p:nvPr/>
          </p:nvSpPr>
          <p:spPr>
            <a:xfrm>
              <a:off x="2061116" y="1330710"/>
              <a:ext cx="593607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number of zero-dose children, 2000-2025 and target by 2030, Mexico</a:t>
              </a:r>
            </a:p>
          </p:txBody>
        </p:sp>
        <p:sp>
          <p:nvSpPr>
            <p:cNvPr id="122" name="tx122"/>
            <p:cNvSpPr/>
            <p:nvPr/>
          </p:nvSpPr>
          <p:spPr>
            <a:xfrm>
              <a:off x="4912824" y="62246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3" name="tx123"/>
            <p:cNvSpPr/>
            <p:nvPr/>
          </p:nvSpPr>
          <p:spPr>
            <a:xfrm>
              <a:off x="2315059" y="6345453"/>
              <a:ext cx="675935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Immunization Agenda 2030 (IA2030) calls on all countries to reduce the number of zero dose children in 2019 by half by 2030.</a:t>
              </a:r>
            </a:p>
          </p:txBody>
        </p:sp>
        <p:sp>
          <p:nvSpPr>
            <p:cNvPr id="124" name="tx124"/>
            <p:cNvSpPr/>
            <p:nvPr/>
          </p:nvSpPr>
          <p:spPr>
            <a:xfrm>
              <a:off x="2023271" y="6466154"/>
              <a:ext cx="705113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Dark blue bars are the estimated number of zero-dose children in 2000-2025, light blue bar is the target number of zero-dose children by 2030.</a:t>
              </a:r>
            </a:p>
          </p:txBody>
        </p:sp>
        <p:sp>
          <p:nvSpPr>
            <p:cNvPr id="125" name="tx125"/>
            <p:cNvSpPr/>
            <p:nvPr/>
          </p:nvSpPr>
          <p:spPr>
            <a:xfrm>
              <a:off x="3476861" y="6587891"/>
              <a:ext cx="5597549"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line and points show the yearly progress and trajectory to meet the target by 2030, based on a linear decline.</a:t>
              </a:r>
            </a:p>
          </p:txBody>
        </p:sp>
      </p:grpSp>
      <p:sp>
        <p:nvSpPr>
          <p:cNvPr id="12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IA2030 aims to leave no one behind with immunization and calls on all countries to reduce the number of zero dose children by half by 2030.
This chart shows:
• Estimated number of zero-dose children in 2000-2025 (dark blue bars)
• Zero-dose target by 2030 (light blue bar)
• Trajectory to reach the 2030 target based on a linear decline (points
In 2025, the number of zero-dose children was approximately 13% lower than (ie. the country had achieved) the annual number proposed to reach the target, based on a linear trajectory of decline.</a:t>
            </a:r>
          </a:p>
        </p:txBody>
      </p:sp>
      <p:sp>
        <p:nvSpPr>
          <p:cNvPr id="12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the number of zero-dose children was 13% below the annual IA2030 goal, positioning the programme to reach, and potentially exceed the 2030 goal if current progress continues.</a:t>
            </a:r>
          </a:p>
        </p:txBody>
      </p:sp>
      <p:grpSp xmlns:pic="http://schemas.openxmlformats.org/drawingml/2006/picture">
        <p:nvGrpSpPr>
          <p:cNvPr id="128" name=""/>
          <p:cNvGrpSpPr/>
          <p:nvPr/>
        </p:nvGrpSpPr>
        <p:grpSpPr>
          <a:xfrm>
            <a:off x="292608" y="1051560"/>
            <a:ext cx="8595360" cy="28575"/>
            <a:chOff x="292608" y="1051560"/>
            <a:chExt cx="8595360" cy="28575"/>
          </a:xfrm>
        </p:grpSpPr>
        <p:sp>
          <p:nvSpPr>
            <p:cNvPr id="12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1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69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72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8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39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599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859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11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80222"/>
              <a:ext cx="239888" cy="1327799"/>
            </a:xfrm>
            <a:prstGeom prst="rect">
              <a:avLst/>
            </a:prstGeom>
            <a:solidFill>
              <a:srgbClr val="80BD41">
                <a:alpha val="100000"/>
              </a:srgbClr>
            </a:solidFill>
          </p:spPr>
          <p:txBody>
            <a:bodyPr/>
            <a:lstStyle/>
            <a:p/>
          </p:txBody>
        </p:sp>
        <p:sp>
          <p:nvSpPr>
            <p:cNvPr id="26" name="rc26"/>
            <p:cNvSpPr/>
            <p:nvPr/>
          </p:nvSpPr>
          <p:spPr>
            <a:xfrm>
              <a:off x="1296273" y="2966810"/>
              <a:ext cx="239888" cy="13412"/>
            </a:xfrm>
            <a:prstGeom prst="rect">
              <a:avLst/>
            </a:prstGeom>
            <a:solidFill>
              <a:srgbClr val="1CABE2">
                <a:alpha val="100000"/>
              </a:srgbClr>
            </a:solidFill>
          </p:spPr>
          <p:txBody>
            <a:bodyPr/>
            <a:lstStyle/>
            <a:p/>
          </p:txBody>
        </p:sp>
        <p:sp>
          <p:nvSpPr>
            <p:cNvPr id="27" name="rc27"/>
            <p:cNvSpPr/>
            <p:nvPr/>
          </p:nvSpPr>
          <p:spPr>
            <a:xfrm>
              <a:off x="1562816" y="2982260"/>
              <a:ext cx="239888" cy="1325761"/>
            </a:xfrm>
            <a:prstGeom prst="rect">
              <a:avLst/>
            </a:prstGeom>
            <a:solidFill>
              <a:srgbClr val="80BD41">
                <a:alpha val="100000"/>
              </a:srgbClr>
            </a:solidFill>
          </p:spPr>
          <p:txBody>
            <a:bodyPr/>
            <a:lstStyle/>
            <a:p/>
          </p:txBody>
        </p:sp>
        <p:sp>
          <p:nvSpPr>
            <p:cNvPr id="28" name="rc28"/>
            <p:cNvSpPr/>
            <p:nvPr/>
          </p:nvSpPr>
          <p:spPr>
            <a:xfrm>
              <a:off x="1562816" y="2968868"/>
              <a:ext cx="239888" cy="13391"/>
            </a:xfrm>
            <a:prstGeom prst="rect">
              <a:avLst/>
            </a:prstGeom>
            <a:solidFill>
              <a:srgbClr val="1CABE2">
                <a:alpha val="100000"/>
              </a:srgbClr>
            </a:solidFill>
          </p:spPr>
          <p:txBody>
            <a:bodyPr/>
            <a:lstStyle/>
            <a:p/>
          </p:txBody>
        </p:sp>
        <p:sp>
          <p:nvSpPr>
            <p:cNvPr id="29" name="rc29"/>
            <p:cNvSpPr/>
            <p:nvPr/>
          </p:nvSpPr>
          <p:spPr>
            <a:xfrm>
              <a:off x="1829360" y="2984509"/>
              <a:ext cx="239888" cy="1323511"/>
            </a:xfrm>
            <a:prstGeom prst="rect">
              <a:avLst/>
            </a:prstGeom>
            <a:solidFill>
              <a:srgbClr val="80BD41">
                <a:alpha val="100000"/>
              </a:srgbClr>
            </a:solidFill>
          </p:spPr>
          <p:txBody>
            <a:bodyPr/>
            <a:lstStyle/>
            <a:p/>
          </p:txBody>
        </p:sp>
        <p:sp>
          <p:nvSpPr>
            <p:cNvPr id="30" name="rc30"/>
            <p:cNvSpPr/>
            <p:nvPr/>
          </p:nvSpPr>
          <p:spPr>
            <a:xfrm>
              <a:off x="1829360" y="2971140"/>
              <a:ext cx="239888" cy="13369"/>
            </a:xfrm>
            <a:prstGeom prst="rect">
              <a:avLst/>
            </a:prstGeom>
            <a:solidFill>
              <a:srgbClr val="1CABE2">
                <a:alpha val="100000"/>
              </a:srgbClr>
            </a:solidFill>
          </p:spPr>
          <p:txBody>
            <a:bodyPr/>
            <a:lstStyle/>
            <a:p/>
          </p:txBody>
        </p:sp>
        <p:sp>
          <p:nvSpPr>
            <p:cNvPr id="31" name="rc31"/>
            <p:cNvSpPr/>
            <p:nvPr/>
          </p:nvSpPr>
          <p:spPr>
            <a:xfrm>
              <a:off x="2095903" y="2996244"/>
              <a:ext cx="239888" cy="1311776"/>
            </a:xfrm>
            <a:prstGeom prst="rect">
              <a:avLst/>
            </a:prstGeom>
            <a:solidFill>
              <a:srgbClr val="80BD41">
                <a:alpha val="100000"/>
              </a:srgbClr>
            </a:solidFill>
          </p:spPr>
          <p:txBody>
            <a:bodyPr/>
            <a:lstStyle/>
            <a:p/>
          </p:txBody>
        </p:sp>
        <p:sp>
          <p:nvSpPr>
            <p:cNvPr id="32" name="rc32"/>
            <p:cNvSpPr/>
            <p:nvPr/>
          </p:nvSpPr>
          <p:spPr>
            <a:xfrm>
              <a:off x="2095903" y="2982994"/>
              <a:ext cx="239888" cy="13250"/>
            </a:xfrm>
            <a:prstGeom prst="rect">
              <a:avLst/>
            </a:prstGeom>
            <a:solidFill>
              <a:srgbClr val="1CABE2">
                <a:alpha val="100000"/>
              </a:srgbClr>
            </a:solidFill>
          </p:spPr>
          <p:txBody>
            <a:bodyPr/>
            <a:lstStyle/>
            <a:p/>
          </p:txBody>
        </p:sp>
        <p:sp>
          <p:nvSpPr>
            <p:cNvPr id="33" name="rc33"/>
            <p:cNvSpPr/>
            <p:nvPr/>
          </p:nvSpPr>
          <p:spPr>
            <a:xfrm>
              <a:off x="2362446" y="3004164"/>
              <a:ext cx="239888" cy="1303857"/>
            </a:xfrm>
            <a:prstGeom prst="rect">
              <a:avLst/>
            </a:prstGeom>
            <a:solidFill>
              <a:srgbClr val="80BD41">
                <a:alpha val="100000"/>
              </a:srgbClr>
            </a:solidFill>
          </p:spPr>
          <p:txBody>
            <a:bodyPr/>
            <a:lstStyle/>
            <a:p/>
          </p:txBody>
        </p:sp>
        <p:sp>
          <p:nvSpPr>
            <p:cNvPr id="34" name="rc34"/>
            <p:cNvSpPr/>
            <p:nvPr/>
          </p:nvSpPr>
          <p:spPr>
            <a:xfrm>
              <a:off x="2362446" y="2990994"/>
              <a:ext cx="239888" cy="13170"/>
            </a:xfrm>
            <a:prstGeom prst="rect">
              <a:avLst/>
            </a:prstGeom>
            <a:solidFill>
              <a:srgbClr val="1CABE2">
                <a:alpha val="100000"/>
              </a:srgbClr>
            </a:solidFill>
          </p:spPr>
          <p:txBody>
            <a:bodyPr/>
            <a:lstStyle/>
            <a:p/>
          </p:txBody>
        </p:sp>
        <p:sp>
          <p:nvSpPr>
            <p:cNvPr id="35" name="rc35"/>
            <p:cNvSpPr/>
            <p:nvPr/>
          </p:nvSpPr>
          <p:spPr>
            <a:xfrm>
              <a:off x="2628989" y="3012618"/>
              <a:ext cx="239888" cy="1295402"/>
            </a:xfrm>
            <a:prstGeom prst="rect">
              <a:avLst/>
            </a:prstGeom>
            <a:solidFill>
              <a:srgbClr val="80BD41">
                <a:alpha val="100000"/>
              </a:srgbClr>
            </a:solidFill>
          </p:spPr>
          <p:txBody>
            <a:bodyPr/>
            <a:lstStyle/>
            <a:p/>
          </p:txBody>
        </p:sp>
        <p:sp>
          <p:nvSpPr>
            <p:cNvPr id="36" name="rc36"/>
            <p:cNvSpPr/>
            <p:nvPr/>
          </p:nvSpPr>
          <p:spPr>
            <a:xfrm>
              <a:off x="2628989" y="2999533"/>
              <a:ext cx="239888" cy="13084"/>
            </a:xfrm>
            <a:prstGeom prst="rect">
              <a:avLst/>
            </a:prstGeom>
            <a:solidFill>
              <a:srgbClr val="1CABE2">
                <a:alpha val="100000"/>
              </a:srgbClr>
            </a:solidFill>
          </p:spPr>
          <p:txBody>
            <a:bodyPr/>
            <a:lstStyle/>
            <a:p/>
          </p:txBody>
        </p:sp>
        <p:sp>
          <p:nvSpPr>
            <p:cNvPr id="37" name="rc37"/>
            <p:cNvSpPr/>
            <p:nvPr/>
          </p:nvSpPr>
          <p:spPr>
            <a:xfrm>
              <a:off x="2895532" y="3019880"/>
              <a:ext cx="239888" cy="1288140"/>
            </a:xfrm>
            <a:prstGeom prst="rect">
              <a:avLst/>
            </a:prstGeom>
            <a:solidFill>
              <a:srgbClr val="80BD41">
                <a:alpha val="100000"/>
              </a:srgbClr>
            </a:solidFill>
          </p:spPr>
          <p:txBody>
            <a:bodyPr/>
            <a:lstStyle/>
            <a:p/>
          </p:txBody>
        </p:sp>
        <p:sp>
          <p:nvSpPr>
            <p:cNvPr id="38" name="rc38"/>
            <p:cNvSpPr/>
            <p:nvPr/>
          </p:nvSpPr>
          <p:spPr>
            <a:xfrm>
              <a:off x="2895532" y="3006869"/>
              <a:ext cx="239888" cy="13011"/>
            </a:xfrm>
            <a:prstGeom prst="rect">
              <a:avLst/>
            </a:prstGeom>
            <a:solidFill>
              <a:srgbClr val="1CABE2">
                <a:alpha val="100000"/>
              </a:srgbClr>
            </a:solidFill>
          </p:spPr>
          <p:txBody>
            <a:bodyPr/>
            <a:lstStyle/>
            <a:p/>
          </p:txBody>
        </p:sp>
        <p:sp>
          <p:nvSpPr>
            <p:cNvPr id="39" name="rc39"/>
            <p:cNvSpPr/>
            <p:nvPr/>
          </p:nvSpPr>
          <p:spPr>
            <a:xfrm>
              <a:off x="3162075" y="3023437"/>
              <a:ext cx="239888" cy="1284584"/>
            </a:xfrm>
            <a:prstGeom prst="rect">
              <a:avLst/>
            </a:prstGeom>
            <a:solidFill>
              <a:srgbClr val="80BD41">
                <a:alpha val="100000"/>
              </a:srgbClr>
            </a:solidFill>
          </p:spPr>
          <p:txBody>
            <a:bodyPr/>
            <a:lstStyle/>
            <a:p/>
          </p:txBody>
        </p:sp>
        <p:sp>
          <p:nvSpPr>
            <p:cNvPr id="40" name="rc40"/>
            <p:cNvSpPr/>
            <p:nvPr/>
          </p:nvSpPr>
          <p:spPr>
            <a:xfrm>
              <a:off x="3162075" y="3010461"/>
              <a:ext cx="239888" cy="12975"/>
            </a:xfrm>
            <a:prstGeom prst="rect">
              <a:avLst/>
            </a:prstGeom>
            <a:solidFill>
              <a:srgbClr val="1CABE2">
                <a:alpha val="100000"/>
              </a:srgbClr>
            </a:solidFill>
          </p:spPr>
          <p:txBody>
            <a:bodyPr/>
            <a:lstStyle/>
            <a:p/>
          </p:txBody>
        </p:sp>
        <p:sp>
          <p:nvSpPr>
            <p:cNvPr id="41" name="rc41"/>
            <p:cNvSpPr/>
            <p:nvPr/>
          </p:nvSpPr>
          <p:spPr>
            <a:xfrm>
              <a:off x="3428618" y="3034773"/>
              <a:ext cx="239888" cy="1273248"/>
            </a:xfrm>
            <a:prstGeom prst="rect">
              <a:avLst/>
            </a:prstGeom>
            <a:solidFill>
              <a:srgbClr val="80BD41">
                <a:alpha val="100000"/>
              </a:srgbClr>
            </a:solidFill>
          </p:spPr>
          <p:txBody>
            <a:bodyPr/>
            <a:lstStyle/>
            <a:p/>
          </p:txBody>
        </p:sp>
        <p:sp>
          <p:nvSpPr>
            <p:cNvPr id="42" name="rc42"/>
            <p:cNvSpPr/>
            <p:nvPr/>
          </p:nvSpPr>
          <p:spPr>
            <a:xfrm>
              <a:off x="3428618" y="3008788"/>
              <a:ext cx="239888" cy="25984"/>
            </a:xfrm>
            <a:prstGeom prst="rect">
              <a:avLst/>
            </a:prstGeom>
            <a:solidFill>
              <a:srgbClr val="1CABE2">
                <a:alpha val="100000"/>
              </a:srgbClr>
            </a:solidFill>
          </p:spPr>
          <p:txBody>
            <a:bodyPr/>
            <a:lstStyle/>
            <a:p/>
          </p:txBody>
        </p:sp>
        <p:sp>
          <p:nvSpPr>
            <p:cNvPr id="43" name="rc43"/>
            <p:cNvSpPr/>
            <p:nvPr/>
          </p:nvSpPr>
          <p:spPr>
            <a:xfrm>
              <a:off x="3695161" y="3031010"/>
              <a:ext cx="239888" cy="1277011"/>
            </a:xfrm>
            <a:prstGeom prst="rect">
              <a:avLst/>
            </a:prstGeom>
            <a:solidFill>
              <a:srgbClr val="80BD41">
                <a:alpha val="100000"/>
              </a:srgbClr>
            </a:solidFill>
          </p:spPr>
          <p:txBody>
            <a:bodyPr/>
            <a:lstStyle/>
            <a:p/>
          </p:txBody>
        </p:sp>
        <p:sp>
          <p:nvSpPr>
            <p:cNvPr id="44" name="rc44"/>
            <p:cNvSpPr/>
            <p:nvPr/>
          </p:nvSpPr>
          <p:spPr>
            <a:xfrm>
              <a:off x="3695161" y="3004949"/>
              <a:ext cx="239888" cy="26061"/>
            </a:xfrm>
            <a:prstGeom prst="rect">
              <a:avLst/>
            </a:prstGeom>
            <a:solidFill>
              <a:srgbClr val="1CABE2">
                <a:alpha val="100000"/>
              </a:srgbClr>
            </a:solidFill>
          </p:spPr>
          <p:txBody>
            <a:bodyPr/>
            <a:lstStyle/>
            <a:p/>
          </p:txBody>
        </p:sp>
        <p:sp>
          <p:nvSpPr>
            <p:cNvPr id="45" name="rc45"/>
            <p:cNvSpPr/>
            <p:nvPr/>
          </p:nvSpPr>
          <p:spPr>
            <a:xfrm>
              <a:off x="3961705" y="3052867"/>
              <a:ext cx="239888" cy="1255154"/>
            </a:xfrm>
            <a:prstGeom prst="rect">
              <a:avLst/>
            </a:prstGeom>
            <a:solidFill>
              <a:srgbClr val="80BD41">
                <a:alpha val="100000"/>
              </a:srgbClr>
            </a:solidFill>
          </p:spPr>
          <p:txBody>
            <a:bodyPr/>
            <a:lstStyle/>
            <a:p/>
          </p:txBody>
        </p:sp>
        <p:sp>
          <p:nvSpPr>
            <p:cNvPr id="46" name="rc46"/>
            <p:cNvSpPr/>
            <p:nvPr/>
          </p:nvSpPr>
          <p:spPr>
            <a:xfrm>
              <a:off x="3961705" y="3000569"/>
              <a:ext cx="239888" cy="52298"/>
            </a:xfrm>
            <a:prstGeom prst="rect">
              <a:avLst/>
            </a:prstGeom>
            <a:solidFill>
              <a:srgbClr val="1CABE2">
                <a:alpha val="100000"/>
              </a:srgbClr>
            </a:solidFill>
          </p:spPr>
          <p:txBody>
            <a:bodyPr/>
            <a:lstStyle/>
            <a:p/>
          </p:txBody>
        </p:sp>
        <p:sp>
          <p:nvSpPr>
            <p:cNvPr id="47" name="rc47"/>
            <p:cNvSpPr/>
            <p:nvPr/>
          </p:nvSpPr>
          <p:spPr>
            <a:xfrm>
              <a:off x="4228248" y="3009849"/>
              <a:ext cx="239888" cy="1298172"/>
            </a:xfrm>
            <a:prstGeom prst="rect">
              <a:avLst/>
            </a:prstGeom>
            <a:solidFill>
              <a:srgbClr val="80BD41">
                <a:alpha val="100000"/>
              </a:srgbClr>
            </a:solidFill>
          </p:spPr>
          <p:txBody>
            <a:bodyPr/>
            <a:lstStyle/>
            <a:p/>
          </p:txBody>
        </p:sp>
        <p:sp>
          <p:nvSpPr>
            <p:cNvPr id="48" name="rc48"/>
            <p:cNvSpPr/>
            <p:nvPr/>
          </p:nvSpPr>
          <p:spPr>
            <a:xfrm>
              <a:off x="4228248" y="2996736"/>
              <a:ext cx="239888" cy="13112"/>
            </a:xfrm>
            <a:prstGeom prst="rect">
              <a:avLst/>
            </a:prstGeom>
            <a:solidFill>
              <a:srgbClr val="1CABE2">
                <a:alpha val="100000"/>
              </a:srgbClr>
            </a:solidFill>
          </p:spPr>
          <p:txBody>
            <a:bodyPr/>
            <a:lstStyle/>
            <a:p/>
          </p:txBody>
        </p:sp>
        <p:sp>
          <p:nvSpPr>
            <p:cNvPr id="49" name="rc49"/>
            <p:cNvSpPr/>
            <p:nvPr/>
          </p:nvSpPr>
          <p:spPr>
            <a:xfrm>
              <a:off x="4494791" y="3007203"/>
              <a:ext cx="239888" cy="1300817"/>
            </a:xfrm>
            <a:prstGeom prst="rect">
              <a:avLst/>
            </a:prstGeom>
            <a:solidFill>
              <a:srgbClr val="80BD41">
                <a:alpha val="100000"/>
              </a:srgbClr>
            </a:solidFill>
          </p:spPr>
          <p:txBody>
            <a:bodyPr/>
            <a:lstStyle/>
            <a:p/>
          </p:txBody>
        </p:sp>
        <p:sp>
          <p:nvSpPr>
            <p:cNvPr id="50" name="rc50"/>
            <p:cNvSpPr/>
            <p:nvPr/>
          </p:nvSpPr>
          <p:spPr>
            <a:xfrm>
              <a:off x="4494791" y="2994064"/>
              <a:ext cx="239888" cy="13139"/>
            </a:xfrm>
            <a:prstGeom prst="rect">
              <a:avLst/>
            </a:prstGeom>
            <a:solidFill>
              <a:srgbClr val="1CABE2">
                <a:alpha val="100000"/>
              </a:srgbClr>
            </a:solidFill>
          </p:spPr>
          <p:txBody>
            <a:bodyPr/>
            <a:lstStyle/>
            <a:p/>
          </p:txBody>
        </p:sp>
        <p:sp>
          <p:nvSpPr>
            <p:cNvPr id="51" name="rc51"/>
            <p:cNvSpPr/>
            <p:nvPr/>
          </p:nvSpPr>
          <p:spPr>
            <a:xfrm>
              <a:off x="4761334" y="3140601"/>
              <a:ext cx="239888" cy="1167419"/>
            </a:xfrm>
            <a:prstGeom prst="rect">
              <a:avLst/>
            </a:prstGeom>
            <a:solidFill>
              <a:srgbClr val="80BD41">
                <a:alpha val="100000"/>
              </a:srgbClr>
            </a:solidFill>
          </p:spPr>
          <p:txBody>
            <a:bodyPr/>
            <a:lstStyle/>
            <a:p/>
          </p:txBody>
        </p:sp>
        <p:sp>
          <p:nvSpPr>
            <p:cNvPr id="52" name="rc52"/>
            <p:cNvSpPr/>
            <p:nvPr/>
          </p:nvSpPr>
          <p:spPr>
            <a:xfrm>
              <a:off x="4761334" y="2996314"/>
              <a:ext cx="239888" cy="144287"/>
            </a:xfrm>
            <a:prstGeom prst="rect">
              <a:avLst/>
            </a:prstGeom>
            <a:solidFill>
              <a:srgbClr val="1CABE2">
                <a:alpha val="100000"/>
              </a:srgbClr>
            </a:solidFill>
          </p:spPr>
          <p:txBody>
            <a:bodyPr/>
            <a:lstStyle/>
            <a:p/>
          </p:txBody>
        </p:sp>
        <p:sp>
          <p:nvSpPr>
            <p:cNvPr id="53" name="rc53"/>
            <p:cNvSpPr/>
            <p:nvPr/>
          </p:nvSpPr>
          <p:spPr>
            <a:xfrm>
              <a:off x="5027877" y="3084810"/>
              <a:ext cx="239888" cy="1223210"/>
            </a:xfrm>
            <a:prstGeom prst="rect">
              <a:avLst/>
            </a:prstGeom>
            <a:solidFill>
              <a:srgbClr val="80BD41">
                <a:alpha val="100000"/>
              </a:srgbClr>
            </a:solidFill>
          </p:spPr>
          <p:txBody>
            <a:bodyPr/>
            <a:lstStyle/>
            <a:p/>
          </p:txBody>
        </p:sp>
        <p:sp>
          <p:nvSpPr>
            <p:cNvPr id="54" name="rc54"/>
            <p:cNvSpPr/>
            <p:nvPr/>
          </p:nvSpPr>
          <p:spPr>
            <a:xfrm>
              <a:off x="5027877" y="3020431"/>
              <a:ext cx="239888" cy="64379"/>
            </a:xfrm>
            <a:prstGeom prst="rect">
              <a:avLst/>
            </a:prstGeom>
            <a:solidFill>
              <a:srgbClr val="1CABE2">
                <a:alpha val="100000"/>
              </a:srgbClr>
            </a:solidFill>
          </p:spPr>
          <p:txBody>
            <a:bodyPr/>
            <a:lstStyle/>
            <a:p/>
          </p:txBody>
        </p:sp>
        <p:sp>
          <p:nvSpPr>
            <p:cNvPr id="55" name="rc55"/>
            <p:cNvSpPr/>
            <p:nvPr/>
          </p:nvSpPr>
          <p:spPr>
            <a:xfrm>
              <a:off x="5294420" y="3068816"/>
              <a:ext cx="239888" cy="1239204"/>
            </a:xfrm>
            <a:prstGeom prst="rect">
              <a:avLst/>
            </a:prstGeom>
            <a:solidFill>
              <a:srgbClr val="80BD41">
                <a:alpha val="100000"/>
              </a:srgbClr>
            </a:solidFill>
          </p:spPr>
          <p:txBody>
            <a:bodyPr/>
            <a:lstStyle/>
            <a:p/>
          </p:txBody>
        </p:sp>
        <p:sp>
          <p:nvSpPr>
            <p:cNvPr id="56" name="rc56"/>
            <p:cNvSpPr/>
            <p:nvPr/>
          </p:nvSpPr>
          <p:spPr>
            <a:xfrm>
              <a:off x="5294420" y="3056299"/>
              <a:ext cx="239888" cy="12517"/>
            </a:xfrm>
            <a:prstGeom prst="rect">
              <a:avLst/>
            </a:prstGeom>
            <a:solidFill>
              <a:srgbClr val="1CABE2">
                <a:alpha val="100000"/>
              </a:srgbClr>
            </a:solidFill>
          </p:spPr>
          <p:txBody>
            <a:bodyPr/>
            <a:lstStyle/>
            <a:p/>
          </p:txBody>
        </p:sp>
        <p:sp>
          <p:nvSpPr>
            <p:cNvPr id="57" name="rc57"/>
            <p:cNvSpPr/>
            <p:nvPr/>
          </p:nvSpPr>
          <p:spPr>
            <a:xfrm>
              <a:off x="5560963" y="3129936"/>
              <a:ext cx="239888" cy="1178085"/>
            </a:xfrm>
            <a:prstGeom prst="rect">
              <a:avLst/>
            </a:prstGeom>
            <a:solidFill>
              <a:srgbClr val="80BD41">
                <a:alpha val="100000"/>
              </a:srgbClr>
            </a:solidFill>
          </p:spPr>
          <p:txBody>
            <a:bodyPr/>
            <a:lstStyle/>
            <a:p/>
          </p:txBody>
        </p:sp>
        <p:sp>
          <p:nvSpPr>
            <p:cNvPr id="58" name="rc58"/>
            <p:cNvSpPr/>
            <p:nvPr/>
          </p:nvSpPr>
          <p:spPr>
            <a:xfrm>
              <a:off x="5560963" y="3080849"/>
              <a:ext cx="239888" cy="49087"/>
            </a:xfrm>
            <a:prstGeom prst="rect">
              <a:avLst/>
            </a:prstGeom>
            <a:solidFill>
              <a:srgbClr val="1CABE2">
                <a:alpha val="100000"/>
              </a:srgbClr>
            </a:solidFill>
          </p:spPr>
          <p:txBody>
            <a:bodyPr/>
            <a:lstStyle/>
            <a:p/>
          </p:txBody>
        </p:sp>
        <p:sp>
          <p:nvSpPr>
            <p:cNvPr id="59" name="rc59"/>
            <p:cNvSpPr/>
            <p:nvPr/>
          </p:nvSpPr>
          <p:spPr>
            <a:xfrm>
              <a:off x="5827506" y="3186564"/>
              <a:ext cx="239888" cy="1121457"/>
            </a:xfrm>
            <a:prstGeom prst="rect">
              <a:avLst/>
            </a:prstGeom>
            <a:solidFill>
              <a:srgbClr val="80BD41">
                <a:alpha val="100000"/>
              </a:srgbClr>
            </a:solidFill>
          </p:spPr>
          <p:txBody>
            <a:bodyPr/>
            <a:lstStyle/>
            <a:p/>
          </p:txBody>
        </p:sp>
        <p:sp>
          <p:nvSpPr>
            <p:cNvPr id="60" name="rc60"/>
            <p:cNvSpPr/>
            <p:nvPr/>
          </p:nvSpPr>
          <p:spPr>
            <a:xfrm>
              <a:off x="5827506" y="3102153"/>
              <a:ext cx="239888" cy="84410"/>
            </a:xfrm>
            <a:prstGeom prst="rect">
              <a:avLst/>
            </a:prstGeom>
            <a:solidFill>
              <a:srgbClr val="1CABE2">
                <a:alpha val="100000"/>
              </a:srgbClr>
            </a:solidFill>
          </p:spPr>
          <p:txBody>
            <a:bodyPr/>
            <a:lstStyle/>
            <a:p/>
          </p:txBody>
        </p:sp>
        <p:sp>
          <p:nvSpPr>
            <p:cNvPr id="61" name="rc61"/>
            <p:cNvSpPr/>
            <p:nvPr/>
          </p:nvSpPr>
          <p:spPr>
            <a:xfrm>
              <a:off x="6094049" y="3223321"/>
              <a:ext cx="239888" cy="1084700"/>
            </a:xfrm>
            <a:prstGeom prst="rect">
              <a:avLst/>
            </a:prstGeom>
            <a:solidFill>
              <a:srgbClr val="80BD41">
                <a:alpha val="100000"/>
              </a:srgbClr>
            </a:solidFill>
          </p:spPr>
          <p:txBody>
            <a:bodyPr/>
            <a:lstStyle/>
            <a:p/>
          </p:txBody>
        </p:sp>
        <p:sp>
          <p:nvSpPr>
            <p:cNvPr id="62" name="rc62"/>
            <p:cNvSpPr/>
            <p:nvPr/>
          </p:nvSpPr>
          <p:spPr>
            <a:xfrm>
              <a:off x="6094049" y="3102798"/>
              <a:ext cx="239888" cy="120522"/>
            </a:xfrm>
            <a:prstGeom prst="rect">
              <a:avLst/>
            </a:prstGeom>
            <a:solidFill>
              <a:srgbClr val="1CABE2">
                <a:alpha val="100000"/>
              </a:srgbClr>
            </a:solidFill>
          </p:spPr>
          <p:txBody>
            <a:bodyPr/>
            <a:lstStyle/>
            <a:p/>
          </p:txBody>
        </p:sp>
        <p:sp>
          <p:nvSpPr>
            <p:cNvPr id="63" name="rc63"/>
            <p:cNvSpPr/>
            <p:nvPr/>
          </p:nvSpPr>
          <p:spPr>
            <a:xfrm>
              <a:off x="6360593" y="3295144"/>
              <a:ext cx="239888" cy="1012876"/>
            </a:xfrm>
            <a:prstGeom prst="rect">
              <a:avLst/>
            </a:prstGeom>
            <a:solidFill>
              <a:srgbClr val="80BD41">
                <a:alpha val="100000"/>
              </a:srgbClr>
            </a:solidFill>
          </p:spPr>
          <p:txBody>
            <a:bodyPr/>
            <a:lstStyle/>
            <a:p/>
          </p:txBody>
        </p:sp>
        <p:sp>
          <p:nvSpPr>
            <p:cNvPr id="64" name="rc64"/>
            <p:cNvSpPr/>
            <p:nvPr/>
          </p:nvSpPr>
          <p:spPr>
            <a:xfrm>
              <a:off x="6360593" y="3102215"/>
              <a:ext cx="239888" cy="192929"/>
            </a:xfrm>
            <a:prstGeom prst="rect">
              <a:avLst/>
            </a:prstGeom>
            <a:solidFill>
              <a:srgbClr val="1CABE2">
                <a:alpha val="100000"/>
              </a:srgbClr>
            </a:solidFill>
          </p:spPr>
          <p:txBody>
            <a:bodyPr/>
            <a:lstStyle/>
            <a:p/>
          </p:txBody>
        </p:sp>
        <p:sp>
          <p:nvSpPr>
            <p:cNvPr id="65" name="rc65"/>
            <p:cNvSpPr/>
            <p:nvPr/>
          </p:nvSpPr>
          <p:spPr>
            <a:xfrm>
              <a:off x="6627136" y="3388902"/>
              <a:ext cx="239888" cy="919119"/>
            </a:xfrm>
            <a:prstGeom prst="rect">
              <a:avLst/>
            </a:prstGeom>
            <a:solidFill>
              <a:srgbClr val="80BD41">
                <a:alpha val="100000"/>
              </a:srgbClr>
            </a:solidFill>
          </p:spPr>
          <p:txBody>
            <a:bodyPr/>
            <a:lstStyle/>
            <a:p/>
          </p:txBody>
        </p:sp>
        <p:sp>
          <p:nvSpPr>
            <p:cNvPr id="66" name="rc66"/>
            <p:cNvSpPr/>
            <p:nvPr/>
          </p:nvSpPr>
          <p:spPr>
            <a:xfrm>
              <a:off x="6627136" y="3114360"/>
              <a:ext cx="239888" cy="274542"/>
            </a:xfrm>
            <a:prstGeom prst="rect">
              <a:avLst/>
            </a:prstGeom>
            <a:solidFill>
              <a:srgbClr val="1CABE2">
                <a:alpha val="100000"/>
              </a:srgbClr>
            </a:solidFill>
          </p:spPr>
          <p:txBody>
            <a:bodyPr/>
            <a:lstStyle/>
            <a:p/>
          </p:txBody>
        </p:sp>
        <p:sp>
          <p:nvSpPr>
            <p:cNvPr id="67" name="rc67"/>
            <p:cNvSpPr/>
            <p:nvPr/>
          </p:nvSpPr>
          <p:spPr>
            <a:xfrm>
              <a:off x="6893679" y="3323050"/>
              <a:ext cx="239888" cy="984971"/>
            </a:xfrm>
            <a:prstGeom prst="rect">
              <a:avLst/>
            </a:prstGeom>
            <a:solidFill>
              <a:srgbClr val="80BD41">
                <a:alpha val="100000"/>
              </a:srgbClr>
            </a:solidFill>
          </p:spPr>
          <p:txBody>
            <a:bodyPr/>
            <a:lstStyle/>
            <a:p/>
          </p:txBody>
        </p:sp>
        <p:sp>
          <p:nvSpPr>
            <p:cNvPr id="68" name="rc68"/>
            <p:cNvSpPr/>
            <p:nvPr/>
          </p:nvSpPr>
          <p:spPr>
            <a:xfrm>
              <a:off x="6893679" y="3121309"/>
              <a:ext cx="239888" cy="201741"/>
            </a:xfrm>
            <a:prstGeom prst="rect">
              <a:avLst/>
            </a:prstGeom>
            <a:solidFill>
              <a:srgbClr val="1CABE2">
                <a:alpha val="100000"/>
              </a:srgbClr>
            </a:solidFill>
          </p:spPr>
          <p:txBody>
            <a:bodyPr/>
            <a:lstStyle/>
            <a:p/>
          </p:txBody>
        </p:sp>
        <p:sp>
          <p:nvSpPr>
            <p:cNvPr id="69" name="rc69"/>
            <p:cNvSpPr/>
            <p:nvPr/>
          </p:nvSpPr>
          <p:spPr>
            <a:xfrm>
              <a:off x="7160222" y="3217180"/>
              <a:ext cx="239888" cy="1090841"/>
            </a:xfrm>
            <a:prstGeom prst="rect">
              <a:avLst/>
            </a:prstGeom>
            <a:solidFill>
              <a:srgbClr val="80BD41">
                <a:alpha val="100000"/>
              </a:srgbClr>
            </a:solidFill>
          </p:spPr>
          <p:txBody>
            <a:bodyPr/>
            <a:lstStyle/>
            <a:p/>
          </p:txBody>
        </p:sp>
        <p:sp>
          <p:nvSpPr>
            <p:cNvPr id="70" name="rc70"/>
            <p:cNvSpPr/>
            <p:nvPr/>
          </p:nvSpPr>
          <p:spPr>
            <a:xfrm>
              <a:off x="7160222" y="3135073"/>
              <a:ext cx="239888" cy="82106"/>
            </a:xfrm>
            <a:prstGeom prst="rect">
              <a:avLst/>
            </a:prstGeom>
            <a:solidFill>
              <a:srgbClr val="1CABE2">
                <a:alpha val="100000"/>
              </a:srgbClr>
            </a:solidFill>
          </p:spPr>
          <p:txBody>
            <a:bodyPr/>
            <a:lstStyle/>
            <a:p/>
          </p:txBody>
        </p:sp>
        <p:sp>
          <p:nvSpPr>
            <p:cNvPr id="71" name="rc71"/>
            <p:cNvSpPr/>
            <p:nvPr/>
          </p:nvSpPr>
          <p:spPr>
            <a:xfrm>
              <a:off x="7426765" y="3276393"/>
              <a:ext cx="239888" cy="1031628"/>
            </a:xfrm>
            <a:prstGeom prst="rect">
              <a:avLst/>
            </a:prstGeom>
            <a:solidFill>
              <a:srgbClr val="80BD41">
                <a:alpha val="100000"/>
              </a:srgbClr>
            </a:solidFill>
          </p:spPr>
          <p:txBody>
            <a:bodyPr/>
            <a:lstStyle/>
            <a:p/>
          </p:txBody>
        </p:sp>
        <p:sp>
          <p:nvSpPr>
            <p:cNvPr id="72" name="rc72"/>
            <p:cNvSpPr/>
            <p:nvPr/>
          </p:nvSpPr>
          <p:spPr>
            <a:xfrm>
              <a:off x="7426765" y="3148888"/>
              <a:ext cx="239888" cy="127504"/>
            </a:xfrm>
            <a:prstGeom prst="rect">
              <a:avLst/>
            </a:prstGeom>
            <a:solidFill>
              <a:srgbClr val="1CABE2">
                <a:alpha val="100000"/>
              </a:srgbClr>
            </a:solidFill>
          </p:spPr>
          <p:txBody>
            <a:bodyPr/>
            <a:lstStyle/>
            <a:p/>
          </p:txBody>
        </p:sp>
        <p:sp>
          <p:nvSpPr>
            <p:cNvPr id="73" name="rc73"/>
            <p:cNvSpPr/>
            <p:nvPr/>
          </p:nvSpPr>
          <p:spPr>
            <a:xfrm>
              <a:off x="7693308" y="3352574"/>
              <a:ext cx="239888" cy="955446"/>
            </a:xfrm>
            <a:prstGeom prst="rect">
              <a:avLst/>
            </a:prstGeom>
            <a:solidFill>
              <a:srgbClr val="80BD41">
                <a:alpha val="100000"/>
              </a:srgbClr>
            </a:solidFill>
          </p:spPr>
          <p:txBody>
            <a:bodyPr/>
            <a:lstStyle/>
            <a:p/>
          </p:txBody>
        </p:sp>
        <p:sp>
          <p:nvSpPr>
            <p:cNvPr id="74" name="rc74"/>
            <p:cNvSpPr/>
            <p:nvPr/>
          </p:nvSpPr>
          <p:spPr>
            <a:xfrm>
              <a:off x="7693308" y="3156881"/>
              <a:ext cx="239888" cy="195693"/>
            </a:xfrm>
            <a:prstGeom prst="rect">
              <a:avLst/>
            </a:prstGeom>
            <a:solidFill>
              <a:srgbClr val="1CABE2">
                <a:alpha val="100000"/>
              </a:srgbClr>
            </a:solidFill>
          </p:spPr>
          <p:txBody>
            <a:bodyPr/>
            <a:lstStyle/>
            <a:p/>
          </p:txBody>
        </p:sp>
        <p:sp>
          <p:nvSpPr>
            <p:cNvPr id="75" name="rc75"/>
            <p:cNvSpPr/>
            <p:nvPr/>
          </p:nvSpPr>
          <p:spPr>
            <a:xfrm>
              <a:off x="7959851" y="3293313"/>
              <a:ext cx="239888" cy="1014707"/>
            </a:xfrm>
            <a:prstGeom prst="rect">
              <a:avLst/>
            </a:prstGeom>
            <a:solidFill>
              <a:srgbClr val="80BD41">
                <a:alpha val="100000"/>
              </a:srgbClr>
            </a:solidFill>
          </p:spPr>
          <p:txBody>
            <a:bodyPr/>
            <a:lstStyle/>
            <a:p/>
          </p:txBody>
        </p:sp>
        <p:sp>
          <p:nvSpPr>
            <p:cNvPr id="76" name="rc76"/>
            <p:cNvSpPr/>
            <p:nvPr/>
          </p:nvSpPr>
          <p:spPr>
            <a:xfrm>
              <a:off x="7959851" y="3167900"/>
              <a:ext cx="239888" cy="125413"/>
            </a:xfrm>
            <a:prstGeom prst="rect">
              <a:avLst/>
            </a:prstGeom>
            <a:solidFill>
              <a:srgbClr val="1CABE2">
                <a:alpha val="100000"/>
              </a:srgbClr>
            </a:solidFill>
          </p:spPr>
          <p:txBody>
            <a:bodyPr/>
            <a:lstStyle/>
            <a:p/>
          </p:txBody>
        </p:sp>
        <p:sp>
          <p:nvSpPr>
            <p:cNvPr id="77" name="pl77"/>
            <p:cNvSpPr/>
            <p:nvPr/>
          </p:nvSpPr>
          <p:spPr>
            <a:xfrm>
              <a:off x="1416218" y="2095023"/>
              <a:ext cx="6663577" cy="491777"/>
            </a:xfrm>
            <a:custGeom>
              <a:avLst/>
              <a:pathLst>
                <a:path w="6663577" h="491777">
                  <a:moveTo>
                    <a:pt x="0" y="0"/>
                  </a:moveTo>
                  <a:lnTo>
                    <a:pt x="266543" y="0"/>
                  </a:lnTo>
                  <a:lnTo>
                    <a:pt x="533086" y="0"/>
                  </a:lnTo>
                  <a:lnTo>
                    <a:pt x="799629" y="0"/>
                  </a:lnTo>
                  <a:lnTo>
                    <a:pt x="1066172" y="0"/>
                  </a:lnTo>
                  <a:lnTo>
                    <a:pt x="1332715" y="0"/>
                  </a:lnTo>
                  <a:lnTo>
                    <a:pt x="1599258" y="0"/>
                  </a:lnTo>
                  <a:lnTo>
                    <a:pt x="1865801" y="0"/>
                  </a:lnTo>
                  <a:lnTo>
                    <a:pt x="2132344" y="22353"/>
                  </a:lnTo>
                  <a:lnTo>
                    <a:pt x="2398888" y="22353"/>
                  </a:lnTo>
                  <a:lnTo>
                    <a:pt x="2665431" y="67060"/>
                  </a:lnTo>
                  <a:lnTo>
                    <a:pt x="2931974" y="0"/>
                  </a:lnTo>
                  <a:lnTo>
                    <a:pt x="3198517" y="0"/>
                  </a:lnTo>
                  <a:lnTo>
                    <a:pt x="3465060" y="223535"/>
                  </a:lnTo>
                  <a:lnTo>
                    <a:pt x="3731603" y="89414"/>
                  </a:lnTo>
                  <a:lnTo>
                    <a:pt x="3998146" y="0"/>
                  </a:lnTo>
                  <a:lnTo>
                    <a:pt x="4264689" y="67060"/>
                  </a:lnTo>
                  <a:lnTo>
                    <a:pt x="4531233" y="134121"/>
                  </a:lnTo>
                  <a:lnTo>
                    <a:pt x="4797776" y="201181"/>
                  </a:lnTo>
                  <a:lnTo>
                    <a:pt x="5064319" y="335302"/>
                  </a:lnTo>
                  <a:lnTo>
                    <a:pt x="5330862" y="491777"/>
                  </a:lnTo>
                  <a:lnTo>
                    <a:pt x="5597405" y="357656"/>
                  </a:lnTo>
                  <a:lnTo>
                    <a:pt x="5863948" y="134121"/>
                  </a:lnTo>
                  <a:lnTo>
                    <a:pt x="6130491" y="223535"/>
                  </a:lnTo>
                  <a:lnTo>
                    <a:pt x="6397034" y="357656"/>
                  </a:lnTo>
                  <a:lnTo>
                    <a:pt x="6663577" y="223535"/>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2" name="tx82"/>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3" name="tx83"/>
            <p:cNvSpPr/>
            <p:nvPr/>
          </p:nvSpPr>
          <p:spPr>
            <a:xfrm>
              <a:off x="6686790"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695333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5" name="tx85"/>
            <p:cNvSpPr/>
            <p:nvPr/>
          </p:nvSpPr>
          <p:spPr>
            <a:xfrm>
              <a:off x="721987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7" name="tx87"/>
            <p:cNvSpPr/>
            <p:nvPr/>
          </p:nvSpPr>
          <p:spPr>
            <a:xfrm>
              <a:off x="7752963"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1324790" y="28308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2657505" y="2863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1" name="tx91"/>
            <p:cNvSpPr/>
            <p:nvPr/>
          </p:nvSpPr>
          <p:spPr>
            <a:xfrm>
              <a:off x="3990221" y="2864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2" name="tx92"/>
            <p:cNvSpPr/>
            <p:nvPr/>
          </p:nvSpPr>
          <p:spPr>
            <a:xfrm>
              <a:off x="5322937" y="2920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a:t>
              </a:r>
            </a:p>
          </p:txBody>
        </p:sp>
        <p:sp>
          <p:nvSpPr>
            <p:cNvPr id="93" name="tx93"/>
            <p:cNvSpPr/>
            <p:nvPr/>
          </p:nvSpPr>
          <p:spPr>
            <a:xfrm>
              <a:off x="6415235" y="29674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4" name="tx94"/>
            <p:cNvSpPr/>
            <p:nvPr/>
          </p:nvSpPr>
          <p:spPr>
            <a:xfrm>
              <a:off x="6655652" y="2978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5" name="tx95"/>
            <p:cNvSpPr/>
            <p:nvPr/>
          </p:nvSpPr>
          <p:spPr>
            <a:xfrm>
              <a:off x="6922195" y="2985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6" name="tx96"/>
            <p:cNvSpPr/>
            <p:nvPr/>
          </p:nvSpPr>
          <p:spPr>
            <a:xfrm>
              <a:off x="7188738" y="2999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7" name="tx97"/>
            <p:cNvSpPr/>
            <p:nvPr/>
          </p:nvSpPr>
          <p:spPr>
            <a:xfrm>
              <a:off x="7455282" y="3012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8" name="tx98"/>
            <p:cNvSpPr/>
            <p:nvPr/>
          </p:nvSpPr>
          <p:spPr>
            <a:xfrm>
              <a:off x="7721825" y="3020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9" name="tx99"/>
            <p:cNvSpPr/>
            <p:nvPr/>
          </p:nvSpPr>
          <p:spPr>
            <a:xfrm>
              <a:off x="7988368" y="30319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100" name="pl100"/>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45888"/>
            </a:xfrm>
            <a:custGeom>
              <a:avLst/>
              <a:pathLst>
                <a:path w="0" h="245888">
                  <a:moveTo>
                    <a:pt x="0" y="245888"/>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0902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a:t>
              </a:r>
            </a:p>
          </p:txBody>
        </p:sp>
        <p:sp>
          <p:nvSpPr>
            <p:cNvPr id="112" name="tx112"/>
            <p:cNvSpPr/>
            <p:nvPr/>
          </p:nvSpPr>
          <p:spPr>
            <a:xfrm>
              <a:off x="1324790" y="29384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3" name="tx113"/>
            <p:cNvSpPr/>
            <p:nvPr/>
          </p:nvSpPr>
          <p:spPr>
            <a:xfrm>
              <a:off x="2657505" y="36252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2.26</a:t>
              </a:r>
            </a:p>
          </p:txBody>
        </p:sp>
        <p:sp>
          <p:nvSpPr>
            <p:cNvPr id="114" name="tx114"/>
            <p:cNvSpPr/>
            <p:nvPr/>
          </p:nvSpPr>
          <p:spPr>
            <a:xfrm>
              <a:off x="2657505" y="297102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5" name="tx115"/>
            <p:cNvSpPr/>
            <p:nvPr/>
          </p:nvSpPr>
          <p:spPr>
            <a:xfrm>
              <a:off x="3990221" y="36453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6" name="tx116"/>
            <p:cNvSpPr/>
            <p:nvPr/>
          </p:nvSpPr>
          <p:spPr>
            <a:xfrm>
              <a:off x="3990221" y="299167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7" name="tx117"/>
            <p:cNvSpPr/>
            <p:nvPr/>
          </p:nvSpPr>
          <p:spPr>
            <a:xfrm>
              <a:off x="5322937" y="365337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18" name="tx118"/>
            <p:cNvSpPr/>
            <p:nvPr/>
          </p:nvSpPr>
          <p:spPr>
            <a:xfrm>
              <a:off x="5322937" y="302751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19" name="tx119"/>
            <p:cNvSpPr/>
            <p:nvPr/>
          </p:nvSpPr>
          <p:spPr>
            <a:xfrm>
              <a:off x="6389109" y="376653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0" name="tx120"/>
            <p:cNvSpPr/>
            <p:nvPr/>
          </p:nvSpPr>
          <p:spPr>
            <a:xfrm>
              <a:off x="6389109" y="316358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21" name="tx121"/>
            <p:cNvSpPr/>
            <p:nvPr/>
          </p:nvSpPr>
          <p:spPr>
            <a:xfrm>
              <a:off x="6681778" y="381341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22" name="tx122"/>
            <p:cNvSpPr/>
            <p:nvPr/>
          </p:nvSpPr>
          <p:spPr>
            <a:xfrm>
              <a:off x="6655652" y="32165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23" name="tx123"/>
            <p:cNvSpPr/>
            <p:nvPr/>
          </p:nvSpPr>
          <p:spPr>
            <a:xfrm>
              <a:off x="6922195" y="378163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4" name="tx124"/>
            <p:cNvSpPr/>
            <p:nvPr/>
          </p:nvSpPr>
          <p:spPr>
            <a:xfrm>
              <a:off x="6922195" y="318708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25" name="tx125"/>
            <p:cNvSpPr/>
            <p:nvPr/>
          </p:nvSpPr>
          <p:spPr>
            <a:xfrm>
              <a:off x="7214864" y="372755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26" name="tx126"/>
            <p:cNvSpPr/>
            <p:nvPr/>
          </p:nvSpPr>
          <p:spPr>
            <a:xfrm>
              <a:off x="7188738" y="31410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0.14</a:t>
              </a:r>
            </a:p>
          </p:txBody>
        </p:sp>
        <p:sp>
          <p:nvSpPr>
            <p:cNvPr id="127" name="tx127"/>
            <p:cNvSpPr/>
            <p:nvPr/>
          </p:nvSpPr>
          <p:spPr>
            <a:xfrm>
              <a:off x="7481407" y="375715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8" name="tx128"/>
            <p:cNvSpPr/>
            <p:nvPr/>
          </p:nvSpPr>
          <p:spPr>
            <a:xfrm>
              <a:off x="7455282" y="317759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29" name="tx129"/>
            <p:cNvSpPr/>
            <p:nvPr/>
          </p:nvSpPr>
          <p:spPr>
            <a:xfrm>
              <a:off x="7721825" y="37952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1.66</a:t>
              </a:r>
            </a:p>
          </p:txBody>
        </p:sp>
        <p:sp>
          <p:nvSpPr>
            <p:cNvPr id="130" name="tx130"/>
            <p:cNvSpPr/>
            <p:nvPr/>
          </p:nvSpPr>
          <p:spPr>
            <a:xfrm>
              <a:off x="7721825" y="321963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0.34</a:t>
              </a:r>
            </a:p>
          </p:txBody>
        </p:sp>
        <p:sp>
          <p:nvSpPr>
            <p:cNvPr id="131" name="tx131"/>
            <p:cNvSpPr/>
            <p:nvPr/>
          </p:nvSpPr>
          <p:spPr>
            <a:xfrm>
              <a:off x="7988368" y="376676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32" name="tx132"/>
            <p:cNvSpPr/>
            <p:nvPr/>
          </p:nvSpPr>
          <p:spPr>
            <a:xfrm>
              <a:off x="7988368" y="31955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33" name="tx133"/>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8358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310956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533768"/>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961928"/>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5317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2798848" y="5201666"/>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coverage</a:t>
              </a:r>
            </a:p>
          </p:txBody>
        </p:sp>
        <p:sp>
          <p:nvSpPr>
            <p:cNvPr id="158" name="rc158"/>
            <p:cNvSpPr/>
            <p:nvPr/>
          </p:nvSpPr>
          <p:spPr>
            <a:xfrm>
              <a:off x="4056806" y="5180747"/>
              <a:ext cx="201456" cy="201456"/>
            </a:xfrm>
            <a:prstGeom prst="rect">
              <a:avLst/>
            </a:prstGeom>
            <a:solidFill>
              <a:srgbClr val="1CABE2">
                <a:alpha val="100000"/>
              </a:srgbClr>
            </a:solidFill>
          </p:spPr>
          <p:txBody>
            <a:bodyPr/>
            <a:lstStyle/>
            <a:p/>
          </p:txBody>
        </p:sp>
        <p:sp>
          <p:nvSpPr>
            <p:cNvPr id="159" name="rc159"/>
            <p:cNvSpPr/>
            <p:nvPr/>
          </p:nvSpPr>
          <p:spPr>
            <a:xfrm>
              <a:off x="6014964" y="5180747"/>
              <a:ext cx="201456" cy="201456"/>
            </a:xfrm>
            <a:prstGeom prst="rect">
              <a:avLst/>
            </a:prstGeom>
            <a:solidFill>
              <a:srgbClr val="80BD41">
                <a:alpha val="100000"/>
              </a:srgbClr>
            </a:solidFill>
          </p:spPr>
          <p:txBody>
            <a:bodyPr/>
            <a:lstStyle/>
            <a:p/>
          </p:txBody>
        </p:sp>
        <p:sp>
          <p:nvSpPr>
            <p:cNvPr id="160" name="tx160"/>
            <p:cNvSpPr/>
            <p:nvPr/>
          </p:nvSpPr>
          <p:spPr>
            <a:xfrm>
              <a:off x="4336851" y="5200370"/>
              <a:ext cx="159952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 (zero-dose)</a:t>
              </a:r>
            </a:p>
          </p:txBody>
        </p:sp>
        <p:sp>
          <p:nvSpPr>
            <p:cNvPr id="161" name="tx161"/>
            <p:cNvSpPr/>
            <p:nvPr/>
          </p:nvSpPr>
          <p:spPr>
            <a:xfrm>
              <a:off x="6295009"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DTP1 coverage, and number of vaccinated and unvaccinated children,</a:t>
              </a:r>
            </a:p>
          </p:txBody>
        </p:sp>
        <p:sp>
          <p:nvSpPr>
            <p:cNvPr id="163" name="tx163"/>
            <p:cNvSpPr/>
            <p:nvPr/>
          </p:nvSpPr>
          <p:spPr>
            <a:xfrm>
              <a:off x="951100" y="1594448"/>
              <a:ext cx="14258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Mexico, 2000-2025</a:t>
              </a:r>
            </a:p>
          </p:txBody>
        </p:sp>
        <p:sp>
          <p:nvSpPr>
            <p:cNvPr id="164" name="pl164"/>
            <p:cNvSpPr/>
            <p:nvPr/>
          </p:nvSpPr>
          <p:spPr>
            <a:xfrm>
              <a:off x="20787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436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086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77359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385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612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261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911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560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5522771" cy="129091"/>
            </a:xfrm>
            <a:prstGeom prst="rect">
              <a:avLst/>
            </a:prstGeom>
            <a:solidFill>
              <a:srgbClr val="80BD41">
                <a:alpha val="100000"/>
              </a:srgbClr>
            </a:solidFill>
          </p:spPr>
          <p:txBody>
            <a:bodyPr/>
            <a:lstStyle/>
            <a:p/>
          </p:txBody>
        </p:sp>
        <p:sp>
          <p:nvSpPr>
            <p:cNvPr id="178" name="rc178"/>
            <p:cNvSpPr/>
            <p:nvPr/>
          </p:nvSpPr>
          <p:spPr>
            <a:xfrm>
              <a:off x="6819045" y="5954972"/>
              <a:ext cx="1051958" cy="129091"/>
            </a:xfrm>
            <a:prstGeom prst="rect">
              <a:avLst/>
            </a:prstGeom>
            <a:solidFill>
              <a:srgbClr val="1CABE2">
                <a:alpha val="100000"/>
              </a:srgbClr>
            </a:solidFill>
          </p:spPr>
          <p:txBody>
            <a:bodyPr/>
            <a:lstStyle/>
            <a:p/>
          </p:txBody>
        </p:sp>
        <p:sp>
          <p:nvSpPr>
            <p:cNvPr id="179" name="rc179"/>
            <p:cNvSpPr/>
            <p:nvPr/>
          </p:nvSpPr>
          <p:spPr>
            <a:xfrm>
              <a:off x="1296273" y="5793607"/>
              <a:ext cx="5209631" cy="129091"/>
            </a:xfrm>
            <a:prstGeom prst="rect">
              <a:avLst/>
            </a:prstGeom>
            <a:solidFill>
              <a:srgbClr val="80BD41">
                <a:alpha val="100000"/>
              </a:srgbClr>
            </a:solidFill>
          </p:spPr>
          <p:txBody>
            <a:bodyPr/>
            <a:lstStyle/>
            <a:p/>
          </p:txBody>
        </p:sp>
        <p:sp>
          <p:nvSpPr>
            <p:cNvPr id="180" name="rc180"/>
            <p:cNvSpPr/>
            <p:nvPr/>
          </p:nvSpPr>
          <p:spPr>
            <a:xfrm>
              <a:off x="6505905" y="5793607"/>
              <a:ext cx="1067031" cy="129091"/>
            </a:xfrm>
            <a:prstGeom prst="rect">
              <a:avLst/>
            </a:prstGeom>
            <a:solidFill>
              <a:srgbClr val="1CABE2">
                <a:alpha val="100000"/>
              </a:srgbClr>
            </a:solidFill>
          </p:spPr>
          <p:txBody>
            <a:bodyPr/>
            <a:lstStyle/>
            <a:p/>
          </p:txBody>
        </p:sp>
        <p:sp>
          <p:nvSpPr>
            <p:cNvPr id="181" name="rc181"/>
            <p:cNvSpPr/>
            <p:nvPr/>
          </p:nvSpPr>
          <p:spPr>
            <a:xfrm>
              <a:off x="1296273" y="5632243"/>
              <a:ext cx="5532756" cy="129091"/>
            </a:xfrm>
            <a:prstGeom prst="rect">
              <a:avLst/>
            </a:prstGeom>
            <a:solidFill>
              <a:srgbClr val="80BD41">
                <a:alpha val="100000"/>
              </a:srgbClr>
            </a:solidFill>
          </p:spPr>
          <p:txBody>
            <a:bodyPr/>
            <a:lstStyle/>
            <a:p/>
          </p:txBody>
        </p:sp>
        <p:sp>
          <p:nvSpPr>
            <p:cNvPr id="182" name="rc182"/>
            <p:cNvSpPr/>
            <p:nvPr/>
          </p:nvSpPr>
          <p:spPr>
            <a:xfrm>
              <a:off x="6829030" y="5632243"/>
              <a:ext cx="683823" cy="129091"/>
            </a:xfrm>
            <a:prstGeom prst="rect">
              <a:avLst/>
            </a:prstGeom>
            <a:solidFill>
              <a:srgbClr val="1CABE2">
                <a:alpha val="100000"/>
              </a:srgbClr>
            </a:solidFill>
          </p:spPr>
          <p:txBody>
            <a:bodyPr/>
            <a:lstStyle/>
            <a:p/>
          </p:txBody>
        </p:sp>
        <p:sp>
          <p:nvSpPr>
            <p:cNvPr id="183" name="tx183"/>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84" name="tx184"/>
            <p:cNvSpPr/>
            <p:nvPr/>
          </p:nvSpPr>
          <p:spPr>
            <a:xfrm>
              <a:off x="7774244"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85" name="tx185"/>
            <p:cNvSpPr/>
            <p:nvPr/>
          </p:nvSpPr>
          <p:spPr>
            <a:xfrm>
              <a:off x="7711155"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86" name="tx186"/>
            <p:cNvSpPr/>
            <p:nvPr/>
          </p:nvSpPr>
          <p:spPr>
            <a:xfrm>
              <a:off x="3952166"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1.76</a:t>
              </a:r>
            </a:p>
          </p:txBody>
        </p:sp>
        <p:sp>
          <p:nvSpPr>
            <p:cNvPr id="187" name="tx187"/>
            <p:cNvSpPr/>
            <p:nvPr/>
          </p:nvSpPr>
          <p:spPr>
            <a:xfrm>
              <a:off x="7239531"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0.34</a:t>
              </a:r>
            </a:p>
          </p:txBody>
        </p:sp>
        <p:sp>
          <p:nvSpPr>
            <p:cNvPr id="188" name="tx188"/>
            <p:cNvSpPr/>
            <p:nvPr/>
          </p:nvSpPr>
          <p:spPr>
            <a:xfrm>
              <a:off x="3795596" y="58177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1.66</a:t>
              </a:r>
            </a:p>
          </p:txBody>
        </p:sp>
        <p:sp>
          <p:nvSpPr>
            <p:cNvPr id="189" name="tx189"/>
            <p:cNvSpPr/>
            <p:nvPr/>
          </p:nvSpPr>
          <p:spPr>
            <a:xfrm>
              <a:off x="6933928"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0.34</a:t>
              </a:r>
            </a:p>
          </p:txBody>
        </p:sp>
        <p:sp>
          <p:nvSpPr>
            <p:cNvPr id="190" name="tx190"/>
            <p:cNvSpPr/>
            <p:nvPr/>
          </p:nvSpPr>
          <p:spPr>
            <a:xfrm>
              <a:off x="3957158" y="56576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91" name="tx191"/>
            <p:cNvSpPr/>
            <p:nvPr/>
          </p:nvSpPr>
          <p:spPr>
            <a:xfrm>
              <a:off x="7065447"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0.22</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6" name="tx196"/>
            <p:cNvSpPr/>
            <p:nvPr/>
          </p:nvSpPr>
          <p:spPr>
            <a:xfrm>
              <a:off x="2686529"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7" name="tx197"/>
            <p:cNvSpPr/>
            <p:nvPr/>
          </p:nvSpPr>
          <p:spPr>
            <a:xfrm>
              <a:off x="425147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8" name="tx198"/>
            <p:cNvSpPr/>
            <p:nvPr/>
          </p:nvSpPr>
          <p:spPr>
            <a:xfrm>
              <a:off x="581642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9" name="tx199"/>
            <p:cNvSpPr/>
            <p:nvPr/>
          </p:nvSpPr>
          <p:spPr>
            <a:xfrm>
              <a:off x="738137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0" name="tx200"/>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DTP1 coverage in 2025 (89%) was higher than in 2019 (84%).
The number of children vaccinated with DTP1 remained constant 0% compared to in 2019.
The number of surviving infants decreased approximately 5% compared to in 2019.
In 2025, approximately the same number of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51560"/>
            <a:ext cx="8595360" cy="28575"/>
            <a:chOff x="292608" y="1051560"/>
            <a:chExt cx="8595360" cy="28575"/>
          </a:xfrm>
        </p:grpSpPr>
        <p:sp>
          <p:nvSpPr>
            <p:cNvPr id="20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90526"/>
            </a:xfrm>
            <a:custGeom>
              <a:avLst/>
              <a:pathLst>
                <a:path w="3397293" h="590526">
                  <a:moveTo>
                    <a:pt x="0" y="43742"/>
                  </a:moveTo>
                  <a:lnTo>
                    <a:pt x="135891" y="43742"/>
                  </a:lnTo>
                  <a:lnTo>
                    <a:pt x="271783" y="43742"/>
                  </a:lnTo>
                  <a:lnTo>
                    <a:pt x="407675" y="21871"/>
                  </a:lnTo>
                  <a:lnTo>
                    <a:pt x="543566" y="21871"/>
                  </a:lnTo>
                  <a:lnTo>
                    <a:pt x="679458" y="21871"/>
                  </a:lnTo>
                  <a:lnTo>
                    <a:pt x="815350" y="21871"/>
                  </a:lnTo>
                  <a:lnTo>
                    <a:pt x="951242" y="21871"/>
                  </a:lnTo>
                  <a:lnTo>
                    <a:pt x="1087133" y="65614"/>
                  </a:lnTo>
                  <a:lnTo>
                    <a:pt x="1223025" y="87485"/>
                  </a:lnTo>
                  <a:lnTo>
                    <a:pt x="1358917" y="87485"/>
                  </a:lnTo>
                  <a:lnTo>
                    <a:pt x="1494809" y="43742"/>
                  </a:lnTo>
                  <a:lnTo>
                    <a:pt x="1630700" y="0"/>
                  </a:lnTo>
                  <a:lnTo>
                    <a:pt x="1766592" y="349941"/>
                  </a:lnTo>
                  <a:lnTo>
                    <a:pt x="1902484" y="262456"/>
                  </a:lnTo>
                  <a:lnTo>
                    <a:pt x="2038375" y="262456"/>
                  </a:lnTo>
                  <a:lnTo>
                    <a:pt x="2174267" y="131228"/>
                  </a:lnTo>
                  <a:lnTo>
                    <a:pt x="2310159" y="306198"/>
                  </a:lnTo>
                  <a:lnTo>
                    <a:pt x="2446051" y="240584"/>
                  </a:lnTo>
                  <a:lnTo>
                    <a:pt x="2581942" y="371812"/>
                  </a:lnTo>
                  <a:lnTo>
                    <a:pt x="2717834" y="590526"/>
                  </a:lnTo>
                  <a:lnTo>
                    <a:pt x="2853726" y="459298"/>
                  </a:lnTo>
                  <a:lnTo>
                    <a:pt x="2989618" y="349941"/>
                  </a:lnTo>
                  <a:lnTo>
                    <a:pt x="3125509" y="306198"/>
                  </a:lnTo>
                  <a:lnTo>
                    <a:pt x="3261401" y="459298"/>
                  </a:lnTo>
                  <a:lnTo>
                    <a:pt x="3397293" y="218713"/>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06198"/>
            </a:xfrm>
            <a:custGeom>
              <a:avLst/>
              <a:pathLst>
                <a:path w="3397293" h="306198">
                  <a:moveTo>
                    <a:pt x="0" y="306198"/>
                  </a:moveTo>
                  <a:lnTo>
                    <a:pt x="135891" y="306198"/>
                  </a:lnTo>
                  <a:lnTo>
                    <a:pt x="271783" y="306198"/>
                  </a:lnTo>
                  <a:lnTo>
                    <a:pt x="407675" y="262456"/>
                  </a:lnTo>
                  <a:lnTo>
                    <a:pt x="543566" y="218713"/>
                  </a:lnTo>
                  <a:lnTo>
                    <a:pt x="679458" y="196842"/>
                  </a:lnTo>
                  <a:lnTo>
                    <a:pt x="815350" y="174970"/>
                  </a:lnTo>
                  <a:lnTo>
                    <a:pt x="951242" y="174970"/>
                  </a:lnTo>
                  <a:lnTo>
                    <a:pt x="1087133" y="109356"/>
                  </a:lnTo>
                  <a:lnTo>
                    <a:pt x="1223025" y="65614"/>
                  </a:lnTo>
                  <a:lnTo>
                    <a:pt x="1358917" y="65614"/>
                  </a:lnTo>
                  <a:lnTo>
                    <a:pt x="1494809" y="43742"/>
                  </a:lnTo>
                  <a:lnTo>
                    <a:pt x="1630700" y="43742"/>
                  </a:lnTo>
                  <a:lnTo>
                    <a:pt x="1766592" y="43742"/>
                  </a:lnTo>
                  <a:lnTo>
                    <a:pt x="1902484" y="43742"/>
                  </a:lnTo>
                  <a:lnTo>
                    <a:pt x="2038375" y="21871"/>
                  </a:lnTo>
                  <a:lnTo>
                    <a:pt x="2174267" y="0"/>
                  </a:lnTo>
                  <a:lnTo>
                    <a:pt x="2310159" y="0"/>
                  </a:lnTo>
                  <a:lnTo>
                    <a:pt x="2446051" y="0"/>
                  </a:lnTo>
                  <a:lnTo>
                    <a:pt x="2581942" y="0"/>
                  </a:lnTo>
                  <a:lnTo>
                    <a:pt x="2717834" y="65614"/>
                  </a:lnTo>
                  <a:lnTo>
                    <a:pt x="2853726" y="109356"/>
                  </a:lnTo>
                  <a:lnTo>
                    <a:pt x="2989618" y="21871"/>
                  </a:lnTo>
                  <a:lnTo>
                    <a:pt x="3125509" y="43742"/>
                  </a:lnTo>
                  <a:lnTo>
                    <a:pt x="3261401" y="43742"/>
                  </a:lnTo>
                  <a:lnTo>
                    <a:pt x="3397293" y="21871"/>
                  </a:lnTo>
                </a:path>
              </a:pathLst>
            </a:custGeom>
            <a:ln w="27101" cap="flat">
              <a:solidFill>
                <a:srgbClr val="80BD41">
                  <a:alpha val="100000"/>
                </a:srgbClr>
              </a:solidFill>
              <a:prstDash val="solid"/>
              <a:round/>
            </a:ln>
          </p:spPr>
          <p:txBody>
            <a:bodyPr/>
            <a:lstStyle/>
            <a:p/>
          </p:txBody>
        </p:sp>
        <p:sp>
          <p:nvSpPr>
            <p:cNvPr id="23" name="pl23"/>
            <p:cNvSpPr/>
            <p:nvPr/>
          </p:nvSpPr>
          <p:spPr>
            <a:xfrm>
              <a:off x="1120965" y="2003788"/>
              <a:ext cx="3397293" cy="393684"/>
            </a:xfrm>
            <a:custGeom>
              <a:avLst/>
              <a:pathLst>
                <a:path w="3397293" h="393684">
                  <a:moveTo>
                    <a:pt x="0" y="65614"/>
                  </a:moveTo>
                  <a:lnTo>
                    <a:pt x="135891" y="87485"/>
                  </a:lnTo>
                  <a:lnTo>
                    <a:pt x="271783" y="65614"/>
                  </a:lnTo>
                  <a:lnTo>
                    <a:pt x="407675" y="43742"/>
                  </a:lnTo>
                  <a:lnTo>
                    <a:pt x="543566" y="21871"/>
                  </a:lnTo>
                  <a:lnTo>
                    <a:pt x="679458" y="0"/>
                  </a:lnTo>
                  <a:lnTo>
                    <a:pt x="815350" y="21871"/>
                  </a:lnTo>
                  <a:lnTo>
                    <a:pt x="951242" y="21871"/>
                  </a:lnTo>
                  <a:lnTo>
                    <a:pt x="1087133" y="43742"/>
                  </a:lnTo>
                  <a:lnTo>
                    <a:pt x="1223025" y="0"/>
                  </a:lnTo>
                  <a:lnTo>
                    <a:pt x="1358917" y="21871"/>
                  </a:lnTo>
                  <a:lnTo>
                    <a:pt x="1494809" y="21871"/>
                  </a:lnTo>
                  <a:lnTo>
                    <a:pt x="1630700" y="21871"/>
                  </a:lnTo>
                  <a:lnTo>
                    <a:pt x="1766592" y="87485"/>
                  </a:lnTo>
                  <a:lnTo>
                    <a:pt x="1902484" y="109356"/>
                  </a:lnTo>
                  <a:lnTo>
                    <a:pt x="2038375" y="87485"/>
                  </a:lnTo>
                  <a:lnTo>
                    <a:pt x="2174267" y="109356"/>
                  </a:lnTo>
                  <a:lnTo>
                    <a:pt x="2310159" y="196842"/>
                  </a:lnTo>
                  <a:lnTo>
                    <a:pt x="2446051" y="174970"/>
                  </a:lnTo>
                  <a:lnTo>
                    <a:pt x="2581942" y="306198"/>
                  </a:lnTo>
                  <a:lnTo>
                    <a:pt x="2717834" y="371812"/>
                  </a:lnTo>
                  <a:lnTo>
                    <a:pt x="2853726" y="393684"/>
                  </a:lnTo>
                  <a:lnTo>
                    <a:pt x="2989618" y="328070"/>
                  </a:lnTo>
                  <a:lnTo>
                    <a:pt x="3125509" y="262456"/>
                  </a:lnTo>
                  <a:lnTo>
                    <a:pt x="3261401" y="240584"/>
                  </a:lnTo>
                  <a:lnTo>
                    <a:pt x="3397293" y="240584"/>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90526"/>
            </a:xfrm>
            <a:custGeom>
              <a:avLst/>
              <a:pathLst>
                <a:path w="3397293" h="590526">
                  <a:moveTo>
                    <a:pt x="0" y="43742"/>
                  </a:moveTo>
                  <a:lnTo>
                    <a:pt x="135891" y="43742"/>
                  </a:lnTo>
                  <a:lnTo>
                    <a:pt x="271783" y="43742"/>
                  </a:lnTo>
                  <a:lnTo>
                    <a:pt x="407675" y="21871"/>
                  </a:lnTo>
                  <a:lnTo>
                    <a:pt x="543566" y="21871"/>
                  </a:lnTo>
                  <a:lnTo>
                    <a:pt x="679458" y="21871"/>
                  </a:lnTo>
                  <a:lnTo>
                    <a:pt x="815350" y="21871"/>
                  </a:lnTo>
                  <a:lnTo>
                    <a:pt x="951242" y="21871"/>
                  </a:lnTo>
                  <a:lnTo>
                    <a:pt x="1087133" y="65614"/>
                  </a:lnTo>
                  <a:lnTo>
                    <a:pt x="1223025" y="87485"/>
                  </a:lnTo>
                  <a:lnTo>
                    <a:pt x="1358917" y="87485"/>
                  </a:lnTo>
                  <a:lnTo>
                    <a:pt x="1494809" y="43742"/>
                  </a:lnTo>
                  <a:lnTo>
                    <a:pt x="1630700" y="0"/>
                  </a:lnTo>
                  <a:lnTo>
                    <a:pt x="1766592" y="349941"/>
                  </a:lnTo>
                  <a:lnTo>
                    <a:pt x="1902484" y="262456"/>
                  </a:lnTo>
                  <a:lnTo>
                    <a:pt x="2038375" y="262456"/>
                  </a:lnTo>
                  <a:lnTo>
                    <a:pt x="2174267" y="131228"/>
                  </a:lnTo>
                  <a:lnTo>
                    <a:pt x="2310159" y="306198"/>
                  </a:lnTo>
                  <a:lnTo>
                    <a:pt x="2446051" y="240584"/>
                  </a:lnTo>
                  <a:lnTo>
                    <a:pt x="2581942" y="371812"/>
                  </a:lnTo>
                  <a:lnTo>
                    <a:pt x="2717834" y="590526"/>
                  </a:lnTo>
                  <a:lnTo>
                    <a:pt x="2853726" y="459298"/>
                  </a:lnTo>
                  <a:lnTo>
                    <a:pt x="2989618" y="349941"/>
                  </a:lnTo>
                  <a:lnTo>
                    <a:pt x="3125509" y="306198"/>
                  </a:lnTo>
                  <a:lnTo>
                    <a:pt x="3261401" y="459298"/>
                  </a:lnTo>
                  <a:lnTo>
                    <a:pt x="3397293" y="218713"/>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09356"/>
            </a:xfrm>
            <a:custGeom>
              <a:avLst/>
              <a:pathLst>
                <a:path w="0" h="109356">
                  <a:moveTo>
                    <a:pt x="0" y="0"/>
                  </a:moveTo>
                  <a:lnTo>
                    <a:pt x="0" y="10935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328070"/>
            </a:xfrm>
            <a:custGeom>
              <a:avLst/>
              <a:pathLst>
                <a:path w="0" h="328070">
                  <a:moveTo>
                    <a:pt x="0" y="0"/>
                  </a:moveTo>
                  <a:lnTo>
                    <a:pt x="0" y="32807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437426"/>
            </a:xfrm>
            <a:custGeom>
              <a:avLst/>
              <a:pathLst>
                <a:path w="0" h="437426">
                  <a:moveTo>
                    <a:pt x="0" y="0"/>
                  </a:moveTo>
                  <a:lnTo>
                    <a:pt x="0" y="437426"/>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524912"/>
            </a:xfrm>
            <a:custGeom>
              <a:avLst/>
              <a:pathLst>
                <a:path w="0" h="524912">
                  <a:moveTo>
                    <a:pt x="0" y="0"/>
                  </a:moveTo>
                  <a:lnTo>
                    <a:pt x="0" y="524912"/>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284327"/>
            </a:xfrm>
            <a:custGeom>
              <a:avLst/>
              <a:pathLst>
                <a:path w="0" h="284327">
                  <a:moveTo>
                    <a:pt x="0" y="0"/>
                  </a:moveTo>
                  <a:lnTo>
                    <a:pt x="0" y="284327"/>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90526"/>
            </a:xfrm>
            <a:custGeom>
              <a:avLst/>
              <a:pathLst>
                <a:path w="3397293" h="590526">
                  <a:moveTo>
                    <a:pt x="0" y="43742"/>
                  </a:moveTo>
                  <a:lnTo>
                    <a:pt x="135891" y="43742"/>
                  </a:lnTo>
                  <a:lnTo>
                    <a:pt x="271783" y="43742"/>
                  </a:lnTo>
                  <a:lnTo>
                    <a:pt x="407675" y="21871"/>
                  </a:lnTo>
                  <a:lnTo>
                    <a:pt x="543566" y="21871"/>
                  </a:lnTo>
                  <a:lnTo>
                    <a:pt x="679458" y="21871"/>
                  </a:lnTo>
                  <a:lnTo>
                    <a:pt x="815350" y="21871"/>
                  </a:lnTo>
                  <a:lnTo>
                    <a:pt x="951242" y="21871"/>
                  </a:lnTo>
                  <a:lnTo>
                    <a:pt x="1087133" y="65614"/>
                  </a:lnTo>
                  <a:lnTo>
                    <a:pt x="1223025" y="87485"/>
                  </a:lnTo>
                  <a:lnTo>
                    <a:pt x="1358917" y="87485"/>
                  </a:lnTo>
                  <a:lnTo>
                    <a:pt x="1494809" y="43742"/>
                  </a:lnTo>
                  <a:lnTo>
                    <a:pt x="1630700" y="0"/>
                  </a:lnTo>
                  <a:lnTo>
                    <a:pt x="1766592" y="349941"/>
                  </a:lnTo>
                  <a:lnTo>
                    <a:pt x="1902484" y="262456"/>
                  </a:lnTo>
                  <a:lnTo>
                    <a:pt x="2038375" y="262456"/>
                  </a:lnTo>
                  <a:lnTo>
                    <a:pt x="2174267" y="131228"/>
                  </a:lnTo>
                  <a:lnTo>
                    <a:pt x="2310159" y="306198"/>
                  </a:lnTo>
                  <a:lnTo>
                    <a:pt x="2446051" y="240584"/>
                  </a:lnTo>
                  <a:lnTo>
                    <a:pt x="2581942" y="371812"/>
                  </a:lnTo>
                  <a:lnTo>
                    <a:pt x="2717834" y="590526"/>
                  </a:lnTo>
                  <a:lnTo>
                    <a:pt x="2853726" y="459298"/>
                  </a:lnTo>
                  <a:lnTo>
                    <a:pt x="2989618" y="349941"/>
                  </a:lnTo>
                  <a:lnTo>
                    <a:pt x="3125509" y="306198"/>
                  </a:lnTo>
                  <a:lnTo>
                    <a:pt x="3261401" y="459298"/>
                  </a:lnTo>
                  <a:lnTo>
                    <a:pt x="3397293" y="218713"/>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7" name="tx37"/>
            <p:cNvSpPr/>
            <p:nvPr/>
          </p:nvSpPr>
          <p:spPr>
            <a:xfrm>
              <a:off x="364261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40" name="tx40"/>
            <p:cNvSpPr/>
            <p:nvPr/>
          </p:nvSpPr>
          <p:spPr>
            <a:xfrm>
              <a:off x="4602663" y="21601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2038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990743"/>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60" name="tx60"/>
            <p:cNvSpPr/>
            <p:nvPr/>
          </p:nvSpPr>
          <p:spPr>
            <a:xfrm>
              <a:off x="27971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99742" y="1405107"/>
              <a:ext cx="2439739"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coverage, Mexico, 2000-2025</a:t>
              </a:r>
            </a:p>
          </p:txBody>
        </p:sp>
        <p:sp>
          <p:nvSpPr>
            <p:cNvPr id="63" name="pl63"/>
            <p:cNvSpPr/>
            <p:nvPr/>
          </p:nvSpPr>
          <p:spPr>
            <a:xfrm>
              <a:off x="5267799" y="411570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55558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9954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43534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752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83564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2755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71540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15528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323323"/>
              <a:ext cx="3397293" cy="1512323"/>
            </a:xfrm>
            <a:custGeom>
              <a:avLst/>
              <a:pathLst>
                <a:path w="3397293" h="1512323">
                  <a:moveTo>
                    <a:pt x="0" y="112023"/>
                  </a:moveTo>
                  <a:lnTo>
                    <a:pt x="135891" y="112023"/>
                  </a:lnTo>
                  <a:lnTo>
                    <a:pt x="271783" y="112023"/>
                  </a:lnTo>
                  <a:lnTo>
                    <a:pt x="407675" y="56011"/>
                  </a:lnTo>
                  <a:lnTo>
                    <a:pt x="543566" y="56011"/>
                  </a:lnTo>
                  <a:lnTo>
                    <a:pt x="679458" y="56011"/>
                  </a:lnTo>
                  <a:lnTo>
                    <a:pt x="815350" y="56011"/>
                  </a:lnTo>
                  <a:lnTo>
                    <a:pt x="951242" y="56011"/>
                  </a:lnTo>
                  <a:lnTo>
                    <a:pt x="1087133" y="168035"/>
                  </a:lnTo>
                  <a:lnTo>
                    <a:pt x="1223025" y="224047"/>
                  </a:lnTo>
                  <a:lnTo>
                    <a:pt x="1358917" y="224047"/>
                  </a:lnTo>
                  <a:lnTo>
                    <a:pt x="1494809" y="112023"/>
                  </a:lnTo>
                  <a:lnTo>
                    <a:pt x="1630700" y="0"/>
                  </a:lnTo>
                  <a:lnTo>
                    <a:pt x="1766592" y="896191"/>
                  </a:lnTo>
                  <a:lnTo>
                    <a:pt x="1902484" y="672143"/>
                  </a:lnTo>
                  <a:lnTo>
                    <a:pt x="2038375" y="672143"/>
                  </a:lnTo>
                  <a:lnTo>
                    <a:pt x="2174267" y="336071"/>
                  </a:lnTo>
                  <a:lnTo>
                    <a:pt x="2310159" y="784167"/>
                  </a:lnTo>
                  <a:lnTo>
                    <a:pt x="2446051" y="616131"/>
                  </a:lnTo>
                  <a:lnTo>
                    <a:pt x="2581942" y="952203"/>
                  </a:lnTo>
                  <a:lnTo>
                    <a:pt x="2717834" y="1512323"/>
                  </a:lnTo>
                  <a:lnTo>
                    <a:pt x="2853726" y="1176251"/>
                  </a:lnTo>
                  <a:lnTo>
                    <a:pt x="2989618" y="896191"/>
                  </a:lnTo>
                  <a:lnTo>
                    <a:pt x="3125509" y="784167"/>
                  </a:lnTo>
                  <a:lnTo>
                    <a:pt x="3261401" y="1176251"/>
                  </a:lnTo>
                  <a:lnTo>
                    <a:pt x="3397293" y="560119"/>
                  </a:lnTo>
                </a:path>
              </a:pathLst>
            </a:custGeom>
            <a:ln w="27101" cap="flat">
              <a:solidFill>
                <a:srgbClr val="0058AB">
                  <a:alpha val="100000"/>
                </a:srgbClr>
              </a:solidFill>
              <a:prstDash val="solid"/>
              <a:round/>
            </a:ln>
          </p:spPr>
          <p:txBody>
            <a:bodyPr/>
            <a:lstStyle/>
            <a:p/>
          </p:txBody>
        </p:sp>
        <p:sp>
          <p:nvSpPr>
            <p:cNvPr id="80" name="pl80"/>
            <p:cNvSpPr/>
            <p:nvPr/>
          </p:nvSpPr>
          <p:spPr>
            <a:xfrm>
              <a:off x="5437664" y="3275527"/>
              <a:ext cx="3397293" cy="784167"/>
            </a:xfrm>
            <a:custGeom>
              <a:avLst/>
              <a:pathLst>
                <a:path w="3397293" h="784167">
                  <a:moveTo>
                    <a:pt x="0" y="784167"/>
                  </a:moveTo>
                  <a:lnTo>
                    <a:pt x="135891" y="784167"/>
                  </a:lnTo>
                  <a:lnTo>
                    <a:pt x="271783" y="784167"/>
                  </a:lnTo>
                  <a:lnTo>
                    <a:pt x="407675" y="672143"/>
                  </a:lnTo>
                  <a:lnTo>
                    <a:pt x="543566" y="560119"/>
                  </a:lnTo>
                  <a:lnTo>
                    <a:pt x="679458" y="504107"/>
                  </a:lnTo>
                  <a:lnTo>
                    <a:pt x="815350" y="448095"/>
                  </a:lnTo>
                  <a:lnTo>
                    <a:pt x="951242" y="448095"/>
                  </a:lnTo>
                  <a:lnTo>
                    <a:pt x="1087133" y="280059"/>
                  </a:lnTo>
                  <a:lnTo>
                    <a:pt x="1223025" y="168035"/>
                  </a:lnTo>
                  <a:lnTo>
                    <a:pt x="1358917" y="168035"/>
                  </a:lnTo>
                  <a:lnTo>
                    <a:pt x="1494809" y="112023"/>
                  </a:lnTo>
                  <a:lnTo>
                    <a:pt x="1630700" y="112023"/>
                  </a:lnTo>
                  <a:lnTo>
                    <a:pt x="1766592" y="112023"/>
                  </a:lnTo>
                  <a:lnTo>
                    <a:pt x="1902484" y="112023"/>
                  </a:lnTo>
                  <a:lnTo>
                    <a:pt x="2038375" y="56011"/>
                  </a:lnTo>
                  <a:lnTo>
                    <a:pt x="2174267" y="0"/>
                  </a:lnTo>
                  <a:lnTo>
                    <a:pt x="2310159" y="0"/>
                  </a:lnTo>
                  <a:lnTo>
                    <a:pt x="2446051" y="0"/>
                  </a:lnTo>
                  <a:lnTo>
                    <a:pt x="2581942" y="0"/>
                  </a:lnTo>
                  <a:lnTo>
                    <a:pt x="2717834" y="168035"/>
                  </a:lnTo>
                  <a:lnTo>
                    <a:pt x="2853726" y="280059"/>
                  </a:lnTo>
                  <a:lnTo>
                    <a:pt x="2989618" y="56011"/>
                  </a:lnTo>
                  <a:lnTo>
                    <a:pt x="3125509" y="112023"/>
                  </a:lnTo>
                  <a:lnTo>
                    <a:pt x="3261401" y="112023"/>
                  </a:lnTo>
                  <a:lnTo>
                    <a:pt x="3397293" y="56011"/>
                  </a:lnTo>
                </a:path>
              </a:pathLst>
            </a:custGeom>
            <a:ln w="27101" cap="flat">
              <a:solidFill>
                <a:srgbClr val="80BD41">
                  <a:alpha val="100000"/>
                </a:srgbClr>
              </a:solidFill>
              <a:prstDash val="solid"/>
              <a:round/>
            </a:ln>
          </p:spPr>
          <p:txBody>
            <a:bodyPr/>
            <a:lstStyle/>
            <a:p/>
          </p:txBody>
        </p:sp>
        <p:sp>
          <p:nvSpPr>
            <p:cNvPr id="81" name="pl81"/>
            <p:cNvSpPr/>
            <p:nvPr/>
          </p:nvSpPr>
          <p:spPr>
            <a:xfrm>
              <a:off x="5437664" y="2491359"/>
              <a:ext cx="3397293" cy="1008215"/>
            </a:xfrm>
            <a:custGeom>
              <a:avLst/>
              <a:pathLst>
                <a:path w="3397293" h="1008215">
                  <a:moveTo>
                    <a:pt x="0" y="168035"/>
                  </a:moveTo>
                  <a:lnTo>
                    <a:pt x="135891" y="224047"/>
                  </a:lnTo>
                  <a:lnTo>
                    <a:pt x="271783" y="168035"/>
                  </a:lnTo>
                  <a:lnTo>
                    <a:pt x="407675" y="112023"/>
                  </a:lnTo>
                  <a:lnTo>
                    <a:pt x="543566" y="56011"/>
                  </a:lnTo>
                  <a:lnTo>
                    <a:pt x="679458" y="0"/>
                  </a:lnTo>
                  <a:lnTo>
                    <a:pt x="815350" y="56011"/>
                  </a:lnTo>
                  <a:lnTo>
                    <a:pt x="951242" y="56011"/>
                  </a:lnTo>
                  <a:lnTo>
                    <a:pt x="1087133" y="112023"/>
                  </a:lnTo>
                  <a:lnTo>
                    <a:pt x="1223025" y="0"/>
                  </a:lnTo>
                  <a:lnTo>
                    <a:pt x="1358917" y="56011"/>
                  </a:lnTo>
                  <a:lnTo>
                    <a:pt x="1494809" y="56011"/>
                  </a:lnTo>
                  <a:lnTo>
                    <a:pt x="1630700" y="56011"/>
                  </a:lnTo>
                  <a:lnTo>
                    <a:pt x="1766592" y="224047"/>
                  </a:lnTo>
                  <a:lnTo>
                    <a:pt x="1902484" y="280059"/>
                  </a:lnTo>
                  <a:lnTo>
                    <a:pt x="2038375" y="224047"/>
                  </a:lnTo>
                  <a:lnTo>
                    <a:pt x="2174267" y="280059"/>
                  </a:lnTo>
                  <a:lnTo>
                    <a:pt x="2310159" y="504107"/>
                  </a:lnTo>
                  <a:lnTo>
                    <a:pt x="2446051" y="448095"/>
                  </a:lnTo>
                  <a:lnTo>
                    <a:pt x="2581942" y="784167"/>
                  </a:lnTo>
                  <a:lnTo>
                    <a:pt x="2717834" y="952203"/>
                  </a:lnTo>
                  <a:lnTo>
                    <a:pt x="2853726" y="1008215"/>
                  </a:lnTo>
                  <a:lnTo>
                    <a:pt x="2989618" y="840179"/>
                  </a:lnTo>
                  <a:lnTo>
                    <a:pt x="3125509" y="672143"/>
                  </a:lnTo>
                  <a:lnTo>
                    <a:pt x="3261401" y="616131"/>
                  </a:lnTo>
                  <a:lnTo>
                    <a:pt x="3397293" y="616131"/>
                  </a:lnTo>
                </a:path>
              </a:pathLst>
            </a:custGeom>
            <a:ln w="27101" cap="flat">
              <a:solidFill>
                <a:srgbClr val="961A49">
                  <a:alpha val="100000"/>
                </a:srgbClr>
              </a:solidFill>
              <a:prstDash val="solid"/>
              <a:round/>
            </a:ln>
          </p:spPr>
          <p:txBody>
            <a:bodyPr/>
            <a:lstStyle/>
            <a:p/>
          </p:txBody>
        </p:sp>
        <p:sp>
          <p:nvSpPr>
            <p:cNvPr id="82" name="pl82"/>
            <p:cNvSpPr/>
            <p:nvPr/>
          </p:nvSpPr>
          <p:spPr>
            <a:xfrm>
              <a:off x="5437664" y="3275527"/>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323323"/>
              <a:ext cx="3397293" cy="1512323"/>
            </a:xfrm>
            <a:custGeom>
              <a:avLst/>
              <a:pathLst>
                <a:path w="3397293" h="1512323">
                  <a:moveTo>
                    <a:pt x="0" y="112023"/>
                  </a:moveTo>
                  <a:lnTo>
                    <a:pt x="135891" y="112023"/>
                  </a:lnTo>
                  <a:lnTo>
                    <a:pt x="271783" y="112023"/>
                  </a:lnTo>
                  <a:lnTo>
                    <a:pt x="407675" y="56011"/>
                  </a:lnTo>
                  <a:lnTo>
                    <a:pt x="543566" y="56011"/>
                  </a:lnTo>
                  <a:lnTo>
                    <a:pt x="679458" y="56011"/>
                  </a:lnTo>
                  <a:lnTo>
                    <a:pt x="815350" y="56011"/>
                  </a:lnTo>
                  <a:lnTo>
                    <a:pt x="951242" y="56011"/>
                  </a:lnTo>
                  <a:lnTo>
                    <a:pt x="1087133" y="168035"/>
                  </a:lnTo>
                  <a:lnTo>
                    <a:pt x="1223025" y="224047"/>
                  </a:lnTo>
                  <a:lnTo>
                    <a:pt x="1358917" y="224047"/>
                  </a:lnTo>
                  <a:lnTo>
                    <a:pt x="1494809" y="112023"/>
                  </a:lnTo>
                  <a:lnTo>
                    <a:pt x="1630700" y="0"/>
                  </a:lnTo>
                  <a:lnTo>
                    <a:pt x="1766592" y="896191"/>
                  </a:lnTo>
                  <a:lnTo>
                    <a:pt x="1902484" y="672143"/>
                  </a:lnTo>
                  <a:lnTo>
                    <a:pt x="2038375" y="672143"/>
                  </a:lnTo>
                  <a:lnTo>
                    <a:pt x="2174267" y="336071"/>
                  </a:lnTo>
                  <a:lnTo>
                    <a:pt x="2310159" y="784167"/>
                  </a:lnTo>
                  <a:lnTo>
                    <a:pt x="2446051" y="616131"/>
                  </a:lnTo>
                  <a:lnTo>
                    <a:pt x="2581942" y="952203"/>
                  </a:lnTo>
                  <a:lnTo>
                    <a:pt x="2717834" y="1512323"/>
                  </a:lnTo>
                  <a:lnTo>
                    <a:pt x="2853726" y="1176251"/>
                  </a:lnTo>
                  <a:lnTo>
                    <a:pt x="2989618" y="896191"/>
                  </a:lnTo>
                  <a:lnTo>
                    <a:pt x="3125509" y="784167"/>
                  </a:lnTo>
                  <a:lnTo>
                    <a:pt x="3261401" y="1176251"/>
                  </a:lnTo>
                  <a:lnTo>
                    <a:pt x="3397293" y="560119"/>
                  </a:lnTo>
                </a:path>
              </a:pathLst>
            </a:custGeom>
            <a:ln w="43362" cap="flat">
              <a:solidFill>
                <a:srgbClr val="000000">
                  <a:alpha val="100000"/>
                </a:srgbClr>
              </a:solidFill>
              <a:prstDash val="solid"/>
              <a:round/>
            </a:ln>
          </p:spPr>
          <p:txBody>
            <a:bodyPr/>
            <a:lstStyle/>
            <a:p/>
          </p:txBody>
        </p:sp>
        <p:sp>
          <p:nvSpPr>
            <p:cNvPr id="84" name="pl84"/>
            <p:cNvSpPr/>
            <p:nvPr/>
          </p:nvSpPr>
          <p:spPr>
            <a:xfrm>
              <a:off x="5437664" y="2323323"/>
              <a:ext cx="3397293" cy="1512323"/>
            </a:xfrm>
            <a:custGeom>
              <a:avLst/>
              <a:pathLst>
                <a:path w="3397293" h="1512323">
                  <a:moveTo>
                    <a:pt x="0" y="112023"/>
                  </a:moveTo>
                  <a:lnTo>
                    <a:pt x="135891" y="112023"/>
                  </a:lnTo>
                  <a:lnTo>
                    <a:pt x="271783" y="112023"/>
                  </a:lnTo>
                  <a:lnTo>
                    <a:pt x="407675" y="56011"/>
                  </a:lnTo>
                  <a:lnTo>
                    <a:pt x="543566" y="56011"/>
                  </a:lnTo>
                  <a:lnTo>
                    <a:pt x="679458" y="56011"/>
                  </a:lnTo>
                  <a:lnTo>
                    <a:pt x="815350" y="56011"/>
                  </a:lnTo>
                  <a:lnTo>
                    <a:pt x="951242" y="56011"/>
                  </a:lnTo>
                  <a:lnTo>
                    <a:pt x="1087133" y="168035"/>
                  </a:lnTo>
                  <a:lnTo>
                    <a:pt x="1223025" y="224047"/>
                  </a:lnTo>
                  <a:lnTo>
                    <a:pt x="1358917" y="224047"/>
                  </a:lnTo>
                  <a:lnTo>
                    <a:pt x="1494809" y="112023"/>
                  </a:lnTo>
                  <a:lnTo>
                    <a:pt x="1630700" y="0"/>
                  </a:lnTo>
                  <a:lnTo>
                    <a:pt x="1766592" y="896191"/>
                  </a:lnTo>
                  <a:lnTo>
                    <a:pt x="1902484" y="672143"/>
                  </a:lnTo>
                  <a:lnTo>
                    <a:pt x="2038375" y="672143"/>
                  </a:lnTo>
                  <a:lnTo>
                    <a:pt x="2174267" y="336071"/>
                  </a:lnTo>
                  <a:lnTo>
                    <a:pt x="2310159" y="784167"/>
                  </a:lnTo>
                  <a:lnTo>
                    <a:pt x="2446051" y="616131"/>
                  </a:lnTo>
                  <a:lnTo>
                    <a:pt x="2581942" y="952203"/>
                  </a:lnTo>
                  <a:lnTo>
                    <a:pt x="2717834" y="1512323"/>
                  </a:lnTo>
                  <a:lnTo>
                    <a:pt x="2853726" y="1176251"/>
                  </a:lnTo>
                  <a:lnTo>
                    <a:pt x="2989618" y="896191"/>
                  </a:lnTo>
                  <a:lnTo>
                    <a:pt x="3125509" y="784167"/>
                  </a:lnTo>
                  <a:lnTo>
                    <a:pt x="3261401" y="1176251"/>
                  </a:lnTo>
                  <a:lnTo>
                    <a:pt x="3397293" y="560119"/>
                  </a:lnTo>
                </a:path>
              </a:pathLst>
            </a:custGeom>
            <a:ln w="27101" cap="flat">
              <a:solidFill>
                <a:srgbClr val="0058AB">
                  <a:alpha val="100000"/>
                </a:srgbClr>
              </a:solidFill>
              <a:prstDash val="solid"/>
              <a:round/>
            </a:ln>
          </p:spPr>
          <p:txBody>
            <a:bodyPr/>
            <a:lstStyle/>
            <a:p/>
          </p:txBody>
        </p:sp>
        <p:sp>
          <p:nvSpPr>
            <p:cNvPr id="85" name="tx85"/>
            <p:cNvSpPr/>
            <p:nvPr/>
          </p:nvSpPr>
          <p:spPr>
            <a:xfrm>
              <a:off x="8902429" y="329242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86" name="tx86"/>
            <p:cNvSpPr/>
            <p:nvPr/>
          </p:nvSpPr>
          <p:spPr>
            <a:xfrm>
              <a:off x="8877160" y="306699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87" name="tx87"/>
            <p:cNvSpPr/>
            <p:nvPr/>
          </p:nvSpPr>
          <p:spPr>
            <a:xfrm>
              <a:off x="5003259" y="3783532"/>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88" name="tx88"/>
            <p:cNvSpPr/>
            <p:nvPr/>
          </p:nvSpPr>
          <p:spPr>
            <a:xfrm>
              <a:off x="5127474" y="322341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89" name="tx89"/>
            <p:cNvSpPr/>
            <p:nvPr/>
          </p:nvSpPr>
          <p:spPr>
            <a:xfrm>
              <a:off x="5049780" y="266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90" name="tx90"/>
            <p:cNvSpPr/>
            <p:nvPr/>
          </p:nvSpPr>
          <p:spPr>
            <a:xfrm>
              <a:off x="5049780" y="21031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91" name="tx91"/>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2" name="tx92"/>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3" name="tx93"/>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4" name="tx94"/>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5" name="tx95"/>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96" name="tx96"/>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97" name="tx97"/>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98" name="tx98"/>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99" name="pl99"/>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0" name="pl100"/>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01" name="pl101"/>
            <p:cNvSpPr/>
            <p:nvPr/>
          </p:nvSpPr>
          <p:spPr>
            <a:xfrm>
              <a:off x="6846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02" name="pl102"/>
            <p:cNvSpPr/>
            <p:nvPr/>
          </p:nvSpPr>
          <p:spPr>
            <a:xfrm>
              <a:off x="7609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03" name="tx103"/>
            <p:cNvSpPr/>
            <p:nvPr/>
          </p:nvSpPr>
          <p:spPr>
            <a:xfrm>
              <a:off x="6312716" y="4990743"/>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104" name="tx104"/>
            <p:cNvSpPr/>
            <p:nvPr/>
          </p:nvSpPr>
          <p:spPr>
            <a:xfrm>
              <a:off x="71138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05" name="tx105"/>
            <p:cNvSpPr/>
            <p:nvPr/>
          </p:nvSpPr>
          <p:spPr>
            <a:xfrm>
              <a:off x="787630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06" name="tx106"/>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07" name="pl107"/>
            <p:cNvSpPr/>
            <p:nvPr/>
          </p:nvSpPr>
          <p:spPr>
            <a:xfrm>
              <a:off x="2146938"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8" name="pl108"/>
            <p:cNvSpPr/>
            <p:nvPr/>
          </p:nvSpPr>
          <p:spPr>
            <a:xfrm>
              <a:off x="380645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09" name="pl109"/>
            <p:cNvSpPr/>
            <p:nvPr/>
          </p:nvSpPr>
          <p:spPr>
            <a:xfrm>
              <a:off x="54659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0" name="pl110"/>
            <p:cNvSpPr/>
            <p:nvPr/>
          </p:nvSpPr>
          <p:spPr>
            <a:xfrm>
              <a:off x="7125494"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1" name="pl111"/>
            <p:cNvSpPr/>
            <p:nvPr/>
          </p:nvSpPr>
          <p:spPr>
            <a:xfrm>
              <a:off x="8785013"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12" name="pl112"/>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3" name="pl113"/>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4" name="pl114"/>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15" name="pl115"/>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6" name="pl116"/>
            <p:cNvSpPr/>
            <p:nvPr/>
          </p:nvSpPr>
          <p:spPr>
            <a:xfrm>
              <a:off x="2976697"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7" name="pl117"/>
            <p:cNvSpPr/>
            <p:nvPr/>
          </p:nvSpPr>
          <p:spPr>
            <a:xfrm>
              <a:off x="463621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8" name="pl118"/>
            <p:cNvSpPr/>
            <p:nvPr/>
          </p:nvSpPr>
          <p:spPr>
            <a:xfrm>
              <a:off x="6295735"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19" name="pl119"/>
            <p:cNvSpPr/>
            <p:nvPr/>
          </p:nvSpPr>
          <p:spPr>
            <a:xfrm>
              <a:off x="7955254"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20" name="rc120"/>
            <p:cNvSpPr/>
            <p:nvPr/>
          </p:nvSpPr>
          <p:spPr>
            <a:xfrm>
              <a:off x="1317178" y="5887395"/>
              <a:ext cx="6274839" cy="114824"/>
            </a:xfrm>
            <a:prstGeom prst="rect">
              <a:avLst/>
            </a:prstGeom>
            <a:solidFill>
              <a:srgbClr val="1CABE2">
                <a:alpha val="80000"/>
              </a:srgbClr>
            </a:solidFill>
          </p:spPr>
          <p:txBody>
            <a:bodyPr/>
            <a:lstStyle/>
            <a:p/>
          </p:txBody>
        </p:sp>
        <p:sp>
          <p:nvSpPr>
            <p:cNvPr id="121" name="rc121"/>
            <p:cNvSpPr/>
            <p:nvPr/>
          </p:nvSpPr>
          <p:spPr>
            <a:xfrm>
              <a:off x="1317178" y="5743865"/>
              <a:ext cx="7321564" cy="114824"/>
            </a:xfrm>
            <a:prstGeom prst="rect">
              <a:avLst/>
            </a:prstGeom>
            <a:solidFill>
              <a:srgbClr val="1CABE2">
                <a:alpha val="80000"/>
              </a:srgbClr>
            </a:solidFill>
          </p:spPr>
          <p:txBody>
            <a:bodyPr/>
            <a:lstStyle/>
            <a:p/>
          </p:txBody>
        </p:sp>
        <p:sp>
          <p:nvSpPr>
            <p:cNvPr id="122" name="rc122"/>
            <p:cNvSpPr/>
            <p:nvPr/>
          </p:nvSpPr>
          <p:spPr>
            <a:xfrm>
              <a:off x="1317178" y="5600334"/>
              <a:ext cx="3625733" cy="114824"/>
            </a:xfrm>
            <a:prstGeom prst="rect">
              <a:avLst/>
            </a:prstGeom>
            <a:solidFill>
              <a:srgbClr val="1CABE2">
                <a:alpha val="80000"/>
              </a:srgbClr>
            </a:solidFill>
          </p:spPr>
          <p:txBody>
            <a:bodyPr/>
            <a:lstStyle/>
            <a:p/>
          </p:txBody>
        </p:sp>
        <p:sp>
          <p:nvSpPr>
            <p:cNvPr id="123" name="tx123"/>
            <p:cNvSpPr/>
            <p:nvPr/>
          </p:nvSpPr>
          <p:spPr>
            <a:xfrm>
              <a:off x="7082605"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378,000</a:t>
              </a:r>
            </a:p>
          </p:txBody>
        </p:sp>
        <p:sp>
          <p:nvSpPr>
            <p:cNvPr id="124" name="tx124"/>
            <p:cNvSpPr/>
            <p:nvPr/>
          </p:nvSpPr>
          <p:spPr>
            <a:xfrm>
              <a:off x="8129330"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441,000</a:t>
              </a:r>
            </a:p>
          </p:txBody>
        </p:sp>
        <p:sp>
          <p:nvSpPr>
            <p:cNvPr id="125" name="tx125"/>
            <p:cNvSpPr/>
            <p:nvPr/>
          </p:nvSpPr>
          <p:spPr>
            <a:xfrm>
              <a:off x="4433498"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218,000</a:t>
              </a:r>
            </a:p>
          </p:txBody>
        </p:sp>
        <p:sp>
          <p:nvSpPr>
            <p:cNvPr id="126" name="tx126"/>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7" name="tx127"/>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8" name="tx128"/>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9" name="tx129"/>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0" name="tx130"/>
            <p:cNvSpPr/>
            <p:nvPr/>
          </p:nvSpPr>
          <p:spPr>
            <a:xfrm>
              <a:off x="2471717"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100,000</a:t>
              </a:r>
            </a:p>
          </p:txBody>
        </p:sp>
        <p:sp>
          <p:nvSpPr>
            <p:cNvPr id="131" name="tx131"/>
            <p:cNvSpPr/>
            <p:nvPr/>
          </p:nvSpPr>
          <p:spPr>
            <a:xfrm>
              <a:off x="413123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32" name="tx132"/>
            <p:cNvSpPr/>
            <p:nvPr/>
          </p:nvSpPr>
          <p:spPr>
            <a:xfrm>
              <a:off x="5790755"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300,000</a:t>
              </a:r>
            </a:p>
          </p:txBody>
        </p:sp>
        <p:sp>
          <p:nvSpPr>
            <p:cNvPr id="133" name="tx133"/>
            <p:cNvSpPr/>
            <p:nvPr/>
          </p:nvSpPr>
          <p:spPr>
            <a:xfrm>
              <a:off x="7450274"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34" name="tx134"/>
            <p:cNvSpPr/>
            <p:nvPr/>
          </p:nvSpPr>
          <p:spPr>
            <a:xfrm>
              <a:off x="951100" y="5337435"/>
              <a:ext cx="4532858"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un- and undervaccinated children, 2019, 2024 and 2025</a:t>
              </a:r>
            </a:p>
          </p:txBody>
        </p:sp>
        <p:sp>
          <p:nvSpPr>
            <p:cNvPr id="135" name="tx135"/>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36" name="tx136"/>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3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DTP3 coverage in Mexico (89%) was 4 percentage points higher than the global average (85%) and 6 percentage points higher than the average across all LACR countries (83%).
National DTP3 coverage was 7 percentage points higher than in 2019 (82%).
This equates to 218,000 un- and undervaccinated children in 2025 compared to 378,000 un- and undervaccinated children in 2019.</a:t>
            </a:r>
          </a:p>
        </p:txBody>
      </p:sp>
      <p:sp>
        <p:nvSpPr>
          <p:cNvPr id="13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Mexico DTP3 coverage was 89% - this is 7 percentage points higher than in 2019 and higher than both the global and regional averages.</a:t>
            </a:r>
          </a:p>
        </p:txBody>
      </p:sp>
      <p:grpSp xmlns:pic="http://schemas.openxmlformats.org/drawingml/2006/picture">
        <p:nvGrpSpPr>
          <p:cNvPr id="139" name=""/>
          <p:cNvGrpSpPr/>
          <p:nvPr/>
        </p:nvGrpSpPr>
        <p:grpSpPr>
          <a:xfrm>
            <a:off x="292608" y="1005840"/>
            <a:ext cx="8595360" cy="28575"/>
            <a:chOff x="292608" y="1005840"/>
            <a:chExt cx="8595360" cy="28575"/>
          </a:xfrm>
        </p:grpSpPr>
        <p:sp>
          <p:nvSpPr>
            <p:cNvPr id="14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DTP3 coverage in countries in LACR from lowest to highest coverage, and the rank of the top 10 countries with the most un- and undervaccinated children, based on absolute numbers.
In 2025, Mexico ranked number 18 out of 33 countries for lowest DTP3 coverage (based on tied ranks).
Mexico was in the top 10 countries with the most un- and undervaccinated children (rank=2).
Note: Large cohort countries may have high numbers of un- and undervaccinated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Mexico was among the countries with the highest coverage, but was in the top 3 countries with the highest number of un- and undervaccinated children in the region, contributing substantially to the un- and undervaccinated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3617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8451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3285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8119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6034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086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570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0536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2961718"/>
              <a:ext cx="239888" cy="1250291"/>
            </a:xfrm>
            <a:prstGeom prst="rect">
              <a:avLst/>
            </a:prstGeom>
            <a:solidFill>
              <a:srgbClr val="80BD41">
                <a:alpha val="100000"/>
              </a:srgbClr>
            </a:solidFill>
          </p:spPr>
          <p:txBody>
            <a:bodyPr/>
            <a:lstStyle/>
            <a:p/>
          </p:txBody>
        </p:sp>
        <p:sp>
          <p:nvSpPr>
            <p:cNvPr id="26" name="rc26"/>
            <p:cNvSpPr/>
            <p:nvPr/>
          </p:nvSpPr>
          <p:spPr>
            <a:xfrm>
              <a:off x="1296273" y="2923049"/>
              <a:ext cx="239888" cy="38668"/>
            </a:xfrm>
            <a:prstGeom prst="rect">
              <a:avLst/>
            </a:prstGeom>
            <a:solidFill>
              <a:srgbClr val="1CABE2">
                <a:alpha val="100000"/>
              </a:srgbClr>
            </a:solidFill>
          </p:spPr>
          <p:txBody>
            <a:bodyPr/>
            <a:lstStyle/>
            <a:p/>
          </p:txBody>
        </p:sp>
        <p:sp>
          <p:nvSpPr>
            <p:cNvPr id="27" name="rc27"/>
            <p:cNvSpPr/>
            <p:nvPr/>
          </p:nvSpPr>
          <p:spPr>
            <a:xfrm>
              <a:off x="1562816" y="2963637"/>
              <a:ext cx="239888" cy="1248371"/>
            </a:xfrm>
            <a:prstGeom prst="rect">
              <a:avLst/>
            </a:prstGeom>
            <a:solidFill>
              <a:srgbClr val="80BD41">
                <a:alpha val="100000"/>
              </a:srgbClr>
            </a:solidFill>
          </p:spPr>
          <p:txBody>
            <a:bodyPr/>
            <a:lstStyle/>
            <a:p/>
          </p:txBody>
        </p:sp>
        <p:sp>
          <p:nvSpPr>
            <p:cNvPr id="28" name="rc28"/>
            <p:cNvSpPr/>
            <p:nvPr/>
          </p:nvSpPr>
          <p:spPr>
            <a:xfrm>
              <a:off x="1562816" y="2925028"/>
              <a:ext cx="239888" cy="38609"/>
            </a:xfrm>
            <a:prstGeom prst="rect">
              <a:avLst/>
            </a:prstGeom>
            <a:solidFill>
              <a:srgbClr val="1CABE2">
                <a:alpha val="100000"/>
              </a:srgbClr>
            </a:solidFill>
          </p:spPr>
          <p:txBody>
            <a:bodyPr/>
            <a:lstStyle/>
            <a:p/>
          </p:txBody>
        </p:sp>
        <p:sp>
          <p:nvSpPr>
            <p:cNvPr id="29" name="rc29"/>
            <p:cNvSpPr/>
            <p:nvPr/>
          </p:nvSpPr>
          <p:spPr>
            <a:xfrm>
              <a:off x="1829360" y="2965755"/>
              <a:ext cx="239888" cy="1246254"/>
            </a:xfrm>
            <a:prstGeom prst="rect">
              <a:avLst/>
            </a:prstGeom>
            <a:solidFill>
              <a:srgbClr val="80BD41">
                <a:alpha val="100000"/>
              </a:srgbClr>
            </a:solidFill>
          </p:spPr>
          <p:txBody>
            <a:bodyPr/>
            <a:lstStyle/>
            <a:p/>
          </p:txBody>
        </p:sp>
        <p:sp>
          <p:nvSpPr>
            <p:cNvPr id="30" name="rc30"/>
            <p:cNvSpPr/>
            <p:nvPr/>
          </p:nvSpPr>
          <p:spPr>
            <a:xfrm>
              <a:off x="1829360" y="2927211"/>
              <a:ext cx="239888" cy="38543"/>
            </a:xfrm>
            <a:prstGeom prst="rect">
              <a:avLst/>
            </a:prstGeom>
            <a:solidFill>
              <a:srgbClr val="1CABE2">
                <a:alpha val="100000"/>
              </a:srgbClr>
            </a:solidFill>
          </p:spPr>
          <p:txBody>
            <a:bodyPr/>
            <a:lstStyle/>
            <a:p/>
          </p:txBody>
        </p:sp>
        <p:sp>
          <p:nvSpPr>
            <p:cNvPr id="31" name="rc31"/>
            <p:cNvSpPr/>
            <p:nvPr/>
          </p:nvSpPr>
          <p:spPr>
            <a:xfrm>
              <a:off x="2095903" y="2964071"/>
              <a:ext cx="239888" cy="1247938"/>
            </a:xfrm>
            <a:prstGeom prst="rect">
              <a:avLst/>
            </a:prstGeom>
            <a:solidFill>
              <a:srgbClr val="80BD41">
                <a:alpha val="100000"/>
              </a:srgbClr>
            </a:solidFill>
          </p:spPr>
          <p:txBody>
            <a:bodyPr/>
            <a:lstStyle/>
            <a:p/>
          </p:txBody>
        </p:sp>
        <p:sp>
          <p:nvSpPr>
            <p:cNvPr id="32" name="rc32"/>
            <p:cNvSpPr/>
            <p:nvPr/>
          </p:nvSpPr>
          <p:spPr>
            <a:xfrm>
              <a:off x="2095903" y="2938603"/>
              <a:ext cx="239888" cy="25467"/>
            </a:xfrm>
            <a:prstGeom prst="rect">
              <a:avLst/>
            </a:prstGeom>
            <a:solidFill>
              <a:srgbClr val="1CABE2">
                <a:alpha val="100000"/>
              </a:srgbClr>
            </a:solidFill>
          </p:spPr>
          <p:txBody>
            <a:bodyPr/>
            <a:lstStyle/>
            <a:p/>
          </p:txBody>
        </p:sp>
        <p:sp>
          <p:nvSpPr>
            <p:cNvPr id="33" name="rc33"/>
            <p:cNvSpPr/>
            <p:nvPr/>
          </p:nvSpPr>
          <p:spPr>
            <a:xfrm>
              <a:off x="2362446" y="2971605"/>
              <a:ext cx="239888" cy="1240403"/>
            </a:xfrm>
            <a:prstGeom prst="rect">
              <a:avLst/>
            </a:prstGeom>
            <a:solidFill>
              <a:srgbClr val="80BD41">
                <a:alpha val="100000"/>
              </a:srgbClr>
            </a:solidFill>
          </p:spPr>
          <p:txBody>
            <a:bodyPr/>
            <a:lstStyle/>
            <a:p/>
          </p:txBody>
        </p:sp>
        <p:sp>
          <p:nvSpPr>
            <p:cNvPr id="34" name="rc34"/>
            <p:cNvSpPr/>
            <p:nvPr/>
          </p:nvSpPr>
          <p:spPr>
            <a:xfrm>
              <a:off x="2362446" y="2946291"/>
              <a:ext cx="239888" cy="25314"/>
            </a:xfrm>
            <a:prstGeom prst="rect">
              <a:avLst/>
            </a:prstGeom>
            <a:solidFill>
              <a:srgbClr val="1CABE2">
                <a:alpha val="100000"/>
              </a:srgbClr>
            </a:solidFill>
          </p:spPr>
          <p:txBody>
            <a:bodyPr/>
            <a:lstStyle/>
            <a:p/>
          </p:txBody>
        </p:sp>
        <p:sp>
          <p:nvSpPr>
            <p:cNvPr id="35" name="rc35"/>
            <p:cNvSpPr/>
            <p:nvPr/>
          </p:nvSpPr>
          <p:spPr>
            <a:xfrm>
              <a:off x="2628989" y="2979648"/>
              <a:ext cx="239888" cy="1232361"/>
            </a:xfrm>
            <a:prstGeom prst="rect">
              <a:avLst/>
            </a:prstGeom>
            <a:solidFill>
              <a:srgbClr val="80BD41">
                <a:alpha val="100000"/>
              </a:srgbClr>
            </a:solidFill>
          </p:spPr>
          <p:txBody>
            <a:bodyPr/>
            <a:lstStyle/>
            <a:p/>
          </p:txBody>
        </p:sp>
        <p:sp>
          <p:nvSpPr>
            <p:cNvPr id="36" name="rc36"/>
            <p:cNvSpPr/>
            <p:nvPr/>
          </p:nvSpPr>
          <p:spPr>
            <a:xfrm>
              <a:off x="2628989" y="2954498"/>
              <a:ext cx="239888" cy="25150"/>
            </a:xfrm>
            <a:prstGeom prst="rect">
              <a:avLst/>
            </a:prstGeom>
            <a:solidFill>
              <a:srgbClr val="1CABE2">
                <a:alpha val="100000"/>
              </a:srgbClr>
            </a:solidFill>
          </p:spPr>
          <p:txBody>
            <a:bodyPr/>
            <a:lstStyle/>
            <a:p/>
          </p:txBody>
        </p:sp>
        <p:sp>
          <p:nvSpPr>
            <p:cNvPr id="37" name="rc37"/>
            <p:cNvSpPr/>
            <p:nvPr/>
          </p:nvSpPr>
          <p:spPr>
            <a:xfrm>
              <a:off x="2895532" y="2986557"/>
              <a:ext cx="239888" cy="1225452"/>
            </a:xfrm>
            <a:prstGeom prst="rect">
              <a:avLst/>
            </a:prstGeom>
            <a:solidFill>
              <a:srgbClr val="80BD41">
                <a:alpha val="100000"/>
              </a:srgbClr>
            </a:solidFill>
          </p:spPr>
          <p:txBody>
            <a:bodyPr/>
            <a:lstStyle/>
            <a:p/>
          </p:txBody>
        </p:sp>
        <p:sp>
          <p:nvSpPr>
            <p:cNvPr id="38" name="rc38"/>
            <p:cNvSpPr/>
            <p:nvPr/>
          </p:nvSpPr>
          <p:spPr>
            <a:xfrm>
              <a:off x="2895532" y="2961548"/>
              <a:ext cx="239888" cy="25008"/>
            </a:xfrm>
            <a:prstGeom prst="rect">
              <a:avLst/>
            </a:prstGeom>
            <a:solidFill>
              <a:srgbClr val="1CABE2">
                <a:alpha val="100000"/>
              </a:srgbClr>
            </a:solidFill>
          </p:spPr>
          <p:txBody>
            <a:bodyPr/>
            <a:lstStyle/>
            <a:p/>
          </p:txBody>
        </p:sp>
        <p:sp>
          <p:nvSpPr>
            <p:cNvPr id="39" name="rc39"/>
            <p:cNvSpPr/>
            <p:nvPr/>
          </p:nvSpPr>
          <p:spPr>
            <a:xfrm>
              <a:off x="3162075" y="2989940"/>
              <a:ext cx="239888" cy="1222069"/>
            </a:xfrm>
            <a:prstGeom prst="rect">
              <a:avLst/>
            </a:prstGeom>
            <a:solidFill>
              <a:srgbClr val="80BD41">
                <a:alpha val="100000"/>
              </a:srgbClr>
            </a:solidFill>
          </p:spPr>
          <p:txBody>
            <a:bodyPr/>
            <a:lstStyle/>
            <a:p/>
          </p:txBody>
        </p:sp>
        <p:sp>
          <p:nvSpPr>
            <p:cNvPr id="40" name="rc40"/>
            <p:cNvSpPr/>
            <p:nvPr/>
          </p:nvSpPr>
          <p:spPr>
            <a:xfrm>
              <a:off x="3162075" y="2965000"/>
              <a:ext cx="239888" cy="24940"/>
            </a:xfrm>
            <a:prstGeom prst="rect">
              <a:avLst/>
            </a:prstGeom>
            <a:solidFill>
              <a:srgbClr val="1CABE2">
                <a:alpha val="100000"/>
              </a:srgbClr>
            </a:solidFill>
          </p:spPr>
          <p:txBody>
            <a:bodyPr/>
            <a:lstStyle/>
            <a:p/>
          </p:txBody>
        </p:sp>
        <p:sp>
          <p:nvSpPr>
            <p:cNvPr id="41" name="rc41"/>
            <p:cNvSpPr/>
            <p:nvPr/>
          </p:nvSpPr>
          <p:spPr>
            <a:xfrm>
              <a:off x="3428618" y="3013336"/>
              <a:ext cx="239888" cy="1198672"/>
            </a:xfrm>
            <a:prstGeom prst="rect">
              <a:avLst/>
            </a:prstGeom>
            <a:solidFill>
              <a:srgbClr val="80BD41">
                <a:alpha val="100000"/>
              </a:srgbClr>
            </a:solidFill>
          </p:spPr>
          <p:txBody>
            <a:bodyPr/>
            <a:lstStyle/>
            <a:p/>
          </p:txBody>
        </p:sp>
        <p:sp>
          <p:nvSpPr>
            <p:cNvPr id="42" name="rc42"/>
            <p:cNvSpPr/>
            <p:nvPr/>
          </p:nvSpPr>
          <p:spPr>
            <a:xfrm>
              <a:off x="3428618" y="2963392"/>
              <a:ext cx="239888" cy="49944"/>
            </a:xfrm>
            <a:prstGeom prst="rect">
              <a:avLst/>
            </a:prstGeom>
            <a:solidFill>
              <a:srgbClr val="1CABE2">
                <a:alpha val="100000"/>
              </a:srgbClr>
            </a:solidFill>
          </p:spPr>
          <p:txBody>
            <a:bodyPr/>
            <a:lstStyle/>
            <a:p/>
          </p:txBody>
        </p:sp>
        <p:sp>
          <p:nvSpPr>
            <p:cNvPr id="43" name="rc43"/>
            <p:cNvSpPr/>
            <p:nvPr/>
          </p:nvSpPr>
          <p:spPr>
            <a:xfrm>
              <a:off x="3695161" y="3022317"/>
              <a:ext cx="239888" cy="1189691"/>
            </a:xfrm>
            <a:prstGeom prst="rect">
              <a:avLst/>
            </a:prstGeom>
            <a:solidFill>
              <a:srgbClr val="80BD41">
                <a:alpha val="100000"/>
              </a:srgbClr>
            </a:solidFill>
          </p:spPr>
          <p:txBody>
            <a:bodyPr/>
            <a:lstStyle/>
            <a:p/>
          </p:txBody>
        </p:sp>
        <p:sp>
          <p:nvSpPr>
            <p:cNvPr id="44" name="rc44"/>
            <p:cNvSpPr/>
            <p:nvPr/>
          </p:nvSpPr>
          <p:spPr>
            <a:xfrm>
              <a:off x="3695161" y="2959702"/>
              <a:ext cx="239888" cy="62615"/>
            </a:xfrm>
            <a:prstGeom prst="rect">
              <a:avLst/>
            </a:prstGeom>
            <a:solidFill>
              <a:srgbClr val="1CABE2">
                <a:alpha val="100000"/>
              </a:srgbClr>
            </a:solidFill>
          </p:spPr>
          <p:txBody>
            <a:bodyPr/>
            <a:lstStyle/>
            <a:p/>
          </p:txBody>
        </p:sp>
        <p:sp>
          <p:nvSpPr>
            <p:cNvPr id="45" name="rc45"/>
            <p:cNvSpPr/>
            <p:nvPr/>
          </p:nvSpPr>
          <p:spPr>
            <a:xfrm>
              <a:off x="3961705" y="3018319"/>
              <a:ext cx="239888" cy="1193690"/>
            </a:xfrm>
            <a:prstGeom prst="rect">
              <a:avLst/>
            </a:prstGeom>
            <a:solidFill>
              <a:srgbClr val="80BD41">
                <a:alpha val="100000"/>
              </a:srgbClr>
            </a:solidFill>
          </p:spPr>
          <p:txBody>
            <a:bodyPr/>
            <a:lstStyle/>
            <a:p/>
          </p:txBody>
        </p:sp>
        <p:sp>
          <p:nvSpPr>
            <p:cNvPr id="46" name="rc46"/>
            <p:cNvSpPr/>
            <p:nvPr/>
          </p:nvSpPr>
          <p:spPr>
            <a:xfrm>
              <a:off x="3961705" y="2955493"/>
              <a:ext cx="239888" cy="62825"/>
            </a:xfrm>
            <a:prstGeom prst="rect">
              <a:avLst/>
            </a:prstGeom>
            <a:solidFill>
              <a:srgbClr val="1CABE2">
                <a:alpha val="100000"/>
              </a:srgbClr>
            </a:solidFill>
          </p:spPr>
          <p:txBody>
            <a:bodyPr/>
            <a:lstStyle/>
            <a:p/>
          </p:txBody>
        </p:sp>
        <p:sp>
          <p:nvSpPr>
            <p:cNvPr id="47" name="rc47"/>
            <p:cNvSpPr/>
            <p:nvPr/>
          </p:nvSpPr>
          <p:spPr>
            <a:xfrm>
              <a:off x="4228248" y="2989616"/>
              <a:ext cx="239888" cy="1222393"/>
            </a:xfrm>
            <a:prstGeom prst="rect">
              <a:avLst/>
            </a:prstGeom>
            <a:solidFill>
              <a:srgbClr val="80BD41">
                <a:alpha val="100000"/>
              </a:srgbClr>
            </a:solidFill>
          </p:spPr>
          <p:txBody>
            <a:bodyPr/>
            <a:lstStyle/>
            <a:p/>
          </p:txBody>
        </p:sp>
        <p:sp>
          <p:nvSpPr>
            <p:cNvPr id="48" name="rc48"/>
            <p:cNvSpPr/>
            <p:nvPr/>
          </p:nvSpPr>
          <p:spPr>
            <a:xfrm>
              <a:off x="4228248" y="2951810"/>
              <a:ext cx="239888" cy="37805"/>
            </a:xfrm>
            <a:prstGeom prst="rect">
              <a:avLst/>
            </a:prstGeom>
            <a:solidFill>
              <a:srgbClr val="1CABE2">
                <a:alpha val="100000"/>
              </a:srgbClr>
            </a:solidFill>
          </p:spPr>
          <p:txBody>
            <a:bodyPr/>
            <a:lstStyle/>
            <a:p/>
          </p:txBody>
        </p:sp>
        <p:sp>
          <p:nvSpPr>
            <p:cNvPr id="49" name="rc49"/>
            <p:cNvSpPr/>
            <p:nvPr/>
          </p:nvSpPr>
          <p:spPr>
            <a:xfrm>
              <a:off x="4494791" y="2961869"/>
              <a:ext cx="239888" cy="1250139"/>
            </a:xfrm>
            <a:prstGeom prst="rect">
              <a:avLst/>
            </a:prstGeom>
            <a:solidFill>
              <a:srgbClr val="80BD41">
                <a:alpha val="100000"/>
              </a:srgbClr>
            </a:solidFill>
          </p:spPr>
          <p:txBody>
            <a:bodyPr/>
            <a:lstStyle/>
            <a:p/>
          </p:txBody>
        </p:sp>
        <p:sp>
          <p:nvSpPr>
            <p:cNvPr id="50" name="rc50"/>
            <p:cNvSpPr/>
            <p:nvPr/>
          </p:nvSpPr>
          <p:spPr>
            <a:xfrm>
              <a:off x="4494791" y="2949242"/>
              <a:ext cx="239888" cy="12627"/>
            </a:xfrm>
            <a:prstGeom prst="rect">
              <a:avLst/>
            </a:prstGeom>
            <a:solidFill>
              <a:srgbClr val="1CABE2">
                <a:alpha val="100000"/>
              </a:srgbClr>
            </a:solidFill>
          </p:spPr>
          <p:txBody>
            <a:bodyPr/>
            <a:lstStyle/>
            <a:p/>
          </p:txBody>
        </p:sp>
        <p:sp>
          <p:nvSpPr>
            <p:cNvPr id="51" name="rc51"/>
            <p:cNvSpPr/>
            <p:nvPr/>
          </p:nvSpPr>
          <p:spPr>
            <a:xfrm>
              <a:off x="4761334" y="3165707"/>
              <a:ext cx="239888" cy="1046302"/>
            </a:xfrm>
            <a:prstGeom prst="rect">
              <a:avLst/>
            </a:prstGeom>
            <a:solidFill>
              <a:srgbClr val="80BD41">
                <a:alpha val="100000"/>
              </a:srgbClr>
            </a:solidFill>
          </p:spPr>
          <p:txBody>
            <a:bodyPr/>
            <a:lstStyle/>
            <a:p/>
          </p:txBody>
        </p:sp>
        <p:sp>
          <p:nvSpPr>
            <p:cNvPr id="52" name="rc52"/>
            <p:cNvSpPr/>
            <p:nvPr/>
          </p:nvSpPr>
          <p:spPr>
            <a:xfrm>
              <a:off x="4761334" y="2951404"/>
              <a:ext cx="239888" cy="214302"/>
            </a:xfrm>
            <a:prstGeom prst="rect">
              <a:avLst/>
            </a:prstGeom>
            <a:solidFill>
              <a:srgbClr val="1CABE2">
                <a:alpha val="100000"/>
              </a:srgbClr>
            </a:solidFill>
          </p:spPr>
          <p:txBody>
            <a:bodyPr/>
            <a:lstStyle/>
            <a:p/>
          </p:txBody>
        </p:sp>
        <p:sp>
          <p:nvSpPr>
            <p:cNvPr id="53" name="rc53"/>
            <p:cNvSpPr/>
            <p:nvPr/>
          </p:nvSpPr>
          <p:spPr>
            <a:xfrm>
              <a:off x="5027877" y="3135447"/>
              <a:ext cx="239888" cy="1076562"/>
            </a:xfrm>
            <a:prstGeom prst="rect">
              <a:avLst/>
            </a:prstGeom>
            <a:solidFill>
              <a:srgbClr val="80BD41">
                <a:alpha val="100000"/>
              </a:srgbClr>
            </a:solidFill>
          </p:spPr>
          <p:txBody>
            <a:bodyPr/>
            <a:lstStyle/>
            <a:p/>
          </p:txBody>
        </p:sp>
        <p:sp>
          <p:nvSpPr>
            <p:cNvPr id="54" name="rc54"/>
            <p:cNvSpPr/>
            <p:nvPr/>
          </p:nvSpPr>
          <p:spPr>
            <a:xfrm>
              <a:off x="5027877" y="2974581"/>
              <a:ext cx="239888" cy="160865"/>
            </a:xfrm>
            <a:prstGeom prst="rect">
              <a:avLst/>
            </a:prstGeom>
            <a:solidFill>
              <a:srgbClr val="1CABE2">
                <a:alpha val="100000"/>
              </a:srgbClr>
            </a:solidFill>
          </p:spPr>
          <p:txBody>
            <a:bodyPr/>
            <a:lstStyle/>
            <a:p/>
          </p:txBody>
        </p:sp>
        <p:sp>
          <p:nvSpPr>
            <p:cNvPr id="55" name="rc55"/>
            <p:cNvSpPr/>
            <p:nvPr/>
          </p:nvSpPr>
          <p:spPr>
            <a:xfrm>
              <a:off x="5294420" y="3165437"/>
              <a:ext cx="239888" cy="1046572"/>
            </a:xfrm>
            <a:prstGeom prst="rect">
              <a:avLst/>
            </a:prstGeom>
            <a:solidFill>
              <a:srgbClr val="80BD41">
                <a:alpha val="100000"/>
              </a:srgbClr>
            </a:solidFill>
          </p:spPr>
          <p:txBody>
            <a:bodyPr/>
            <a:lstStyle/>
            <a:p/>
          </p:txBody>
        </p:sp>
        <p:sp>
          <p:nvSpPr>
            <p:cNvPr id="56" name="rc56"/>
            <p:cNvSpPr/>
            <p:nvPr/>
          </p:nvSpPr>
          <p:spPr>
            <a:xfrm>
              <a:off x="5294420" y="3009052"/>
              <a:ext cx="239888" cy="156384"/>
            </a:xfrm>
            <a:prstGeom prst="rect">
              <a:avLst/>
            </a:prstGeom>
            <a:solidFill>
              <a:srgbClr val="1CABE2">
                <a:alpha val="100000"/>
              </a:srgbClr>
            </a:solidFill>
          </p:spPr>
          <p:txBody>
            <a:bodyPr/>
            <a:lstStyle/>
            <a:p/>
          </p:txBody>
        </p:sp>
        <p:sp>
          <p:nvSpPr>
            <p:cNvPr id="57" name="rc57"/>
            <p:cNvSpPr/>
            <p:nvPr/>
          </p:nvSpPr>
          <p:spPr>
            <a:xfrm>
              <a:off x="5560963" y="3115201"/>
              <a:ext cx="239888" cy="1096808"/>
            </a:xfrm>
            <a:prstGeom prst="rect">
              <a:avLst/>
            </a:prstGeom>
            <a:solidFill>
              <a:srgbClr val="80BD41">
                <a:alpha val="100000"/>
              </a:srgbClr>
            </a:solidFill>
          </p:spPr>
          <p:txBody>
            <a:bodyPr/>
            <a:lstStyle/>
            <a:p/>
          </p:txBody>
        </p:sp>
        <p:sp>
          <p:nvSpPr>
            <p:cNvPr id="58" name="rc58"/>
            <p:cNvSpPr/>
            <p:nvPr/>
          </p:nvSpPr>
          <p:spPr>
            <a:xfrm>
              <a:off x="5560963" y="3032646"/>
              <a:ext cx="239888" cy="82555"/>
            </a:xfrm>
            <a:prstGeom prst="rect">
              <a:avLst/>
            </a:prstGeom>
            <a:solidFill>
              <a:srgbClr val="1CABE2">
                <a:alpha val="100000"/>
              </a:srgbClr>
            </a:solidFill>
          </p:spPr>
          <p:txBody>
            <a:bodyPr/>
            <a:lstStyle/>
            <a:p/>
          </p:txBody>
        </p:sp>
        <p:sp>
          <p:nvSpPr>
            <p:cNvPr id="59" name="rc59"/>
            <p:cNvSpPr/>
            <p:nvPr/>
          </p:nvSpPr>
          <p:spPr>
            <a:xfrm>
              <a:off x="5827506" y="3226953"/>
              <a:ext cx="239888" cy="985056"/>
            </a:xfrm>
            <a:prstGeom prst="rect">
              <a:avLst/>
            </a:prstGeom>
            <a:solidFill>
              <a:srgbClr val="80BD41">
                <a:alpha val="100000"/>
              </a:srgbClr>
            </a:solidFill>
          </p:spPr>
          <p:txBody>
            <a:bodyPr/>
            <a:lstStyle/>
            <a:p/>
          </p:txBody>
        </p:sp>
        <p:sp>
          <p:nvSpPr>
            <p:cNvPr id="60" name="rc60"/>
            <p:cNvSpPr/>
            <p:nvPr/>
          </p:nvSpPr>
          <p:spPr>
            <a:xfrm>
              <a:off x="5827506" y="3053120"/>
              <a:ext cx="239888" cy="173833"/>
            </a:xfrm>
            <a:prstGeom prst="rect">
              <a:avLst/>
            </a:prstGeom>
            <a:solidFill>
              <a:srgbClr val="1CABE2">
                <a:alpha val="100000"/>
              </a:srgbClr>
            </a:solidFill>
          </p:spPr>
          <p:txBody>
            <a:bodyPr/>
            <a:lstStyle/>
            <a:p/>
          </p:txBody>
        </p:sp>
        <p:sp>
          <p:nvSpPr>
            <p:cNvPr id="61" name="rc61"/>
            <p:cNvSpPr/>
            <p:nvPr/>
          </p:nvSpPr>
          <p:spPr>
            <a:xfrm>
              <a:off x="6094049" y="3192732"/>
              <a:ext cx="239888" cy="1019276"/>
            </a:xfrm>
            <a:prstGeom prst="rect">
              <a:avLst/>
            </a:prstGeom>
            <a:solidFill>
              <a:srgbClr val="80BD41">
                <a:alpha val="100000"/>
              </a:srgbClr>
            </a:solidFill>
          </p:spPr>
          <p:txBody>
            <a:bodyPr/>
            <a:lstStyle/>
            <a:p/>
          </p:txBody>
        </p:sp>
        <p:sp>
          <p:nvSpPr>
            <p:cNvPr id="62" name="rc62"/>
            <p:cNvSpPr/>
            <p:nvPr/>
          </p:nvSpPr>
          <p:spPr>
            <a:xfrm>
              <a:off x="6094049" y="3053740"/>
              <a:ext cx="239888" cy="138992"/>
            </a:xfrm>
            <a:prstGeom prst="rect">
              <a:avLst/>
            </a:prstGeom>
            <a:solidFill>
              <a:srgbClr val="1CABE2">
                <a:alpha val="100000"/>
              </a:srgbClr>
            </a:solidFill>
          </p:spPr>
          <p:txBody>
            <a:bodyPr/>
            <a:lstStyle/>
            <a:p/>
          </p:txBody>
        </p:sp>
        <p:sp>
          <p:nvSpPr>
            <p:cNvPr id="63" name="rc63"/>
            <p:cNvSpPr/>
            <p:nvPr/>
          </p:nvSpPr>
          <p:spPr>
            <a:xfrm>
              <a:off x="6360593" y="3261769"/>
              <a:ext cx="239888" cy="950240"/>
            </a:xfrm>
            <a:prstGeom prst="rect">
              <a:avLst/>
            </a:prstGeom>
            <a:solidFill>
              <a:srgbClr val="80BD41">
                <a:alpha val="100000"/>
              </a:srgbClr>
            </a:solidFill>
          </p:spPr>
          <p:txBody>
            <a:bodyPr/>
            <a:lstStyle/>
            <a:p/>
          </p:txBody>
        </p:sp>
        <p:sp>
          <p:nvSpPr>
            <p:cNvPr id="64" name="rc64"/>
            <p:cNvSpPr/>
            <p:nvPr/>
          </p:nvSpPr>
          <p:spPr>
            <a:xfrm>
              <a:off x="6360593" y="3053179"/>
              <a:ext cx="239888" cy="208589"/>
            </a:xfrm>
            <a:prstGeom prst="rect">
              <a:avLst/>
            </a:prstGeom>
            <a:solidFill>
              <a:srgbClr val="1CABE2">
                <a:alpha val="100000"/>
              </a:srgbClr>
            </a:solidFill>
          </p:spPr>
          <p:txBody>
            <a:bodyPr/>
            <a:lstStyle/>
            <a:p/>
          </p:txBody>
        </p:sp>
        <p:sp>
          <p:nvSpPr>
            <p:cNvPr id="65" name="rc65"/>
            <p:cNvSpPr/>
            <p:nvPr/>
          </p:nvSpPr>
          <p:spPr>
            <a:xfrm>
              <a:off x="6627136" y="3386055"/>
              <a:ext cx="239888" cy="825954"/>
            </a:xfrm>
            <a:prstGeom prst="rect">
              <a:avLst/>
            </a:prstGeom>
            <a:solidFill>
              <a:srgbClr val="80BD41">
                <a:alpha val="100000"/>
              </a:srgbClr>
            </a:solidFill>
          </p:spPr>
          <p:txBody>
            <a:bodyPr/>
            <a:lstStyle/>
            <a:p/>
          </p:txBody>
        </p:sp>
        <p:sp>
          <p:nvSpPr>
            <p:cNvPr id="66" name="rc66"/>
            <p:cNvSpPr/>
            <p:nvPr/>
          </p:nvSpPr>
          <p:spPr>
            <a:xfrm>
              <a:off x="6627136" y="3064851"/>
              <a:ext cx="239888" cy="321204"/>
            </a:xfrm>
            <a:prstGeom prst="rect">
              <a:avLst/>
            </a:prstGeom>
            <a:solidFill>
              <a:srgbClr val="1CABE2">
                <a:alpha val="100000"/>
              </a:srgbClr>
            </a:solidFill>
          </p:spPr>
          <p:txBody>
            <a:bodyPr/>
            <a:lstStyle/>
            <a:p/>
          </p:txBody>
        </p:sp>
        <p:sp>
          <p:nvSpPr>
            <p:cNvPr id="67" name="rc67"/>
            <p:cNvSpPr/>
            <p:nvPr/>
          </p:nvSpPr>
          <p:spPr>
            <a:xfrm>
              <a:off x="6893679" y="3322435"/>
              <a:ext cx="239888" cy="889574"/>
            </a:xfrm>
            <a:prstGeom prst="rect">
              <a:avLst/>
            </a:prstGeom>
            <a:solidFill>
              <a:srgbClr val="80BD41">
                <a:alpha val="100000"/>
              </a:srgbClr>
            </a:solidFill>
          </p:spPr>
          <p:txBody>
            <a:bodyPr/>
            <a:lstStyle/>
            <a:p/>
          </p:txBody>
        </p:sp>
        <p:sp>
          <p:nvSpPr>
            <p:cNvPr id="68" name="rc68"/>
            <p:cNvSpPr/>
            <p:nvPr/>
          </p:nvSpPr>
          <p:spPr>
            <a:xfrm>
              <a:off x="6893679" y="3071529"/>
              <a:ext cx="239888" cy="250905"/>
            </a:xfrm>
            <a:prstGeom prst="rect">
              <a:avLst/>
            </a:prstGeom>
            <a:solidFill>
              <a:srgbClr val="1CABE2">
                <a:alpha val="100000"/>
              </a:srgbClr>
            </a:solidFill>
          </p:spPr>
          <p:txBody>
            <a:bodyPr/>
            <a:lstStyle/>
            <a:p/>
          </p:txBody>
        </p:sp>
        <p:sp>
          <p:nvSpPr>
            <p:cNvPr id="69" name="rc69"/>
            <p:cNvSpPr/>
            <p:nvPr/>
          </p:nvSpPr>
          <p:spPr>
            <a:xfrm>
              <a:off x="7160222" y="3276391"/>
              <a:ext cx="239888" cy="935618"/>
            </a:xfrm>
            <a:prstGeom prst="rect">
              <a:avLst/>
            </a:prstGeom>
            <a:solidFill>
              <a:srgbClr val="80BD41">
                <a:alpha val="100000"/>
              </a:srgbClr>
            </a:solidFill>
          </p:spPr>
          <p:txBody>
            <a:bodyPr/>
            <a:lstStyle/>
            <a:p/>
          </p:txBody>
        </p:sp>
        <p:sp>
          <p:nvSpPr>
            <p:cNvPr id="70" name="rc70"/>
            <p:cNvSpPr/>
            <p:nvPr/>
          </p:nvSpPr>
          <p:spPr>
            <a:xfrm>
              <a:off x="7160222" y="3084758"/>
              <a:ext cx="239888" cy="191632"/>
            </a:xfrm>
            <a:prstGeom prst="rect">
              <a:avLst/>
            </a:prstGeom>
            <a:solidFill>
              <a:srgbClr val="1CABE2">
                <a:alpha val="100000"/>
              </a:srgbClr>
            </a:solidFill>
          </p:spPr>
          <p:txBody>
            <a:bodyPr/>
            <a:lstStyle/>
            <a:p/>
          </p:txBody>
        </p:sp>
        <p:sp>
          <p:nvSpPr>
            <p:cNvPr id="71" name="rc71"/>
            <p:cNvSpPr/>
            <p:nvPr/>
          </p:nvSpPr>
          <p:spPr>
            <a:xfrm>
              <a:off x="7426765" y="3265130"/>
              <a:ext cx="239888" cy="946879"/>
            </a:xfrm>
            <a:prstGeom prst="rect">
              <a:avLst/>
            </a:prstGeom>
            <a:solidFill>
              <a:srgbClr val="80BD41">
                <a:alpha val="100000"/>
              </a:srgbClr>
            </a:solidFill>
          </p:spPr>
          <p:txBody>
            <a:bodyPr/>
            <a:lstStyle/>
            <a:p/>
          </p:txBody>
        </p:sp>
        <p:sp>
          <p:nvSpPr>
            <p:cNvPr id="72" name="rc72"/>
            <p:cNvSpPr/>
            <p:nvPr/>
          </p:nvSpPr>
          <p:spPr>
            <a:xfrm>
              <a:off x="7426765" y="3098034"/>
              <a:ext cx="239888" cy="167096"/>
            </a:xfrm>
            <a:prstGeom prst="rect">
              <a:avLst/>
            </a:prstGeom>
            <a:solidFill>
              <a:srgbClr val="1CABE2">
                <a:alpha val="100000"/>
              </a:srgbClr>
            </a:solidFill>
          </p:spPr>
          <p:txBody>
            <a:bodyPr/>
            <a:lstStyle/>
            <a:p/>
          </p:txBody>
        </p:sp>
        <p:sp>
          <p:nvSpPr>
            <p:cNvPr id="73" name="rc73"/>
            <p:cNvSpPr/>
            <p:nvPr/>
          </p:nvSpPr>
          <p:spPr>
            <a:xfrm>
              <a:off x="7693308" y="3349100"/>
              <a:ext cx="239888" cy="862909"/>
            </a:xfrm>
            <a:prstGeom prst="rect">
              <a:avLst/>
            </a:prstGeom>
            <a:solidFill>
              <a:srgbClr val="80BD41">
                <a:alpha val="100000"/>
              </a:srgbClr>
            </a:solidFill>
          </p:spPr>
          <p:txBody>
            <a:bodyPr/>
            <a:lstStyle/>
            <a:p/>
          </p:txBody>
        </p:sp>
        <p:sp>
          <p:nvSpPr>
            <p:cNvPr id="74" name="rc74"/>
            <p:cNvSpPr/>
            <p:nvPr/>
          </p:nvSpPr>
          <p:spPr>
            <a:xfrm>
              <a:off x="7693308" y="3105715"/>
              <a:ext cx="239888" cy="243384"/>
            </a:xfrm>
            <a:prstGeom prst="rect">
              <a:avLst/>
            </a:prstGeom>
            <a:solidFill>
              <a:srgbClr val="1CABE2">
                <a:alpha val="100000"/>
              </a:srgbClr>
            </a:solidFill>
          </p:spPr>
          <p:txBody>
            <a:bodyPr/>
            <a:lstStyle/>
            <a:p/>
          </p:txBody>
        </p:sp>
        <p:sp>
          <p:nvSpPr>
            <p:cNvPr id="75" name="rc75"/>
            <p:cNvSpPr/>
            <p:nvPr/>
          </p:nvSpPr>
          <p:spPr>
            <a:xfrm>
              <a:off x="7959851" y="3236833"/>
              <a:ext cx="239888" cy="975176"/>
            </a:xfrm>
            <a:prstGeom prst="rect">
              <a:avLst/>
            </a:prstGeom>
            <a:solidFill>
              <a:srgbClr val="80BD41">
                <a:alpha val="100000"/>
              </a:srgbClr>
            </a:solidFill>
          </p:spPr>
          <p:txBody>
            <a:bodyPr/>
            <a:lstStyle/>
            <a:p/>
          </p:txBody>
        </p:sp>
        <p:sp>
          <p:nvSpPr>
            <p:cNvPr id="76" name="rc76"/>
            <p:cNvSpPr/>
            <p:nvPr/>
          </p:nvSpPr>
          <p:spPr>
            <a:xfrm>
              <a:off x="7959851" y="3116305"/>
              <a:ext cx="239888" cy="120527"/>
            </a:xfrm>
            <a:prstGeom prst="rect">
              <a:avLst/>
            </a:prstGeom>
            <a:solidFill>
              <a:srgbClr val="1CABE2">
                <a:alpha val="100000"/>
              </a:srgbClr>
            </a:solidFill>
          </p:spPr>
          <p:txBody>
            <a:bodyPr/>
            <a:lstStyle/>
            <a:p/>
          </p:txBody>
        </p:sp>
        <p:sp>
          <p:nvSpPr>
            <p:cNvPr id="77" name="pl77"/>
            <p:cNvSpPr/>
            <p:nvPr/>
          </p:nvSpPr>
          <p:spPr>
            <a:xfrm>
              <a:off x="1416218" y="2085226"/>
              <a:ext cx="6663577" cy="580031"/>
            </a:xfrm>
            <a:custGeom>
              <a:avLst/>
              <a:pathLst>
                <a:path w="6663577" h="580031">
                  <a:moveTo>
                    <a:pt x="0" y="42965"/>
                  </a:moveTo>
                  <a:lnTo>
                    <a:pt x="266543" y="42965"/>
                  </a:lnTo>
                  <a:lnTo>
                    <a:pt x="533086" y="42965"/>
                  </a:lnTo>
                  <a:lnTo>
                    <a:pt x="799629" y="21482"/>
                  </a:lnTo>
                  <a:lnTo>
                    <a:pt x="1066172" y="21482"/>
                  </a:lnTo>
                  <a:lnTo>
                    <a:pt x="1332715" y="21482"/>
                  </a:lnTo>
                  <a:lnTo>
                    <a:pt x="1599258" y="21482"/>
                  </a:lnTo>
                  <a:lnTo>
                    <a:pt x="1865801" y="21482"/>
                  </a:lnTo>
                  <a:lnTo>
                    <a:pt x="2132344" y="64447"/>
                  </a:lnTo>
                  <a:lnTo>
                    <a:pt x="2398888" y="85930"/>
                  </a:lnTo>
                  <a:lnTo>
                    <a:pt x="2665431" y="85930"/>
                  </a:lnTo>
                  <a:lnTo>
                    <a:pt x="2931974" y="42965"/>
                  </a:lnTo>
                  <a:lnTo>
                    <a:pt x="3198517" y="0"/>
                  </a:lnTo>
                  <a:lnTo>
                    <a:pt x="3465060" y="343722"/>
                  </a:lnTo>
                  <a:lnTo>
                    <a:pt x="3731603" y="257791"/>
                  </a:lnTo>
                  <a:lnTo>
                    <a:pt x="3998146" y="257791"/>
                  </a:lnTo>
                  <a:lnTo>
                    <a:pt x="4264689" y="128895"/>
                  </a:lnTo>
                  <a:lnTo>
                    <a:pt x="4531233" y="300757"/>
                  </a:lnTo>
                  <a:lnTo>
                    <a:pt x="4797776" y="236309"/>
                  </a:lnTo>
                  <a:lnTo>
                    <a:pt x="5064319" y="365205"/>
                  </a:lnTo>
                  <a:lnTo>
                    <a:pt x="5330862" y="580031"/>
                  </a:lnTo>
                  <a:lnTo>
                    <a:pt x="5597405" y="451135"/>
                  </a:lnTo>
                  <a:lnTo>
                    <a:pt x="5863948" y="343722"/>
                  </a:lnTo>
                  <a:lnTo>
                    <a:pt x="6130491" y="300757"/>
                  </a:lnTo>
                  <a:lnTo>
                    <a:pt x="6397034" y="451135"/>
                  </a:lnTo>
                  <a:lnTo>
                    <a:pt x="6663577" y="214826"/>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79" name="tx79"/>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0" name="tx80"/>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2" name="tx82"/>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686790" y="194286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72</a:t>
              </a:r>
            </a:p>
          </p:txBody>
        </p:sp>
        <p:sp>
          <p:nvSpPr>
            <p:cNvPr id="84" name="tx84"/>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5" name="tx85"/>
            <p:cNvSpPr/>
            <p:nvPr/>
          </p:nvSpPr>
          <p:spPr>
            <a:xfrm>
              <a:off x="7219877" y="19414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6" name="tx86"/>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7" name="tx87"/>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8" name="tx88"/>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9" name="tx89"/>
            <p:cNvSpPr/>
            <p:nvPr/>
          </p:nvSpPr>
          <p:spPr>
            <a:xfrm>
              <a:off x="1324790" y="27870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2657505" y="281857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1" name="tx91"/>
            <p:cNvSpPr/>
            <p:nvPr/>
          </p:nvSpPr>
          <p:spPr>
            <a:xfrm>
              <a:off x="3990221" y="281956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2" name="tx92"/>
            <p:cNvSpPr/>
            <p:nvPr/>
          </p:nvSpPr>
          <p:spPr>
            <a:xfrm>
              <a:off x="5322937" y="287312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a:t>
              </a:r>
            </a:p>
          </p:txBody>
        </p:sp>
        <p:sp>
          <p:nvSpPr>
            <p:cNvPr id="93" name="tx93"/>
            <p:cNvSpPr/>
            <p:nvPr/>
          </p:nvSpPr>
          <p:spPr>
            <a:xfrm>
              <a:off x="6415235" y="2918400"/>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4" name="tx94"/>
            <p:cNvSpPr/>
            <p:nvPr/>
          </p:nvSpPr>
          <p:spPr>
            <a:xfrm>
              <a:off x="6655652" y="29289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5" name="tx95"/>
            <p:cNvSpPr/>
            <p:nvPr/>
          </p:nvSpPr>
          <p:spPr>
            <a:xfrm>
              <a:off x="6922195" y="293560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6" name="tx96"/>
            <p:cNvSpPr/>
            <p:nvPr/>
          </p:nvSpPr>
          <p:spPr>
            <a:xfrm>
              <a:off x="7188738" y="294883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7" name="tx97"/>
            <p:cNvSpPr/>
            <p:nvPr/>
          </p:nvSpPr>
          <p:spPr>
            <a:xfrm>
              <a:off x="7455282" y="296210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8" name="tx98"/>
            <p:cNvSpPr/>
            <p:nvPr/>
          </p:nvSpPr>
          <p:spPr>
            <a:xfrm>
              <a:off x="7721825" y="29697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9" name="tx99"/>
            <p:cNvSpPr/>
            <p:nvPr/>
          </p:nvSpPr>
          <p:spPr>
            <a:xfrm>
              <a:off x="7988368" y="29803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100" name="pl100"/>
            <p:cNvSpPr/>
            <p:nvPr/>
          </p:nvSpPr>
          <p:spPr>
            <a:xfrm>
              <a:off x="1416218" y="2063743"/>
              <a:ext cx="0" cy="64447"/>
            </a:xfrm>
            <a:custGeom>
              <a:avLst/>
              <a:pathLst>
                <a:path w="0" h="64447">
                  <a:moveTo>
                    <a:pt x="0" y="64447"/>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63743"/>
              <a:ext cx="0" cy="42965"/>
            </a:xfrm>
            <a:custGeom>
              <a:avLst/>
              <a:pathLst>
                <a:path w="0" h="42965">
                  <a:moveTo>
                    <a:pt x="0" y="42965"/>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63743"/>
              <a:ext cx="0" cy="107413"/>
            </a:xfrm>
            <a:custGeom>
              <a:avLst/>
              <a:pathLst>
                <a:path w="0" h="107413">
                  <a:moveTo>
                    <a:pt x="0" y="10741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63743"/>
              <a:ext cx="0" cy="601514"/>
            </a:xfrm>
            <a:custGeom>
              <a:avLst/>
              <a:pathLst>
                <a:path w="0" h="601514">
                  <a:moveTo>
                    <a:pt x="0" y="601514"/>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63743"/>
              <a:ext cx="0" cy="365205"/>
            </a:xfrm>
            <a:custGeom>
              <a:avLst/>
              <a:pathLst>
                <a:path w="0" h="365205">
                  <a:moveTo>
                    <a:pt x="0" y="36520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55296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12" name="tx112"/>
            <p:cNvSpPr/>
            <p:nvPr/>
          </p:nvSpPr>
          <p:spPr>
            <a:xfrm>
              <a:off x="1324790" y="29073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0.07</a:t>
              </a:r>
            </a:p>
          </p:txBody>
        </p:sp>
        <p:sp>
          <p:nvSpPr>
            <p:cNvPr id="113" name="tx113"/>
            <p:cNvSpPr/>
            <p:nvPr/>
          </p:nvSpPr>
          <p:spPr>
            <a:xfrm>
              <a:off x="2657505" y="356073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2.23</a:t>
              </a:r>
            </a:p>
          </p:txBody>
        </p:sp>
        <p:sp>
          <p:nvSpPr>
            <p:cNvPr id="114" name="tx114"/>
            <p:cNvSpPr/>
            <p:nvPr/>
          </p:nvSpPr>
          <p:spPr>
            <a:xfrm>
              <a:off x="2657505" y="293202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0.05</a:t>
              </a:r>
            </a:p>
          </p:txBody>
        </p:sp>
        <p:sp>
          <p:nvSpPr>
            <p:cNvPr id="115" name="tx115"/>
            <p:cNvSpPr/>
            <p:nvPr/>
          </p:nvSpPr>
          <p:spPr>
            <a:xfrm>
              <a:off x="3990221" y="35801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16" name="tx116"/>
            <p:cNvSpPr/>
            <p:nvPr/>
          </p:nvSpPr>
          <p:spPr>
            <a:xfrm>
              <a:off x="3990221" y="29518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7" name="tx117"/>
            <p:cNvSpPr/>
            <p:nvPr/>
          </p:nvSpPr>
          <p:spPr>
            <a:xfrm>
              <a:off x="5349062" y="36536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a:t>
              </a:r>
            </a:p>
          </p:txBody>
        </p:sp>
        <p:sp>
          <p:nvSpPr>
            <p:cNvPr id="118" name="tx118"/>
            <p:cNvSpPr/>
            <p:nvPr/>
          </p:nvSpPr>
          <p:spPr>
            <a:xfrm>
              <a:off x="5322937" y="305219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0.28</a:t>
              </a:r>
            </a:p>
          </p:txBody>
        </p:sp>
        <p:sp>
          <p:nvSpPr>
            <p:cNvPr id="119" name="tx119"/>
            <p:cNvSpPr/>
            <p:nvPr/>
          </p:nvSpPr>
          <p:spPr>
            <a:xfrm>
              <a:off x="6389109" y="370298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0" name="tx120"/>
            <p:cNvSpPr/>
            <p:nvPr/>
          </p:nvSpPr>
          <p:spPr>
            <a:xfrm>
              <a:off x="6389109" y="31223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0.38</a:t>
              </a:r>
            </a:p>
          </p:txBody>
        </p:sp>
        <p:sp>
          <p:nvSpPr>
            <p:cNvPr id="121" name="tx121"/>
            <p:cNvSpPr/>
            <p:nvPr/>
          </p:nvSpPr>
          <p:spPr>
            <a:xfrm>
              <a:off x="6681778" y="3763984"/>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a:t>
              </a:r>
            </a:p>
          </p:txBody>
        </p:sp>
        <p:sp>
          <p:nvSpPr>
            <p:cNvPr id="122" name="tx122"/>
            <p:cNvSpPr/>
            <p:nvPr/>
          </p:nvSpPr>
          <p:spPr>
            <a:xfrm>
              <a:off x="6655652" y="31904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0.58</a:t>
              </a:r>
            </a:p>
          </p:txBody>
        </p:sp>
        <p:sp>
          <p:nvSpPr>
            <p:cNvPr id="123" name="tx123"/>
            <p:cNvSpPr/>
            <p:nvPr/>
          </p:nvSpPr>
          <p:spPr>
            <a:xfrm>
              <a:off x="6922195" y="37321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24" name="tx124"/>
            <p:cNvSpPr/>
            <p:nvPr/>
          </p:nvSpPr>
          <p:spPr>
            <a:xfrm>
              <a:off x="6922195" y="31619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0.45</a:t>
              </a:r>
            </a:p>
          </p:txBody>
        </p:sp>
        <p:sp>
          <p:nvSpPr>
            <p:cNvPr id="125" name="tx125"/>
            <p:cNvSpPr/>
            <p:nvPr/>
          </p:nvSpPr>
          <p:spPr>
            <a:xfrm>
              <a:off x="7214864" y="3710299"/>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a:t>
              </a:r>
            </a:p>
          </p:txBody>
        </p:sp>
        <p:sp>
          <p:nvSpPr>
            <p:cNvPr id="126" name="tx126"/>
            <p:cNvSpPr/>
            <p:nvPr/>
          </p:nvSpPr>
          <p:spPr>
            <a:xfrm>
              <a:off x="7188738" y="314548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0.35</a:t>
              </a:r>
            </a:p>
          </p:txBody>
        </p:sp>
        <p:sp>
          <p:nvSpPr>
            <p:cNvPr id="127" name="tx127"/>
            <p:cNvSpPr/>
            <p:nvPr/>
          </p:nvSpPr>
          <p:spPr>
            <a:xfrm>
              <a:off x="7455282" y="370466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1.72</a:t>
              </a:r>
            </a:p>
          </p:txBody>
        </p:sp>
        <p:sp>
          <p:nvSpPr>
            <p:cNvPr id="128" name="tx128"/>
            <p:cNvSpPr/>
            <p:nvPr/>
          </p:nvSpPr>
          <p:spPr>
            <a:xfrm>
              <a:off x="7481407" y="3146488"/>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0.3</a:t>
              </a:r>
            </a:p>
          </p:txBody>
        </p:sp>
        <p:sp>
          <p:nvSpPr>
            <p:cNvPr id="129" name="tx129"/>
            <p:cNvSpPr/>
            <p:nvPr/>
          </p:nvSpPr>
          <p:spPr>
            <a:xfrm>
              <a:off x="7721825" y="374550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1.56</a:t>
              </a:r>
            </a:p>
          </p:txBody>
        </p:sp>
        <p:sp>
          <p:nvSpPr>
            <p:cNvPr id="130" name="tx130"/>
            <p:cNvSpPr/>
            <p:nvPr/>
          </p:nvSpPr>
          <p:spPr>
            <a:xfrm>
              <a:off x="7721825" y="31923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0.44</a:t>
              </a:r>
            </a:p>
          </p:txBody>
        </p:sp>
        <p:sp>
          <p:nvSpPr>
            <p:cNvPr id="131" name="tx131"/>
            <p:cNvSpPr/>
            <p:nvPr/>
          </p:nvSpPr>
          <p:spPr>
            <a:xfrm>
              <a:off x="7988368" y="369052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a:t>
              </a:r>
            </a:p>
          </p:txBody>
        </p:sp>
        <p:sp>
          <p:nvSpPr>
            <p:cNvPr id="132" name="tx132"/>
            <p:cNvSpPr/>
            <p:nvPr/>
          </p:nvSpPr>
          <p:spPr>
            <a:xfrm>
              <a:off x="7988368" y="314152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0.22</a:t>
              </a:r>
            </a:p>
          </p:txBody>
        </p:sp>
        <p:sp>
          <p:nvSpPr>
            <p:cNvPr id="133" name="tx133"/>
            <p:cNvSpPr/>
            <p:nvPr/>
          </p:nvSpPr>
          <p:spPr>
            <a:xfrm>
              <a:off x="694404" y="4159895"/>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09940"/>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305827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504845"/>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955368"/>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18617"/>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1861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908284"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75384" y="5101082"/>
              <a:ext cx="97060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coverage</a:t>
              </a:r>
            </a:p>
          </p:txBody>
        </p:sp>
        <p:sp>
          <p:nvSpPr>
            <p:cNvPr id="158" name="rc158"/>
            <p:cNvSpPr/>
            <p:nvPr/>
          </p:nvSpPr>
          <p:spPr>
            <a:xfrm>
              <a:off x="4433341" y="5080163"/>
              <a:ext cx="201456" cy="201456"/>
            </a:xfrm>
            <a:prstGeom prst="rect">
              <a:avLst/>
            </a:prstGeom>
            <a:solidFill>
              <a:srgbClr val="1CABE2">
                <a:alpha val="100000"/>
              </a:srgbClr>
            </a:solidFill>
          </p:spPr>
          <p:txBody>
            <a:bodyPr/>
            <a:lstStyle/>
            <a:p/>
          </p:txBody>
        </p:sp>
        <p:sp>
          <p:nvSpPr>
            <p:cNvPr id="159" name="rc159"/>
            <p:cNvSpPr/>
            <p:nvPr/>
          </p:nvSpPr>
          <p:spPr>
            <a:xfrm>
              <a:off x="5638429" y="5080163"/>
              <a:ext cx="201456" cy="201456"/>
            </a:xfrm>
            <a:prstGeom prst="rect">
              <a:avLst/>
            </a:prstGeom>
            <a:solidFill>
              <a:srgbClr val="80BD41">
                <a:alpha val="100000"/>
              </a:srgbClr>
            </a:solidFill>
          </p:spPr>
          <p:txBody>
            <a:bodyPr/>
            <a:lstStyle/>
            <a:p/>
          </p:txBody>
        </p:sp>
        <p:sp>
          <p:nvSpPr>
            <p:cNvPr id="160" name="tx160"/>
            <p:cNvSpPr/>
            <p:nvPr/>
          </p:nvSpPr>
          <p:spPr>
            <a:xfrm>
              <a:off x="4713386" y="5129185"/>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18474" y="5129254"/>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1989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DTP3 coverage, and number of vaccinated and unvaccinated children,</a:t>
              </a:r>
            </a:p>
          </p:txBody>
        </p:sp>
        <p:sp>
          <p:nvSpPr>
            <p:cNvPr id="163" name="tx163"/>
            <p:cNvSpPr/>
            <p:nvPr/>
          </p:nvSpPr>
          <p:spPr>
            <a:xfrm>
              <a:off x="951100" y="1594448"/>
              <a:ext cx="14258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Mexico, 2000-2025</a:t>
              </a:r>
            </a:p>
          </p:txBody>
        </p:sp>
        <p:sp>
          <p:nvSpPr>
            <p:cNvPr id="164" name="pl164"/>
            <p:cNvSpPr/>
            <p:nvPr/>
          </p:nvSpPr>
          <p:spPr>
            <a:xfrm>
              <a:off x="207874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436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0864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7735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3854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6122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2617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911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5606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840557"/>
              <a:ext cx="5391278" cy="124062"/>
            </a:xfrm>
            <a:prstGeom prst="rect">
              <a:avLst/>
            </a:prstGeom>
            <a:solidFill>
              <a:srgbClr val="80BD41">
                <a:alpha val="100000"/>
              </a:srgbClr>
            </a:solidFill>
          </p:spPr>
          <p:txBody>
            <a:bodyPr/>
            <a:lstStyle/>
            <a:p/>
          </p:txBody>
        </p:sp>
        <p:sp>
          <p:nvSpPr>
            <p:cNvPr id="178" name="rc178"/>
            <p:cNvSpPr/>
            <p:nvPr/>
          </p:nvSpPr>
          <p:spPr>
            <a:xfrm>
              <a:off x="6687552" y="5840557"/>
              <a:ext cx="1183451" cy="124062"/>
            </a:xfrm>
            <a:prstGeom prst="rect">
              <a:avLst/>
            </a:prstGeom>
            <a:solidFill>
              <a:srgbClr val="1CABE2">
                <a:alpha val="100000"/>
              </a:srgbClr>
            </a:solidFill>
          </p:spPr>
          <p:txBody>
            <a:bodyPr/>
            <a:lstStyle/>
            <a:p/>
          </p:txBody>
        </p:sp>
        <p:sp>
          <p:nvSpPr>
            <p:cNvPr id="179" name="rc179"/>
            <p:cNvSpPr/>
            <p:nvPr/>
          </p:nvSpPr>
          <p:spPr>
            <a:xfrm>
              <a:off x="1296273" y="5685479"/>
              <a:ext cx="4895797" cy="124062"/>
            </a:xfrm>
            <a:prstGeom prst="rect">
              <a:avLst/>
            </a:prstGeom>
            <a:solidFill>
              <a:srgbClr val="80BD41">
                <a:alpha val="100000"/>
              </a:srgbClr>
            </a:solidFill>
          </p:spPr>
          <p:txBody>
            <a:bodyPr/>
            <a:lstStyle/>
            <a:p/>
          </p:txBody>
        </p:sp>
        <p:sp>
          <p:nvSpPr>
            <p:cNvPr id="180" name="rc180"/>
            <p:cNvSpPr/>
            <p:nvPr/>
          </p:nvSpPr>
          <p:spPr>
            <a:xfrm>
              <a:off x="6192071" y="5685479"/>
              <a:ext cx="1380866" cy="124062"/>
            </a:xfrm>
            <a:prstGeom prst="rect">
              <a:avLst/>
            </a:prstGeom>
            <a:solidFill>
              <a:srgbClr val="1CABE2">
                <a:alpha val="100000"/>
              </a:srgbClr>
            </a:solidFill>
          </p:spPr>
          <p:txBody>
            <a:bodyPr/>
            <a:lstStyle/>
            <a:p/>
          </p:txBody>
        </p:sp>
        <p:sp>
          <p:nvSpPr>
            <p:cNvPr id="181" name="rc181"/>
            <p:cNvSpPr/>
            <p:nvPr/>
          </p:nvSpPr>
          <p:spPr>
            <a:xfrm>
              <a:off x="1296273" y="5530401"/>
              <a:ext cx="5532756" cy="124062"/>
            </a:xfrm>
            <a:prstGeom prst="rect">
              <a:avLst/>
            </a:prstGeom>
            <a:solidFill>
              <a:srgbClr val="80BD41">
                <a:alpha val="100000"/>
              </a:srgbClr>
            </a:solidFill>
          </p:spPr>
          <p:txBody>
            <a:bodyPr/>
            <a:lstStyle/>
            <a:p/>
          </p:txBody>
        </p:sp>
        <p:sp>
          <p:nvSpPr>
            <p:cNvPr id="182" name="rc182"/>
            <p:cNvSpPr/>
            <p:nvPr/>
          </p:nvSpPr>
          <p:spPr>
            <a:xfrm>
              <a:off x="6829030" y="5530401"/>
              <a:ext cx="683823" cy="124062"/>
            </a:xfrm>
            <a:prstGeom prst="rect">
              <a:avLst/>
            </a:prstGeom>
            <a:solidFill>
              <a:srgbClr val="1CABE2">
                <a:alpha val="100000"/>
              </a:srgbClr>
            </a:solidFill>
          </p:spPr>
          <p:txBody>
            <a:bodyPr/>
            <a:lstStyle/>
            <a:p/>
          </p:txBody>
        </p:sp>
        <p:sp>
          <p:nvSpPr>
            <p:cNvPr id="183" name="tx183"/>
            <p:cNvSpPr/>
            <p:nvPr/>
          </p:nvSpPr>
          <p:spPr>
            <a:xfrm>
              <a:off x="8119368" y="5860864"/>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84" name="tx184"/>
            <p:cNvSpPr/>
            <p:nvPr/>
          </p:nvSpPr>
          <p:spPr>
            <a:xfrm>
              <a:off x="7774244" y="5704374"/>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85" name="tx185"/>
            <p:cNvSpPr/>
            <p:nvPr/>
          </p:nvSpPr>
          <p:spPr>
            <a:xfrm>
              <a:off x="7711155"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86" name="tx186"/>
            <p:cNvSpPr/>
            <p:nvPr/>
          </p:nvSpPr>
          <p:spPr>
            <a:xfrm>
              <a:off x="3886419"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1.72</a:t>
              </a:r>
            </a:p>
          </p:txBody>
        </p:sp>
        <p:sp>
          <p:nvSpPr>
            <p:cNvPr id="187" name="tx187"/>
            <p:cNvSpPr/>
            <p:nvPr/>
          </p:nvSpPr>
          <p:spPr>
            <a:xfrm>
              <a:off x="7173784"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0.38</a:t>
              </a:r>
            </a:p>
          </p:txBody>
        </p:sp>
        <p:sp>
          <p:nvSpPr>
            <p:cNvPr id="188" name="tx188"/>
            <p:cNvSpPr/>
            <p:nvPr/>
          </p:nvSpPr>
          <p:spPr>
            <a:xfrm>
              <a:off x="3638678"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1.56</a:t>
              </a:r>
            </a:p>
          </p:txBody>
        </p:sp>
        <p:sp>
          <p:nvSpPr>
            <p:cNvPr id="189" name="tx189"/>
            <p:cNvSpPr/>
            <p:nvPr/>
          </p:nvSpPr>
          <p:spPr>
            <a:xfrm>
              <a:off x="6777010"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0.44</a:t>
              </a:r>
            </a:p>
          </p:txBody>
        </p:sp>
        <p:sp>
          <p:nvSpPr>
            <p:cNvPr id="190" name="tx190"/>
            <p:cNvSpPr/>
            <p:nvPr/>
          </p:nvSpPr>
          <p:spPr>
            <a:xfrm>
              <a:off x="3957158" y="555331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1.77</a:t>
              </a:r>
            </a:p>
          </p:txBody>
        </p:sp>
        <p:sp>
          <p:nvSpPr>
            <p:cNvPr id="191" name="tx191"/>
            <p:cNvSpPr/>
            <p:nvPr/>
          </p:nvSpPr>
          <p:spPr>
            <a:xfrm>
              <a:off x="7065447" y="555199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0.22</a:t>
              </a:r>
            </a:p>
          </p:txBody>
        </p:sp>
        <p:sp>
          <p:nvSpPr>
            <p:cNvPr id="192" name="tx192"/>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21580"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6" name="tx196"/>
            <p:cNvSpPr/>
            <p:nvPr/>
          </p:nvSpPr>
          <p:spPr>
            <a:xfrm>
              <a:off x="2686529"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7" name="tx197"/>
            <p:cNvSpPr/>
            <p:nvPr/>
          </p:nvSpPr>
          <p:spPr>
            <a:xfrm>
              <a:off x="4251477"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8" name="tx198"/>
            <p:cNvSpPr/>
            <p:nvPr/>
          </p:nvSpPr>
          <p:spPr>
            <a:xfrm>
              <a:off x="5816425"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9" name="tx199"/>
            <p:cNvSpPr/>
            <p:nvPr/>
          </p:nvSpPr>
          <p:spPr>
            <a:xfrm>
              <a:off x="7381374" y="6056151"/>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0" name="tx200"/>
            <p:cNvSpPr/>
            <p:nvPr/>
          </p:nvSpPr>
          <p:spPr>
            <a:xfrm>
              <a:off x="4107522" y="6191355"/>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1" name="tx201"/>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202" name="tx202"/>
            <p:cNvSpPr/>
            <p:nvPr/>
          </p:nvSpPr>
          <p:spPr>
            <a:xfrm>
              <a:off x="5109330" y="6540785"/>
              <a:ext cx="3435583" cy="8136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Unvaccinated includes zero-dose and undervaccinated children</a:t>
              </a:r>
            </a:p>
          </p:txBody>
        </p:sp>
      </p:grpSp>
      <p:sp>
        <p:nvSpPr>
          <p:cNvPr id="20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DTP3 coverage in 2025 (89%) was higher than in 2019 (82%).
The number of children vaccinated with DTP3 increased 3% compared to in 2019.
The number of surviving infants decreased approximately 5% compared to in 2019.
In 2025, more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5" name=""/>
          <p:cNvGrpSpPr/>
          <p:nvPr/>
        </p:nvGrpSpPr>
        <p:grpSpPr>
          <a:xfrm>
            <a:off x="292608" y="1005840"/>
            <a:ext cx="8595360" cy="28575"/>
            <a:chOff x="292608" y="1005840"/>
            <a:chExt cx="8595360" cy="28575"/>
          </a:xfrm>
        </p:grpSpPr>
        <p:sp>
          <p:nvSpPr>
            <p:cNvPr id="20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959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6378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3164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9949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7986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4771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1556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4015074"/>
              <a:ext cx="239888" cy="196934"/>
            </a:xfrm>
            <a:prstGeom prst="rect">
              <a:avLst/>
            </a:prstGeom>
            <a:solidFill>
              <a:srgbClr val="E2231A">
                <a:alpha val="90196"/>
              </a:srgbClr>
            </a:solidFill>
          </p:spPr>
          <p:txBody>
            <a:bodyPr/>
            <a:lstStyle/>
            <a:p/>
          </p:txBody>
        </p:sp>
        <p:sp>
          <p:nvSpPr>
            <p:cNvPr id="25" name="rc25"/>
            <p:cNvSpPr/>
            <p:nvPr/>
          </p:nvSpPr>
          <p:spPr>
            <a:xfrm>
              <a:off x="1562816" y="3966218"/>
              <a:ext cx="239888" cy="245791"/>
            </a:xfrm>
            <a:prstGeom prst="rect">
              <a:avLst/>
            </a:prstGeom>
            <a:solidFill>
              <a:srgbClr val="E2231A">
                <a:alpha val="90196"/>
              </a:srgbClr>
            </a:solidFill>
          </p:spPr>
          <p:txBody>
            <a:bodyPr/>
            <a:lstStyle/>
            <a:p/>
          </p:txBody>
        </p:sp>
        <p:sp>
          <p:nvSpPr>
            <p:cNvPr id="26" name="rc26"/>
            <p:cNvSpPr/>
            <p:nvPr/>
          </p:nvSpPr>
          <p:spPr>
            <a:xfrm>
              <a:off x="1829360" y="4015709"/>
              <a:ext cx="239888" cy="196300"/>
            </a:xfrm>
            <a:prstGeom prst="rect">
              <a:avLst/>
            </a:prstGeom>
            <a:solidFill>
              <a:srgbClr val="E2231A">
                <a:alpha val="90196"/>
              </a:srgbClr>
            </a:solidFill>
          </p:spPr>
          <p:txBody>
            <a:bodyPr/>
            <a:lstStyle/>
            <a:p/>
          </p:txBody>
        </p:sp>
        <p:sp>
          <p:nvSpPr>
            <p:cNvPr id="27" name="rc27"/>
            <p:cNvSpPr/>
            <p:nvPr/>
          </p:nvSpPr>
          <p:spPr>
            <a:xfrm>
              <a:off x="2095903" y="4017449"/>
              <a:ext cx="239888" cy="194560"/>
            </a:xfrm>
            <a:prstGeom prst="rect">
              <a:avLst/>
            </a:prstGeom>
            <a:solidFill>
              <a:srgbClr val="E2231A">
                <a:alpha val="90196"/>
              </a:srgbClr>
            </a:solidFill>
          </p:spPr>
          <p:txBody>
            <a:bodyPr/>
            <a:lstStyle/>
            <a:p/>
          </p:txBody>
        </p:sp>
        <p:sp>
          <p:nvSpPr>
            <p:cNvPr id="28" name="rc28"/>
            <p:cNvSpPr/>
            <p:nvPr/>
          </p:nvSpPr>
          <p:spPr>
            <a:xfrm>
              <a:off x="2362446" y="4018625"/>
              <a:ext cx="239888" cy="193384"/>
            </a:xfrm>
            <a:prstGeom prst="rect">
              <a:avLst/>
            </a:prstGeom>
            <a:solidFill>
              <a:srgbClr val="E2231A">
                <a:alpha val="90196"/>
              </a:srgbClr>
            </a:solidFill>
          </p:spPr>
          <p:txBody>
            <a:bodyPr/>
            <a:lstStyle/>
            <a:p/>
          </p:txBody>
        </p:sp>
        <p:sp>
          <p:nvSpPr>
            <p:cNvPr id="29" name="rc29"/>
            <p:cNvSpPr/>
            <p:nvPr/>
          </p:nvSpPr>
          <p:spPr>
            <a:xfrm>
              <a:off x="2628989" y="4019879"/>
              <a:ext cx="239888" cy="192130"/>
            </a:xfrm>
            <a:prstGeom prst="rect">
              <a:avLst/>
            </a:prstGeom>
            <a:solidFill>
              <a:srgbClr val="E2231A">
                <a:alpha val="90196"/>
              </a:srgbClr>
            </a:solidFill>
          </p:spPr>
          <p:txBody>
            <a:bodyPr/>
            <a:lstStyle/>
            <a:p/>
          </p:txBody>
        </p:sp>
        <p:sp>
          <p:nvSpPr>
            <p:cNvPr id="30" name="rc30"/>
            <p:cNvSpPr/>
            <p:nvPr/>
          </p:nvSpPr>
          <p:spPr>
            <a:xfrm>
              <a:off x="2895532" y="4020955"/>
              <a:ext cx="239888" cy="191053"/>
            </a:xfrm>
            <a:prstGeom prst="rect">
              <a:avLst/>
            </a:prstGeom>
            <a:solidFill>
              <a:srgbClr val="E2231A">
                <a:alpha val="90196"/>
              </a:srgbClr>
            </a:solidFill>
          </p:spPr>
          <p:txBody>
            <a:bodyPr/>
            <a:lstStyle/>
            <a:p/>
          </p:txBody>
        </p:sp>
        <p:sp>
          <p:nvSpPr>
            <p:cNvPr id="31" name="rc31"/>
            <p:cNvSpPr/>
            <p:nvPr/>
          </p:nvSpPr>
          <p:spPr>
            <a:xfrm>
              <a:off x="3162075" y="4021482"/>
              <a:ext cx="239888" cy="190526"/>
            </a:xfrm>
            <a:prstGeom prst="rect">
              <a:avLst/>
            </a:prstGeom>
            <a:solidFill>
              <a:srgbClr val="E2231A">
                <a:alpha val="90196"/>
              </a:srgbClr>
            </a:solidFill>
          </p:spPr>
          <p:txBody>
            <a:bodyPr/>
            <a:lstStyle/>
            <a:p/>
          </p:txBody>
        </p:sp>
        <p:sp>
          <p:nvSpPr>
            <p:cNvPr id="32" name="rc32"/>
            <p:cNvSpPr/>
            <p:nvPr/>
          </p:nvSpPr>
          <p:spPr>
            <a:xfrm>
              <a:off x="3428618" y="4021238"/>
              <a:ext cx="239888" cy="190771"/>
            </a:xfrm>
            <a:prstGeom prst="rect">
              <a:avLst/>
            </a:prstGeom>
            <a:solidFill>
              <a:srgbClr val="E2231A">
                <a:alpha val="90196"/>
              </a:srgbClr>
            </a:solidFill>
          </p:spPr>
          <p:txBody>
            <a:bodyPr/>
            <a:lstStyle/>
            <a:p/>
          </p:txBody>
        </p:sp>
        <p:sp>
          <p:nvSpPr>
            <p:cNvPr id="33" name="rc33"/>
            <p:cNvSpPr/>
            <p:nvPr/>
          </p:nvSpPr>
          <p:spPr>
            <a:xfrm>
              <a:off x="3695161" y="4020673"/>
              <a:ext cx="239888" cy="191336"/>
            </a:xfrm>
            <a:prstGeom prst="rect">
              <a:avLst/>
            </a:prstGeom>
            <a:solidFill>
              <a:srgbClr val="E2231A">
                <a:alpha val="90196"/>
              </a:srgbClr>
            </a:solidFill>
          </p:spPr>
          <p:txBody>
            <a:bodyPr/>
            <a:lstStyle/>
            <a:p/>
          </p:txBody>
        </p:sp>
        <p:sp>
          <p:nvSpPr>
            <p:cNvPr id="34" name="rc34"/>
            <p:cNvSpPr/>
            <p:nvPr/>
          </p:nvSpPr>
          <p:spPr>
            <a:xfrm>
              <a:off x="3961705" y="3972036"/>
              <a:ext cx="239888" cy="239973"/>
            </a:xfrm>
            <a:prstGeom prst="rect">
              <a:avLst/>
            </a:prstGeom>
            <a:solidFill>
              <a:srgbClr val="E2231A">
                <a:alpha val="90196"/>
              </a:srgbClr>
            </a:solidFill>
          </p:spPr>
          <p:txBody>
            <a:bodyPr/>
            <a:lstStyle/>
            <a:p/>
          </p:txBody>
        </p:sp>
        <p:sp>
          <p:nvSpPr>
            <p:cNvPr id="35" name="rc35"/>
            <p:cNvSpPr/>
            <p:nvPr/>
          </p:nvSpPr>
          <p:spPr>
            <a:xfrm>
              <a:off x="4228248" y="4115737"/>
              <a:ext cx="239888" cy="96271"/>
            </a:xfrm>
            <a:prstGeom prst="rect">
              <a:avLst/>
            </a:prstGeom>
            <a:solidFill>
              <a:srgbClr val="E2231A">
                <a:alpha val="90196"/>
              </a:srgbClr>
            </a:solidFill>
          </p:spPr>
          <p:txBody>
            <a:bodyPr/>
            <a:lstStyle/>
            <a:p/>
          </p:txBody>
        </p:sp>
        <p:sp>
          <p:nvSpPr>
            <p:cNvPr id="36" name="rc36"/>
            <p:cNvSpPr/>
            <p:nvPr/>
          </p:nvSpPr>
          <p:spPr>
            <a:xfrm>
              <a:off x="4494791" y="4163776"/>
              <a:ext cx="239888" cy="48232"/>
            </a:xfrm>
            <a:prstGeom prst="rect">
              <a:avLst/>
            </a:prstGeom>
            <a:solidFill>
              <a:srgbClr val="E2231A">
                <a:alpha val="90196"/>
              </a:srgbClr>
            </a:solidFill>
          </p:spPr>
          <p:txBody>
            <a:bodyPr/>
            <a:lstStyle/>
            <a:p/>
          </p:txBody>
        </p:sp>
        <p:sp>
          <p:nvSpPr>
            <p:cNvPr id="37" name="rc37"/>
            <p:cNvSpPr/>
            <p:nvPr/>
          </p:nvSpPr>
          <p:spPr>
            <a:xfrm>
              <a:off x="4761334" y="3682350"/>
              <a:ext cx="239888" cy="529658"/>
            </a:xfrm>
            <a:prstGeom prst="rect">
              <a:avLst/>
            </a:prstGeom>
            <a:solidFill>
              <a:srgbClr val="E2231A">
                <a:alpha val="90196"/>
              </a:srgbClr>
            </a:solidFill>
          </p:spPr>
          <p:txBody>
            <a:bodyPr/>
            <a:lstStyle/>
            <a:p/>
          </p:txBody>
        </p:sp>
        <p:sp>
          <p:nvSpPr>
            <p:cNvPr id="38" name="rc38"/>
            <p:cNvSpPr/>
            <p:nvPr/>
          </p:nvSpPr>
          <p:spPr>
            <a:xfrm>
              <a:off x="5027877" y="4117478"/>
              <a:ext cx="239888" cy="94531"/>
            </a:xfrm>
            <a:prstGeom prst="rect">
              <a:avLst/>
            </a:prstGeom>
            <a:solidFill>
              <a:srgbClr val="E2231A">
                <a:alpha val="90196"/>
              </a:srgbClr>
            </a:solidFill>
          </p:spPr>
          <p:txBody>
            <a:bodyPr/>
            <a:lstStyle/>
            <a:p/>
          </p:txBody>
        </p:sp>
        <p:sp>
          <p:nvSpPr>
            <p:cNvPr id="39" name="rc39"/>
            <p:cNvSpPr/>
            <p:nvPr/>
          </p:nvSpPr>
          <p:spPr>
            <a:xfrm>
              <a:off x="5294420" y="4120112"/>
              <a:ext cx="239888" cy="91897"/>
            </a:xfrm>
            <a:prstGeom prst="rect">
              <a:avLst/>
            </a:prstGeom>
            <a:solidFill>
              <a:srgbClr val="E2231A">
                <a:alpha val="90196"/>
              </a:srgbClr>
            </a:solidFill>
          </p:spPr>
          <p:txBody>
            <a:bodyPr/>
            <a:lstStyle/>
            <a:p/>
          </p:txBody>
        </p:sp>
        <p:sp>
          <p:nvSpPr>
            <p:cNvPr id="40" name="rc40"/>
            <p:cNvSpPr/>
            <p:nvPr/>
          </p:nvSpPr>
          <p:spPr>
            <a:xfrm>
              <a:off x="5560963" y="4076867"/>
              <a:ext cx="239888" cy="135142"/>
            </a:xfrm>
            <a:prstGeom prst="rect">
              <a:avLst/>
            </a:prstGeom>
            <a:solidFill>
              <a:srgbClr val="E2231A">
                <a:alpha val="90196"/>
              </a:srgbClr>
            </a:solidFill>
          </p:spPr>
          <p:txBody>
            <a:bodyPr/>
            <a:lstStyle/>
            <a:p/>
          </p:txBody>
        </p:sp>
        <p:sp>
          <p:nvSpPr>
            <p:cNvPr id="41" name="rc41"/>
            <p:cNvSpPr/>
            <p:nvPr/>
          </p:nvSpPr>
          <p:spPr>
            <a:xfrm>
              <a:off x="5827506" y="3149634"/>
              <a:ext cx="239888" cy="1062375"/>
            </a:xfrm>
            <a:prstGeom prst="rect">
              <a:avLst/>
            </a:prstGeom>
            <a:solidFill>
              <a:srgbClr val="E2231A">
                <a:alpha val="90196"/>
              </a:srgbClr>
            </a:solidFill>
          </p:spPr>
          <p:txBody>
            <a:bodyPr/>
            <a:lstStyle/>
            <a:p/>
          </p:txBody>
        </p:sp>
        <p:sp>
          <p:nvSpPr>
            <p:cNvPr id="42" name="rc42"/>
            <p:cNvSpPr/>
            <p:nvPr/>
          </p:nvSpPr>
          <p:spPr>
            <a:xfrm>
              <a:off x="6094049" y="4079284"/>
              <a:ext cx="239888" cy="132725"/>
            </a:xfrm>
            <a:prstGeom prst="rect">
              <a:avLst/>
            </a:prstGeom>
            <a:solidFill>
              <a:srgbClr val="E2231A">
                <a:alpha val="90196"/>
              </a:srgbClr>
            </a:solidFill>
          </p:spPr>
          <p:txBody>
            <a:bodyPr/>
            <a:lstStyle/>
            <a:p/>
          </p:txBody>
        </p:sp>
        <p:sp>
          <p:nvSpPr>
            <p:cNvPr id="43" name="rc43"/>
            <p:cNvSpPr/>
            <p:nvPr/>
          </p:nvSpPr>
          <p:spPr>
            <a:xfrm>
              <a:off x="6360593" y="3016898"/>
              <a:ext cx="239888" cy="1195111"/>
            </a:xfrm>
            <a:prstGeom prst="rect">
              <a:avLst/>
            </a:prstGeom>
            <a:solidFill>
              <a:srgbClr val="E2231A">
                <a:alpha val="90196"/>
              </a:srgbClr>
            </a:solidFill>
          </p:spPr>
          <p:txBody>
            <a:bodyPr/>
            <a:lstStyle/>
            <a:p/>
          </p:txBody>
        </p:sp>
        <p:sp>
          <p:nvSpPr>
            <p:cNvPr id="44" name="rc44"/>
            <p:cNvSpPr/>
            <p:nvPr/>
          </p:nvSpPr>
          <p:spPr>
            <a:xfrm>
              <a:off x="6627136" y="3861469"/>
              <a:ext cx="239888" cy="350540"/>
            </a:xfrm>
            <a:prstGeom prst="rect">
              <a:avLst/>
            </a:prstGeom>
            <a:solidFill>
              <a:srgbClr val="E2231A">
                <a:alpha val="90196"/>
              </a:srgbClr>
            </a:solidFill>
          </p:spPr>
          <p:txBody>
            <a:bodyPr/>
            <a:lstStyle/>
            <a:p/>
          </p:txBody>
        </p:sp>
        <p:sp>
          <p:nvSpPr>
            <p:cNvPr id="45" name="rc45"/>
            <p:cNvSpPr/>
            <p:nvPr/>
          </p:nvSpPr>
          <p:spPr>
            <a:xfrm>
              <a:off x="6893679" y="4168446"/>
              <a:ext cx="239888" cy="43563"/>
            </a:xfrm>
            <a:prstGeom prst="rect">
              <a:avLst/>
            </a:prstGeom>
            <a:solidFill>
              <a:srgbClr val="E2231A">
                <a:alpha val="90196"/>
              </a:srgbClr>
            </a:solidFill>
          </p:spPr>
          <p:txBody>
            <a:bodyPr/>
            <a:lstStyle/>
            <a:p/>
          </p:txBody>
        </p:sp>
        <p:sp>
          <p:nvSpPr>
            <p:cNvPr id="46" name="rc46"/>
            <p:cNvSpPr/>
            <p:nvPr/>
          </p:nvSpPr>
          <p:spPr>
            <a:xfrm>
              <a:off x="7160222" y="3609209"/>
              <a:ext cx="239888" cy="602800"/>
            </a:xfrm>
            <a:prstGeom prst="rect">
              <a:avLst/>
            </a:prstGeom>
            <a:solidFill>
              <a:srgbClr val="E2231A">
                <a:alpha val="90196"/>
              </a:srgbClr>
            </a:solidFill>
          </p:spPr>
          <p:txBody>
            <a:bodyPr/>
            <a:lstStyle/>
            <a:p/>
          </p:txBody>
        </p:sp>
        <p:sp>
          <p:nvSpPr>
            <p:cNvPr id="47" name="rc47"/>
            <p:cNvSpPr/>
            <p:nvPr/>
          </p:nvSpPr>
          <p:spPr>
            <a:xfrm>
              <a:off x="7426765" y="3190808"/>
              <a:ext cx="239888" cy="1021201"/>
            </a:xfrm>
            <a:prstGeom prst="rect">
              <a:avLst/>
            </a:prstGeom>
            <a:solidFill>
              <a:srgbClr val="E2231A">
                <a:alpha val="90196"/>
              </a:srgbClr>
            </a:solidFill>
          </p:spPr>
          <p:txBody>
            <a:bodyPr/>
            <a:lstStyle/>
            <a:p/>
          </p:txBody>
        </p:sp>
        <p:sp>
          <p:nvSpPr>
            <p:cNvPr id="48" name="rc48"/>
            <p:cNvSpPr/>
            <p:nvPr/>
          </p:nvSpPr>
          <p:spPr>
            <a:xfrm>
              <a:off x="7693308" y="3366875"/>
              <a:ext cx="239888" cy="845133"/>
            </a:xfrm>
            <a:prstGeom prst="rect">
              <a:avLst/>
            </a:prstGeom>
            <a:solidFill>
              <a:srgbClr val="E2231A">
                <a:alpha val="90196"/>
              </a:srgbClr>
            </a:solidFill>
          </p:spPr>
          <p:txBody>
            <a:bodyPr/>
            <a:lstStyle/>
            <a:p/>
          </p:txBody>
        </p:sp>
        <p:sp>
          <p:nvSpPr>
            <p:cNvPr id="49" name="rc49"/>
            <p:cNvSpPr/>
            <p:nvPr/>
          </p:nvSpPr>
          <p:spPr>
            <a:xfrm>
              <a:off x="7959851" y="3709783"/>
              <a:ext cx="239888" cy="502225"/>
            </a:xfrm>
            <a:prstGeom prst="rect">
              <a:avLst/>
            </a:prstGeom>
            <a:solidFill>
              <a:srgbClr val="E2231A">
                <a:alpha val="90196"/>
              </a:srgbClr>
            </a:solidFill>
          </p:spPr>
          <p:txBody>
            <a:bodyPr/>
            <a:lstStyle/>
            <a:p/>
          </p:txBody>
        </p:sp>
        <p:sp>
          <p:nvSpPr>
            <p:cNvPr id="50" name="rc50"/>
            <p:cNvSpPr/>
            <p:nvPr/>
          </p:nvSpPr>
          <p:spPr>
            <a:xfrm>
              <a:off x="1829360" y="3685210"/>
              <a:ext cx="239888" cy="330498"/>
            </a:xfrm>
            <a:prstGeom prst="rect">
              <a:avLst/>
            </a:prstGeom>
            <a:solidFill>
              <a:srgbClr val="B3B3B3">
                <a:alpha val="90196"/>
              </a:srgbClr>
            </a:solidFill>
          </p:spPr>
          <p:txBody>
            <a:bodyPr/>
            <a:lstStyle/>
            <a:p/>
          </p:txBody>
        </p:sp>
        <p:sp>
          <p:nvSpPr>
            <p:cNvPr id="51" name="rc51"/>
            <p:cNvSpPr/>
            <p:nvPr/>
          </p:nvSpPr>
          <p:spPr>
            <a:xfrm>
              <a:off x="2895532" y="3782242"/>
              <a:ext cx="239888" cy="238713"/>
            </a:xfrm>
            <a:prstGeom prst="rect">
              <a:avLst/>
            </a:prstGeom>
            <a:solidFill>
              <a:srgbClr val="B3B3B3">
                <a:alpha val="90196"/>
              </a:srgbClr>
            </a:solidFill>
          </p:spPr>
          <p:txBody>
            <a:bodyPr/>
            <a:lstStyle/>
            <a:p/>
          </p:txBody>
        </p:sp>
        <p:sp>
          <p:nvSpPr>
            <p:cNvPr id="52" name="rc52"/>
            <p:cNvSpPr/>
            <p:nvPr/>
          </p:nvSpPr>
          <p:spPr>
            <a:xfrm>
              <a:off x="3162075" y="3489274"/>
              <a:ext cx="239888" cy="532208"/>
            </a:xfrm>
            <a:prstGeom prst="rect">
              <a:avLst/>
            </a:prstGeom>
            <a:solidFill>
              <a:srgbClr val="B3B3B3">
                <a:alpha val="90196"/>
              </a:srgbClr>
            </a:solidFill>
          </p:spPr>
          <p:txBody>
            <a:bodyPr/>
            <a:lstStyle/>
            <a:p/>
          </p:txBody>
        </p:sp>
        <p:sp>
          <p:nvSpPr>
            <p:cNvPr id="53" name="rc53"/>
            <p:cNvSpPr/>
            <p:nvPr/>
          </p:nvSpPr>
          <p:spPr>
            <a:xfrm>
              <a:off x="3428618" y="3922724"/>
              <a:ext cx="239888" cy="98513"/>
            </a:xfrm>
            <a:prstGeom prst="rect">
              <a:avLst/>
            </a:prstGeom>
            <a:solidFill>
              <a:srgbClr val="B3B3B3">
                <a:alpha val="90196"/>
              </a:srgbClr>
            </a:solidFill>
          </p:spPr>
          <p:txBody>
            <a:bodyPr/>
            <a:lstStyle/>
            <a:p/>
          </p:txBody>
        </p:sp>
        <p:sp>
          <p:nvSpPr>
            <p:cNvPr id="54" name="rc54"/>
            <p:cNvSpPr/>
            <p:nvPr/>
          </p:nvSpPr>
          <p:spPr>
            <a:xfrm>
              <a:off x="3695161" y="3827413"/>
              <a:ext cx="239888" cy="193259"/>
            </a:xfrm>
            <a:prstGeom prst="rect">
              <a:avLst/>
            </a:prstGeom>
            <a:solidFill>
              <a:srgbClr val="B3B3B3">
                <a:alpha val="90196"/>
              </a:srgbClr>
            </a:solidFill>
          </p:spPr>
          <p:txBody>
            <a:bodyPr/>
            <a:lstStyle/>
            <a:p/>
          </p:txBody>
        </p:sp>
        <p:sp>
          <p:nvSpPr>
            <p:cNvPr id="55" name="rc55"/>
            <p:cNvSpPr/>
            <p:nvPr/>
          </p:nvSpPr>
          <p:spPr>
            <a:xfrm>
              <a:off x="3961705" y="3781524"/>
              <a:ext cx="239888" cy="190512"/>
            </a:xfrm>
            <a:prstGeom prst="rect">
              <a:avLst/>
            </a:prstGeom>
            <a:solidFill>
              <a:srgbClr val="B3B3B3">
                <a:alpha val="90196"/>
              </a:srgbClr>
            </a:solidFill>
          </p:spPr>
          <p:txBody>
            <a:bodyPr/>
            <a:lstStyle/>
            <a:p/>
          </p:txBody>
        </p:sp>
        <p:sp>
          <p:nvSpPr>
            <p:cNvPr id="56" name="rc56"/>
            <p:cNvSpPr/>
            <p:nvPr/>
          </p:nvSpPr>
          <p:spPr>
            <a:xfrm>
              <a:off x="4228248" y="4069089"/>
              <a:ext cx="239888" cy="46648"/>
            </a:xfrm>
            <a:prstGeom prst="rect">
              <a:avLst/>
            </a:prstGeom>
            <a:solidFill>
              <a:srgbClr val="B3B3B3">
                <a:alpha val="90196"/>
              </a:srgbClr>
            </a:solidFill>
          </p:spPr>
          <p:txBody>
            <a:bodyPr/>
            <a:lstStyle/>
            <a:p/>
          </p:txBody>
        </p:sp>
        <p:sp>
          <p:nvSpPr>
            <p:cNvPr id="57" name="rc57"/>
            <p:cNvSpPr/>
            <p:nvPr/>
          </p:nvSpPr>
          <p:spPr>
            <a:xfrm>
              <a:off x="4494791" y="3832494"/>
              <a:ext cx="239888" cy="331282"/>
            </a:xfrm>
            <a:prstGeom prst="rect">
              <a:avLst/>
            </a:prstGeom>
            <a:solidFill>
              <a:srgbClr val="B3B3B3">
                <a:alpha val="90196"/>
              </a:srgbClr>
            </a:solidFill>
          </p:spPr>
          <p:txBody>
            <a:bodyPr/>
            <a:lstStyle/>
            <a:p/>
          </p:txBody>
        </p:sp>
        <p:sp>
          <p:nvSpPr>
            <p:cNvPr id="58" name="rc58"/>
            <p:cNvSpPr/>
            <p:nvPr/>
          </p:nvSpPr>
          <p:spPr>
            <a:xfrm>
              <a:off x="4761334" y="3076598"/>
              <a:ext cx="239888" cy="605752"/>
            </a:xfrm>
            <a:prstGeom prst="rect">
              <a:avLst/>
            </a:prstGeom>
            <a:solidFill>
              <a:srgbClr val="B3B3B3">
                <a:alpha val="90196"/>
              </a:srgbClr>
            </a:solidFill>
          </p:spPr>
          <p:txBody>
            <a:bodyPr/>
            <a:lstStyle/>
            <a:p/>
          </p:txBody>
        </p:sp>
        <p:sp>
          <p:nvSpPr>
            <p:cNvPr id="59" name="rc59"/>
            <p:cNvSpPr/>
            <p:nvPr/>
          </p:nvSpPr>
          <p:spPr>
            <a:xfrm>
              <a:off x="5027877" y="4022776"/>
              <a:ext cx="239888" cy="94701"/>
            </a:xfrm>
            <a:prstGeom prst="rect">
              <a:avLst/>
            </a:prstGeom>
            <a:solidFill>
              <a:srgbClr val="B3B3B3">
                <a:alpha val="90196"/>
              </a:srgbClr>
            </a:solidFill>
          </p:spPr>
          <p:txBody>
            <a:bodyPr/>
            <a:lstStyle/>
            <a:p/>
          </p:txBody>
        </p:sp>
        <p:sp>
          <p:nvSpPr>
            <p:cNvPr id="60" name="rc60"/>
            <p:cNvSpPr/>
            <p:nvPr/>
          </p:nvSpPr>
          <p:spPr>
            <a:xfrm>
              <a:off x="5294420" y="4022382"/>
              <a:ext cx="239888" cy="97729"/>
            </a:xfrm>
            <a:prstGeom prst="rect">
              <a:avLst/>
            </a:prstGeom>
            <a:solidFill>
              <a:srgbClr val="B3B3B3">
                <a:alpha val="90196"/>
              </a:srgbClr>
            </a:solidFill>
          </p:spPr>
          <p:txBody>
            <a:bodyPr/>
            <a:lstStyle/>
            <a:p/>
          </p:txBody>
        </p:sp>
        <p:sp>
          <p:nvSpPr>
            <p:cNvPr id="61" name="rc61"/>
            <p:cNvSpPr/>
            <p:nvPr/>
          </p:nvSpPr>
          <p:spPr>
            <a:xfrm>
              <a:off x="5827506" y="2400968"/>
              <a:ext cx="239888" cy="748666"/>
            </a:xfrm>
            <a:prstGeom prst="rect">
              <a:avLst/>
            </a:prstGeom>
            <a:solidFill>
              <a:srgbClr val="B3B3B3">
                <a:alpha val="90196"/>
              </a:srgbClr>
            </a:solidFill>
          </p:spPr>
          <p:txBody>
            <a:bodyPr/>
            <a:lstStyle/>
            <a:p/>
          </p:txBody>
        </p:sp>
        <p:sp>
          <p:nvSpPr>
            <p:cNvPr id="62" name="rc62"/>
            <p:cNvSpPr/>
            <p:nvPr/>
          </p:nvSpPr>
          <p:spPr>
            <a:xfrm>
              <a:off x="6360593" y="2063743"/>
              <a:ext cx="239888" cy="953154"/>
            </a:xfrm>
            <a:prstGeom prst="rect">
              <a:avLst/>
            </a:prstGeom>
            <a:solidFill>
              <a:srgbClr val="B3B3B3">
                <a:alpha val="90196"/>
              </a:srgbClr>
            </a:solidFill>
          </p:spPr>
          <p:txBody>
            <a:bodyPr/>
            <a:lstStyle/>
            <a:p/>
          </p:txBody>
        </p:sp>
        <p:sp>
          <p:nvSpPr>
            <p:cNvPr id="63" name="rc63"/>
            <p:cNvSpPr/>
            <p:nvPr/>
          </p:nvSpPr>
          <p:spPr>
            <a:xfrm>
              <a:off x="6627136" y="3219853"/>
              <a:ext cx="239888" cy="641616"/>
            </a:xfrm>
            <a:prstGeom prst="rect">
              <a:avLst/>
            </a:prstGeom>
            <a:solidFill>
              <a:srgbClr val="B3B3B3">
                <a:alpha val="90196"/>
              </a:srgbClr>
            </a:solidFill>
          </p:spPr>
          <p:txBody>
            <a:bodyPr/>
            <a:lstStyle/>
            <a:p/>
          </p:txBody>
        </p:sp>
        <p:sp>
          <p:nvSpPr>
            <p:cNvPr id="64" name="rc64"/>
            <p:cNvSpPr/>
            <p:nvPr/>
          </p:nvSpPr>
          <p:spPr>
            <a:xfrm>
              <a:off x="6893679" y="4073559"/>
              <a:ext cx="239888" cy="94887"/>
            </a:xfrm>
            <a:prstGeom prst="rect">
              <a:avLst/>
            </a:prstGeom>
            <a:solidFill>
              <a:srgbClr val="B3B3B3">
                <a:alpha val="90196"/>
              </a:srgbClr>
            </a:solidFill>
          </p:spPr>
          <p:txBody>
            <a:bodyPr/>
            <a:lstStyle/>
            <a:p/>
          </p:txBody>
        </p:sp>
        <p:sp>
          <p:nvSpPr>
            <p:cNvPr id="65" name="rc65"/>
            <p:cNvSpPr/>
            <p:nvPr/>
          </p:nvSpPr>
          <p:spPr>
            <a:xfrm>
              <a:off x="7160222" y="3445816"/>
              <a:ext cx="239888" cy="163393"/>
            </a:xfrm>
            <a:prstGeom prst="rect">
              <a:avLst/>
            </a:prstGeom>
            <a:solidFill>
              <a:srgbClr val="B3B3B3">
                <a:alpha val="90196"/>
              </a:srgbClr>
            </a:solidFill>
          </p:spPr>
          <p:txBody>
            <a:bodyPr/>
            <a:lstStyle/>
            <a:p/>
          </p:txBody>
        </p:sp>
        <p:sp>
          <p:nvSpPr>
            <p:cNvPr id="66" name="rc66"/>
            <p:cNvSpPr/>
            <p:nvPr/>
          </p:nvSpPr>
          <p:spPr>
            <a:xfrm>
              <a:off x="7426765" y="3061001"/>
              <a:ext cx="239888" cy="129807"/>
            </a:xfrm>
            <a:prstGeom prst="rect">
              <a:avLst/>
            </a:prstGeom>
            <a:solidFill>
              <a:srgbClr val="B3B3B3">
                <a:alpha val="90196"/>
              </a:srgbClr>
            </a:solidFill>
          </p:spPr>
          <p:txBody>
            <a:bodyPr/>
            <a:lstStyle/>
            <a:p/>
          </p:txBody>
        </p:sp>
        <p:sp>
          <p:nvSpPr>
            <p:cNvPr id="67" name="rc67"/>
            <p:cNvSpPr/>
            <p:nvPr/>
          </p:nvSpPr>
          <p:spPr>
            <a:xfrm>
              <a:off x="7693308" y="2851349"/>
              <a:ext cx="239888" cy="515526"/>
            </a:xfrm>
            <a:prstGeom prst="rect">
              <a:avLst/>
            </a:prstGeom>
            <a:solidFill>
              <a:srgbClr val="B3B3B3">
                <a:alpha val="90196"/>
              </a:srgbClr>
            </a:solidFill>
          </p:spPr>
          <p:txBody>
            <a:bodyPr/>
            <a:lstStyle/>
            <a:p/>
          </p:txBody>
        </p:sp>
        <p:sp>
          <p:nvSpPr>
            <p:cNvPr id="68" name="rc68"/>
            <p:cNvSpPr/>
            <p:nvPr/>
          </p:nvSpPr>
          <p:spPr>
            <a:xfrm>
              <a:off x="7959851" y="2851463"/>
              <a:ext cx="239888" cy="858320"/>
            </a:xfrm>
            <a:prstGeom prst="rect">
              <a:avLst/>
            </a:prstGeom>
            <a:solidFill>
              <a:srgbClr val="B3B3B3">
                <a:alpha val="90196"/>
              </a:srgbClr>
            </a:solidFill>
          </p:spPr>
          <p:txBody>
            <a:bodyPr/>
            <a:lstStyle/>
            <a:p/>
          </p:txBody>
        </p:sp>
        <p:sp>
          <p:nvSpPr>
            <p:cNvPr id="69" name="pl69"/>
            <p:cNvSpPr/>
            <p:nvPr/>
          </p:nvSpPr>
          <p:spPr>
            <a:xfrm>
              <a:off x="1416218" y="2085226"/>
              <a:ext cx="6663577" cy="558549"/>
            </a:xfrm>
            <a:custGeom>
              <a:avLst/>
              <a:pathLst>
                <a:path w="6663577" h="558549">
                  <a:moveTo>
                    <a:pt x="0" y="64447"/>
                  </a:moveTo>
                  <a:lnTo>
                    <a:pt x="266543" y="85930"/>
                  </a:lnTo>
                  <a:lnTo>
                    <a:pt x="533086" y="64447"/>
                  </a:lnTo>
                  <a:lnTo>
                    <a:pt x="799629" y="64447"/>
                  </a:lnTo>
                  <a:lnTo>
                    <a:pt x="1066172" y="64447"/>
                  </a:lnTo>
                  <a:lnTo>
                    <a:pt x="1332715" y="64447"/>
                  </a:lnTo>
                  <a:lnTo>
                    <a:pt x="1599258" y="64447"/>
                  </a:lnTo>
                  <a:lnTo>
                    <a:pt x="1865801" y="64447"/>
                  </a:lnTo>
                  <a:lnTo>
                    <a:pt x="2132344" y="64447"/>
                  </a:lnTo>
                  <a:lnTo>
                    <a:pt x="2398888" y="64447"/>
                  </a:lnTo>
                  <a:lnTo>
                    <a:pt x="2665431" y="85930"/>
                  </a:lnTo>
                  <a:lnTo>
                    <a:pt x="2931974" y="21482"/>
                  </a:lnTo>
                  <a:lnTo>
                    <a:pt x="3198517" y="0"/>
                  </a:lnTo>
                  <a:lnTo>
                    <a:pt x="3465060" y="214826"/>
                  </a:lnTo>
                  <a:lnTo>
                    <a:pt x="3731603" y="21482"/>
                  </a:lnTo>
                  <a:lnTo>
                    <a:pt x="3998146" y="21482"/>
                  </a:lnTo>
                  <a:lnTo>
                    <a:pt x="4264689" y="42965"/>
                  </a:lnTo>
                  <a:lnTo>
                    <a:pt x="4531233" y="494101"/>
                  </a:lnTo>
                  <a:lnTo>
                    <a:pt x="4797776" y="42965"/>
                  </a:lnTo>
                  <a:lnTo>
                    <a:pt x="5064319" y="558549"/>
                  </a:lnTo>
                  <a:lnTo>
                    <a:pt x="5330862" y="150378"/>
                  </a:lnTo>
                  <a:lnTo>
                    <a:pt x="5597405" y="0"/>
                  </a:lnTo>
                  <a:lnTo>
                    <a:pt x="5863948" y="279274"/>
                  </a:lnTo>
                  <a:lnTo>
                    <a:pt x="6130491" y="494101"/>
                  </a:lnTo>
                  <a:lnTo>
                    <a:pt x="6397034" y="408170"/>
                  </a:lnTo>
                  <a:lnTo>
                    <a:pt x="6663577" y="236309"/>
                  </a:lnTo>
                </a:path>
              </a:pathLst>
            </a:custGeom>
            <a:ln w="27101" cap="flat">
              <a:solidFill>
                <a:srgbClr val="3283FE">
                  <a:alpha val="100000"/>
                </a:srgbClr>
              </a:solidFill>
              <a:prstDash val="solid"/>
              <a:round/>
            </a:ln>
          </p:spPr>
          <p:txBody>
            <a:bodyPr/>
            <a:lstStyle/>
            <a:p/>
          </p:txBody>
        </p:sp>
        <p:sp>
          <p:nvSpPr>
            <p:cNvPr id="70" name="pl70"/>
            <p:cNvSpPr/>
            <p:nvPr/>
          </p:nvSpPr>
          <p:spPr>
            <a:xfrm>
              <a:off x="1416218" y="2085226"/>
              <a:ext cx="6663577" cy="945237"/>
            </a:xfrm>
            <a:custGeom>
              <a:avLst/>
              <a:pathLst>
                <a:path w="6663577" h="945237">
                  <a:moveTo>
                    <a:pt x="0" y="21482"/>
                  </a:moveTo>
                  <a:lnTo>
                    <a:pt x="266543" y="0"/>
                  </a:lnTo>
                  <a:lnTo>
                    <a:pt x="533086" y="214826"/>
                  </a:lnTo>
                  <a:lnTo>
                    <a:pt x="799629" y="64447"/>
                  </a:lnTo>
                  <a:lnTo>
                    <a:pt x="1066172" y="42965"/>
                  </a:lnTo>
                  <a:lnTo>
                    <a:pt x="1332715" y="42965"/>
                  </a:lnTo>
                  <a:lnTo>
                    <a:pt x="1599258" y="171861"/>
                  </a:lnTo>
                  <a:lnTo>
                    <a:pt x="1865801" y="300757"/>
                  </a:lnTo>
                  <a:lnTo>
                    <a:pt x="2132344" y="107413"/>
                  </a:lnTo>
                  <a:lnTo>
                    <a:pt x="2398888" y="150378"/>
                  </a:lnTo>
                  <a:lnTo>
                    <a:pt x="2665431" y="171861"/>
                  </a:lnTo>
                  <a:lnTo>
                    <a:pt x="2931974" y="42965"/>
                  </a:lnTo>
                  <a:lnTo>
                    <a:pt x="3198517" y="150378"/>
                  </a:lnTo>
                  <a:lnTo>
                    <a:pt x="3465060" y="494101"/>
                  </a:lnTo>
                  <a:lnTo>
                    <a:pt x="3731603" y="64447"/>
                  </a:lnTo>
                  <a:lnTo>
                    <a:pt x="3998146" y="64447"/>
                  </a:lnTo>
                  <a:lnTo>
                    <a:pt x="4264689" y="21482"/>
                  </a:lnTo>
                  <a:lnTo>
                    <a:pt x="4531233" y="794858"/>
                  </a:lnTo>
                  <a:lnTo>
                    <a:pt x="4797776" y="0"/>
                  </a:lnTo>
                  <a:lnTo>
                    <a:pt x="5064319" y="945237"/>
                  </a:lnTo>
                  <a:lnTo>
                    <a:pt x="5330862" y="429653"/>
                  </a:lnTo>
                  <a:lnTo>
                    <a:pt x="5597405" y="42965"/>
                  </a:lnTo>
                  <a:lnTo>
                    <a:pt x="5863948" y="343722"/>
                  </a:lnTo>
                  <a:lnTo>
                    <a:pt x="6130491" y="537066"/>
                  </a:lnTo>
                  <a:lnTo>
                    <a:pt x="6397034" y="644479"/>
                  </a:lnTo>
                  <a:lnTo>
                    <a:pt x="6663577" y="644479"/>
                  </a:lnTo>
                </a:path>
              </a:pathLst>
            </a:custGeom>
            <a:ln w="27101" cap="flat">
              <a:solidFill>
                <a:srgbClr val="FFA500">
                  <a:alpha val="100000"/>
                </a:srgbClr>
              </a:solidFill>
              <a:prstDash val="solid"/>
              <a:round/>
            </a:ln>
          </p:spPr>
          <p:txBody>
            <a:bodyPr/>
            <a:lstStyle/>
            <a:p/>
          </p:txBody>
        </p:sp>
        <p:sp>
          <p:nvSpPr>
            <p:cNvPr id="71" name="tx71"/>
            <p:cNvSpPr/>
            <p:nvPr/>
          </p:nvSpPr>
          <p:spPr>
            <a:xfrm>
              <a:off x="1345880"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2" name="tx72"/>
            <p:cNvSpPr/>
            <p:nvPr/>
          </p:nvSpPr>
          <p:spPr>
            <a:xfrm>
              <a:off x="1345880"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98</a:t>
              </a:r>
            </a:p>
          </p:txBody>
        </p:sp>
        <p:sp>
          <p:nvSpPr>
            <p:cNvPr id="73" name="tx73"/>
            <p:cNvSpPr/>
            <p:nvPr/>
          </p:nvSpPr>
          <p:spPr>
            <a:xfrm>
              <a:off x="2678595"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74" name="tx74"/>
            <p:cNvSpPr/>
            <p:nvPr/>
          </p:nvSpPr>
          <p:spPr>
            <a:xfrm>
              <a:off x="2678595" y="194521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75" name="tx75"/>
            <p:cNvSpPr/>
            <p:nvPr/>
          </p:nvSpPr>
          <p:spPr>
            <a:xfrm>
              <a:off x="4011311"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6" name="tx76"/>
            <p:cNvSpPr/>
            <p:nvPr/>
          </p:nvSpPr>
          <p:spPr>
            <a:xfrm>
              <a:off x="4011311"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7" name="tx77"/>
            <p:cNvSpPr/>
            <p:nvPr/>
          </p:nvSpPr>
          <p:spPr>
            <a:xfrm>
              <a:off x="5344027" y="19237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98</a:t>
              </a:r>
            </a:p>
          </p:txBody>
        </p:sp>
        <p:sp>
          <p:nvSpPr>
            <p:cNvPr id="78" name="tx78"/>
            <p:cNvSpPr/>
            <p:nvPr/>
          </p:nvSpPr>
          <p:spPr>
            <a:xfrm>
              <a:off x="5344027" y="221113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96</a:t>
              </a:r>
            </a:p>
          </p:txBody>
        </p:sp>
        <p:sp>
          <p:nvSpPr>
            <p:cNvPr id="79" name="tx79"/>
            <p:cNvSpPr/>
            <p:nvPr/>
          </p:nvSpPr>
          <p:spPr>
            <a:xfrm>
              <a:off x="6410199" y="246073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73</a:t>
              </a:r>
            </a:p>
          </p:txBody>
        </p:sp>
        <p:sp>
          <p:nvSpPr>
            <p:cNvPr id="80" name="tx80"/>
            <p:cNvSpPr/>
            <p:nvPr/>
          </p:nvSpPr>
          <p:spPr>
            <a:xfrm>
              <a:off x="6410199"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81" name="tx81"/>
            <p:cNvSpPr/>
            <p:nvPr/>
          </p:nvSpPr>
          <p:spPr>
            <a:xfrm>
              <a:off x="6676742" y="205262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92</a:t>
              </a:r>
            </a:p>
          </p:txBody>
        </p:sp>
        <p:sp>
          <p:nvSpPr>
            <p:cNvPr id="82" name="tx82"/>
            <p:cNvSpPr/>
            <p:nvPr/>
          </p:nvSpPr>
          <p:spPr>
            <a:xfrm>
              <a:off x="6676742" y="257633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3" name="tx83"/>
            <p:cNvSpPr/>
            <p:nvPr/>
          </p:nvSpPr>
          <p:spPr>
            <a:xfrm>
              <a:off x="6943285"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84" name="tx84"/>
            <p:cNvSpPr/>
            <p:nvPr/>
          </p:nvSpPr>
          <p:spPr>
            <a:xfrm>
              <a:off x="6943285" y="21896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97</a:t>
              </a:r>
            </a:p>
          </p:txBody>
        </p:sp>
        <p:sp>
          <p:nvSpPr>
            <p:cNvPr id="85" name="tx85"/>
            <p:cNvSpPr/>
            <p:nvPr/>
          </p:nvSpPr>
          <p:spPr>
            <a:xfrm>
              <a:off x="7209828" y="218152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86</a:t>
              </a:r>
            </a:p>
          </p:txBody>
        </p:sp>
        <p:sp>
          <p:nvSpPr>
            <p:cNvPr id="86" name="tx86"/>
            <p:cNvSpPr/>
            <p:nvPr/>
          </p:nvSpPr>
          <p:spPr>
            <a:xfrm>
              <a:off x="7209828" y="2490344"/>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83</a:t>
              </a:r>
            </a:p>
          </p:txBody>
        </p:sp>
        <p:sp>
          <p:nvSpPr>
            <p:cNvPr id="87" name="tx87"/>
            <p:cNvSpPr/>
            <p:nvPr/>
          </p:nvSpPr>
          <p:spPr>
            <a:xfrm>
              <a:off x="7476372" y="239634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76</a:t>
              </a:r>
            </a:p>
          </p:txBody>
        </p:sp>
        <p:sp>
          <p:nvSpPr>
            <p:cNvPr id="88" name="tx88"/>
            <p:cNvSpPr/>
            <p:nvPr/>
          </p:nvSpPr>
          <p:spPr>
            <a:xfrm>
              <a:off x="7476372"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9" name="tx89"/>
            <p:cNvSpPr/>
            <p:nvPr/>
          </p:nvSpPr>
          <p:spPr>
            <a:xfrm>
              <a:off x="7742915" y="23104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80</a:t>
              </a:r>
            </a:p>
          </p:txBody>
        </p:sp>
        <p:sp>
          <p:nvSpPr>
            <p:cNvPr id="90" name="tx90"/>
            <p:cNvSpPr/>
            <p:nvPr/>
          </p:nvSpPr>
          <p:spPr>
            <a:xfrm>
              <a:off x="7742915"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1" name="tx91"/>
            <p:cNvSpPr/>
            <p:nvPr/>
          </p:nvSpPr>
          <p:spPr>
            <a:xfrm>
              <a:off x="800945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92" name="tx92"/>
            <p:cNvSpPr/>
            <p:nvPr/>
          </p:nvSpPr>
          <p:spPr>
            <a:xfrm>
              <a:off x="8009458" y="279116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69</a:t>
              </a:r>
            </a:p>
          </p:txBody>
        </p:sp>
        <p:sp>
          <p:nvSpPr>
            <p:cNvPr id="93" name="tx93"/>
            <p:cNvSpPr/>
            <p:nvPr/>
          </p:nvSpPr>
          <p:spPr>
            <a:xfrm>
              <a:off x="1340869" y="40731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4" name="tx94"/>
            <p:cNvSpPr/>
            <p:nvPr/>
          </p:nvSpPr>
          <p:spPr>
            <a:xfrm>
              <a:off x="2673584" y="407550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5" name="tx95"/>
            <p:cNvSpPr/>
            <p:nvPr/>
          </p:nvSpPr>
          <p:spPr>
            <a:xfrm>
              <a:off x="4006300" y="405158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96" name="tx96"/>
            <p:cNvSpPr/>
            <p:nvPr/>
          </p:nvSpPr>
          <p:spPr>
            <a:xfrm>
              <a:off x="5384220" y="4125620"/>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97" name="tx97"/>
            <p:cNvSpPr/>
            <p:nvPr/>
          </p:nvSpPr>
          <p:spPr>
            <a:xfrm>
              <a:off x="6405188" y="35740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0.6</a:t>
              </a:r>
            </a:p>
          </p:txBody>
        </p:sp>
        <p:sp>
          <p:nvSpPr>
            <p:cNvPr id="98" name="tx98"/>
            <p:cNvSpPr/>
            <p:nvPr/>
          </p:nvSpPr>
          <p:spPr>
            <a:xfrm>
              <a:off x="6671731" y="3996299"/>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99" name="tx99"/>
            <p:cNvSpPr/>
            <p:nvPr/>
          </p:nvSpPr>
          <p:spPr>
            <a:xfrm>
              <a:off x="6983478" y="414978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0" name="tx100"/>
            <p:cNvSpPr/>
            <p:nvPr/>
          </p:nvSpPr>
          <p:spPr>
            <a:xfrm>
              <a:off x="7204817" y="3870116"/>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1" name="tx101"/>
            <p:cNvSpPr/>
            <p:nvPr/>
          </p:nvSpPr>
          <p:spPr>
            <a:xfrm>
              <a:off x="7471361" y="366096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2" name="tx102"/>
            <p:cNvSpPr/>
            <p:nvPr/>
          </p:nvSpPr>
          <p:spPr>
            <a:xfrm>
              <a:off x="7737904" y="374900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03" name="tx103"/>
            <p:cNvSpPr/>
            <p:nvPr/>
          </p:nvSpPr>
          <p:spPr>
            <a:xfrm>
              <a:off x="8004447" y="392045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04" name="tx104"/>
            <p:cNvSpPr/>
            <p:nvPr/>
          </p:nvSpPr>
          <p:spPr>
            <a:xfrm>
              <a:off x="4006300" y="383634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05" name="tx105"/>
            <p:cNvSpPr/>
            <p:nvPr/>
          </p:nvSpPr>
          <p:spPr>
            <a:xfrm>
              <a:off x="5384220" y="403080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6" name="tx106"/>
            <p:cNvSpPr/>
            <p:nvPr/>
          </p:nvSpPr>
          <p:spPr>
            <a:xfrm>
              <a:off x="6405188" y="249988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a:t>
              </a:r>
            </a:p>
          </p:txBody>
        </p:sp>
        <p:sp>
          <p:nvSpPr>
            <p:cNvPr id="107" name="tx107"/>
            <p:cNvSpPr/>
            <p:nvPr/>
          </p:nvSpPr>
          <p:spPr>
            <a:xfrm>
              <a:off x="6671731" y="3500168"/>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0.3</a:t>
              </a:r>
            </a:p>
          </p:txBody>
        </p:sp>
        <p:sp>
          <p:nvSpPr>
            <p:cNvPr id="108" name="tx108"/>
            <p:cNvSpPr/>
            <p:nvPr/>
          </p:nvSpPr>
          <p:spPr>
            <a:xfrm>
              <a:off x="6983478" y="408056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a:t>
              </a:r>
            </a:p>
          </p:txBody>
        </p:sp>
        <p:sp>
          <p:nvSpPr>
            <p:cNvPr id="109" name="tx109"/>
            <p:cNvSpPr/>
            <p:nvPr/>
          </p:nvSpPr>
          <p:spPr>
            <a:xfrm>
              <a:off x="7204817" y="34870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0" name="tx110"/>
            <p:cNvSpPr/>
            <p:nvPr/>
          </p:nvSpPr>
          <p:spPr>
            <a:xfrm>
              <a:off x="7471361" y="308546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0.1</a:t>
              </a:r>
            </a:p>
          </p:txBody>
        </p:sp>
        <p:sp>
          <p:nvSpPr>
            <p:cNvPr id="111" name="tx111"/>
            <p:cNvSpPr/>
            <p:nvPr/>
          </p:nvSpPr>
          <p:spPr>
            <a:xfrm>
              <a:off x="7737904" y="306867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a:t>
              </a:r>
            </a:p>
          </p:txBody>
        </p:sp>
        <p:sp>
          <p:nvSpPr>
            <p:cNvPr id="112" name="tx112"/>
            <p:cNvSpPr/>
            <p:nvPr/>
          </p:nvSpPr>
          <p:spPr>
            <a:xfrm>
              <a:off x="8004447" y="324018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13" name="tx113"/>
            <p:cNvSpPr/>
            <p:nvPr/>
          </p:nvSpPr>
          <p:spPr>
            <a:xfrm>
              <a:off x="4006300" y="366348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0.2</a:t>
              </a:r>
            </a:p>
          </p:txBody>
        </p:sp>
        <p:sp>
          <p:nvSpPr>
            <p:cNvPr id="114" name="tx114"/>
            <p:cNvSpPr/>
            <p:nvPr/>
          </p:nvSpPr>
          <p:spPr>
            <a:xfrm>
              <a:off x="5339016" y="390434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5" name="tx115"/>
            <p:cNvSpPr/>
            <p:nvPr/>
          </p:nvSpPr>
          <p:spPr>
            <a:xfrm>
              <a:off x="6450392" y="19470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a:t>
              </a:r>
            </a:p>
          </p:txBody>
        </p:sp>
        <p:sp>
          <p:nvSpPr>
            <p:cNvPr id="116" name="tx116"/>
            <p:cNvSpPr/>
            <p:nvPr/>
          </p:nvSpPr>
          <p:spPr>
            <a:xfrm>
              <a:off x="6671731" y="310181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17" name="tx117"/>
            <p:cNvSpPr/>
            <p:nvPr/>
          </p:nvSpPr>
          <p:spPr>
            <a:xfrm>
              <a:off x="6938274" y="395552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0.1</a:t>
              </a:r>
            </a:p>
          </p:txBody>
        </p:sp>
        <p:sp>
          <p:nvSpPr>
            <p:cNvPr id="118" name="tx118"/>
            <p:cNvSpPr/>
            <p:nvPr/>
          </p:nvSpPr>
          <p:spPr>
            <a:xfrm>
              <a:off x="7204817" y="332777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0.4</a:t>
              </a:r>
            </a:p>
          </p:txBody>
        </p:sp>
        <p:sp>
          <p:nvSpPr>
            <p:cNvPr id="119" name="tx119"/>
            <p:cNvSpPr/>
            <p:nvPr/>
          </p:nvSpPr>
          <p:spPr>
            <a:xfrm>
              <a:off x="7471361" y="2942962"/>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0.5</a:t>
              </a:r>
            </a:p>
          </p:txBody>
        </p:sp>
        <p:sp>
          <p:nvSpPr>
            <p:cNvPr id="120" name="tx120"/>
            <p:cNvSpPr/>
            <p:nvPr/>
          </p:nvSpPr>
          <p:spPr>
            <a:xfrm>
              <a:off x="7737904" y="2733311"/>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21" name="tx121"/>
            <p:cNvSpPr/>
            <p:nvPr/>
          </p:nvSpPr>
          <p:spPr>
            <a:xfrm>
              <a:off x="8004447" y="2733424"/>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0.6</a:t>
              </a:r>
            </a:p>
          </p:txBody>
        </p:sp>
        <p:sp>
          <p:nvSpPr>
            <p:cNvPr id="122" name="tx122"/>
            <p:cNvSpPr/>
            <p:nvPr/>
          </p:nvSpPr>
          <p:spPr>
            <a:xfrm>
              <a:off x="577897" y="4159895"/>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0.0M</a:t>
              </a:r>
            </a:p>
          </p:txBody>
        </p:sp>
        <p:sp>
          <p:nvSpPr>
            <p:cNvPr id="123" name="tx123"/>
            <p:cNvSpPr/>
            <p:nvPr/>
          </p:nvSpPr>
          <p:spPr>
            <a:xfrm>
              <a:off x="577897" y="3527680"/>
              <a:ext cx="31057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0.3M</a:t>
              </a:r>
            </a:p>
          </p:txBody>
        </p:sp>
        <p:sp>
          <p:nvSpPr>
            <p:cNvPr id="124" name="tx124"/>
            <p:cNvSpPr/>
            <p:nvPr/>
          </p:nvSpPr>
          <p:spPr>
            <a:xfrm>
              <a:off x="577897" y="2895601"/>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0.6M</a:t>
              </a:r>
            </a:p>
          </p:txBody>
        </p:sp>
        <p:sp>
          <p:nvSpPr>
            <p:cNvPr id="125" name="tx125"/>
            <p:cNvSpPr/>
            <p:nvPr/>
          </p:nvSpPr>
          <p:spPr>
            <a:xfrm>
              <a:off x="577897" y="2263454"/>
              <a:ext cx="3105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0.9M</a:t>
              </a:r>
            </a:p>
          </p:txBody>
        </p:sp>
        <p:sp>
          <p:nvSpPr>
            <p:cNvPr id="126" name="tx12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27" name="tx12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8" name="tx12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9" name="tx12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30" name="tx13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1" name="tx13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2" name="tx13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33" name="tx13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34" name="tx13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35" name="tx13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37" name="tx13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8" name="tx13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9" name="tx13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40" name="tx14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rot="-5400000">
              <a:off x="-759388" y="3018617"/>
              <a:ext cx="241466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 and under-vaccinated (millions) (#)</a:t>
              </a:r>
            </a:p>
          </p:txBody>
        </p:sp>
        <p:sp>
          <p:nvSpPr>
            <p:cNvPr id="143" name="tx143"/>
            <p:cNvSpPr/>
            <p:nvPr/>
          </p:nvSpPr>
          <p:spPr>
            <a:xfrm rot="5400000">
              <a:off x="8364848" y="3018617"/>
              <a:ext cx="121105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 Coverage (%)</a:t>
              </a:r>
            </a:p>
          </p:txBody>
        </p:sp>
        <p:sp>
          <p:nvSpPr>
            <p:cNvPr id="144" name="pl144"/>
            <p:cNvSpPr/>
            <p:nvPr/>
          </p:nvSpPr>
          <p:spPr>
            <a:xfrm>
              <a:off x="2989438"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45" name="pl145"/>
            <p:cNvSpPr/>
            <p:nvPr/>
          </p:nvSpPr>
          <p:spPr>
            <a:xfrm>
              <a:off x="3736203"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46" name="tx146"/>
            <p:cNvSpPr/>
            <p:nvPr/>
          </p:nvSpPr>
          <p:spPr>
            <a:xfrm>
              <a:off x="3256537"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47" name="tx147"/>
            <p:cNvSpPr/>
            <p:nvPr/>
          </p:nvSpPr>
          <p:spPr>
            <a:xfrm>
              <a:off x="4003303"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8" name="rc148"/>
            <p:cNvSpPr/>
            <p:nvPr/>
          </p:nvSpPr>
          <p:spPr>
            <a:xfrm>
              <a:off x="4678790" y="5080163"/>
              <a:ext cx="201456" cy="201456"/>
            </a:xfrm>
            <a:prstGeom prst="rect">
              <a:avLst/>
            </a:prstGeom>
            <a:solidFill>
              <a:srgbClr val="E2231A">
                <a:alpha val="90196"/>
              </a:srgbClr>
            </a:solidFill>
          </p:spPr>
          <p:txBody>
            <a:bodyPr/>
            <a:lstStyle/>
            <a:p/>
          </p:txBody>
        </p:sp>
        <p:sp>
          <p:nvSpPr>
            <p:cNvPr id="149" name="rc149"/>
            <p:cNvSpPr/>
            <p:nvPr/>
          </p:nvSpPr>
          <p:spPr>
            <a:xfrm>
              <a:off x="5642950" y="5080163"/>
              <a:ext cx="201456" cy="201456"/>
            </a:xfrm>
            <a:prstGeom prst="rect">
              <a:avLst/>
            </a:prstGeom>
            <a:solidFill>
              <a:srgbClr val="B3B3B3">
                <a:alpha val="90196"/>
              </a:srgbClr>
            </a:solidFill>
          </p:spPr>
          <p:txBody>
            <a:bodyPr/>
            <a:lstStyle/>
            <a:p/>
          </p:txBody>
        </p:sp>
        <p:sp>
          <p:nvSpPr>
            <p:cNvPr id="150" name="tx150"/>
            <p:cNvSpPr/>
            <p:nvPr/>
          </p:nvSpPr>
          <p:spPr>
            <a:xfrm>
              <a:off x="495883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51" name="tx151"/>
            <p:cNvSpPr/>
            <p:nvPr/>
          </p:nvSpPr>
          <p:spPr>
            <a:xfrm>
              <a:off x="5922995"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52" name="tx152"/>
            <p:cNvSpPr/>
            <p:nvPr/>
          </p:nvSpPr>
          <p:spPr>
            <a:xfrm>
              <a:off x="951100" y="1400299"/>
              <a:ext cx="589850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coverage and number of un- and under-vaccinated children for MCV,</a:t>
              </a:r>
            </a:p>
          </p:txBody>
        </p:sp>
        <p:sp>
          <p:nvSpPr>
            <p:cNvPr id="153" name="tx153"/>
            <p:cNvSpPr/>
            <p:nvPr/>
          </p:nvSpPr>
          <p:spPr>
            <a:xfrm>
              <a:off x="951100" y="1594448"/>
              <a:ext cx="14258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Mexico, 2000-2025</a:t>
              </a:r>
            </a:p>
          </p:txBody>
        </p:sp>
        <p:sp>
          <p:nvSpPr>
            <p:cNvPr id="154" name="pl154"/>
            <p:cNvSpPr/>
            <p:nvPr/>
          </p:nvSpPr>
          <p:spPr>
            <a:xfrm>
              <a:off x="2142693"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5" name="pl155"/>
            <p:cNvSpPr/>
            <p:nvPr/>
          </p:nvSpPr>
          <p:spPr>
            <a:xfrm>
              <a:off x="383553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6" name="pl156"/>
            <p:cNvSpPr/>
            <p:nvPr/>
          </p:nvSpPr>
          <p:spPr>
            <a:xfrm>
              <a:off x="552837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7" name="pl157"/>
            <p:cNvSpPr/>
            <p:nvPr/>
          </p:nvSpPr>
          <p:spPr>
            <a:xfrm>
              <a:off x="72212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8" name="pl158"/>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59" name="pl159"/>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0" name="pl160"/>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1" name="pl161"/>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2" name="pl162"/>
            <p:cNvSpPr/>
            <p:nvPr/>
          </p:nvSpPr>
          <p:spPr>
            <a:xfrm>
              <a:off x="298911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3" name="pl163"/>
            <p:cNvSpPr/>
            <p:nvPr/>
          </p:nvSpPr>
          <p:spPr>
            <a:xfrm>
              <a:off x="468195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4" name="pl164"/>
            <p:cNvSpPr/>
            <p:nvPr/>
          </p:nvSpPr>
          <p:spPr>
            <a:xfrm>
              <a:off x="6374792"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5" name="pl165"/>
            <p:cNvSpPr/>
            <p:nvPr/>
          </p:nvSpPr>
          <p:spPr>
            <a:xfrm>
              <a:off x="806763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6" name="rc166"/>
            <p:cNvSpPr/>
            <p:nvPr/>
          </p:nvSpPr>
          <p:spPr>
            <a:xfrm>
              <a:off x="1296273" y="5840557"/>
              <a:ext cx="3840497" cy="124062"/>
            </a:xfrm>
            <a:prstGeom prst="rect">
              <a:avLst/>
            </a:prstGeom>
            <a:solidFill>
              <a:srgbClr val="E2231A">
                <a:alpha val="90196"/>
              </a:srgbClr>
            </a:solidFill>
          </p:spPr>
          <p:txBody>
            <a:bodyPr/>
            <a:lstStyle/>
            <a:p/>
          </p:txBody>
        </p:sp>
        <p:sp>
          <p:nvSpPr>
            <p:cNvPr id="167" name="rc167"/>
            <p:cNvSpPr/>
            <p:nvPr/>
          </p:nvSpPr>
          <p:spPr>
            <a:xfrm>
              <a:off x="1296273" y="5685479"/>
              <a:ext cx="2715842" cy="124062"/>
            </a:xfrm>
            <a:prstGeom prst="rect">
              <a:avLst/>
            </a:prstGeom>
            <a:solidFill>
              <a:srgbClr val="E2231A">
                <a:alpha val="90196"/>
              </a:srgbClr>
            </a:solidFill>
          </p:spPr>
          <p:txBody>
            <a:bodyPr/>
            <a:lstStyle/>
            <a:p/>
          </p:txBody>
        </p:sp>
        <p:sp>
          <p:nvSpPr>
            <p:cNvPr id="168" name="rc168"/>
            <p:cNvSpPr/>
            <p:nvPr/>
          </p:nvSpPr>
          <p:spPr>
            <a:xfrm>
              <a:off x="1296273" y="5530401"/>
              <a:ext cx="1613905" cy="124062"/>
            </a:xfrm>
            <a:prstGeom prst="rect">
              <a:avLst/>
            </a:prstGeom>
            <a:solidFill>
              <a:srgbClr val="E2231A">
                <a:alpha val="90196"/>
              </a:srgbClr>
            </a:solidFill>
          </p:spPr>
          <p:txBody>
            <a:bodyPr/>
            <a:lstStyle/>
            <a:p/>
          </p:txBody>
        </p:sp>
        <p:sp>
          <p:nvSpPr>
            <p:cNvPr id="169" name="rc169"/>
            <p:cNvSpPr/>
            <p:nvPr/>
          </p:nvSpPr>
          <p:spPr>
            <a:xfrm>
              <a:off x="5136771" y="5840557"/>
              <a:ext cx="3062969" cy="124062"/>
            </a:xfrm>
            <a:prstGeom prst="rect">
              <a:avLst/>
            </a:prstGeom>
            <a:solidFill>
              <a:srgbClr val="B3B3B3">
                <a:alpha val="90196"/>
              </a:srgbClr>
            </a:solidFill>
          </p:spPr>
          <p:txBody>
            <a:bodyPr/>
            <a:lstStyle/>
            <a:p/>
          </p:txBody>
        </p:sp>
        <p:sp>
          <p:nvSpPr>
            <p:cNvPr id="170" name="rc170"/>
            <p:cNvSpPr/>
            <p:nvPr/>
          </p:nvSpPr>
          <p:spPr>
            <a:xfrm>
              <a:off x="4012116" y="5685479"/>
              <a:ext cx="1656646" cy="124062"/>
            </a:xfrm>
            <a:prstGeom prst="rect">
              <a:avLst/>
            </a:prstGeom>
            <a:solidFill>
              <a:srgbClr val="B3B3B3">
                <a:alpha val="90196"/>
              </a:srgbClr>
            </a:solidFill>
          </p:spPr>
          <p:txBody>
            <a:bodyPr/>
            <a:lstStyle/>
            <a:p/>
          </p:txBody>
        </p:sp>
        <p:sp>
          <p:nvSpPr>
            <p:cNvPr id="171" name="rc171"/>
            <p:cNvSpPr/>
            <p:nvPr/>
          </p:nvSpPr>
          <p:spPr>
            <a:xfrm>
              <a:off x="2910179" y="5530401"/>
              <a:ext cx="2758217" cy="124062"/>
            </a:xfrm>
            <a:prstGeom prst="rect">
              <a:avLst/>
            </a:prstGeom>
            <a:solidFill>
              <a:srgbClr val="B3B3B3">
                <a:alpha val="90196"/>
              </a:srgbClr>
            </a:solidFill>
          </p:spPr>
          <p:txBody>
            <a:bodyPr/>
            <a:lstStyle/>
            <a:p/>
          </p:txBody>
        </p:sp>
        <p:sp>
          <p:nvSpPr>
            <p:cNvPr id="172" name="tx172"/>
            <p:cNvSpPr/>
            <p:nvPr/>
          </p:nvSpPr>
          <p:spPr>
            <a:xfrm>
              <a:off x="8231895" y="5860864"/>
              <a:ext cx="64309"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a:t>
              </a:r>
            </a:p>
          </p:txBody>
        </p:sp>
        <p:sp>
          <p:nvSpPr>
            <p:cNvPr id="173" name="tx173"/>
            <p:cNvSpPr/>
            <p:nvPr/>
          </p:nvSpPr>
          <p:spPr>
            <a:xfrm>
              <a:off x="5749135"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0.6</a:t>
              </a:r>
            </a:p>
          </p:txBody>
        </p:sp>
        <p:sp>
          <p:nvSpPr>
            <p:cNvPr id="174" name="tx174"/>
            <p:cNvSpPr/>
            <p:nvPr/>
          </p:nvSpPr>
          <p:spPr>
            <a:xfrm>
              <a:off x="5748769"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0.6</a:t>
              </a:r>
            </a:p>
          </p:txBody>
        </p:sp>
        <p:sp>
          <p:nvSpPr>
            <p:cNvPr id="175" name="tx175"/>
            <p:cNvSpPr/>
            <p:nvPr/>
          </p:nvSpPr>
          <p:spPr>
            <a:xfrm>
              <a:off x="3136150"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0.6</a:t>
              </a:r>
            </a:p>
          </p:txBody>
        </p:sp>
        <p:sp>
          <p:nvSpPr>
            <p:cNvPr id="176" name="tx176"/>
            <p:cNvSpPr/>
            <p:nvPr/>
          </p:nvSpPr>
          <p:spPr>
            <a:xfrm>
              <a:off x="2573822"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77" name="tx177"/>
            <p:cNvSpPr/>
            <p:nvPr/>
          </p:nvSpPr>
          <p:spPr>
            <a:xfrm>
              <a:off x="2022854"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78" name="tx178"/>
            <p:cNvSpPr/>
            <p:nvPr/>
          </p:nvSpPr>
          <p:spPr>
            <a:xfrm>
              <a:off x="6587883" y="585945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0.5</a:t>
              </a:r>
            </a:p>
          </p:txBody>
        </p:sp>
        <p:sp>
          <p:nvSpPr>
            <p:cNvPr id="179" name="tx179"/>
            <p:cNvSpPr/>
            <p:nvPr/>
          </p:nvSpPr>
          <p:spPr>
            <a:xfrm>
              <a:off x="4760067"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0.2</a:t>
              </a:r>
            </a:p>
          </p:txBody>
        </p:sp>
        <p:sp>
          <p:nvSpPr>
            <p:cNvPr id="180" name="tx180"/>
            <p:cNvSpPr/>
            <p:nvPr/>
          </p:nvSpPr>
          <p:spPr>
            <a:xfrm>
              <a:off x="420891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0.4</a:t>
              </a:r>
            </a:p>
          </p:txBody>
        </p:sp>
        <p:sp>
          <p:nvSpPr>
            <p:cNvPr id="181" name="tx181"/>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2" name="tx182"/>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3" name="tx183"/>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84" name="tx184"/>
            <p:cNvSpPr/>
            <p:nvPr/>
          </p:nvSpPr>
          <p:spPr>
            <a:xfrm>
              <a:off x="1102139" y="605615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0.00M</a:t>
              </a:r>
            </a:p>
          </p:txBody>
        </p:sp>
        <p:sp>
          <p:nvSpPr>
            <p:cNvPr id="185" name="tx185"/>
            <p:cNvSpPr/>
            <p:nvPr/>
          </p:nvSpPr>
          <p:spPr>
            <a:xfrm>
              <a:off x="2794979" y="605615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0.25M</a:t>
              </a:r>
            </a:p>
          </p:txBody>
        </p:sp>
        <p:sp>
          <p:nvSpPr>
            <p:cNvPr id="186" name="tx186"/>
            <p:cNvSpPr/>
            <p:nvPr/>
          </p:nvSpPr>
          <p:spPr>
            <a:xfrm>
              <a:off x="4487818" y="605615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0.50M</a:t>
              </a:r>
            </a:p>
          </p:txBody>
        </p:sp>
        <p:sp>
          <p:nvSpPr>
            <p:cNvPr id="187" name="tx187"/>
            <p:cNvSpPr/>
            <p:nvPr/>
          </p:nvSpPr>
          <p:spPr>
            <a:xfrm>
              <a:off x="6180658" y="605615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0.75M</a:t>
              </a:r>
            </a:p>
          </p:txBody>
        </p:sp>
        <p:sp>
          <p:nvSpPr>
            <p:cNvPr id="188" name="tx188"/>
            <p:cNvSpPr/>
            <p:nvPr/>
          </p:nvSpPr>
          <p:spPr>
            <a:xfrm>
              <a:off x="7873497" y="6056151"/>
              <a:ext cx="3882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1.00M</a:t>
              </a:r>
            </a:p>
          </p:txBody>
        </p:sp>
        <p:sp>
          <p:nvSpPr>
            <p:cNvPr id="189" name="tx189"/>
            <p:cNvSpPr/>
            <p:nvPr/>
          </p:nvSpPr>
          <p:spPr>
            <a:xfrm>
              <a:off x="3587194" y="6191355"/>
              <a:ext cx="232162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Un- and under-vaccinated (millions)</a:t>
              </a:r>
            </a:p>
          </p:txBody>
        </p:sp>
        <p:sp>
          <p:nvSpPr>
            <p:cNvPr id="190" name="tx190"/>
            <p:cNvSpPr/>
            <p:nvPr/>
          </p:nvSpPr>
          <p:spPr>
            <a:xfrm>
              <a:off x="4383327"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91" name="tx191"/>
            <p:cNvSpPr/>
            <p:nvPr/>
          </p:nvSpPr>
          <p:spPr>
            <a:xfrm>
              <a:off x="5041172" y="6517265"/>
              <a:ext cx="35037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Lines show vaccine coverage and bars show number of children.</a:t>
              </a:r>
            </a:p>
          </p:txBody>
        </p:sp>
      </p:grpSp>
      <p:sp>
        <p:nvSpPr>
          <p:cNvPr id="1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Measles, because of its high transmissibility, acts as a 'canary in the coalmine', quickly exposing any immunity gaps in the population. The coverage of measles containing vaccine (MCV) is thus often used as a tracer for protection.
The percentage of children receiving MCV1 – typically at 9 or 12 months depending on the national vaccination schedule – increased to 88%. This is greater than in 2019, where coverage was 73%.
238,000 children missed their routine first dose of measles vaccine.
MCV2 is typically administered to children between 18 months and five years old. MCV2 coverage remained constant at 69% in 2025.</a:t>
            </a:r>
          </a:p>
        </p:txBody>
      </p:sp>
      <p:sp>
        <p:nvSpPr>
          <p:cNvPr id="1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MCV1 coverage increased to from 80% in 2024 to 88% in 2025 - below the 95% level needed to prevent outbreaks and, leaving 238,000 children without any protection against measles. MCV2 coverage remained constant at 69% - below the IA2030 target of 90%.</a:t>
            </a:r>
          </a:p>
        </p:txBody>
      </p:sp>
      <p:grpSp xmlns:pic="http://schemas.openxmlformats.org/drawingml/2006/picture">
        <p:nvGrpSpPr>
          <p:cNvPr id="194" name=""/>
          <p:cNvGrpSpPr/>
          <p:nvPr/>
        </p:nvGrpSpPr>
        <p:grpSpPr>
          <a:xfrm>
            <a:off x="292608" y="1097280"/>
            <a:ext cx="8595360" cy="28575"/>
            <a:chOff x="292608" y="1097280"/>
            <a:chExt cx="8595360" cy="28575"/>
          </a:xfrm>
        </p:grpSpPr>
        <p:sp>
          <p:nvSpPr>
            <p:cNvPr id="19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9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78630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951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27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4595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405969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1291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6612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93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7255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94431"/>
              <a:ext cx="3397293" cy="568655"/>
            </a:xfrm>
            <a:custGeom>
              <a:avLst/>
              <a:pathLst>
                <a:path w="3397293" h="568655">
                  <a:moveTo>
                    <a:pt x="0" y="65614"/>
                  </a:moveTo>
                  <a:lnTo>
                    <a:pt x="135891" y="87485"/>
                  </a:lnTo>
                  <a:lnTo>
                    <a:pt x="271783" y="65614"/>
                  </a:lnTo>
                  <a:lnTo>
                    <a:pt x="407675" y="65614"/>
                  </a:lnTo>
                  <a:lnTo>
                    <a:pt x="543566" y="65614"/>
                  </a:lnTo>
                  <a:lnTo>
                    <a:pt x="679458" y="65614"/>
                  </a:lnTo>
                  <a:lnTo>
                    <a:pt x="815350" y="65614"/>
                  </a:lnTo>
                  <a:lnTo>
                    <a:pt x="951242" y="65614"/>
                  </a:lnTo>
                  <a:lnTo>
                    <a:pt x="1087133" y="65614"/>
                  </a:lnTo>
                  <a:lnTo>
                    <a:pt x="1223025" y="65614"/>
                  </a:lnTo>
                  <a:lnTo>
                    <a:pt x="1358917" y="87485"/>
                  </a:lnTo>
                  <a:lnTo>
                    <a:pt x="1494809" y="21871"/>
                  </a:lnTo>
                  <a:lnTo>
                    <a:pt x="1630700" y="0"/>
                  </a:lnTo>
                  <a:lnTo>
                    <a:pt x="1766592" y="218713"/>
                  </a:lnTo>
                  <a:lnTo>
                    <a:pt x="1902484" y="21871"/>
                  </a:lnTo>
                  <a:lnTo>
                    <a:pt x="2038375" y="21871"/>
                  </a:lnTo>
                  <a:lnTo>
                    <a:pt x="2174267" y="43742"/>
                  </a:lnTo>
                  <a:lnTo>
                    <a:pt x="2310159" y="503041"/>
                  </a:lnTo>
                  <a:lnTo>
                    <a:pt x="2446051" y="43742"/>
                  </a:lnTo>
                  <a:lnTo>
                    <a:pt x="2581942" y="568655"/>
                  </a:lnTo>
                  <a:lnTo>
                    <a:pt x="2717834" y="153099"/>
                  </a:lnTo>
                  <a:lnTo>
                    <a:pt x="2853726" y="0"/>
                  </a:lnTo>
                  <a:lnTo>
                    <a:pt x="2989618" y="284327"/>
                  </a:lnTo>
                  <a:lnTo>
                    <a:pt x="3125509" y="503041"/>
                  </a:lnTo>
                  <a:lnTo>
                    <a:pt x="3261401" y="415555"/>
                  </a:lnTo>
                  <a:lnTo>
                    <a:pt x="3397293" y="24058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78758"/>
              <a:ext cx="3397293" cy="328070"/>
            </a:xfrm>
            <a:custGeom>
              <a:avLst/>
              <a:pathLst>
                <a:path w="3397293" h="328070">
                  <a:moveTo>
                    <a:pt x="0" y="328070"/>
                  </a:moveTo>
                  <a:lnTo>
                    <a:pt x="135891" y="306198"/>
                  </a:lnTo>
                  <a:lnTo>
                    <a:pt x="271783" y="306198"/>
                  </a:lnTo>
                  <a:lnTo>
                    <a:pt x="407675" y="284327"/>
                  </a:lnTo>
                  <a:lnTo>
                    <a:pt x="543566" y="240584"/>
                  </a:lnTo>
                  <a:lnTo>
                    <a:pt x="679458" y="196842"/>
                  </a:lnTo>
                  <a:lnTo>
                    <a:pt x="815350" y="153099"/>
                  </a:lnTo>
                  <a:lnTo>
                    <a:pt x="951242" y="153099"/>
                  </a:lnTo>
                  <a:lnTo>
                    <a:pt x="1087133" y="109356"/>
                  </a:lnTo>
                  <a:lnTo>
                    <a:pt x="1223025" y="65614"/>
                  </a:lnTo>
                  <a:lnTo>
                    <a:pt x="1358917" y="43742"/>
                  </a:lnTo>
                  <a:lnTo>
                    <a:pt x="1494809" y="43742"/>
                  </a:lnTo>
                  <a:lnTo>
                    <a:pt x="1630700" y="43742"/>
                  </a:lnTo>
                  <a:lnTo>
                    <a:pt x="1766592" y="43742"/>
                  </a:lnTo>
                  <a:lnTo>
                    <a:pt x="1902484" y="43742"/>
                  </a:lnTo>
                  <a:lnTo>
                    <a:pt x="2038375" y="43742"/>
                  </a:lnTo>
                  <a:lnTo>
                    <a:pt x="2174267" y="21871"/>
                  </a:lnTo>
                  <a:lnTo>
                    <a:pt x="2310159" y="21871"/>
                  </a:lnTo>
                  <a:lnTo>
                    <a:pt x="2446051" y="0"/>
                  </a:lnTo>
                  <a:lnTo>
                    <a:pt x="2581942" y="0"/>
                  </a:lnTo>
                  <a:lnTo>
                    <a:pt x="2717834" y="65614"/>
                  </a:lnTo>
                  <a:lnTo>
                    <a:pt x="2853726" y="109356"/>
                  </a:lnTo>
                  <a:lnTo>
                    <a:pt x="2989618" y="65614"/>
                  </a:lnTo>
                  <a:lnTo>
                    <a:pt x="3125509" y="65614"/>
                  </a:lnTo>
                  <a:lnTo>
                    <a:pt x="3261401" y="43742"/>
                  </a:lnTo>
                  <a:lnTo>
                    <a:pt x="3397293" y="43742"/>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1916"/>
              <a:ext cx="3397293" cy="306198"/>
            </a:xfrm>
            <a:custGeom>
              <a:avLst/>
              <a:pathLst>
                <a:path w="3397293" h="306198">
                  <a:moveTo>
                    <a:pt x="0" y="43742"/>
                  </a:moveTo>
                  <a:lnTo>
                    <a:pt x="135891" y="0"/>
                  </a:lnTo>
                  <a:lnTo>
                    <a:pt x="271783" y="43742"/>
                  </a:lnTo>
                  <a:lnTo>
                    <a:pt x="407675" y="21871"/>
                  </a:lnTo>
                  <a:lnTo>
                    <a:pt x="543566" y="43742"/>
                  </a:lnTo>
                  <a:lnTo>
                    <a:pt x="679458" y="65614"/>
                  </a:lnTo>
                  <a:lnTo>
                    <a:pt x="815350" y="21871"/>
                  </a:lnTo>
                  <a:lnTo>
                    <a:pt x="951242" y="21871"/>
                  </a:lnTo>
                  <a:lnTo>
                    <a:pt x="1087133" y="0"/>
                  </a:lnTo>
                  <a:lnTo>
                    <a:pt x="1223025" y="0"/>
                  </a:lnTo>
                  <a:lnTo>
                    <a:pt x="1358917" y="43742"/>
                  </a:lnTo>
                  <a:lnTo>
                    <a:pt x="1494809" y="0"/>
                  </a:lnTo>
                  <a:lnTo>
                    <a:pt x="1630700" y="0"/>
                  </a:lnTo>
                  <a:lnTo>
                    <a:pt x="1766592" y="65614"/>
                  </a:lnTo>
                  <a:lnTo>
                    <a:pt x="1902484" y="43742"/>
                  </a:lnTo>
                  <a:lnTo>
                    <a:pt x="2038375" y="43742"/>
                  </a:lnTo>
                  <a:lnTo>
                    <a:pt x="2174267" y="43742"/>
                  </a:lnTo>
                  <a:lnTo>
                    <a:pt x="2310159" y="196842"/>
                  </a:lnTo>
                  <a:lnTo>
                    <a:pt x="2446051" y="87485"/>
                  </a:lnTo>
                  <a:lnTo>
                    <a:pt x="2581942" y="196842"/>
                  </a:lnTo>
                  <a:lnTo>
                    <a:pt x="2717834" y="240584"/>
                  </a:lnTo>
                  <a:lnTo>
                    <a:pt x="2853726" y="262456"/>
                  </a:lnTo>
                  <a:lnTo>
                    <a:pt x="2989618" y="306198"/>
                  </a:lnTo>
                  <a:lnTo>
                    <a:pt x="3125509" y="240584"/>
                  </a:lnTo>
                  <a:lnTo>
                    <a:pt x="3261401" y="174970"/>
                  </a:lnTo>
                  <a:lnTo>
                    <a:pt x="3397293" y="196842"/>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94431"/>
              <a:ext cx="3397293" cy="568655"/>
            </a:xfrm>
            <a:custGeom>
              <a:avLst/>
              <a:pathLst>
                <a:path w="3397293" h="568655">
                  <a:moveTo>
                    <a:pt x="0" y="65614"/>
                  </a:moveTo>
                  <a:lnTo>
                    <a:pt x="135891" y="87485"/>
                  </a:lnTo>
                  <a:lnTo>
                    <a:pt x="271783" y="65614"/>
                  </a:lnTo>
                  <a:lnTo>
                    <a:pt x="407675" y="65614"/>
                  </a:lnTo>
                  <a:lnTo>
                    <a:pt x="543566" y="65614"/>
                  </a:lnTo>
                  <a:lnTo>
                    <a:pt x="679458" y="65614"/>
                  </a:lnTo>
                  <a:lnTo>
                    <a:pt x="815350" y="65614"/>
                  </a:lnTo>
                  <a:lnTo>
                    <a:pt x="951242" y="65614"/>
                  </a:lnTo>
                  <a:lnTo>
                    <a:pt x="1087133" y="65614"/>
                  </a:lnTo>
                  <a:lnTo>
                    <a:pt x="1223025" y="65614"/>
                  </a:lnTo>
                  <a:lnTo>
                    <a:pt x="1358917" y="87485"/>
                  </a:lnTo>
                  <a:lnTo>
                    <a:pt x="1494809" y="21871"/>
                  </a:lnTo>
                  <a:lnTo>
                    <a:pt x="1630700" y="0"/>
                  </a:lnTo>
                  <a:lnTo>
                    <a:pt x="1766592" y="218713"/>
                  </a:lnTo>
                  <a:lnTo>
                    <a:pt x="1902484" y="21871"/>
                  </a:lnTo>
                  <a:lnTo>
                    <a:pt x="2038375" y="21871"/>
                  </a:lnTo>
                  <a:lnTo>
                    <a:pt x="2174267" y="43742"/>
                  </a:lnTo>
                  <a:lnTo>
                    <a:pt x="2310159" y="503041"/>
                  </a:lnTo>
                  <a:lnTo>
                    <a:pt x="2446051" y="43742"/>
                  </a:lnTo>
                  <a:lnTo>
                    <a:pt x="2581942" y="568655"/>
                  </a:lnTo>
                  <a:lnTo>
                    <a:pt x="2717834" y="153099"/>
                  </a:lnTo>
                  <a:lnTo>
                    <a:pt x="2853726" y="0"/>
                  </a:lnTo>
                  <a:lnTo>
                    <a:pt x="2989618" y="284327"/>
                  </a:lnTo>
                  <a:lnTo>
                    <a:pt x="3125509" y="503041"/>
                  </a:lnTo>
                  <a:lnTo>
                    <a:pt x="3261401" y="415555"/>
                  </a:lnTo>
                  <a:lnTo>
                    <a:pt x="3397293" y="24058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8817"/>
              <a:ext cx="0" cy="131228"/>
            </a:xfrm>
            <a:custGeom>
              <a:avLst/>
              <a:pathLst>
                <a:path w="0" h="131228">
                  <a:moveTo>
                    <a:pt x="0" y="0"/>
                  </a:moveTo>
                  <a:lnTo>
                    <a:pt x="0" y="131228"/>
                  </a:lnTo>
                </a:path>
              </a:pathLst>
            </a:custGeom>
            <a:ln w="13550" cap="flat">
              <a:solidFill>
                <a:srgbClr val="0058AB">
                  <a:alpha val="100000"/>
                </a:srgbClr>
              </a:solidFill>
              <a:prstDash val="dot"/>
              <a:round/>
            </a:ln>
          </p:spPr>
          <p:txBody>
            <a:bodyPr/>
            <a:lstStyle/>
            <a:p/>
          </p:txBody>
        </p:sp>
        <p:sp>
          <p:nvSpPr>
            <p:cNvPr id="27" name="pl27"/>
            <p:cNvSpPr/>
            <p:nvPr/>
          </p:nvSpPr>
          <p:spPr>
            <a:xfrm>
              <a:off x="2479882" y="1828817"/>
              <a:ext cx="0" cy="153099"/>
            </a:xfrm>
            <a:custGeom>
              <a:avLst/>
              <a:pathLst>
                <a:path w="0" h="153099">
                  <a:moveTo>
                    <a:pt x="0" y="0"/>
                  </a:moveTo>
                  <a:lnTo>
                    <a:pt x="0" y="15309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8817"/>
              <a:ext cx="0" cy="87485"/>
            </a:xfrm>
            <a:custGeom>
              <a:avLst/>
              <a:pathLst>
                <a:path w="0" h="87485">
                  <a:moveTo>
                    <a:pt x="0" y="0"/>
                  </a:moveTo>
                  <a:lnTo>
                    <a:pt x="0" y="8748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8817"/>
              <a:ext cx="0" cy="634269"/>
            </a:xfrm>
            <a:custGeom>
              <a:avLst/>
              <a:pathLst>
                <a:path w="0" h="634269">
                  <a:moveTo>
                    <a:pt x="0" y="0"/>
                  </a:moveTo>
                  <a:lnTo>
                    <a:pt x="0" y="634269"/>
                  </a:lnTo>
                </a:path>
              </a:pathLst>
            </a:custGeom>
            <a:ln w="13550" cap="flat">
              <a:solidFill>
                <a:srgbClr val="0058AB">
                  <a:alpha val="100000"/>
                </a:srgbClr>
              </a:solidFill>
              <a:prstDash val="dot"/>
              <a:round/>
            </a:ln>
          </p:spPr>
          <p:txBody>
            <a:bodyPr/>
            <a:lstStyle/>
            <a:p/>
          </p:txBody>
        </p:sp>
        <p:sp>
          <p:nvSpPr>
            <p:cNvPr id="30" name="pl30"/>
            <p:cNvSpPr/>
            <p:nvPr/>
          </p:nvSpPr>
          <p:spPr>
            <a:xfrm>
              <a:off x="4382366" y="1828817"/>
              <a:ext cx="0" cy="481169"/>
            </a:xfrm>
            <a:custGeom>
              <a:avLst/>
              <a:pathLst>
                <a:path w="0" h="481169">
                  <a:moveTo>
                    <a:pt x="0" y="0"/>
                  </a:moveTo>
                  <a:lnTo>
                    <a:pt x="0" y="48116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8817"/>
              <a:ext cx="0" cy="306198"/>
            </a:xfrm>
            <a:custGeom>
              <a:avLst/>
              <a:pathLst>
                <a:path w="0" h="306198">
                  <a:moveTo>
                    <a:pt x="0" y="0"/>
                  </a:moveTo>
                  <a:lnTo>
                    <a:pt x="0" y="306198"/>
                  </a:lnTo>
                </a:path>
              </a:pathLst>
            </a:custGeom>
            <a:ln w="13550" cap="flat">
              <a:solidFill>
                <a:srgbClr val="0058AB">
                  <a:alpha val="100000"/>
                </a:srgbClr>
              </a:solidFill>
              <a:prstDash val="dot"/>
              <a:round/>
            </a:ln>
          </p:spPr>
          <p:txBody>
            <a:bodyPr/>
            <a:lstStyle/>
            <a:p/>
          </p:txBody>
        </p:sp>
        <p:sp>
          <p:nvSpPr>
            <p:cNvPr id="32" name="pl32"/>
            <p:cNvSpPr/>
            <p:nvPr/>
          </p:nvSpPr>
          <p:spPr>
            <a:xfrm>
              <a:off x="1120965" y="1894431"/>
              <a:ext cx="3397293" cy="568655"/>
            </a:xfrm>
            <a:custGeom>
              <a:avLst/>
              <a:pathLst>
                <a:path w="3397293" h="568655">
                  <a:moveTo>
                    <a:pt x="0" y="65614"/>
                  </a:moveTo>
                  <a:lnTo>
                    <a:pt x="135891" y="87485"/>
                  </a:lnTo>
                  <a:lnTo>
                    <a:pt x="271783" y="65614"/>
                  </a:lnTo>
                  <a:lnTo>
                    <a:pt x="407675" y="65614"/>
                  </a:lnTo>
                  <a:lnTo>
                    <a:pt x="543566" y="65614"/>
                  </a:lnTo>
                  <a:lnTo>
                    <a:pt x="679458" y="65614"/>
                  </a:lnTo>
                  <a:lnTo>
                    <a:pt x="815350" y="65614"/>
                  </a:lnTo>
                  <a:lnTo>
                    <a:pt x="951242" y="65614"/>
                  </a:lnTo>
                  <a:lnTo>
                    <a:pt x="1087133" y="65614"/>
                  </a:lnTo>
                  <a:lnTo>
                    <a:pt x="1223025" y="65614"/>
                  </a:lnTo>
                  <a:lnTo>
                    <a:pt x="1358917" y="87485"/>
                  </a:lnTo>
                  <a:lnTo>
                    <a:pt x="1494809" y="21871"/>
                  </a:lnTo>
                  <a:lnTo>
                    <a:pt x="1630700" y="0"/>
                  </a:lnTo>
                  <a:lnTo>
                    <a:pt x="1766592" y="218713"/>
                  </a:lnTo>
                  <a:lnTo>
                    <a:pt x="1902484" y="21871"/>
                  </a:lnTo>
                  <a:lnTo>
                    <a:pt x="2038375" y="21871"/>
                  </a:lnTo>
                  <a:lnTo>
                    <a:pt x="2174267" y="43742"/>
                  </a:lnTo>
                  <a:lnTo>
                    <a:pt x="2310159" y="503041"/>
                  </a:lnTo>
                  <a:lnTo>
                    <a:pt x="2446051" y="43742"/>
                  </a:lnTo>
                  <a:lnTo>
                    <a:pt x="2581942" y="568655"/>
                  </a:lnTo>
                  <a:lnTo>
                    <a:pt x="2717834" y="153099"/>
                  </a:lnTo>
                  <a:lnTo>
                    <a:pt x="2853726" y="0"/>
                  </a:lnTo>
                  <a:lnTo>
                    <a:pt x="2989618" y="284327"/>
                  </a:lnTo>
                  <a:lnTo>
                    <a:pt x="3125509" y="503041"/>
                  </a:lnTo>
                  <a:lnTo>
                    <a:pt x="3261401" y="415555"/>
                  </a:lnTo>
                  <a:lnTo>
                    <a:pt x="3397293" y="24058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4" name="tx34"/>
            <p:cNvSpPr/>
            <p:nvPr/>
          </p:nvSpPr>
          <p:spPr>
            <a:xfrm>
              <a:off x="1740134"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37" name="tx37"/>
            <p:cNvSpPr/>
            <p:nvPr/>
          </p:nvSpPr>
          <p:spPr>
            <a:xfrm>
              <a:off x="3642618" y="170014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38" name="tx38"/>
            <p:cNvSpPr/>
            <p:nvPr/>
          </p:nvSpPr>
          <p:spPr>
            <a:xfrm>
              <a:off x="4322076"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9" name="tx39"/>
            <p:cNvSpPr/>
            <p:nvPr/>
          </p:nvSpPr>
          <p:spPr>
            <a:xfrm>
              <a:off x="4457968" y="1700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40" name="tx40"/>
            <p:cNvSpPr/>
            <p:nvPr/>
          </p:nvSpPr>
          <p:spPr>
            <a:xfrm>
              <a:off x="4602663" y="218206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383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400758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46079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91401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6893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2044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17044" y="2845896"/>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55" name="pl55"/>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728918"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30049"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292504"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96018" y="4990743"/>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60" name="tx60"/>
            <p:cNvSpPr/>
            <p:nvPr/>
          </p:nvSpPr>
          <p:spPr>
            <a:xfrm>
              <a:off x="2797149"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59603"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82812" y="1403693"/>
              <a:ext cx="247359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coverage, Mexico, 2000-2025</a:t>
              </a:r>
            </a:p>
          </p:txBody>
        </p:sp>
        <p:sp>
          <p:nvSpPr>
            <p:cNvPr id="63" name="pl63"/>
            <p:cNvSpPr/>
            <p:nvPr/>
          </p:nvSpPr>
          <p:spPr>
            <a:xfrm>
              <a:off x="5267799" y="405969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60940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315910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70881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225852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180823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9" name="pl69"/>
            <p:cNvSpPr/>
            <p:nvPr/>
          </p:nvSpPr>
          <p:spPr>
            <a:xfrm>
              <a:off x="5267799" y="38345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38425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9339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4836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267799" y="203337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4" name="pl74"/>
            <p:cNvSpPr/>
            <p:nvPr/>
          </p:nvSpPr>
          <p:spPr>
            <a:xfrm>
              <a:off x="5437664"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117122"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796581"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7476039"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019606"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699065"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834957" y="1648378"/>
              <a:ext cx="0" cy="2526140"/>
            </a:xfrm>
            <a:custGeom>
              <a:avLst/>
              <a:pathLst>
                <a:path w="0" h="2526140">
                  <a:moveTo>
                    <a:pt x="0" y="2526140"/>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5437664" y="2213495"/>
              <a:ext cx="3397293" cy="1170760"/>
            </a:xfrm>
            <a:custGeom>
              <a:avLst/>
              <a:pathLst>
                <a:path w="3397293" h="1170760">
                  <a:moveTo>
                    <a:pt x="0" y="135087"/>
                  </a:moveTo>
                  <a:lnTo>
                    <a:pt x="135891" y="180116"/>
                  </a:lnTo>
                  <a:lnTo>
                    <a:pt x="271783" y="135087"/>
                  </a:lnTo>
                  <a:lnTo>
                    <a:pt x="407675" y="135087"/>
                  </a:lnTo>
                  <a:lnTo>
                    <a:pt x="543566" y="135087"/>
                  </a:lnTo>
                  <a:lnTo>
                    <a:pt x="679458" y="135087"/>
                  </a:lnTo>
                  <a:lnTo>
                    <a:pt x="815350" y="135087"/>
                  </a:lnTo>
                  <a:lnTo>
                    <a:pt x="951242" y="135087"/>
                  </a:lnTo>
                  <a:lnTo>
                    <a:pt x="1087133" y="135087"/>
                  </a:lnTo>
                  <a:lnTo>
                    <a:pt x="1223025" y="135087"/>
                  </a:lnTo>
                  <a:lnTo>
                    <a:pt x="1358917" y="180116"/>
                  </a:lnTo>
                  <a:lnTo>
                    <a:pt x="1494809" y="45029"/>
                  </a:lnTo>
                  <a:lnTo>
                    <a:pt x="1630700" y="0"/>
                  </a:lnTo>
                  <a:lnTo>
                    <a:pt x="1766592" y="450292"/>
                  </a:lnTo>
                  <a:lnTo>
                    <a:pt x="1902484" y="45029"/>
                  </a:lnTo>
                  <a:lnTo>
                    <a:pt x="2038375" y="45029"/>
                  </a:lnTo>
                  <a:lnTo>
                    <a:pt x="2174267" y="90058"/>
                  </a:lnTo>
                  <a:lnTo>
                    <a:pt x="2310159" y="1035672"/>
                  </a:lnTo>
                  <a:lnTo>
                    <a:pt x="2446051" y="90058"/>
                  </a:lnTo>
                  <a:lnTo>
                    <a:pt x="2581942" y="1170760"/>
                  </a:lnTo>
                  <a:lnTo>
                    <a:pt x="2717834" y="315204"/>
                  </a:lnTo>
                  <a:lnTo>
                    <a:pt x="2853726" y="0"/>
                  </a:lnTo>
                  <a:lnTo>
                    <a:pt x="2989618" y="585380"/>
                  </a:lnTo>
                  <a:lnTo>
                    <a:pt x="3125509" y="1035672"/>
                  </a:lnTo>
                  <a:lnTo>
                    <a:pt x="3261401" y="855555"/>
                  </a:lnTo>
                  <a:lnTo>
                    <a:pt x="3397293" y="495321"/>
                  </a:lnTo>
                </a:path>
              </a:pathLst>
            </a:custGeom>
            <a:ln w="27101" cap="flat">
              <a:solidFill>
                <a:srgbClr val="0058AB">
                  <a:alpha val="100000"/>
                </a:srgbClr>
              </a:solidFill>
              <a:prstDash val="solid"/>
              <a:round/>
            </a:ln>
          </p:spPr>
          <p:txBody>
            <a:bodyPr/>
            <a:lstStyle/>
            <a:p/>
          </p:txBody>
        </p:sp>
        <p:sp>
          <p:nvSpPr>
            <p:cNvPr id="82" name="pl82"/>
            <p:cNvSpPr/>
            <p:nvPr/>
          </p:nvSpPr>
          <p:spPr>
            <a:xfrm>
              <a:off x="5437664" y="3384256"/>
              <a:ext cx="3397293" cy="675438"/>
            </a:xfrm>
            <a:custGeom>
              <a:avLst/>
              <a:pathLst>
                <a:path w="3397293" h="675438">
                  <a:moveTo>
                    <a:pt x="0" y="675438"/>
                  </a:moveTo>
                  <a:lnTo>
                    <a:pt x="135891" y="630409"/>
                  </a:lnTo>
                  <a:lnTo>
                    <a:pt x="271783" y="630409"/>
                  </a:lnTo>
                  <a:lnTo>
                    <a:pt x="407675" y="585380"/>
                  </a:lnTo>
                  <a:lnTo>
                    <a:pt x="543566" y="495321"/>
                  </a:lnTo>
                  <a:lnTo>
                    <a:pt x="679458" y="405263"/>
                  </a:lnTo>
                  <a:lnTo>
                    <a:pt x="815350" y="315204"/>
                  </a:lnTo>
                  <a:lnTo>
                    <a:pt x="951242" y="315204"/>
                  </a:lnTo>
                  <a:lnTo>
                    <a:pt x="1087133" y="225146"/>
                  </a:lnTo>
                  <a:lnTo>
                    <a:pt x="1223025" y="135087"/>
                  </a:lnTo>
                  <a:lnTo>
                    <a:pt x="1358917" y="90058"/>
                  </a:lnTo>
                  <a:lnTo>
                    <a:pt x="1494809" y="90058"/>
                  </a:lnTo>
                  <a:lnTo>
                    <a:pt x="1630700" y="90058"/>
                  </a:lnTo>
                  <a:lnTo>
                    <a:pt x="1766592" y="90058"/>
                  </a:lnTo>
                  <a:lnTo>
                    <a:pt x="1902484" y="90058"/>
                  </a:lnTo>
                  <a:lnTo>
                    <a:pt x="2038375" y="90058"/>
                  </a:lnTo>
                  <a:lnTo>
                    <a:pt x="2174267" y="45029"/>
                  </a:lnTo>
                  <a:lnTo>
                    <a:pt x="2310159" y="45029"/>
                  </a:lnTo>
                  <a:lnTo>
                    <a:pt x="2446051" y="0"/>
                  </a:lnTo>
                  <a:lnTo>
                    <a:pt x="2581942" y="0"/>
                  </a:lnTo>
                  <a:lnTo>
                    <a:pt x="2717834" y="135087"/>
                  </a:lnTo>
                  <a:lnTo>
                    <a:pt x="2853726" y="225146"/>
                  </a:lnTo>
                  <a:lnTo>
                    <a:pt x="2989618" y="135087"/>
                  </a:lnTo>
                  <a:lnTo>
                    <a:pt x="3125509" y="135087"/>
                  </a:lnTo>
                  <a:lnTo>
                    <a:pt x="3261401" y="90058"/>
                  </a:lnTo>
                  <a:lnTo>
                    <a:pt x="3397293" y="90058"/>
                  </a:lnTo>
                </a:path>
              </a:pathLst>
            </a:custGeom>
            <a:ln w="27101" cap="flat">
              <a:solidFill>
                <a:srgbClr val="80BD41">
                  <a:alpha val="100000"/>
                </a:srgbClr>
              </a:solidFill>
              <a:prstDash val="solid"/>
              <a:round/>
            </a:ln>
          </p:spPr>
          <p:txBody>
            <a:bodyPr/>
            <a:lstStyle/>
            <a:p/>
          </p:txBody>
        </p:sp>
        <p:sp>
          <p:nvSpPr>
            <p:cNvPr id="83" name="pl83"/>
            <p:cNvSpPr/>
            <p:nvPr/>
          </p:nvSpPr>
          <p:spPr>
            <a:xfrm>
              <a:off x="5437664" y="2978992"/>
              <a:ext cx="3397293" cy="630409"/>
            </a:xfrm>
            <a:custGeom>
              <a:avLst/>
              <a:pathLst>
                <a:path w="3397293" h="630409">
                  <a:moveTo>
                    <a:pt x="0" y="90058"/>
                  </a:moveTo>
                  <a:lnTo>
                    <a:pt x="135891" y="0"/>
                  </a:lnTo>
                  <a:lnTo>
                    <a:pt x="271783" y="90058"/>
                  </a:lnTo>
                  <a:lnTo>
                    <a:pt x="407675" y="45029"/>
                  </a:lnTo>
                  <a:lnTo>
                    <a:pt x="543566" y="90058"/>
                  </a:lnTo>
                  <a:lnTo>
                    <a:pt x="679458" y="135087"/>
                  </a:lnTo>
                  <a:lnTo>
                    <a:pt x="815350" y="45029"/>
                  </a:lnTo>
                  <a:lnTo>
                    <a:pt x="951242" y="45029"/>
                  </a:lnTo>
                  <a:lnTo>
                    <a:pt x="1087133" y="0"/>
                  </a:lnTo>
                  <a:lnTo>
                    <a:pt x="1223025" y="0"/>
                  </a:lnTo>
                  <a:lnTo>
                    <a:pt x="1358917" y="90058"/>
                  </a:lnTo>
                  <a:lnTo>
                    <a:pt x="1494809" y="0"/>
                  </a:lnTo>
                  <a:lnTo>
                    <a:pt x="1630700" y="0"/>
                  </a:lnTo>
                  <a:lnTo>
                    <a:pt x="1766592" y="135087"/>
                  </a:lnTo>
                  <a:lnTo>
                    <a:pt x="1902484" y="90058"/>
                  </a:lnTo>
                  <a:lnTo>
                    <a:pt x="2038375" y="90058"/>
                  </a:lnTo>
                  <a:lnTo>
                    <a:pt x="2174267" y="90058"/>
                  </a:lnTo>
                  <a:lnTo>
                    <a:pt x="2310159" y="405263"/>
                  </a:lnTo>
                  <a:lnTo>
                    <a:pt x="2446051" y="180116"/>
                  </a:lnTo>
                  <a:lnTo>
                    <a:pt x="2581942" y="405263"/>
                  </a:lnTo>
                  <a:lnTo>
                    <a:pt x="2717834" y="495321"/>
                  </a:lnTo>
                  <a:lnTo>
                    <a:pt x="2853726" y="540350"/>
                  </a:lnTo>
                  <a:lnTo>
                    <a:pt x="2989618" y="630409"/>
                  </a:lnTo>
                  <a:lnTo>
                    <a:pt x="3125509" y="495321"/>
                  </a:lnTo>
                  <a:lnTo>
                    <a:pt x="3261401" y="360233"/>
                  </a:lnTo>
                  <a:lnTo>
                    <a:pt x="3397293" y="405263"/>
                  </a:lnTo>
                </a:path>
              </a:pathLst>
            </a:custGeom>
            <a:ln w="27101" cap="flat">
              <a:solidFill>
                <a:srgbClr val="961A49">
                  <a:alpha val="100000"/>
                </a:srgbClr>
              </a:solidFill>
              <a:prstDash val="solid"/>
              <a:round/>
            </a:ln>
          </p:spPr>
          <p:txBody>
            <a:bodyPr/>
            <a:lstStyle/>
            <a:p/>
          </p:txBody>
        </p:sp>
        <p:sp>
          <p:nvSpPr>
            <p:cNvPr id="84" name="pl84"/>
            <p:cNvSpPr/>
            <p:nvPr/>
          </p:nvSpPr>
          <p:spPr>
            <a:xfrm>
              <a:off x="5437664" y="3384256"/>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5" name="pl85"/>
            <p:cNvSpPr/>
            <p:nvPr/>
          </p:nvSpPr>
          <p:spPr>
            <a:xfrm>
              <a:off x="5437664" y="2213495"/>
              <a:ext cx="3397293" cy="1170760"/>
            </a:xfrm>
            <a:custGeom>
              <a:avLst/>
              <a:pathLst>
                <a:path w="3397293" h="1170760">
                  <a:moveTo>
                    <a:pt x="0" y="135087"/>
                  </a:moveTo>
                  <a:lnTo>
                    <a:pt x="135891" y="180116"/>
                  </a:lnTo>
                  <a:lnTo>
                    <a:pt x="271783" y="135087"/>
                  </a:lnTo>
                  <a:lnTo>
                    <a:pt x="407675" y="135087"/>
                  </a:lnTo>
                  <a:lnTo>
                    <a:pt x="543566" y="135087"/>
                  </a:lnTo>
                  <a:lnTo>
                    <a:pt x="679458" y="135087"/>
                  </a:lnTo>
                  <a:lnTo>
                    <a:pt x="815350" y="135087"/>
                  </a:lnTo>
                  <a:lnTo>
                    <a:pt x="951242" y="135087"/>
                  </a:lnTo>
                  <a:lnTo>
                    <a:pt x="1087133" y="135087"/>
                  </a:lnTo>
                  <a:lnTo>
                    <a:pt x="1223025" y="135087"/>
                  </a:lnTo>
                  <a:lnTo>
                    <a:pt x="1358917" y="180116"/>
                  </a:lnTo>
                  <a:lnTo>
                    <a:pt x="1494809" y="45029"/>
                  </a:lnTo>
                  <a:lnTo>
                    <a:pt x="1630700" y="0"/>
                  </a:lnTo>
                  <a:lnTo>
                    <a:pt x="1766592" y="450292"/>
                  </a:lnTo>
                  <a:lnTo>
                    <a:pt x="1902484" y="45029"/>
                  </a:lnTo>
                  <a:lnTo>
                    <a:pt x="2038375" y="45029"/>
                  </a:lnTo>
                  <a:lnTo>
                    <a:pt x="2174267" y="90058"/>
                  </a:lnTo>
                  <a:lnTo>
                    <a:pt x="2310159" y="1035672"/>
                  </a:lnTo>
                  <a:lnTo>
                    <a:pt x="2446051" y="90058"/>
                  </a:lnTo>
                  <a:lnTo>
                    <a:pt x="2581942" y="1170760"/>
                  </a:lnTo>
                  <a:lnTo>
                    <a:pt x="2717834" y="315204"/>
                  </a:lnTo>
                  <a:lnTo>
                    <a:pt x="2853726" y="0"/>
                  </a:lnTo>
                  <a:lnTo>
                    <a:pt x="2989618" y="585380"/>
                  </a:lnTo>
                  <a:lnTo>
                    <a:pt x="3125509" y="1035672"/>
                  </a:lnTo>
                  <a:lnTo>
                    <a:pt x="3261401" y="855555"/>
                  </a:lnTo>
                  <a:lnTo>
                    <a:pt x="3397293" y="495321"/>
                  </a:lnTo>
                </a:path>
              </a:pathLst>
            </a:custGeom>
            <a:ln w="43362" cap="flat">
              <a:solidFill>
                <a:srgbClr val="000000">
                  <a:alpha val="100000"/>
                </a:srgbClr>
              </a:solidFill>
              <a:prstDash val="solid"/>
              <a:round/>
            </a:ln>
          </p:spPr>
          <p:txBody>
            <a:bodyPr/>
            <a:lstStyle/>
            <a:p/>
          </p:txBody>
        </p:sp>
        <p:sp>
          <p:nvSpPr>
            <p:cNvPr id="86" name="pl86"/>
            <p:cNvSpPr/>
            <p:nvPr/>
          </p:nvSpPr>
          <p:spPr>
            <a:xfrm>
              <a:off x="5437664" y="2141448"/>
              <a:ext cx="0" cy="207134"/>
            </a:xfrm>
            <a:custGeom>
              <a:avLst/>
              <a:pathLst>
                <a:path w="0" h="207134">
                  <a:moveTo>
                    <a:pt x="0" y="207134"/>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117122" y="2141448"/>
              <a:ext cx="0" cy="207134"/>
            </a:xfrm>
            <a:custGeom>
              <a:avLst/>
              <a:pathLst>
                <a:path w="0" h="207134">
                  <a:moveTo>
                    <a:pt x="0" y="20713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6796581" y="2141448"/>
              <a:ext cx="0" cy="252163"/>
            </a:xfrm>
            <a:custGeom>
              <a:avLst/>
              <a:pathLst>
                <a:path w="0" h="252163">
                  <a:moveTo>
                    <a:pt x="0" y="2521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7476039" y="2141448"/>
              <a:ext cx="0" cy="117076"/>
            </a:xfrm>
            <a:custGeom>
              <a:avLst/>
              <a:pathLst>
                <a:path w="0" h="117076">
                  <a:moveTo>
                    <a:pt x="0" y="117076"/>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019606" y="2141448"/>
              <a:ext cx="0" cy="1242807"/>
            </a:xfrm>
            <a:custGeom>
              <a:avLst/>
              <a:pathLst>
                <a:path w="0" h="1242807">
                  <a:moveTo>
                    <a:pt x="0" y="124280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699065" y="2141448"/>
              <a:ext cx="0" cy="927602"/>
            </a:xfrm>
            <a:custGeom>
              <a:avLst/>
              <a:pathLst>
                <a:path w="0" h="927602">
                  <a:moveTo>
                    <a:pt x="0" y="92760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8834957" y="2141448"/>
              <a:ext cx="0" cy="567368"/>
            </a:xfrm>
            <a:custGeom>
              <a:avLst/>
              <a:pathLst>
                <a:path w="0" h="567368">
                  <a:moveTo>
                    <a:pt x="0" y="56736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5437664" y="2213495"/>
              <a:ext cx="3397293" cy="1170760"/>
            </a:xfrm>
            <a:custGeom>
              <a:avLst/>
              <a:pathLst>
                <a:path w="3397293" h="1170760">
                  <a:moveTo>
                    <a:pt x="0" y="135087"/>
                  </a:moveTo>
                  <a:lnTo>
                    <a:pt x="135891" y="180116"/>
                  </a:lnTo>
                  <a:lnTo>
                    <a:pt x="271783" y="135087"/>
                  </a:lnTo>
                  <a:lnTo>
                    <a:pt x="407675" y="135087"/>
                  </a:lnTo>
                  <a:lnTo>
                    <a:pt x="543566" y="135087"/>
                  </a:lnTo>
                  <a:lnTo>
                    <a:pt x="679458" y="135087"/>
                  </a:lnTo>
                  <a:lnTo>
                    <a:pt x="815350" y="135087"/>
                  </a:lnTo>
                  <a:lnTo>
                    <a:pt x="951242" y="135087"/>
                  </a:lnTo>
                  <a:lnTo>
                    <a:pt x="1087133" y="135087"/>
                  </a:lnTo>
                  <a:lnTo>
                    <a:pt x="1223025" y="135087"/>
                  </a:lnTo>
                  <a:lnTo>
                    <a:pt x="1358917" y="180116"/>
                  </a:lnTo>
                  <a:lnTo>
                    <a:pt x="1494809" y="45029"/>
                  </a:lnTo>
                  <a:lnTo>
                    <a:pt x="1630700" y="0"/>
                  </a:lnTo>
                  <a:lnTo>
                    <a:pt x="1766592" y="450292"/>
                  </a:lnTo>
                  <a:lnTo>
                    <a:pt x="1902484" y="45029"/>
                  </a:lnTo>
                  <a:lnTo>
                    <a:pt x="2038375" y="45029"/>
                  </a:lnTo>
                  <a:lnTo>
                    <a:pt x="2174267" y="90058"/>
                  </a:lnTo>
                  <a:lnTo>
                    <a:pt x="2310159" y="1035672"/>
                  </a:lnTo>
                  <a:lnTo>
                    <a:pt x="2446051" y="90058"/>
                  </a:lnTo>
                  <a:lnTo>
                    <a:pt x="2581942" y="1170760"/>
                  </a:lnTo>
                  <a:lnTo>
                    <a:pt x="2717834" y="315204"/>
                  </a:lnTo>
                  <a:lnTo>
                    <a:pt x="2853726" y="0"/>
                  </a:lnTo>
                  <a:lnTo>
                    <a:pt x="2989618" y="585380"/>
                  </a:lnTo>
                  <a:lnTo>
                    <a:pt x="3125509" y="1035672"/>
                  </a:lnTo>
                  <a:lnTo>
                    <a:pt x="3261401" y="855555"/>
                  </a:lnTo>
                  <a:lnTo>
                    <a:pt x="3397293" y="495321"/>
                  </a:lnTo>
                </a:path>
              </a:pathLst>
            </a:custGeom>
            <a:ln w="27101" cap="flat">
              <a:solidFill>
                <a:srgbClr val="0058AB">
                  <a:alpha val="100000"/>
                </a:srgbClr>
              </a:solidFill>
              <a:prstDash val="solid"/>
              <a:round/>
            </a:ln>
          </p:spPr>
          <p:txBody>
            <a:bodyPr/>
            <a:lstStyle/>
            <a:p/>
          </p:txBody>
        </p:sp>
        <p:sp>
          <p:nvSpPr>
            <p:cNvPr id="94" name="tx94"/>
            <p:cNvSpPr/>
            <p:nvPr/>
          </p:nvSpPr>
          <p:spPr>
            <a:xfrm>
              <a:off x="5377374" y="20829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5" name="tx95"/>
            <p:cNvSpPr/>
            <p:nvPr/>
          </p:nvSpPr>
          <p:spPr>
            <a:xfrm>
              <a:off x="6056833" y="208294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23</a:t>
              </a:r>
            </a:p>
          </p:txBody>
        </p:sp>
        <p:sp>
          <p:nvSpPr>
            <p:cNvPr id="96" name="tx96"/>
            <p:cNvSpPr/>
            <p:nvPr/>
          </p:nvSpPr>
          <p:spPr>
            <a:xfrm>
              <a:off x="6736291" y="208432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22</a:t>
              </a:r>
            </a:p>
          </p:txBody>
        </p:sp>
        <p:sp>
          <p:nvSpPr>
            <p:cNvPr id="97" name="tx97"/>
            <p:cNvSpPr/>
            <p:nvPr/>
          </p:nvSpPr>
          <p:spPr>
            <a:xfrm>
              <a:off x="7415750" y="20829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25</a:t>
              </a:r>
            </a:p>
          </p:txBody>
        </p:sp>
        <p:sp>
          <p:nvSpPr>
            <p:cNvPr id="98" name="tx98"/>
            <p:cNvSpPr/>
            <p:nvPr/>
          </p:nvSpPr>
          <p:spPr>
            <a:xfrm>
              <a:off x="7989462" y="208299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9" name="tx99"/>
            <p:cNvSpPr/>
            <p:nvPr/>
          </p:nvSpPr>
          <p:spPr>
            <a:xfrm>
              <a:off x="8668920" y="2085643"/>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100" name="tx100"/>
            <p:cNvSpPr/>
            <p:nvPr/>
          </p:nvSpPr>
          <p:spPr>
            <a:xfrm>
              <a:off x="8774667" y="208299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15</a:t>
              </a:r>
            </a:p>
          </p:txBody>
        </p:sp>
        <p:sp>
          <p:nvSpPr>
            <p:cNvPr id="101" name="tx101"/>
            <p:cNvSpPr/>
            <p:nvPr/>
          </p:nvSpPr>
          <p:spPr>
            <a:xfrm>
              <a:off x="8902429" y="3435197"/>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2" name="tx102"/>
            <p:cNvSpPr/>
            <p:nvPr/>
          </p:nvSpPr>
          <p:spPr>
            <a:xfrm>
              <a:off x="8877160" y="334381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3" name="tx103"/>
            <p:cNvSpPr/>
            <p:nvPr/>
          </p:nvSpPr>
          <p:spPr>
            <a:xfrm>
              <a:off x="5003259" y="378243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33321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8818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243155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a:off x="5049780" y="1981195"/>
              <a:ext cx="155388"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a:t>
              </a:r>
            </a:p>
          </p:txBody>
        </p:sp>
        <p:sp>
          <p:nvSpPr>
            <p:cNvPr id="108" name="tx108"/>
            <p:cNvSpPr/>
            <p:nvPr/>
          </p:nvSpPr>
          <p:spPr>
            <a:xfrm rot="-5400000">
              <a:off x="5281217"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9" name="tx109"/>
            <p:cNvSpPr/>
            <p:nvPr/>
          </p:nvSpPr>
          <p:spPr>
            <a:xfrm rot="-5400000">
              <a:off x="5960676"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0" name="tx110"/>
            <p:cNvSpPr/>
            <p:nvPr/>
          </p:nvSpPr>
          <p:spPr>
            <a:xfrm rot="-5400000">
              <a:off x="6640135"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1" name="tx111"/>
            <p:cNvSpPr/>
            <p:nvPr/>
          </p:nvSpPr>
          <p:spPr>
            <a:xfrm rot="-5400000">
              <a:off x="7319593"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2" name="tx112"/>
            <p:cNvSpPr/>
            <p:nvPr/>
          </p:nvSpPr>
          <p:spPr>
            <a:xfrm rot="-5400000">
              <a:off x="786316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3" name="tx113"/>
            <p:cNvSpPr/>
            <p:nvPr/>
          </p:nvSpPr>
          <p:spPr>
            <a:xfrm rot="-5400000">
              <a:off x="8542619"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4" name="tx114"/>
            <p:cNvSpPr/>
            <p:nvPr/>
          </p:nvSpPr>
          <p:spPr>
            <a:xfrm rot="-5400000">
              <a:off x="8678510" y="434148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5" name="tx115"/>
            <p:cNvSpPr/>
            <p:nvPr/>
          </p:nvSpPr>
          <p:spPr>
            <a:xfrm rot="-5400000">
              <a:off x="4153407" y="2839937"/>
              <a:ext cx="1422945"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Difference (% points)</a:t>
              </a:r>
            </a:p>
          </p:txBody>
        </p:sp>
        <p:sp>
          <p:nvSpPr>
            <p:cNvPr id="116" name="pl116"/>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045617" y="5042380"/>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8" name="pl118"/>
            <p:cNvSpPr/>
            <p:nvPr/>
          </p:nvSpPr>
          <p:spPr>
            <a:xfrm>
              <a:off x="6846748" y="5042380"/>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9" name="pl119"/>
            <p:cNvSpPr/>
            <p:nvPr/>
          </p:nvSpPr>
          <p:spPr>
            <a:xfrm>
              <a:off x="7609202" y="5042380"/>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20" name="tx120"/>
            <p:cNvSpPr/>
            <p:nvPr/>
          </p:nvSpPr>
          <p:spPr>
            <a:xfrm>
              <a:off x="6312716" y="4990743"/>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121" name="tx121"/>
            <p:cNvSpPr/>
            <p:nvPr/>
          </p:nvSpPr>
          <p:spPr>
            <a:xfrm>
              <a:off x="7113848" y="4988970"/>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2" name="tx122"/>
            <p:cNvSpPr/>
            <p:nvPr/>
          </p:nvSpPr>
          <p:spPr>
            <a:xfrm>
              <a:off x="7876302" y="4988970"/>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3" name="tx123"/>
            <p:cNvSpPr/>
            <p:nvPr/>
          </p:nvSpPr>
          <p:spPr>
            <a:xfrm>
              <a:off x="5814679" y="1403693"/>
              <a:ext cx="26432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Coverage difference compared to 2019</a:t>
              </a:r>
            </a:p>
          </p:txBody>
        </p:sp>
        <p:sp>
          <p:nvSpPr>
            <p:cNvPr id="124" name="pl124"/>
            <p:cNvSpPr/>
            <p:nvPr/>
          </p:nvSpPr>
          <p:spPr>
            <a:xfrm>
              <a:off x="2608077"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5189875"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7771672" y="5571628"/>
              <a:ext cx="0" cy="459298"/>
            </a:xfrm>
            <a:custGeom>
              <a:avLst/>
              <a:pathLst>
                <a:path w="0" h="459298">
                  <a:moveTo>
                    <a:pt x="0" y="459298"/>
                  </a:moveTo>
                  <a:lnTo>
                    <a:pt x="0" y="0"/>
                  </a:lnTo>
                  <a:lnTo>
                    <a:pt x="0" y="0"/>
                  </a:lnTo>
                </a:path>
              </a:pathLst>
            </a:custGeom>
            <a:ln w="6775" cap="flat">
              <a:solidFill>
                <a:srgbClr val="EBEBEB">
                  <a:alpha val="100000"/>
                </a:srgbClr>
              </a:solidFill>
              <a:prstDash val="solid"/>
              <a:round/>
            </a:ln>
          </p:spPr>
          <p:txBody>
            <a:bodyPr/>
            <a:lstStyle/>
            <a:p/>
          </p:txBody>
        </p:sp>
        <p:sp>
          <p:nvSpPr>
            <p:cNvPr id="127" name="pl127"/>
            <p:cNvSpPr/>
            <p:nvPr/>
          </p:nvSpPr>
          <p:spPr>
            <a:xfrm>
              <a:off x="951100" y="5944808"/>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801277"/>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951100" y="5657746"/>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30" name="pl130"/>
            <p:cNvSpPr/>
            <p:nvPr/>
          </p:nvSpPr>
          <p:spPr>
            <a:xfrm>
              <a:off x="1317178"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3898976"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6480773" y="5571628"/>
              <a:ext cx="0" cy="459298"/>
            </a:xfrm>
            <a:custGeom>
              <a:avLst/>
              <a:pathLst>
                <a:path w="0" h="459298">
                  <a:moveTo>
                    <a:pt x="0" y="45929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887395"/>
              <a:ext cx="7321564" cy="114824"/>
            </a:xfrm>
            <a:prstGeom prst="rect">
              <a:avLst/>
            </a:prstGeom>
            <a:solidFill>
              <a:srgbClr val="E2231A">
                <a:alpha val="80000"/>
              </a:srgbClr>
            </a:solidFill>
          </p:spPr>
          <p:txBody>
            <a:bodyPr/>
            <a:lstStyle/>
            <a:p/>
          </p:txBody>
        </p:sp>
        <p:sp>
          <p:nvSpPr>
            <p:cNvPr id="134" name="rc134"/>
            <p:cNvSpPr/>
            <p:nvPr/>
          </p:nvSpPr>
          <p:spPr>
            <a:xfrm>
              <a:off x="1317178" y="5743865"/>
              <a:ext cx="5177511" cy="114824"/>
            </a:xfrm>
            <a:prstGeom prst="rect">
              <a:avLst/>
            </a:prstGeom>
            <a:solidFill>
              <a:srgbClr val="E2231A">
                <a:alpha val="80000"/>
              </a:srgbClr>
            </a:solidFill>
          </p:spPr>
          <p:txBody>
            <a:bodyPr/>
            <a:lstStyle/>
            <a:p/>
          </p:txBody>
        </p:sp>
        <p:sp>
          <p:nvSpPr>
            <p:cNvPr id="135" name="rc135"/>
            <p:cNvSpPr/>
            <p:nvPr/>
          </p:nvSpPr>
          <p:spPr>
            <a:xfrm>
              <a:off x="1317178" y="5600334"/>
              <a:ext cx="3076766" cy="114824"/>
            </a:xfrm>
            <a:prstGeom prst="rect">
              <a:avLst/>
            </a:prstGeom>
            <a:solidFill>
              <a:srgbClr val="E2231A">
                <a:alpha val="80000"/>
              </a:srgbClr>
            </a:solidFill>
          </p:spPr>
          <p:txBody>
            <a:bodyPr/>
            <a:lstStyle/>
            <a:p/>
          </p:txBody>
        </p:sp>
        <p:sp>
          <p:nvSpPr>
            <p:cNvPr id="136" name="tx136"/>
            <p:cNvSpPr/>
            <p:nvPr/>
          </p:nvSpPr>
          <p:spPr>
            <a:xfrm>
              <a:off x="8129330" y="5890341"/>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567,000</a:t>
              </a:r>
            </a:p>
          </p:txBody>
        </p:sp>
        <p:sp>
          <p:nvSpPr>
            <p:cNvPr id="137" name="tx137"/>
            <p:cNvSpPr/>
            <p:nvPr/>
          </p:nvSpPr>
          <p:spPr>
            <a:xfrm>
              <a:off x="5985276" y="5746810"/>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401,000</a:t>
              </a:r>
            </a:p>
          </p:txBody>
        </p:sp>
        <p:sp>
          <p:nvSpPr>
            <p:cNvPr id="138" name="tx138"/>
            <p:cNvSpPr/>
            <p:nvPr/>
          </p:nvSpPr>
          <p:spPr>
            <a:xfrm>
              <a:off x="3884532" y="5603279"/>
              <a:ext cx="39185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238,000</a:t>
              </a:r>
            </a:p>
          </p:txBody>
        </p:sp>
        <p:sp>
          <p:nvSpPr>
            <p:cNvPr id="139" name="tx139"/>
            <p:cNvSpPr/>
            <p:nvPr/>
          </p:nvSpPr>
          <p:spPr>
            <a:xfrm>
              <a:off x="577692" y="589269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0" name="tx140"/>
            <p:cNvSpPr/>
            <p:nvPr/>
          </p:nvSpPr>
          <p:spPr>
            <a:xfrm>
              <a:off x="577692" y="57491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41" name="tx141"/>
            <p:cNvSpPr/>
            <p:nvPr/>
          </p:nvSpPr>
          <p:spPr>
            <a:xfrm>
              <a:off x="577692" y="560563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2" name="tx142"/>
            <p:cNvSpPr/>
            <p:nvPr/>
          </p:nvSpPr>
          <p:spPr>
            <a:xfrm>
              <a:off x="1239484" y="610614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3" name="tx143"/>
            <p:cNvSpPr/>
            <p:nvPr/>
          </p:nvSpPr>
          <p:spPr>
            <a:xfrm>
              <a:off x="3393996"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200,000</a:t>
              </a:r>
            </a:p>
          </p:txBody>
        </p:sp>
        <p:sp>
          <p:nvSpPr>
            <p:cNvPr id="144" name="tx144"/>
            <p:cNvSpPr/>
            <p:nvPr/>
          </p:nvSpPr>
          <p:spPr>
            <a:xfrm>
              <a:off x="5975793" y="6088065"/>
              <a:ext cx="504980"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400,000</a:t>
              </a:r>
            </a:p>
          </p:txBody>
        </p:sp>
        <p:sp>
          <p:nvSpPr>
            <p:cNvPr id="145" name="tx145"/>
            <p:cNvSpPr/>
            <p:nvPr/>
          </p:nvSpPr>
          <p:spPr>
            <a:xfrm>
              <a:off x="951100" y="5326943"/>
              <a:ext cx="471911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Number of infants unprotected against measles, 2019, 2024 and 2025</a:t>
              </a:r>
            </a:p>
          </p:txBody>
        </p:sp>
        <p:sp>
          <p:nvSpPr>
            <p:cNvPr id="146" name="tx146"/>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7" name="tx147"/>
            <p:cNvSpPr/>
            <p:nvPr/>
          </p:nvSpPr>
          <p:spPr>
            <a:xfrm>
              <a:off x="872208" y="6517265"/>
              <a:ext cx="81326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Coverage difference compared to 2019 - values above zero indicate coverage higher than in 2019 and values below zero indicate coverage lower than in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MCV1 coverage in Mexico (88%) was 4 percentage points higher than the global average (84%) and 2 percentage points higher than the average across all LACR countries (86%).
National MCV1 coverage was 15 percentage points higher than in 2019 (73%).
This equates to 238,000 unvaccinated children in 2025 compared to 567,000 unvaccinated children in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Mexico MCV1 coverage was 88% - this is 15 percentage points higher than in 2019 and higher than both the global and regional averages.</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MCV1 coverage in countries in LACR from lowest to highest coverage, and the rank of the top 10 countries with the most unvaccinated children, based on absolute numbers.
In 2025, Mexico ranked number 13 out of 33 countries for lowest MCV1 coverage (based on tied ranks).
Mexico was in the top 10 countries with the most unvaccinated children (rank=2).
Note: Large cohort countries may have high numbers of unvaccinated children despite high vaccine coverage. It is important to consider both coverage and absolute numbers of unvaccinated children to ensure vulnerable countries with small birth cohorts are not overlooked.</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Mexico was among the countries with the highest coverage, but was in the top 3 countries with the highest number of unvaccinated children in the region, contributing substantially to the unvaccinated burden.</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WHO/UNICEF Estimates of National Immunization Coverage (WUENIC), 2025 revision</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Every year, WHO and UNICEF jointly review submissions from Member States on national immunization coverage, including annual administrative and official coverage, finalized survey reports and data from both published and grey literature. The data is triangulated with consideration of potential biases and local expert opinions to differentiate between accurately reflective empirical data and potentially misleading data, to assess the most likely coverage levels for each country.
WHO and UNICEF produce country-specific estimates by reviewing each country’s data independently, without borrowing from other countries when data are missing. The estimates are not ad hoc adjustments to reported figures and may rely on a single empirical source, typically nationally reported coverage. When no data exist for a specific country-vaccine-year, earlier and later data are interpolated. If sources conflict or vary widely, the most plausible estimate is selected after considering potential biases.
This slide deck presents the latest WUENIC estimates (published 15 July 2026), using UNPD World Population Prospects (WPP 2024) for population-weighted averages and to derive absolute numbers of vaccinated and unvaccinated/zero-dose children.</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402101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44698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872963"/>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29894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73399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15997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58595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2011928"/>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4" name="pl14"/>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296273" y="3020458"/>
              <a:ext cx="239888" cy="1287562"/>
            </a:xfrm>
            <a:prstGeom prst="rect">
              <a:avLst/>
            </a:prstGeom>
            <a:solidFill>
              <a:srgbClr val="80BD41">
                <a:alpha val="100000"/>
              </a:srgbClr>
            </a:solidFill>
          </p:spPr>
          <p:txBody>
            <a:bodyPr/>
            <a:lstStyle/>
            <a:p/>
          </p:txBody>
        </p:sp>
        <p:sp>
          <p:nvSpPr>
            <p:cNvPr id="26" name="rc26"/>
            <p:cNvSpPr/>
            <p:nvPr/>
          </p:nvSpPr>
          <p:spPr>
            <a:xfrm>
              <a:off x="1296273" y="2966810"/>
              <a:ext cx="239888" cy="53648"/>
            </a:xfrm>
            <a:prstGeom prst="rect">
              <a:avLst/>
            </a:prstGeom>
            <a:solidFill>
              <a:srgbClr val="E2231A">
                <a:alpha val="100000"/>
              </a:srgbClr>
            </a:solidFill>
          </p:spPr>
          <p:txBody>
            <a:bodyPr/>
            <a:lstStyle/>
            <a:p/>
          </p:txBody>
        </p:sp>
        <p:sp>
          <p:nvSpPr>
            <p:cNvPr id="27" name="rc27"/>
            <p:cNvSpPr/>
            <p:nvPr/>
          </p:nvSpPr>
          <p:spPr>
            <a:xfrm>
              <a:off x="1562816" y="3035826"/>
              <a:ext cx="239888" cy="1272195"/>
            </a:xfrm>
            <a:prstGeom prst="rect">
              <a:avLst/>
            </a:prstGeom>
            <a:solidFill>
              <a:srgbClr val="80BD41">
                <a:alpha val="100000"/>
              </a:srgbClr>
            </a:solidFill>
          </p:spPr>
          <p:txBody>
            <a:bodyPr/>
            <a:lstStyle/>
            <a:p/>
          </p:txBody>
        </p:sp>
        <p:sp>
          <p:nvSpPr>
            <p:cNvPr id="28" name="rc28"/>
            <p:cNvSpPr/>
            <p:nvPr/>
          </p:nvSpPr>
          <p:spPr>
            <a:xfrm>
              <a:off x="1562816" y="2968868"/>
              <a:ext cx="239888" cy="66957"/>
            </a:xfrm>
            <a:prstGeom prst="rect">
              <a:avLst/>
            </a:prstGeom>
            <a:solidFill>
              <a:srgbClr val="E2231A">
                <a:alpha val="100000"/>
              </a:srgbClr>
            </a:solidFill>
          </p:spPr>
          <p:txBody>
            <a:bodyPr/>
            <a:lstStyle/>
            <a:p/>
          </p:txBody>
        </p:sp>
        <p:sp>
          <p:nvSpPr>
            <p:cNvPr id="29" name="rc29"/>
            <p:cNvSpPr/>
            <p:nvPr/>
          </p:nvSpPr>
          <p:spPr>
            <a:xfrm>
              <a:off x="1829360" y="3024616"/>
              <a:ext cx="239888" cy="1283405"/>
            </a:xfrm>
            <a:prstGeom prst="rect">
              <a:avLst/>
            </a:prstGeom>
            <a:solidFill>
              <a:srgbClr val="80BD41">
                <a:alpha val="100000"/>
              </a:srgbClr>
            </a:solidFill>
          </p:spPr>
          <p:txBody>
            <a:bodyPr/>
            <a:lstStyle/>
            <a:p/>
          </p:txBody>
        </p:sp>
        <p:sp>
          <p:nvSpPr>
            <p:cNvPr id="30" name="rc30"/>
            <p:cNvSpPr/>
            <p:nvPr/>
          </p:nvSpPr>
          <p:spPr>
            <a:xfrm>
              <a:off x="1829360" y="2971140"/>
              <a:ext cx="239888" cy="53475"/>
            </a:xfrm>
            <a:prstGeom prst="rect">
              <a:avLst/>
            </a:prstGeom>
            <a:solidFill>
              <a:srgbClr val="E2231A">
                <a:alpha val="100000"/>
              </a:srgbClr>
            </a:solidFill>
          </p:spPr>
          <p:txBody>
            <a:bodyPr/>
            <a:lstStyle/>
            <a:p/>
          </p:txBody>
        </p:sp>
        <p:sp>
          <p:nvSpPr>
            <p:cNvPr id="31" name="rc31"/>
            <p:cNvSpPr/>
            <p:nvPr/>
          </p:nvSpPr>
          <p:spPr>
            <a:xfrm>
              <a:off x="2095903" y="3035995"/>
              <a:ext cx="239888" cy="1272025"/>
            </a:xfrm>
            <a:prstGeom prst="rect">
              <a:avLst/>
            </a:prstGeom>
            <a:solidFill>
              <a:srgbClr val="80BD41">
                <a:alpha val="100000"/>
              </a:srgbClr>
            </a:solidFill>
          </p:spPr>
          <p:txBody>
            <a:bodyPr/>
            <a:lstStyle/>
            <a:p/>
          </p:txBody>
        </p:sp>
        <p:sp>
          <p:nvSpPr>
            <p:cNvPr id="32" name="rc32"/>
            <p:cNvSpPr/>
            <p:nvPr/>
          </p:nvSpPr>
          <p:spPr>
            <a:xfrm>
              <a:off x="2095903" y="2982994"/>
              <a:ext cx="239888" cy="53001"/>
            </a:xfrm>
            <a:prstGeom prst="rect">
              <a:avLst/>
            </a:prstGeom>
            <a:solidFill>
              <a:srgbClr val="E2231A">
                <a:alpha val="100000"/>
              </a:srgbClr>
            </a:solidFill>
          </p:spPr>
          <p:txBody>
            <a:bodyPr/>
            <a:lstStyle/>
            <a:p/>
          </p:txBody>
        </p:sp>
        <p:sp>
          <p:nvSpPr>
            <p:cNvPr id="33" name="rc33"/>
            <p:cNvSpPr/>
            <p:nvPr/>
          </p:nvSpPr>
          <p:spPr>
            <a:xfrm>
              <a:off x="2362446" y="3043675"/>
              <a:ext cx="239888" cy="1264346"/>
            </a:xfrm>
            <a:prstGeom prst="rect">
              <a:avLst/>
            </a:prstGeom>
            <a:solidFill>
              <a:srgbClr val="80BD41">
                <a:alpha val="100000"/>
              </a:srgbClr>
            </a:solidFill>
          </p:spPr>
          <p:txBody>
            <a:bodyPr/>
            <a:lstStyle/>
            <a:p/>
          </p:txBody>
        </p:sp>
        <p:sp>
          <p:nvSpPr>
            <p:cNvPr id="34" name="rc34"/>
            <p:cNvSpPr/>
            <p:nvPr/>
          </p:nvSpPr>
          <p:spPr>
            <a:xfrm>
              <a:off x="2362446" y="2990994"/>
              <a:ext cx="239888" cy="52680"/>
            </a:xfrm>
            <a:prstGeom prst="rect">
              <a:avLst/>
            </a:prstGeom>
            <a:solidFill>
              <a:srgbClr val="E2231A">
                <a:alpha val="100000"/>
              </a:srgbClr>
            </a:solidFill>
          </p:spPr>
          <p:txBody>
            <a:bodyPr/>
            <a:lstStyle/>
            <a:p/>
          </p:txBody>
        </p:sp>
        <p:sp>
          <p:nvSpPr>
            <p:cNvPr id="35" name="rc35"/>
            <p:cNvSpPr/>
            <p:nvPr/>
          </p:nvSpPr>
          <p:spPr>
            <a:xfrm>
              <a:off x="2628989" y="3051873"/>
              <a:ext cx="239888" cy="1256148"/>
            </a:xfrm>
            <a:prstGeom prst="rect">
              <a:avLst/>
            </a:prstGeom>
            <a:solidFill>
              <a:srgbClr val="80BD41">
                <a:alpha val="100000"/>
              </a:srgbClr>
            </a:solidFill>
          </p:spPr>
          <p:txBody>
            <a:bodyPr/>
            <a:lstStyle/>
            <a:p/>
          </p:txBody>
        </p:sp>
        <p:sp>
          <p:nvSpPr>
            <p:cNvPr id="36" name="rc36"/>
            <p:cNvSpPr/>
            <p:nvPr/>
          </p:nvSpPr>
          <p:spPr>
            <a:xfrm>
              <a:off x="2628989" y="2999533"/>
              <a:ext cx="239888" cy="52339"/>
            </a:xfrm>
            <a:prstGeom prst="rect">
              <a:avLst/>
            </a:prstGeom>
            <a:solidFill>
              <a:srgbClr val="E2231A">
                <a:alpha val="100000"/>
              </a:srgbClr>
            </a:solidFill>
          </p:spPr>
          <p:txBody>
            <a:bodyPr/>
            <a:lstStyle/>
            <a:p/>
          </p:txBody>
        </p:sp>
        <p:sp>
          <p:nvSpPr>
            <p:cNvPr id="37" name="rc37"/>
            <p:cNvSpPr/>
            <p:nvPr/>
          </p:nvSpPr>
          <p:spPr>
            <a:xfrm>
              <a:off x="2895532" y="3058915"/>
              <a:ext cx="239888" cy="1249106"/>
            </a:xfrm>
            <a:prstGeom prst="rect">
              <a:avLst/>
            </a:prstGeom>
            <a:solidFill>
              <a:srgbClr val="80BD41">
                <a:alpha val="100000"/>
              </a:srgbClr>
            </a:solidFill>
          </p:spPr>
          <p:txBody>
            <a:bodyPr/>
            <a:lstStyle/>
            <a:p/>
          </p:txBody>
        </p:sp>
        <p:sp>
          <p:nvSpPr>
            <p:cNvPr id="38" name="rc38"/>
            <p:cNvSpPr/>
            <p:nvPr/>
          </p:nvSpPr>
          <p:spPr>
            <a:xfrm>
              <a:off x="2895532" y="3006869"/>
              <a:ext cx="239888" cy="52046"/>
            </a:xfrm>
            <a:prstGeom prst="rect">
              <a:avLst/>
            </a:prstGeom>
            <a:solidFill>
              <a:srgbClr val="E2231A">
                <a:alpha val="100000"/>
              </a:srgbClr>
            </a:solidFill>
          </p:spPr>
          <p:txBody>
            <a:bodyPr/>
            <a:lstStyle/>
            <a:p/>
          </p:txBody>
        </p:sp>
        <p:sp>
          <p:nvSpPr>
            <p:cNvPr id="39" name="rc39"/>
            <p:cNvSpPr/>
            <p:nvPr/>
          </p:nvSpPr>
          <p:spPr>
            <a:xfrm>
              <a:off x="3162075" y="3062364"/>
              <a:ext cx="239888" cy="1245657"/>
            </a:xfrm>
            <a:prstGeom prst="rect">
              <a:avLst/>
            </a:prstGeom>
            <a:solidFill>
              <a:srgbClr val="80BD41">
                <a:alpha val="100000"/>
              </a:srgbClr>
            </a:solidFill>
          </p:spPr>
          <p:txBody>
            <a:bodyPr/>
            <a:lstStyle/>
            <a:p/>
          </p:txBody>
        </p:sp>
        <p:sp>
          <p:nvSpPr>
            <p:cNvPr id="40" name="rc40"/>
            <p:cNvSpPr/>
            <p:nvPr/>
          </p:nvSpPr>
          <p:spPr>
            <a:xfrm>
              <a:off x="3162075" y="3010461"/>
              <a:ext cx="239888" cy="51902"/>
            </a:xfrm>
            <a:prstGeom prst="rect">
              <a:avLst/>
            </a:prstGeom>
            <a:solidFill>
              <a:srgbClr val="E2231A">
                <a:alpha val="100000"/>
              </a:srgbClr>
            </a:solidFill>
          </p:spPr>
          <p:txBody>
            <a:bodyPr/>
            <a:lstStyle/>
            <a:p/>
          </p:txBody>
        </p:sp>
        <p:sp>
          <p:nvSpPr>
            <p:cNvPr id="41" name="rc41"/>
            <p:cNvSpPr/>
            <p:nvPr/>
          </p:nvSpPr>
          <p:spPr>
            <a:xfrm>
              <a:off x="3428618" y="3060757"/>
              <a:ext cx="239888" cy="1247264"/>
            </a:xfrm>
            <a:prstGeom prst="rect">
              <a:avLst/>
            </a:prstGeom>
            <a:solidFill>
              <a:srgbClr val="80BD41">
                <a:alpha val="100000"/>
              </a:srgbClr>
            </a:solidFill>
          </p:spPr>
          <p:txBody>
            <a:bodyPr/>
            <a:lstStyle/>
            <a:p/>
          </p:txBody>
        </p:sp>
        <p:sp>
          <p:nvSpPr>
            <p:cNvPr id="42" name="rc42"/>
            <p:cNvSpPr/>
            <p:nvPr/>
          </p:nvSpPr>
          <p:spPr>
            <a:xfrm>
              <a:off x="3428618" y="3008788"/>
              <a:ext cx="239888" cy="51969"/>
            </a:xfrm>
            <a:prstGeom prst="rect">
              <a:avLst/>
            </a:prstGeom>
            <a:solidFill>
              <a:srgbClr val="E2231A">
                <a:alpha val="100000"/>
              </a:srgbClr>
            </a:solidFill>
          </p:spPr>
          <p:txBody>
            <a:bodyPr/>
            <a:lstStyle/>
            <a:p/>
          </p:txBody>
        </p:sp>
        <p:sp>
          <p:nvSpPr>
            <p:cNvPr id="43" name="rc43"/>
            <p:cNvSpPr/>
            <p:nvPr/>
          </p:nvSpPr>
          <p:spPr>
            <a:xfrm>
              <a:off x="3695161" y="3057072"/>
              <a:ext cx="239888" cy="1250949"/>
            </a:xfrm>
            <a:prstGeom prst="rect">
              <a:avLst/>
            </a:prstGeom>
            <a:solidFill>
              <a:srgbClr val="80BD41">
                <a:alpha val="100000"/>
              </a:srgbClr>
            </a:solidFill>
          </p:spPr>
          <p:txBody>
            <a:bodyPr/>
            <a:lstStyle/>
            <a:p/>
          </p:txBody>
        </p:sp>
        <p:sp>
          <p:nvSpPr>
            <p:cNvPr id="44" name="rc44"/>
            <p:cNvSpPr/>
            <p:nvPr/>
          </p:nvSpPr>
          <p:spPr>
            <a:xfrm>
              <a:off x="3695161" y="3004949"/>
              <a:ext cx="239888" cy="52123"/>
            </a:xfrm>
            <a:prstGeom prst="rect">
              <a:avLst/>
            </a:prstGeom>
            <a:solidFill>
              <a:srgbClr val="E2231A">
                <a:alpha val="100000"/>
              </a:srgbClr>
            </a:solidFill>
          </p:spPr>
          <p:txBody>
            <a:bodyPr/>
            <a:lstStyle/>
            <a:p/>
          </p:txBody>
        </p:sp>
        <p:sp>
          <p:nvSpPr>
            <p:cNvPr id="45" name="rc45"/>
            <p:cNvSpPr/>
            <p:nvPr/>
          </p:nvSpPr>
          <p:spPr>
            <a:xfrm>
              <a:off x="3961705" y="3065942"/>
              <a:ext cx="239888" cy="1242079"/>
            </a:xfrm>
            <a:prstGeom prst="rect">
              <a:avLst/>
            </a:prstGeom>
            <a:solidFill>
              <a:srgbClr val="80BD41">
                <a:alpha val="100000"/>
              </a:srgbClr>
            </a:solidFill>
          </p:spPr>
          <p:txBody>
            <a:bodyPr/>
            <a:lstStyle/>
            <a:p/>
          </p:txBody>
        </p:sp>
        <p:sp>
          <p:nvSpPr>
            <p:cNvPr id="46" name="rc46"/>
            <p:cNvSpPr/>
            <p:nvPr/>
          </p:nvSpPr>
          <p:spPr>
            <a:xfrm>
              <a:off x="3961705" y="3000569"/>
              <a:ext cx="239888" cy="65372"/>
            </a:xfrm>
            <a:prstGeom prst="rect">
              <a:avLst/>
            </a:prstGeom>
            <a:solidFill>
              <a:srgbClr val="E2231A">
                <a:alpha val="100000"/>
              </a:srgbClr>
            </a:solidFill>
          </p:spPr>
          <p:txBody>
            <a:bodyPr/>
            <a:lstStyle/>
            <a:p/>
          </p:txBody>
        </p:sp>
        <p:sp>
          <p:nvSpPr>
            <p:cNvPr id="47" name="rc47"/>
            <p:cNvSpPr/>
            <p:nvPr/>
          </p:nvSpPr>
          <p:spPr>
            <a:xfrm>
              <a:off x="4228248" y="3022962"/>
              <a:ext cx="239888" cy="1285059"/>
            </a:xfrm>
            <a:prstGeom prst="rect">
              <a:avLst/>
            </a:prstGeom>
            <a:solidFill>
              <a:srgbClr val="80BD41">
                <a:alpha val="100000"/>
              </a:srgbClr>
            </a:solidFill>
          </p:spPr>
          <p:txBody>
            <a:bodyPr/>
            <a:lstStyle/>
            <a:p/>
          </p:txBody>
        </p:sp>
        <p:sp>
          <p:nvSpPr>
            <p:cNvPr id="48" name="rc48"/>
            <p:cNvSpPr/>
            <p:nvPr/>
          </p:nvSpPr>
          <p:spPr>
            <a:xfrm>
              <a:off x="4228248" y="2996736"/>
              <a:ext cx="239888" cy="26225"/>
            </a:xfrm>
            <a:prstGeom prst="rect">
              <a:avLst/>
            </a:prstGeom>
            <a:solidFill>
              <a:srgbClr val="E2231A">
                <a:alpha val="100000"/>
              </a:srgbClr>
            </a:solidFill>
          </p:spPr>
          <p:txBody>
            <a:bodyPr/>
            <a:lstStyle/>
            <a:p/>
          </p:txBody>
        </p:sp>
        <p:sp>
          <p:nvSpPr>
            <p:cNvPr id="49" name="rc49"/>
            <p:cNvSpPr/>
            <p:nvPr/>
          </p:nvSpPr>
          <p:spPr>
            <a:xfrm>
              <a:off x="4494791" y="3007203"/>
              <a:ext cx="239888" cy="1300817"/>
            </a:xfrm>
            <a:prstGeom prst="rect">
              <a:avLst/>
            </a:prstGeom>
            <a:solidFill>
              <a:srgbClr val="80BD41">
                <a:alpha val="100000"/>
              </a:srgbClr>
            </a:solidFill>
          </p:spPr>
          <p:txBody>
            <a:bodyPr/>
            <a:lstStyle/>
            <a:p/>
          </p:txBody>
        </p:sp>
        <p:sp>
          <p:nvSpPr>
            <p:cNvPr id="50" name="rc50"/>
            <p:cNvSpPr/>
            <p:nvPr/>
          </p:nvSpPr>
          <p:spPr>
            <a:xfrm>
              <a:off x="4494791" y="2994064"/>
              <a:ext cx="239888" cy="13139"/>
            </a:xfrm>
            <a:prstGeom prst="rect">
              <a:avLst/>
            </a:prstGeom>
            <a:solidFill>
              <a:srgbClr val="E2231A">
                <a:alpha val="100000"/>
              </a:srgbClr>
            </a:solidFill>
          </p:spPr>
          <p:txBody>
            <a:bodyPr/>
            <a:lstStyle/>
            <a:p/>
          </p:txBody>
        </p:sp>
        <p:sp>
          <p:nvSpPr>
            <p:cNvPr id="51" name="rc51"/>
            <p:cNvSpPr/>
            <p:nvPr/>
          </p:nvSpPr>
          <p:spPr>
            <a:xfrm>
              <a:off x="4761334" y="3140601"/>
              <a:ext cx="239888" cy="1167419"/>
            </a:xfrm>
            <a:prstGeom prst="rect">
              <a:avLst/>
            </a:prstGeom>
            <a:solidFill>
              <a:srgbClr val="80BD41">
                <a:alpha val="100000"/>
              </a:srgbClr>
            </a:solidFill>
          </p:spPr>
          <p:txBody>
            <a:bodyPr/>
            <a:lstStyle/>
            <a:p/>
          </p:txBody>
        </p:sp>
        <p:sp>
          <p:nvSpPr>
            <p:cNvPr id="52" name="rc52"/>
            <p:cNvSpPr/>
            <p:nvPr/>
          </p:nvSpPr>
          <p:spPr>
            <a:xfrm>
              <a:off x="4761334" y="2996314"/>
              <a:ext cx="239888" cy="144287"/>
            </a:xfrm>
            <a:prstGeom prst="rect">
              <a:avLst/>
            </a:prstGeom>
            <a:solidFill>
              <a:srgbClr val="E2231A">
                <a:alpha val="100000"/>
              </a:srgbClr>
            </a:solidFill>
          </p:spPr>
          <p:txBody>
            <a:bodyPr/>
            <a:lstStyle/>
            <a:p/>
          </p:txBody>
        </p:sp>
        <p:sp>
          <p:nvSpPr>
            <p:cNvPr id="53" name="rc53"/>
            <p:cNvSpPr/>
            <p:nvPr/>
          </p:nvSpPr>
          <p:spPr>
            <a:xfrm>
              <a:off x="5027877" y="3046182"/>
              <a:ext cx="239888" cy="1261838"/>
            </a:xfrm>
            <a:prstGeom prst="rect">
              <a:avLst/>
            </a:prstGeom>
            <a:solidFill>
              <a:srgbClr val="80BD41">
                <a:alpha val="100000"/>
              </a:srgbClr>
            </a:solidFill>
          </p:spPr>
          <p:txBody>
            <a:bodyPr/>
            <a:lstStyle/>
            <a:p/>
          </p:txBody>
        </p:sp>
        <p:sp>
          <p:nvSpPr>
            <p:cNvPr id="54" name="rc54"/>
            <p:cNvSpPr/>
            <p:nvPr/>
          </p:nvSpPr>
          <p:spPr>
            <a:xfrm>
              <a:off x="5027877" y="3020431"/>
              <a:ext cx="239888" cy="25751"/>
            </a:xfrm>
            <a:prstGeom prst="rect">
              <a:avLst/>
            </a:prstGeom>
            <a:solidFill>
              <a:srgbClr val="E2231A">
                <a:alpha val="100000"/>
              </a:srgbClr>
            </a:solidFill>
          </p:spPr>
          <p:txBody>
            <a:bodyPr/>
            <a:lstStyle/>
            <a:p/>
          </p:txBody>
        </p:sp>
        <p:sp>
          <p:nvSpPr>
            <p:cNvPr id="55" name="rc55"/>
            <p:cNvSpPr/>
            <p:nvPr/>
          </p:nvSpPr>
          <p:spPr>
            <a:xfrm>
              <a:off x="5294420" y="3081333"/>
              <a:ext cx="239888" cy="1226687"/>
            </a:xfrm>
            <a:prstGeom prst="rect">
              <a:avLst/>
            </a:prstGeom>
            <a:solidFill>
              <a:srgbClr val="80BD41">
                <a:alpha val="100000"/>
              </a:srgbClr>
            </a:solidFill>
          </p:spPr>
          <p:txBody>
            <a:bodyPr/>
            <a:lstStyle/>
            <a:p/>
          </p:txBody>
        </p:sp>
        <p:sp>
          <p:nvSpPr>
            <p:cNvPr id="56" name="rc56"/>
            <p:cNvSpPr/>
            <p:nvPr/>
          </p:nvSpPr>
          <p:spPr>
            <a:xfrm>
              <a:off x="5294420" y="3056299"/>
              <a:ext cx="239888" cy="25034"/>
            </a:xfrm>
            <a:prstGeom prst="rect">
              <a:avLst/>
            </a:prstGeom>
            <a:solidFill>
              <a:srgbClr val="E2231A">
                <a:alpha val="100000"/>
              </a:srgbClr>
            </a:solidFill>
          </p:spPr>
          <p:txBody>
            <a:bodyPr/>
            <a:lstStyle/>
            <a:p/>
          </p:txBody>
        </p:sp>
        <p:sp>
          <p:nvSpPr>
            <p:cNvPr id="57" name="rc57"/>
            <p:cNvSpPr/>
            <p:nvPr/>
          </p:nvSpPr>
          <p:spPr>
            <a:xfrm>
              <a:off x="5560963" y="3117664"/>
              <a:ext cx="239888" cy="1190357"/>
            </a:xfrm>
            <a:prstGeom prst="rect">
              <a:avLst/>
            </a:prstGeom>
            <a:solidFill>
              <a:srgbClr val="80BD41">
                <a:alpha val="100000"/>
              </a:srgbClr>
            </a:solidFill>
          </p:spPr>
          <p:txBody>
            <a:bodyPr/>
            <a:lstStyle/>
            <a:p/>
          </p:txBody>
        </p:sp>
        <p:sp>
          <p:nvSpPr>
            <p:cNvPr id="58" name="rc58"/>
            <p:cNvSpPr/>
            <p:nvPr/>
          </p:nvSpPr>
          <p:spPr>
            <a:xfrm>
              <a:off x="5560963" y="3080849"/>
              <a:ext cx="239888" cy="36814"/>
            </a:xfrm>
            <a:prstGeom prst="rect">
              <a:avLst/>
            </a:prstGeom>
            <a:solidFill>
              <a:srgbClr val="E2231A">
                <a:alpha val="100000"/>
              </a:srgbClr>
            </a:solidFill>
          </p:spPr>
          <p:txBody>
            <a:bodyPr/>
            <a:lstStyle/>
            <a:p/>
          </p:txBody>
        </p:sp>
        <p:sp>
          <p:nvSpPr>
            <p:cNvPr id="59" name="rc59"/>
            <p:cNvSpPr/>
            <p:nvPr/>
          </p:nvSpPr>
          <p:spPr>
            <a:xfrm>
              <a:off x="5827506" y="3391561"/>
              <a:ext cx="239888" cy="916459"/>
            </a:xfrm>
            <a:prstGeom prst="rect">
              <a:avLst/>
            </a:prstGeom>
            <a:solidFill>
              <a:srgbClr val="80BD41">
                <a:alpha val="100000"/>
              </a:srgbClr>
            </a:solidFill>
          </p:spPr>
          <p:txBody>
            <a:bodyPr/>
            <a:lstStyle/>
            <a:p/>
          </p:txBody>
        </p:sp>
        <p:sp>
          <p:nvSpPr>
            <p:cNvPr id="60" name="rc60"/>
            <p:cNvSpPr/>
            <p:nvPr/>
          </p:nvSpPr>
          <p:spPr>
            <a:xfrm>
              <a:off x="5827506" y="3102153"/>
              <a:ext cx="239888" cy="289408"/>
            </a:xfrm>
            <a:prstGeom prst="rect">
              <a:avLst/>
            </a:prstGeom>
            <a:solidFill>
              <a:srgbClr val="E2231A">
                <a:alpha val="100000"/>
              </a:srgbClr>
            </a:solidFill>
          </p:spPr>
          <p:txBody>
            <a:bodyPr/>
            <a:lstStyle/>
            <a:p/>
          </p:txBody>
        </p:sp>
        <p:sp>
          <p:nvSpPr>
            <p:cNvPr id="61" name="rc61"/>
            <p:cNvSpPr/>
            <p:nvPr/>
          </p:nvSpPr>
          <p:spPr>
            <a:xfrm>
              <a:off x="6094049" y="3138955"/>
              <a:ext cx="239888" cy="1169066"/>
            </a:xfrm>
            <a:prstGeom prst="rect">
              <a:avLst/>
            </a:prstGeom>
            <a:solidFill>
              <a:srgbClr val="80BD41">
                <a:alpha val="100000"/>
              </a:srgbClr>
            </a:solidFill>
          </p:spPr>
          <p:txBody>
            <a:bodyPr/>
            <a:lstStyle/>
            <a:p/>
          </p:txBody>
        </p:sp>
        <p:sp>
          <p:nvSpPr>
            <p:cNvPr id="62" name="rc62"/>
            <p:cNvSpPr/>
            <p:nvPr/>
          </p:nvSpPr>
          <p:spPr>
            <a:xfrm>
              <a:off x="6094049" y="3102798"/>
              <a:ext cx="239888" cy="36156"/>
            </a:xfrm>
            <a:prstGeom prst="rect">
              <a:avLst/>
            </a:prstGeom>
            <a:solidFill>
              <a:srgbClr val="E2231A">
                <a:alpha val="100000"/>
              </a:srgbClr>
            </a:solidFill>
          </p:spPr>
          <p:txBody>
            <a:bodyPr/>
            <a:lstStyle/>
            <a:p/>
          </p:txBody>
        </p:sp>
        <p:sp>
          <p:nvSpPr>
            <p:cNvPr id="63" name="rc63"/>
            <p:cNvSpPr/>
            <p:nvPr/>
          </p:nvSpPr>
          <p:spPr>
            <a:xfrm>
              <a:off x="6360593" y="3427783"/>
              <a:ext cx="239888" cy="880238"/>
            </a:xfrm>
            <a:prstGeom prst="rect">
              <a:avLst/>
            </a:prstGeom>
            <a:solidFill>
              <a:srgbClr val="80BD41">
                <a:alpha val="100000"/>
              </a:srgbClr>
            </a:solidFill>
          </p:spPr>
          <p:txBody>
            <a:bodyPr/>
            <a:lstStyle/>
            <a:p/>
          </p:txBody>
        </p:sp>
        <p:sp>
          <p:nvSpPr>
            <p:cNvPr id="64" name="rc64"/>
            <p:cNvSpPr/>
            <p:nvPr/>
          </p:nvSpPr>
          <p:spPr>
            <a:xfrm>
              <a:off x="6360593" y="3102215"/>
              <a:ext cx="239888" cy="325567"/>
            </a:xfrm>
            <a:prstGeom prst="rect">
              <a:avLst/>
            </a:prstGeom>
            <a:solidFill>
              <a:srgbClr val="E2231A">
                <a:alpha val="100000"/>
              </a:srgbClr>
            </a:solidFill>
          </p:spPr>
          <p:txBody>
            <a:bodyPr/>
            <a:lstStyle/>
            <a:p/>
          </p:txBody>
        </p:sp>
        <p:sp>
          <p:nvSpPr>
            <p:cNvPr id="65" name="rc65"/>
            <p:cNvSpPr/>
            <p:nvPr/>
          </p:nvSpPr>
          <p:spPr>
            <a:xfrm>
              <a:off x="6627136" y="3209853"/>
              <a:ext cx="239888" cy="1098168"/>
            </a:xfrm>
            <a:prstGeom prst="rect">
              <a:avLst/>
            </a:prstGeom>
            <a:solidFill>
              <a:srgbClr val="80BD41">
                <a:alpha val="100000"/>
              </a:srgbClr>
            </a:solidFill>
          </p:spPr>
          <p:txBody>
            <a:bodyPr/>
            <a:lstStyle/>
            <a:p/>
          </p:txBody>
        </p:sp>
        <p:sp>
          <p:nvSpPr>
            <p:cNvPr id="66" name="rc66"/>
            <p:cNvSpPr/>
            <p:nvPr/>
          </p:nvSpPr>
          <p:spPr>
            <a:xfrm>
              <a:off x="6627136" y="3114360"/>
              <a:ext cx="239888" cy="95492"/>
            </a:xfrm>
            <a:prstGeom prst="rect">
              <a:avLst/>
            </a:prstGeom>
            <a:solidFill>
              <a:srgbClr val="E2231A">
                <a:alpha val="100000"/>
              </a:srgbClr>
            </a:solidFill>
          </p:spPr>
          <p:txBody>
            <a:bodyPr/>
            <a:lstStyle/>
            <a:p/>
          </p:txBody>
        </p:sp>
        <p:sp>
          <p:nvSpPr>
            <p:cNvPr id="67" name="rc67"/>
            <p:cNvSpPr/>
            <p:nvPr/>
          </p:nvSpPr>
          <p:spPr>
            <a:xfrm>
              <a:off x="6893679" y="3133176"/>
              <a:ext cx="239888" cy="1174844"/>
            </a:xfrm>
            <a:prstGeom prst="rect">
              <a:avLst/>
            </a:prstGeom>
            <a:solidFill>
              <a:srgbClr val="80BD41">
                <a:alpha val="100000"/>
              </a:srgbClr>
            </a:solidFill>
          </p:spPr>
          <p:txBody>
            <a:bodyPr/>
            <a:lstStyle/>
            <a:p/>
          </p:txBody>
        </p:sp>
        <p:sp>
          <p:nvSpPr>
            <p:cNvPr id="68" name="rc68"/>
            <p:cNvSpPr/>
            <p:nvPr/>
          </p:nvSpPr>
          <p:spPr>
            <a:xfrm>
              <a:off x="6893679" y="3121309"/>
              <a:ext cx="239888" cy="11867"/>
            </a:xfrm>
            <a:prstGeom prst="rect">
              <a:avLst/>
            </a:prstGeom>
            <a:solidFill>
              <a:srgbClr val="E2231A">
                <a:alpha val="100000"/>
              </a:srgbClr>
            </a:solidFill>
          </p:spPr>
          <p:txBody>
            <a:bodyPr/>
            <a:lstStyle/>
            <a:p/>
          </p:txBody>
        </p:sp>
        <p:sp>
          <p:nvSpPr>
            <p:cNvPr id="69" name="rc69"/>
            <p:cNvSpPr/>
            <p:nvPr/>
          </p:nvSpPr>
          <p:spPr>
            <a:xfrm>
              <a:off x="7160222" y="3299286"/>
              <a:ext cx="239888" cy="1008735"/>
            </a:xfrm>
            <a:prstGeom prst="rect">
              <a:avLst/>
            </a:prstGeom>
            <a:solidFill>
              <a:srgbClr val="80BD41">
                <a:alpha val="100000"/>
              </a:srgbClr>
            </a:solidFill>
          </p:spPr>
          <p:txBody>
            <a:bodyPr/>
            <a:lstStyle/>
            <a:p/>
          </p:txBody>
        </p:sp>
        <p:sp>
          <p:nvSpPr>
            <p:cNvPr id="70" name="rc70"/>
            <p:cNvSpPr/>
            <p:nvPr/>
          </p:nvSpPr>
          <p:spPr>
            <a:xfrm>
              <a:off x="7160222" y="3135073"/>
              <a:ext cx="239888" cy="164212"/>
            </a:xfrm>
            <a:prstGeom prst="rect">
              <a:avLst/>
            </a:prstGeom>
            <a:solidFill>
              <a:srgbClr val="E2231A">
                <a:alpha val="100000"/>
              </a:srgbClr>
            </a:solidFill>
          </p:spPr>
          <p:txBody>
            <a:bodyPr/>
            <a:lstStyle/>
            <a:p/>
          </p:txBody>
        </p:sp>
        <p:sp>
          <p:nvSpPr>
            <p:cNvPr id="71" name="rc71"/>
            <p:cNvSpPr/>
            <p:nvPr/>
          </p:nvSpPr>
          <p:spPr>
            <a:xfrm>
              <a:off x="7426765" y="3427080"/>
              <a:ext cx="239888" cy="880941"/>
            </a:xfrm>
            <a:prstGeom prst="rect">
              <a:avLst/>
            </a:prstGeom>
            <a:solidFill>
              <a:srgbClr val="80BD41">
                <a:alpha val="100000"/>
              </a:srgbClr>
            </a:solidFill>
          </p:spPr>
          <p:txBody>
            <a:bodyPr/>
            <a:lstStyle/>
            <a:p/>
          </p:txBody>
        </p:sp>
        <p:sp>
          <p:nvSpPr>
            <p:cNvPr id="72" name="rc72"/>
            <p:cNvSpPr/>
            <p:nvPr/>
          </p:nvSpPr>
          <p:spPr>
            <a:xfrm>
              <a:off x="7426765" y="3148888"/>
              <a:ext cx="239888" cy="278191"/>
            </a:xfrm>
            <a:prstGeom prst="rect">
              <a:avLst/>
            </a:prstGeom>
            <a:solidFill>
              <a:srgbClr val="E2231A">
                <a:alpha val="100000"/>
              </a:srgbClr>
            </a:solidFill>
          </p:spPr>
          <p:txBody>
            <a:bodyPr/>
            <a:lstStyle/>
            <a:p/>
          </p:txBody>
        </p:sp>
        <p:sp>
          <p:nvSpPr>
            <p:cNvPr id="73" name="rc73"/>
            <p:cNvSpPr/>
            <p:nvPr/>
          </p:nvSpPr>
          <p:spPr>
            <a:xfrm>
              <a:off x="7693308" y="3387109"/>
              <a:ext cx="239888" cy="920912"/>
            </a:xfrm>
            <a:prstGeom prst="rect">
              <a:avLst/>
            </a:prstGeom>
            <a:solidFill>
              <a:srgbClr val="80BD41">
                <a:alpha val="100000"/>
              </a:srgbClr>
            </a:solidFill>
          </p:spPr>
          <p:txBody>
            <a:bodyPr/>
            <a:lstStyle/>
            <a:p/>
          </p:txBody>
        </p:sp>
        <p:sp>
          <p:nvSpPr>
            <p:cNvPr id="74" name="rc74"/>
            <p:cNvSpPr/>
            <p:nvPr/>
          </p:nvSpPr>
          <p:spPr>
            <a:xfrm>
              <a:off x="7693308" y="3156881"/>
              <a:ext cx="239888" cy="230228"/>
            </a:xfrm>
            <a:prstGeom prst="rect">
              <a:avLst/>
            </a:prstGeom>
            <a:solidFill>
              <a:srgbClr val="E2231A">
                <a:alpha val="100000"/>
              </a:srgbClr>
            </a:solidFill>
          </p:spPr>
          <p:txBody>
            <a:bodyPr/>
            <a:lstStyle/>
            <a:p/>
          </p:txBody>
        </p:sp>
        <p:sp>
          <p:nvSpPr>
            <p:cNvPr id="75" name="rc75"/>
            <p:cNvSpPr/>
            <p:nvPr/>
          </p:nvSpPr>
          <p:spPr>
            <a:xfrm>
              <a:off x="7959851" y="3304715"/>
              <a:ext cx="239888" cy="1003306"/>
            </a:xfrm>
            <a:prstGeom prst="rect">
              <a:avLst/>
            </a:prstGeom>
            <a:solidFill>
              <a:srgbClr val="80BD41">
                <a:alpha val="100000"/>
              </a:srgbClr>
            </a:solidFill>
          </p:spPr>
          <p:txBody>
            <a:bodyPr/>
            <a:lstStyle/>
            <a:p/>
          </p:txBody>
        </p:sp>
        <p:sp>
          <p:nvSpPr>
            <p:cNvPr id="76" name="rc76"/>
            <p:cNvSpPr/>
            <p:nvPr/>
          </p:nvSpPr>
          <p:spPr>
            <a:xfrm>
              <a:off x="7959851" y="3167900"/>
              <a:ext cx="239888" cy="136814"/>
            </a:xfrm>
            <a:prstGeom prst="rect">
              <a:avLst/>
            </a:prstGeom>
            <a:solidFill>
              <a:srgbClr val="E2231A">
                <a:alpha val="100000"/>
              </a:srgbClr>
            </a:solidFill>
          </p:spPr>
          <p:txBody>
            <a:bodyPr/>
            <a:lstStyle/>
            <a:p/>
          </p:txBody>
        </p:sp>
        <p:sp>
          <p:nvSpPr>
            <p:cNvPr id="77" name="pl77"/>
            <p:cNvSpPr/>
            <p:nvPr/>
          </p:nvSpPr>
          <p:spPr>
            <a:xfrm>
              <a:off x="1416218" y="2095023"/>
              <a:ext cx="6663577" cy="581191"/>
            </a:xfrm>
            <a:custGeom>
              <a:avLst/>
              <a:pathLst>
                <a:path w="6663577" h="581191">
                  <a:moveTo>
                    <a:pt x="0" y="67060"/>
                  </a:moveTo>
                  <a:lnTo>
                    <a:pt x="266543" y="89414"/>
                  </a:lnTo>
                  <a:lnTo>
                    <a:pt x="533086" y="67060"/>
                  </a:lnTo>
                  <a:lnTo>
                    <a:pt x="799629" y="67060"/>
                  </a:lnTo>
                  <a:lnTo>
                    <a:pt x="1066172" y="67060"/>
                  </a:lnTo>
                  <a:lnTo>
                    <a:pt x="1332715" y="67060"/>
                  </a:lnTo>
                  <a:lnTo>
                    <a:pt x="1599258" y="67060"/>
                  </a:lnTo>
                  <a:lnTo>
                    <a:pt x="1865801" y="67060"/>
                  </a:lnTo>
                  <a:lnTo>
                    <a:pt x="2132344" y="67060"/>
                  </a:lnTo>
                  <a:lnTo>
                    <a:pt x="2398888" y="67060"/>
                  </a:lnTo>
                  <a:lnTo>
                    <a:pt x="2665431" y="89414"/>
                  </a:lnTo>
                  <a:lnTo>
                    <a:pt x="2931974" y="22353"/>
                  </a:lnTo>
                  <a:lnTo>
                    <a:pt x="3198517" y="0"/>
                  </a:lnTo>
                  <a:lnTo>
                    <a:pt x="3465060" y="223535"/>
                  </a:lnTo>
                  <a:lnTo>
                    <a:pt x="3731603" y="22353"/>
                  </a:lnTo>
                  <a:lnTo>
                    <a:pt x="3998146" y="22353"/>
                  </a:lnTo>
                  <a:lnTo>
                    <a:pt x="4264689" y="44707"/>
                  </a:lnTo>
                  <a:lnTo>
                    <a:pt x="4531233" y="514130"/>
                  </a:lnTo>
                  <a:lnTo>
                    <a:pt x="4797776" y="44707"/>
                  </a:lnTo>
                  <a:lnTo>
                    <a:pt x="5064319" y="581191"/>
                  </a:lnTo>
                  <a:lnTo>
                    <a:pt x="5330862" y="156474"/>
                  </a:lnTo>
                  <a:lnTo>
                    <a:pt x="5597405" y="0"/>
                  </a:lnTo>
                  <a:lnTo>
                    <a:pt x="5863948" y="290595"/>
                  </a:lnTo>
                  <a:lnTo>
                    <a:pt x="6130491" y="514130"/>
                  </a:lnTo>
                  <a:lnTo>
                    <a:pt x="6397034" y="424716"/>
                  </a:lnTo>
                  <a:lnTo>
                    <a:pt x="6663577" y="245888"/>
                  </a:lnTo>
                </a:path>
              </a:pathLst>
            </a:custGeom>
            <a:ln w="27101" cap="flat">
              <a:solidFill>
                <a:srgbClr val="0058AB">
                  <a:alpha val="100000"/>
                </a:srgbClr>
              </a:solidFill>
              <a:prstDash val="solid"/>
              <a:round/>
            </a:ln>
          </p:spPr>
          <p:txBody>
            <a:bodyPr/>
            <a:lstStyle/>
            <a:p/>
          </p:txBody>
        </p:sp>
        <p:sp>
          <p:nvSpPr>
            <p:cNvPr id="78" name="tx78"/>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1" name="tx81"/>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2" name="tx82"/>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73</a:t>
              </a:r>
            </a:p>
          </p:txBody>
        </p:sp>
        <p:sp>
          <p:nvSpPr>
            <p:cNvPr id="83" name="tx83"/>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4" name="tx84"/>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5" name="tx85"/>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6" name="tx86"/>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76</a:t>
              </a:r>
            </a:p>
          </p:txBody>
        </p:sp>
        <p:sp>
          <p:nvSpPr>
            <p:cNvPr id="87" name="tx87"/>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9" name="tx89"/>
            <p:cNvSpPr/>
            <p:nvPr/>
          </p:nvSpPr>
          <p:spPr>
            <a:xfrm>
              <a:off x="1324790" y="28308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2.34</a:t>
              </a:r>
            </a:p>
          </p:txBody>
        </p:sp>
        <p:sp>
          <p:nvSpPr>
            <p:cNvPr id="90" name="tx90"/>
            <p:cNvSpPr/>
            <p:nvPr/>
          </p:nvSpPr>
          <p:spPr>
            <a:xfrm>
              <a:off x="2657505" y="28636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1" name="tx91"/>
            <p:cNvSpPr/>
            <p:nvPr/>
          </p:nvSpPr>
          <p:spPr>
            <a:xfrm>
              <a:off x="3990221" y="286464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2.28</a:t>
              </a:r>
            </a:p>
          </p:txBody>
        </p:sp>
        <p:sp>
          <p:nvSpPr>
            <p:cNvPr id="92" name="tx92"/>
            <p:cNvSpPr/>
            <p:nvPr/>
          </p:nvSpPr>
          <p:spPr>
            <a:xfrm>
              <a:off x="5322937" y="292037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2.18</a:t>
              </a:r>
            </a:p>
          </p:txBody>
        </p:sp>
        <p:sp>
          <p:nvSpPr>
            <p:cNvPr id="93" name="tx93"/>
            <p:cNvSpPr/>
            <p:nvPr/>
          </p:nvSpPr>
          <p:spPr>
            <a:xfrm>
              <a:off x="6415235" y="2967436"/>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a:t>
              </a:r>
            </a:p>
          </p:txBody>
        </p:sp>
        <p:sp>
          <p:nvSpPr>
            <p:cNvPr id="94" name="tx94"/>
            <p:cNvSpPr/>
            <p:nvPr/>
          </p:nvSpPr>
          <p:spPr>
            <a:xfrm>
              <a:off x="6655652" y="297843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2.08</a:t>
              </a:r>
            </a:p>
          </p:txBody>
        </p:sp>
        <p:sp>
          <p:nvSpPr>
            <p:cNvPr id="95" name="tx95"/>
            <p:cNvSpPr/>
            <p:nvPr/>
          </p:nvSpPr>
          <p:spPr>
            <a:xfrm>
              <a:off x="6922195" y="298538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2.07</a:t>
              </a:r>
            </a:p>
          </p:txBody>
        </p:sp>
        <p:sp>
          <p:nvSpPr>
            <p:cNvPr id="96" name="tx96"/>
            <p:cNvSpPr/>
            <p:nvPr/>
          </p:nvSpPr>
          <p:spPr>
            <a:xfrm>
              <a:off x="7188738" y="299914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2.04</a:t>
              </a:r>
            </a:p>
          </p:txBody>
        </p:sp>
        <p:sp>
          <p:nvSpPr>
            <p:cNvPr id="97" name="tx97"/>
            <p:cNvSpPr/>
            <p:nvPr/>
          </p:nvSpPr>
          <p:spPr>
            <a:xfrm>
              <a:off x="7455282" y="301296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2.02</a:t>
              </a:r>
            </a:p>
          </p:txBody>
        </p:sp>
        <p:sp>
          <p:nvSpPr>
            <p:cNvPr id="98" name="tx98"/>
            <p:cNvSpPr/>
            <p:nvPr/>
          </p:nvSpPr>
          <p:spPr>
            <a:xfrm>
              <a:off x="7721825" y="302095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a:t>
              </a:r>
            </a:p>
          </p:txBody>
        </p:sp>
        <p:sp>
          <p:nvSpPr>
            <p:cNvPr id="99" name="tx99"/>
            <p:cNvSpPr/>
            <p:nvPr/>
          </p:nvSpPr>
          <p:spPr>
            <a:xfrm>
              <a:off x="7988368" y="303197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1.99</a:t>
              </a:r>
            </a:p>
          </p:txBody>
        </p:sp>
        <p:sp>
          <p:nvSpPr>
            <p:cNvPr id="100" name="pl100"/>
            <p:cNvSpPr/>
            <p:nvPr/>
          </p:nvSpPr>
          <p:spPr>
            <a:xfrm>
              <a:off x="1416218"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5414365"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480537" y="2072669"/>
              <a:ext cx="0" cy="603545"/>
            </a:xfrm>
            <a:custGeom>
              <a:avLst/>
              <a:pathLst>
                <a:path w="0" h="603545">
                  <a:moveTo>
                    <a:pt x="0" y="603545"/>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6747080"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280166"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546709" y="2072669"/>
              <a:ext cx="0" cy="536484"/>
            </a:xfrm>
            <a:custGeom>
              <a:avLst/>
              <a:pathLst>
                <a:path w="0" h="536484">
                  <a:moveTo>
                    <a:pt x="0" y="53648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7813253"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0" name="pl110"/>
            <p:cNvSpPr/>
            <p:nvPr/>
          </p:nvSpPr>
          <p:spPr>
            <a:xfrm>
              <a:off x="8079796"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11" name="tx111"/>
            <p:cNvSpPr/>
            <p:nvPr/>
          </p:nvSpPr>
          <p:spPr>
            <a:xfrm>
              <a:off x="1324790" y="3630338"/>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2.24</a:t>
              </a:r>
            </a:p>
          </p:txBody>
        </p:sp>
        <p:sp>
          <p:nvSpPr>
            <p:cNvPr id="112" name="tx112"/>
            <p:cNvSpPr/>
            <p:nvPr/>
          </p:nvSpPr>
          <p:spPr>
            <a:xfrm>
              <a:off x="1324790" y="29585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3" name="tx113"/>
            <p:cNvSpPr/>
            <p:nvPr/>
          </p:nvSpPr>
          <p:spPr>
            <a:xfrm>
              <a:off x="2657505" y="36448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2.19</a:t>
              </a:r>
            </a:p>
          </p:txBody>
        </p:sp>
        <p:sp>
          <p:nvSpPr>
            <p:cNvPr id="114" name="tx114"/>
            <p:cNvSpPr/>
            <p:nvPr/>
          </p:nvSpPr>
          <p:spPr>
            <a:xfrm>
              <a:off x="2657505" y="299065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0.09</a:t>
              </a:r>
            </a:p>
          </p:txBody>
        </p:sp>
        <p:sp>
          <p:nvSpPr>
            <p:cNvPr id="115" name="tx115"/>
            <p:cNvSpPr/>
            <p:nvPr/>
          </p:nvSpPr>
          <p:spPr>
            <a:xfrm>
              <a:off x="3990221" y="365193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2.16</a:t>
              </a:r>
            </a:p>
          </p:txBody>
        </p:sp>
        <p:sp>
          <p:nvSpPr>
            <p:cNvPr id="116" name="tx116"/>
            <p:cNvSpPr/>
            <p:nvPr/>
          </p:nvSpPr>
          <p:spPr>
            <a:xfrm>
              <a:off x="3990221" y="299820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0.11</a:t>
              </a:r>
            </a:p>
          </p:txBody>
        </p:sp>
        <p:sp>
          <p:nvSpPr>
            <p:cNvPr id="117" name="tx117"/>
            <p:cNvSpPr/>
            <p:nvPr/>
          </p:nvSpPr>
          <p:spPr>
            <a:xfrm>
              <a:off x="5322937" y="3660776"/>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a:t>
              </a:r>
            </a:p>
          </p:txBody>
        </p:sp>
        <p:sp>
          <p:nvSpPr>
            <p:cNvPr id="118" name="tx118"/>
            <p:cNvSpPr/>
            <p:nvPr/>
          </p:nvSpPr>
          <p:spPr>
            <a:xfrm>
              <a:off x="5322937" y="303376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0.04</a:t>
              </a:r>
            </a:p>
          </p:txBody>
        </p:sp>
        <p:sp>
          <p:nvSpPr>
            <p:cNvPr id="119" name="tx119"/>
            <p:cNvSpPr/>
            <p:nvPr/>
          </p:nvSpPr>
          <p:spPr>
            <a:xfrm>
              <a:off x="6389109" y="383280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0" name="tx120"/>
            <p:cNvSpPr/>
            <p:nvPr/>
          </p:nvSpPr>
          <p:spPr>
            <a:xfrm>
              <a:off x="6389109" y="32299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0.57</a:t>
              </a:r>
            </a:p>
          </p:txBody>
        </p:sp>
        <p:sp>
          <p:nvSpPr>
            <p:cNvPr id="121" name="tx121"/>
            <p:cNvSpPr/>
            <p:nvPr/>
          </p:nvSpPr>
          <p:spPr>
            <a:xfrm>
              <a:off x="6655652" y="372388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22" name="tx122"/>
            <p:cNvSpPr/>
            <p:nvPr/>
          </p:nvSpPr>
          <p:spPr>
            <a:xfrm>
              <a:off x="6655652" y="31270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0.17</a:t>
              </a:r>
            </a:p>
          </p:txBody>
        </p:sp>
        <p:sp>
          <p:nvSpPr>
            <p:cNvPr id="123" name="tx123"/>
            <p:cNvSpPr/>
            <p:nvPr/>
          </p:nvSpPr>
          <p:spPr>
            <a:xfrm>
              <a:off x="6922195" y="368555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2.05</a:t>
              </a:r>
            </a:p>
          </p:txBody>
        </p:sp>
        <p:sp>
          <p:nvSpPr>
            <p:cNvPr id="124" name="tx124"/>
            <p:cNvSpPr/>
            <p:nvPr/>
          </p:nvSpPr>
          <p:spPr>
            <a:xfrm>
              <a:off x="6922195" y="309219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0.02</a:t>
              </a:r>
            </a:p>
          </p:txBody>
        </p:sp>
        <p:sp>
          <p:nvSpPr>
            <p:cNvPr id="125" name="tx125"/>
            <p:cNvSpPr/>
            <p:nvPr/>
          </p:nvSpPr>
          <p:spPr>
            <a:xfrm>
              <a:off x="7188738" y="3768605"/>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a:t>
              </a:r>
            </a:p>
          </p:txBody>
        </p:sp>
        <p:sp>
          <p:nvSpPr>
            <p:cNvPr id="126" name="tx126"/>
            <p:cNvSpPr/>
            <p:nvPr/>
          </p:nvSpPr>
          <p:spPr>
            <a:xfrm>
              <a:off x="7188738" y="318213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0.29</a:t>
              </a:r>
            </a:p>
          </p:txBody>
        </p:sp>
        <p:sp>
          <p:nvSpPr>
            <p:cNvPr id="127" name="tx127"/>
            <p:cNvSpPr/>
            <p:nvPr/>
          </p:nvSpPr>
          <p:spPr>
            <a:xfrm>
              <a:off x="7455282" y="3832456"/>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1.53</a:t>
              </a:r>
            </a:p>
          </p:txBody>
        </p:sp>
        <p:sp>
          <p:nvSpPr>
            <p:cNvPr id="128" name="tx128"/>
            <p:cNvSpPr/>
            <p:nvPr/>
          </p:nvSpPr>
          <p:spPr>
            <a:xfrm>
              <a:off x="7455282" y="325293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0.48</a:t>
              </a:r>
            </a:p>
          </p:txBody>
        </p:sp>
        <p:sp>
          <p:nvSpPr>
            <p:cNvPr id="129" name="tx129"/>
            <p:cNvSpPr/>
            <p:nvPr/>
          </p:nvSpPr>
          <p:spPr>
            <a:xfrm>
              <a:off x="7747950" y="381251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a:t>
              </a:r>
            </a:p>
          </p:txBody>
        </p:sp>
        <p:sp>
          <p:nvSpPr>
            <p:cNvPr id="130" name="tx130"/>
            <p:cNvSpPr/>
            <p:nvPr/>
          </p:nvSpPr>
          <p:spPr>
            <a:xfrm>
              <a:off x="7747950" y="3236947"/>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0.4</a:t>
              </a:r>
            </a:p>
          </p:txBody>
        </p:sp>
        <p:sp>
          <p:nvSpPr>
            <p:cNvPr id="131" name="tx131"/>
            <p:cNvSpPr/>
            <p:nvPr/>
          </p:nvSpPr>
          <p:spPr>
            <a:xfrm>
              <a:off x="7988368" y="377132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a:t>
              </a:r>
            </a:p>
          </p:txBody>
        </p:sp>
        <p:sp>
          <p:nvSpPr>
            <p:cNvPr id="132" name="tx132"/>
            <p:cNvSpPr/>
            <p:nvPr/>
          </p:nvSpPr>
          <p:spPr>
            <a:xfrm>
              <a:off x="7988368" y="32012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0.24</a:t>
              </a:r>
            </a:p>
          </p:txBody>
        </p:sp>
        <p:sp>
          <p:nvSpPr>
            <p:cNvPr id="133" name="tx133"/>
            <p:cNvSpPr/>
            <p:nvPr/>
          </p:nvSpPr>
          <p:spPr>
            <a:xfrm>
              <a:off x="694404" y="4255907"/>
              <a:ext cx="194065"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0M</a:t>
              </a:r>
            </a:p>
          </p:txBody>
        </p:sp>
        <p:sp>
          <p:nvSpPr>
            <p:cNvPr id="134" name="tx134"/>
            <p:cNvSpPr/>
            <p:nvPr/>
          </p:nvSpPr>
          <p:spPr>
            <a:xfrm>
              <a:off x="694404" y="3683589"/>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1M</a:t>
              </a:r>
            </a:p>
          </p:txBody>
        </p:sp>
        <p:sp>
          <p:nvSpPr>
            <p:cNvPr id="135" name="tx135"/>
            <p:cNvSpPr/>
            <p:nvPr/>
          </p:nvSpPr>
          <p:spPr>
            <a:xfrm>
              <a:off x="694404" y="3109565"/>
              <a:ext cx="194065"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2M</a:t>
              </a:r>
            </a:p>
          </p:txBody>
        </p:sp>
        <p:sp>
          <p:nvSpPr>
            <p:cNvPr id="136" name="tx136"/>
            <p:cNvSpPr/>
            <p:nvPr/>
          </p:nvSpPr>
          <p:spPr>
            <a:xfrm>
              <a:off x="694404" y="2533768"/>
              <a:ext cx="19406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3M</a:t>
              </a:r>
            </a:p>
          </p:txBody>
        </p:sp>
        <p:sp>
          <p:nvSpPr>
            <p:cNvPr id="137" name="tx137"/>
            <p:cNvSpPr/>
            <p:nvPr/>
          </p:nvSpPr>
          <p:spPr>
            <a:xfrm>
              <a:off x="694404" y="1961928"/>
              <a:ext cx="194065" cy="10000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4M</a:t>
              </a:r>
            </a:p>
          </p:txBody>
        </p:sp>
        <p:sp>
          <p:nvSpPr>
            <p:cNvPr id="138" name="tx138"/>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0" name="tx140"/>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1" name="tx141"/>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2" name="tx142"/>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3" name="tx143"/>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4" name="tx144"/>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5" name="tx145"/>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6" name="tx146"/>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7" name="tx147"/>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8" name="tx148"/>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9" name="tx149"/>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0" name="tx150"/>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1" name="tx151"/>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2" name="tx152"/>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3" name="tx153"/>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4" name="tx154"/>
            <p:cNvSpPr/>
            <p:nvPr/>
          </p:nvSpPr>
          <p:spPr>
            <a:xfrm rot="-5400000">
              <a:off x="-192539" y="3068909"/>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155" name="tx155"/>
            <p:cNvSpPr/>
            <p:nvPr/>
          </p:nvSpPr>
          <p:spPr>
            <a:xfrm rot="5400000">
              <a:off x="8539473" y="3068909"/>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6" name="pl156"/>
            <p:cNvSpPr/>
            <p:nvPr/>
          </p:nvSpPr>
          <p:spPr>
            <a:xfrm>
              <a:off x="2892766"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7" name="tx157"/>
            <p:cNvSpPr/>
            <p:nvPr/>
          </p:nvSpPr>
          <p:spPr>
            <a:xfrm>
              <a:off x="3159865" y="5200370"/>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58" name="rc158"/>
            <p:cNvSpPr/>
            <p:nvPr/>
          </p:nvSpPr>
          <p:spPr>
            <a:xfrm>
              <a:off x="4448859" y="5180747"/>
              <a:ext cx="201456" cy="201456"/>
            </a:xfrm>
            <a:prstGeom prst="rect">
              <a:avLst/>
            </a:prstGeom>
            <a:solidFill>
              <a:srgbClr val="E2231A">
                <a:alpha val="100000"/>
              </a:srgbClr>
            </a:solidFill>
          </p:spPr>
          <p:txBody>
            <a:bodyPr/>
            <a:lstStyle/>
            <a:p/>
          </p:txBody>
        </p:sp>
        <p:sp>
          <p:nvSpPr>
            <p:cNvPr id="159" name="rc159"/>
            <p:cNvSpPr/>
            <p:nvPr/>
          </p:nvSpPr>
          <p:spPr>
            <a:xfrm>
              <a:off x="5653947" y="5180747"/>
              <a:ext cx="201456" cy="201456"/>
            </a:xfrm>
            <a:prstGeom prst="rect">
              <a:avLst/>
            </a:prstGeom>
            <a:solidFill>
              <a:srgbClr val="80BD41">
                <a:alpha val="100000"/>
              </a:srgbClr>
            </a:solidFill>
          </p:spPr>
          <p:txBody>
            <a:bodyPr/>
            <a:lstStyle/>
            <a:p/>
          </p:txBody>
        </p:sp>
        <p:sp>
          <p:nvSpPr>
            <p:cNvPr id="160" name="tx160"/>
            <p:cNvSpPr/>
            <p:nvPr/>
          </p:nvSpPr>
          <p:spPr>
            <a:xfrm>
              <a:off x="4728904" y="5229769"/>
              <a:ext cx="846453"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Unvaccinated</a:t>
              </a:r>
            </a:p>
          </p:txBody>
        </p:sp>
        <p:sp>
          <p:nvSpPr>
            <p:cNvPr id="161" name="tx161"/>
            <p:cNvSpPr/>
            <p:nvPr/>
          </p:nvSpPr>
          <p:spPr>
            <a:xfrm>
              <a:off x="5933992" y="5229838"/>
              <a:ext cx="69120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Vaccinated</a:t>
              </a:r>
            </a:p>
          </p:txBody>
        </p:sp>
        <p:sp>
          <p:nvSpPr>
            <p:cNvPr id="162" name="tx162"/>
            <p:cNvSpPr/>
            <p:nvPr/>
          </p:nvSpPr>
          <p:spPr>
            <a:xfrm>
              <a:off x="951100" y="1400299"/>
              <a:ext cx="605714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Estimated MCV1 coverage, and number of vaccinated and unvaccinated children,</a:t>
              </a:r>
            </a:p>
          </p:txBody>
        </p:sp>
        <p:sp>
          <p:nvSpPr>
            <p:cNvPr id="163" name="tx163"/>
            <p:cNvSpPr/>
            <p:nvPr/>
          </p:nvSpPr>
          <p:spPr>
            <a:xfrm>
              <a:off x="951100" y="1594448"/>
              <a:ext cx="14258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Mexico, 2000-2025</a:t>
              </a:r>
            </a:p>
          </p:txBody>
        </p:sp>
        <p:sp>
          <p:nvSpPr>
            <p:cNvPr id="164" name="pl164"/>
            <p:cNvSpPr/>
            <p:nvPr/>
          </p:nvSpPr>
          <p:spPr>
            <a:xfrm>
              <a:off x="207874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36436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520864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773593"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8338541"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1" name="pl171"/>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2" name="pl172"/>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2861222"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426170"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59911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6" name="pl176"/>
            <p:cNvSpPr/>
            <p:nvPr/>
          </p:nvSpPr>
          <p:spPr>
            <a:xfrm>
              <a:off x="755606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7" name="rc177"/>
            <p:cNvSpPr/>
            <p:nvPr/>
          </p:nvSpPr>
          <p:spPr>
            <a:xfrm>
              <a:off x="1296273" y="5954972"/>
              <a:ext cx="4799552" cy="129091"/>
            </a:xfrm>
            <a:prstGeom prst="rect">
              <a:avLst/>
            </a:prstGeom>
            <a:solidFill>
              <a:srgbClr val="80BD41">
                <a:alpha val="100000"/>
              </a:srgbClr>
            </a:solidFill>
          </p:spPr>
          <p:txBody>
            <a:bodyPr/>
            <a:lstStyle/>
            <a:p/>
          </p:txBody>
        </p:sp>
        <p:sp>
          <p:nvSpPr>
            <p:cNvPr id="178" name="rc178"/>
            <p:cNvSpPr/>
            <p:nvPr/>
          </p:nvSpPr>
          <p:spPr>
            <a:xfrm>
              <a:off x="6095826" y="5954972"/>
              <a:ext cx="1775177" cy="129091"/>
            </a:xfrm>
            <a:prstGeom prst="rect">
              <a:avLst/>
            </a:prstGeom>
            <a:solidFill>
              <a:srgbClr val="E2231A">
                <a:alpha val="100000"/>
              </a:srgbClr>
            </a:solidFill>
          </p:spPr>
          <p:txBody>
            <a:bodyPr/>
            <a:lstStyle/>
            <a:p/>
          </p:txBody>
        </p:sp>
        <p:sp>
          <p:nvSpPr>
            <p:cNvPr id="179" name="rc179"/>
            <p:cNvSpPr/>
            <p:nvPr/>
          </p:nvSpPr>
          <p:spPr>
            <a:xfrm>
              <a:off x="1296273" y="5793607"/>
              <a:ext cx="5021331" cy="129091"/>
            </a:xfrm>
            <a:prstGeom prst="rect">
              <a:avLst/>
            </a:prstGeom>
            <a:solidFill>
              <a:srgbClr val="80BD41">
                <a:alpha val="100000"/>
              </a:srgbClr>
            </a:solidFill>
          </p:spPr>
          <p:txBody>
            <a:bodyPr/>
            <a:lstStyle/>
            <a:p/>
          </p:txBody>
        </p:sp>
        <p:sp>
          <p:nvSpPr>
            <p:cNvPr id="180" name="rc180"/>
            <p:cNvSpPr/>
            <p:nvPr/>
          </p:nvSpPr>
          <p:spPr>
            <a:xfrm>
              <a:off x="6317604" y="5793607"/>
              <a:ext cx="1255332" cy="129091"/>
            </a:xfrm>
            <a:prstGeom prst="rect">
              <a:avLst/>
            </a:prstGeom>
            <a:solidFill>
              <a:srgbClr val="E2231A">
                <a:alpha val="100000"/>
              </a:srgbClr>
            </a:solidFill>
          </p:spPr>
          <p:txBody>
            <a:bodyPr/>
            <a:lstStyle/>
            <a:p/>
          </p:txBody>
        </p:sp>
        <p:sp>
          <p:nvSpPr>
            <p:cNvPr id="181" name="rc181"/>
            <p:cNvSpPr/>
            <p:nvPr/>
          </p:nvSpPr>
          <p:spPr>
            <a:xfrm>
              <a:off x="1296273" y="5632243"/>
              <a:ext cx="5470590" cy="129091"/>
            </a:xfrm>
            <a:prstGeom prst="rect">
              <a:avLst/>
            </a:prstGeom>
            <a:solidFill>
              <a:srgbClr val="80BD41">
                <a:alpha val="100000"/>
              </a:srgbClr>
            </a:solidFill>
          </p:spPr>
          <p:txBody>
            <a:bodyPr/>
            <a:lstStyle/>
            <a:p/>
          </p:txBody>
        </p:sp>
        <p:sp>
          <p:nvSpPr>
            <p:cNvPr id="182" name="rc182"/>
            <p:cNvSpPr/>
            <p:nvPr/>
          </p:nvSpPr>
          <p:spPr>
            <a:xfrm>
              <a:off x="6766864" y="5632243"/>
              <a:ext cx="745989" cy="129091"/>
            </a:xfrm>
            <a:prstGeom prst="rect">
              <a:avLst/>
            </a:prstGeom>
            <a:solidFill>
              <a:srgbClr val="E2231A">
                <a:alpha val="100000"/>
              </a:srgbClr>
            </a:solidFill>
          </p:spPr>
          <p:txBody>
            <a:bodyPr/>
            <a:lstStyle/>
            <a:p/>
          </p:txBody>
        </p:sp>
        <p:sp>
          <p:nvSpPr>
            <p:cNvPr id="183" name="tx183"/>
            <p:cNvSpPr/>
            <p:nvPr/>
          </p:nvSpPr>
          <p:spPr>
            <a:xfrm>
              <a:off x="8119368" y="5977793"/>
              <a:ext cx="160744"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2.1</a:t>
              </a:r>
            </a:p>
          </p:txBody>
        </p:sp>
        <p:sp>
          <p:nvSpPr>
            <p:cNvPr id="184" name="tx184"/>
            <p:cNvSpPr/>
            <p:nvPr/>
          </p:nvSpPr>
          <p:spPr>
            <a:xfrm>
              <a:off x="7774244" y="5815017"/>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2.01</a:t>
              </a:r>
            </a:p>
          </p:txBody>
        </p:sp>
        <p:sp>
          <p:nvSpPr>
            <p:cNvPr id="185" name="tx185"/>
            <p:cNvSpPr/>
            <p:nvPr/>
          </p:nvSpPr>
          <p:spPr>
            <a:xfrm>
              <a:off x="7711155" y="56536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1.99</a:t>
              </a:r>
            </a:p>
          </p:txBody>
        </p:sp>
        <p:sp>
          <p:nvSpPr>
            <p:cNvPr id="186" name="tx186"/>
            <p:cNvSpPr/>
            <p:nvPr/>
          </p:nvSpPr>
          <p:spPr>
            <a:xfrm>
              <a:off x="359055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1.53</a:t>
              </a:r>
            </a:p>
          </p:txBody>
        </p:sp>
        <p:sp>
          <p:nvSpPr>
            <p:cNvPr id="187" name="tx187"/>
            <p:cNvSpPr/>
            <p:nvPr/>
          </p:nvSpPr>
          <p:spPr>
            <a:xfrm>
              <a:off x="687792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0.57</a:t>
              </a:r>
            </a:p>
          </p:txBody>
        </p:sp>
        <p:sp>
          <p:nvSpPr>
            <p:cNvPr id="188" name="tx188"/>
            <p:cNvSpPr/>
            <p:nvPr/>
          </p:nvSpPr>
          <p:spPr>
            <a:xfrm>
              <a:off x="3731590"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189" name="tx189"/>
            <p:cNvSpPr/>
            <p:nvPr/>
          </p:nvSpPr>
          <p:spPr>
            <a:xfrm>
              <a:off x="6869922"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0.4</a:t>
              </a:r>
            </a:p>
          </p:txBody>
        </p:sp>
        <p:sp>
          <p:nvSpPr>
            <p:cNvPr id="190" name="tx190"/>
            <p:cNvSpPr/>
            <p:nvPr/>
          </p:nvSpPr>
          <p:spPr>
            <a:xfrm>
              <a:off x="3926075"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1.75</a:t>
              </a:r>
            </a:p>
          </p:txBody>
        </p:sp>
        <p:sp>
          <p:nvSpPr>
            <p:cNvPr id="191" name="tx191"/>
            <p:cNvSpPr/>
            <p:nvPr/>
          </p:nvSpPr>
          <p:spPr>
            <a:xfrm>
              <a:off x="7034364"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0.24</a:t>
              </a:r>
            </a:p>
          </p:txBody>
        </p:sp>
        <p:sp>
          <p:nvSpPr>
            <p:cNvPr id="192" name="tx192"/>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3" name="tx193"/>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4" name="tx194"/>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5" name="tx195"/>
            <p:cNvSpPr/>
            <p:nvPr/>
          </p:nvSpPr>
          <p:spPr>
            <a:xfrm>
              <a:off x="1121580"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0.0 M</a:t>
              </a:r>
            </a:p>
          </p:txBody>
        </p:sp>
        <p:sp>
          <p:nvSpPr>
            <p:cNvPr id="196" name="tx196"/>
            <p:cNvSpPr/>
            <p:nvPr/>
          </p:nvSpPr>
          <p:spPr>
            <a:xfrm>
              <a:off x="2686529"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0.5 M</a:t>
              </a:r>
            </a:p>
          </p:txBody>
        </p:sp>
        <p:sp>
          <p:nvSpPr>
            <p:cNvPr id="197" name="tx197"/>
            <p:cNvSpPr/>
            <p:nvPr/>
          </p:nvSpPr>
          <p:spPr>
            <a:xfrm>
              <a:off x="4251477"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 M</a:t>
              </a:r>
            </a:p>
          </p:txBody>
        </p:sp>
        <p:sp>
          <p:nvSpPr>
            <p:cNvPr id="198" name="tx198"/>
            <p:cNvSpPr/>
            <p:nvPr/>
          </p:nvSpPr>
          <p:spPr>
            <a:xfrm>
              <a:off x="5816425"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 M</a:t>
              </a:r>
            </a:p>
          </p:txBody>
        </p:sp>
        <p:sp>
          <p:nvSpPr>
            <p:cNvPr id="199" name="tx199"/>
            <p:cNvSpPr/>
            <p:nvPr/>
          </p:nvSpPr>
          <p:spPr>
            <a:xfrm>
              <a:off x="7381374" y="6176852"/>
              <a:ext cx="349386"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 M</a:t>
              </a:r>
            </a:p>
          </p:txBody>
        </p:sp>
        <p:sp>
          <p:nvSpPr>
            <p:cNvPr id="200" name="tx200"/>
            <p:cNvSpPr/>
            <p:nvPr/>
          </p:nvSpPr>
          <p:spPr>
            <a:xfrm>
              <a:off x="4107522" y="6312056"/>
              <a:ext cx="128096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children  (millions)</a:t>
              </a:r>
            </a:p>
          </p:txBody>
        </p:sp>
        <p:sp>
          <p:nvSpPr>
            <p:cNvPr id="201" name="tx201"/>
            <p:cNvSpPr/>
            <p:nvPr/>
          </p:nvSpPr>
          <p:spPr>
            <a:xfrm>
              <a:off x="4383327" y="65172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grpSp>
      <p:sp>
        <p:nvSpPr>
          <p:cNvPr id="20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MCV1 coverage in 2025 (88%) was higher than in 2019 (73%).
The number of children vaccinated with MCV1 increased 14% compared to in 2019.
The number of surviving infants decreased approximately 5% compared to in 2019.
In 2025, 200,000 more children were vaccinated than in 2019.
In 2025, there were 100,000 fewer surviving infants (target population) than in 2019.
For vaccine coverage to increase, the number of children vaccinated needs to either increase or decline at a slower rate than the decline in surviving infant target population.</a:t>
            </a:r>
          </a:p>
        </p:txBody>
      </p:sp>
      <p:sp>
        <p:nvSpPr>
          <p:cNvPr id="20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For vaccine coverage to increase, the number of children vaccinated needs to either increase or decline at a slower rate than the decline in surviving infant target population.</a:t>
            </a:r>
          </a:p>
        </p:txBody>
      </p:sp>
      <p:grpSp xmlns:pic="http://schemas.openxmlformats.org/drawingml/2006/picture">
        <p:nvGrpSpPr>
          <p:cNvPr id="204" name=""/>
          <p:cNvGrpSpPr/>
          <p:nvPr/>
        </p:nvGrpSpPr>
        <p:grpSpPr>
          <a:xfrm>
            <a:off x="292608" y="1005840"/>
            <a:ext cx="8595360" cy="28575"/>
            <a:chOff x="292608" y="1005840"/>
            <a:chExt cx="8595360" cy="28575"/>
          </a:xfrm>
        </p:grpSpPr>
        <p:sp>
          <p:nvSpPr>
            <p:cNvPr id="20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59174" y="4597379"/>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5" name="pl5"/>
            <p:cNvSpPr/>
            <p:nvPr/>
          </p:nvSpPr>
          <p:spPr>
            <a:xfrm>
              <a:off x="959174" y="3886873"/>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6" name="pl6"/>
            <p:cNvSpPr/>
            <p:nvPr/>
          </p:nvSpPr>
          <p:spPr>
            <a:xfrm>
              <a:off x="959174" y="3176367"/>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7" name="pl7"/>
            <p:cNvSpPr/>
            <p:nvPr/>
          </p:nvSpPr>
          <p:spPr>
            <a:xfrm>
              <a:off x="959174" y="2465860"/>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8" name="pl8"/>
            <p:cNvSpPr/>
            <p:nvPr/>
          </p:nvSpPr>
          <p:spPr>
            <a:xfrm>
              <a:off x="959174" y="1755354"/>
              <a:ext cx="7676517" cy="0"/>
            </a:xfrm>
            <a:custGeom>
              <a:avLst/>
              <a:pathLst>
                <a:path w="7676517" h="0">
                  <a:moveTo>
                    <a:pt x="0" y="0"/>
                  </a:moveTo>
                  <a:lnTo>
                    <a:pt x="7676517" y="0"/>
                  </a:lnTo>
                  <a:lnTo>
                    <a:pt x="7676517" y="0"/>
                  </a:lnTo>
                </a:path>
              </a:pathLst>
            </a:custGeom>
            <a:ln w="6775" cap="flat">
              <a:solidFill>
                <a:srgbClr val="EBEBEB">
                  <a:alpha val="100000"/>
                </a:srgbClr>
              </a:solidFill>
              <a:prstDash val="solid"/>
              <a:round/>
            </a:ln>
          </p:spPr>
          <p:txBody>
            <a:bodyPr/>
            <a:lstStyle/>
            <a:p/>
          </p:txBody>
        </p:sp>
        <p:sp>
          <p:nvSpPr>
            <p:cNvPr id="9" name="pl9"/>
            <p:cNvSpPr/>
            <p:nvPr/>
          </p:nvSpPr>
          <p:spPr>
            <a:xfrm>
              <a:off x="959174" y="4952633"/>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0" name="pl10"/>
            <p:cNvSpPr/>
            <p:nvPr/>
          </p:nvSpPr>
          <p:spPr>
            <a:xfrm>
              <a:off x="959174" y="4242126"/>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1" name="pl11"/>
            <p:cNvSpPr/>
            <p:nvPr/>
          </p:nvSpPr>
          <p:spPr>
            <a:xfrm>
              <a:off x="959174" y="3531620"/>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2" name="pl12"/>
            <p:cNvSpPr/>
            <p:nvPr/>
          </p:nvSpPr>
          <p:spPr>
            <a:xfrm>
              <a:off x="959174" y="2821114"/>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3" name="pl13"/>
            <p:cNvSpPr/>
            <p:nvPr/>
          </p:nvSpPr>
          <p:spPr>
            <a:xfrm>
              <a:off x="959174" y="2110607"/>
              <a:ext cx="7676517" cy="0"/>
            </a:xfrm>
            <a:custGeom>
              <a:avLst/>
              <a:pathLst>
                <a:path w="7676517" h="0">
                  <a:moveTo>
                    <a:pt x="0" y="0"/>
                  </a:moveTo>
                  <a:lnTo>
                    <a:pt x="7676517" y="0"/>
                  </a:lnTo>
                  <a:lnTo>
                    <a:pt x="7676517" y="0"/>
                  </a:lnTo>
                </a:path>
              </a:pathLst>
            </a:custGeom>
            <a:ln w="13550" cap="flat">
              <a:solidFill>
                <a:srgbClr val="EBEBEB">
                  <a:alpha val="100000"/>
                </a:srgbClr>
              </a:solidFill>
              <a:prstDash val="solid"/>
              <a:round/>
            </a:ln>
          </p:spPr>
          <p:txBody>
            <a:bodyPr/>
            <a:lstStyle/>
            <a:p/>
          </p:txBody>
        </p:sp>
        <p:sp>
          <p:nvSpPr>
            <p:cNvPr id="14" name="pl14"/>
            <p:cNvSpPr/>
            <p:nvPr/>
          </p:nvSpPr>
          <p:spPr>
            <a:xfrm>
              <a:off x="12746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37"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2622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52014"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377803"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903592"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429381"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955170"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5480959"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006748"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532536"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058325" y="1578789"/>
              <a:ext cx="0" cy="3534502"/>
            </a:xfrm>
            <a:custGeom>
              <a:avLst/>
              <a:pathLst>
                <a:path w="0" h="3534502">
                  <a:moveTo>
                    <a:pt x="0" y="3534502"/>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038043" y="4952348"/>
              <a:ext cx="473209" cy="284"/>
            </a:xfrm>
            <a:prstGeom prst="rect">
              <a:avLst/>
            </a:prstGeom>
            <a:solidFill>
              <a:srgbClr val="1CABE2">
                <a:alpha val="100000"/>
              </a:srgbClr>
            </a:solidFill>
          </p:spPr>
          <p:txBody>
            <a:bodyPr/>
            <a:lstStyle/>
            <a:p/>
          </p:txBody>
        </p:sp>
        <p:sp>
          <p:nvSpPr>
            <p:cNvPr id="27" name="rc27"/>
            <p:cNvSpPr/>
            <p:nvPr/>
          </p:nvSpPr>
          <p:spPr>
            <a:xfrm>
              <a:off x="1563832" y="4952490"/>
              <a:ext cx="473209" cy="142"/>
            </a:xfrm>
            <a:prstGeom prst="rect">
              <a:avLst/>
            </a:prstGeom>
            <a:solidFill>
              <a:srgbClr val="1CABE2">
                <a:alpha val="100000"/>
              </a:srgbClr>
            </a:solidFill>
          </p:spPr>
          <p:txBody>
            <a:bodyPr/>
            <a:lstStyle/>
            <a:p/>
          </p:txBody>
        </p:sp>
        <p:sp>
          <p:nvSpPr>
            <p:cNvPr id="28" name="rc28"/>
            <p:cNvSpPr/>
            <p:nvPr/>
          </p:nvSpPr>
          <p:spPr>
            <a:xfrm>
              <a:off x="2089621" y="4952633"/>
              <a:ext cx="473209" cy="0"/>
            </a:xfrm>
            <a:prstGeom prst="rect">
              <a:avLst/>
            </a:prstGeom>
            <a:solidFill>
              <a:srgbClr val="1CABE2">
                <a:alpha val="100000"/>
              </a:srgbClr>
            </a:solidFill>
          </p:spPr>
          <p:txBody>
            <a:bodyPr/>
            <a:lstStyle/>
            <a:p/>
          </p:txBody>
        </p:sp>
        <p:sp>
          <p:nvSpPr>
            <p:cNvPr id="29" name="rc29"/>
            <p:cNvSpPr/>
            <p:nvPr/>
          </p:nvSpPr>
          <p:spPr>
            <a:xfrm>
              <a:off x="2615409" y="4952633"/>
              <a:ext cx="473209" cy="0"/>
            </a:xfrm>
            <a:prstGeom prst="rect">
              <a:avLst/>
            </a:prstGeom>
            <a:solidFill>
              <a:srgbClr val="1CABE2">
                <a:alpha val="100000"/>
              </a:srgbClr>
            </a:solidFill>
          </p:spPr>
          <p:txBody>
            <a:bodyPr/>
            <a:lstStyle/>
            <a:p/>
          </p:txBody>
        </p:sp>
        <p:sp>
          <p:nvSpPr>
            <p:cNvPr id="30" name="rc30"/>
            <p:cNvSpPr/>
            <p:nvPr/>
          </p:nvSpPr>
          <p:spPr>
            <a:xfrm>
              <a:off x="3666987" y="4949791"/>
              <a:ext cx="473209" cy="2842"/>
            </a:xfrm>
            <a:prstGeom prst="rect">
              <a:avLst/>
            </a:prstGeom>
            <a:solidFill>
              <a:srgbClr val="1CABE2">
                <a:alpha val="100000"/>
              </a:srgbClr>
            </a:solidFill>
          </p:spPr>
          <p:txBody>
            <a:bodyPr/>
            <a:lstStyle/>
            <a:p/>
          </p:txBody>
        </p:sp>
        <p:sp>
          <p:nvSpPr>
            <p:cNvPr id="31" name="rc31"/>
            <p:cNvSpPr/>
            <p:nvPr/>
          </p:nvSpPr>
          <p:spPr>
            <a:xfrm>
              <a:off x="4192776" y="4924781"/>
              <a:ext cx="473209" cy="27851"/>
            </a:xfrm>
            <a:prstGeom prst="rect">
              <a:avLst/>
            </a:prstGeom>
            <a:solidFill>
              <a:srgbClr val="1CABE2">
                <a:alpha val="100000"/>
              </a:srgbClr>
            </a:solidFill>
          </p:spPr>
          <p:txBody>
            <a:bodyPr/>
            <a:lstStyle/>
            <a:p/>
          </p:txBody>
        </p:sp>
        <p:sp>
          <p:nvSpPr>
            <p:cNvPr id="32" name="rc32"/>
            <p:cNvSpPr/>
            <p:nvPr/>
          </p:nvSpPr>
          <p:spPr>
            <a:xfrm>
              <a:off x="4718565" y="4952633"/>
              <a:ext cx="473209" cy="0"/>
            </a:xfrm>
            <a:prstGeom prst="rect">
              <a:avLst/>
            </a:prstGeom>
            <a:solidFill>
              <a:srgbClr val="1CABE2">
                <a:alpha val="100000"/>
              </a:srgbClr>
            </a:solidFill>
          </p:spPr>
          <p:txBody>
            <a:bodyPr/>
            <a:lstStyle/>
            <a:p/>
          </p:txBody>
        </p:sp>
        <p:sp>
          <p:nvSpPr>
            <p:cNvPr id="33" name="rc33"/>
            <p:cNvSpPr/>
            <p:nvPr/>
          </p:nvSpPr>
          <p:spPr>
            <a:xfrm>
              <a:off x="5244354" y="4952633"/>
              <a:ext cx="473209" cy="0"/>
            </a:xfrm>
            <a:prstGeom prst="rect">
              <a:avLst/>
            </a:prstGeom>
            <a:solidFill>
              <a:srgbClr val="1CABE2">
                <a:alpha val="100000"/>
              </a:srgbClr>
            </a:solidFill>
          </p:spPr>
          <p:txBody>
            <a:bodyPr/>
            <a:lstStyle/>
            <a:p/>
          </p:txBody>
        </p:sp>
        <p:sp>
          <p:nvSpPr>
            <p:cNvPr id="34" name="rc34"/>
            <p:cNvSpPr/>
            <p:nvPr/>
          </p:nvSpPr>
          <p:spPr>
            <a:xfrm>
              <a:off x="5770143" y="4952633"/>
              <a:ext cx="473209" cy="0"/>
            </a:xfrm>
            <a:prstGeom prst="rect">
              <a:avLst/>
            </a:prstGeom>
            <a:solidFill>
              <a:srgbClr val="1CABE2">
                <a:alpha val="100000"/>
              </a:srgbClr>
            </a:solidFill>
          </p:spPr>
          <p:txBody>
            <a:bodyPr/>
            <a:lstStyle/>
            <a:p/>
          </p:txBody>
        </p:sp>
        <p:sp>
          <p:nvSpPr>
            <p:cNvPr id="35" name="rc35"/>
            <p:cNvSpPr/>
            <p:nvPr/>
          </p:nvSpPr>
          <p:spPr>
            <a:xfrm>
              <a:off x="6295931" y="4951638"/>
              <a:ext cx="473209" cy="994"/>
            </a:xfrm>
            <a:prstGeom prst="rect">
              <a:avLst/>
            </a:prstGeom>
            <a:solidFill>
              <a:srgbClr val="1CABE2">
                <a:alpha val="100000"/>
              </a:srgbClr>
            </a:solidFill>
          </p:spPr>
          <p:txBody>
            <a:bodyPr/>
            <a:lstStyle/>
            <a:p/>
          </p:txBody>
        </p:sp>
        <p:sp>
          <p:nvSpPr>
            <p:cNvPr id="36" name="rc36"/>
            <p:cNvSpPr/>
            <p:nvPr/>
          </p:nvSpPr>
          <p:spPr>
            <a:xfrm>
              <a:off x="6821720" y="4016754"/>
              <a:ext cx="473209" cy="935878"/>
            </a:xfrm>
            <a:prstGeom prst="rect">
              <a:avLst/>
            </a:prstGeom>
            <a:solidFill>
              <a:srgbClr val="1CABE2">
                <a:alpha val="100000"/>
              </a:srgbClr>
            </a:solidFill>
          </p:spPr>
          <p:txBody>
            <a:bodyPr/>
            <a:lstStyle/>
            <a:p/>
          </p:txBody>
        </p:sp>
        <p:sp>
          <p:nvSpPr>
            <p:cNvPr id="37" name="pl37"/>
            <p:cNvSpPr/>
            <p:nvPr/>
          </p:nvSpPr>
          <p:spPr>
            <a:xfrm>
              <a:off x="1274648" y="1864232"/>
              <a:ext cx="5783677" cy="811095"/>
            </a:xfrm>
            <a:custGeom>
              <a:avLst/>
              <a:pathLst>
                <a:path w="5783677" h="811095">
                  <a:moveTo>
                    <a:pt x="0" y="31195"/>
                  </a:moveTo>
                  <a:lnTo>
                    <a:pt x="525788" y="31195"/>
                  </a:lnTo>
                  <a:lnTo>
                    <a:pt x="1051577" y="62391"/>
                  </a:lnTo>
                  <a:lnTo>
                    <a:pt x="1577366" y="717507"/>
                  </a:lnTo>
                  <a:lnTo>
                    <a:pt x="2103155" y="62391"/>
                  </a:lnTo>
                  <a:lnTo>
                    <a:pt x="2628944" y="811095"/>
                  </a:lnTo>
                  <a:lnTo>
                    <a:pt x="3154733" y="218371"/>
                  </a:lnTo>
                  <a:lnTo>
                    <a:pt x="3680522" y="0"/>
                  </a:lnTo>
                  <a:lnTo>
                    <a:pt x="4206310" y="405547"/>
                  </a:lnTo>
                  <a:lnTo>
                    <a:pt x="4732099" y="717507"/>
                  </a:lnTo>
                  <a:lnTo>
                    <a:pt x="5257888" y="592723"/>
                  </a:lnTo>
                  <a:lnTo>
                    <a:pt x="5783677" y="343155"/>
                  </a:lnTo>
                </a:path>
              </a:pathLst>
            </a:custGeom>
            <a:ln w="27101" cap="flat">
              <a:solidFill>
                <a:srgbClr val="00833D">
                  <a:alpha val="100000"/>
                </a:srgbClr>
              </a:solidFill>
              <a:prstDash val="solid"/>
              <a:round/>
            </a:ln>
          </p:spPr>
          <p:txBody>
            <a:bodyPr/>
            <a:lstStyle/>
            <a:p/>
          </p:txBody>
        </p:sp>
        <p:sp>
          <p:nvSpPr>
            <p:cNvPr id="38" name="pl38"/>
            <p:cNvSpPr/>
            <p:nvPr/>
          </p:nvSpPr>
          <p:spPr>
            <a:xfrm>
              <a:off x="1274648" y="1864232"/>
              <a:ext cx="5783677" cy="1372622"/>
            </a:xfrm>
            <a:custGeom>
              <a:avLst/>
              <a:pathLst>
                <a:path w="5783677" h="1372622">
                  <a:moveTo>
                    <a:pt x="0" y="93587"/>
                  </a:moveTo>
                  <a:lnTo>
                    <a:pt x="525788" y="93587"/>
                  </a:lnTo>
                  <a:lnTo>
                    <a:pt x="1051577" y="31195"/>
                  </a:lnTo>
                  <a:lnTo>
                    <a:pt x="1577366" y="1154250"/>
                  </a:lnTo>
                  <a:lnTo>
                    <a:pt x="2103155" y="0"/>
                  </a:lnTo>
                  <a:lnTo>
                    <a:pt x="2628944" y="1372622"/>
                  </a:lnTo>
                  <a:lnTo>
                    <a:pt x="3154733" y="623919"/>
                  </a:lnTo>
                  <a:lnTo>
                    <a:pt x="3680522" y="62391"/>
                  </a:lnTo>
                  <a:lnTo>
                    <a:pt x="4206310" y="499135"/>
                  </a:lnTo>
                  <a:lnTo>
                    <a:pt x="4732099" y="779899"/>
                  </a:lnTo>
                  <a:lnTo>
                    <a:pt x="5257888" y="935878"/>
                  </a:lnTo>
                  <a:lnTo>
                    <a:pt x="5783677" y="935878"/>
                  </a:lnTo>
                </a:path>
              </a:pathLst>
            </a:custGeom>
            <a:ln w="27101" cap="flat">
              <a:solidFill>
                <a:srgbClr val="002759">
                  <a:alpha val="100000"/>
                </a:srgbClr>
              </a:solidFill>
              <a:prstDash val="solid"/>
              <a:round/>
            </a:ln>
          </p:spPr>
          <p:txBody>
            <a:bodyPr/>
            <a:lstStyle/>
            <a:p/>
          </p:txBody>
        </p:sp>
        <p:sp>
          <p:nvSpPr>
            <p:cNvPr id="39" name="pt39"/>
            <p:cNvSpPr/>
            <p:nvPr/>
          </p:nvSpPr>
          <p:spPr>
            <a:xfrm>
              <a:off x="1243047"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1768835" y="186382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2294624"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2820413"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3" name="pt43"/>
            <p:cNvSpPr/>
            <p:nvPr/>
          </p:nvSpPr>
          <p:spPr>
            <a:xfrm>
              <a:off x="3346202" y="189502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4" name="pt44"/>
            <p:cNvSpPr/>
            <p:nvPr/>
          </p:nvSpPr>
          <p:spPr>
            <a:xfrm>
              <a:off x="3871991" y="264372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5" name="pt45"/>
            <p:cNvSpPr/>
            <p:nvPr/>
          </p:nvSpPr>
          <p:spPr>
            <a:xfrm>
              <a:off x="4397780" y="2051003"/>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6" name="pt46"/>
            <p:cNvSpPr/>
            <p:nvPr/>
          </p:nvSpPr>
          <p:spPr>
            <a:xfrm>
              <a:off x="4923569" y="183263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7" name="pt47"/>
            <p:cNvSpPr/>
            <p:nvPr/>
          </p:nvSpPr>
          <p:spPr>
            <a:xfrm>
              <a:off x="5449357" y="223817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8" name="pt48"/>
            <p:cNvSpPr/>
            <p:nvPr/>
          </p:nvSpPr>
          <p:spPr>
            <a:xfrm>
              <a:off x="5975146" y="25501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9" name="pt49"/>
            <p:cNvSpPr/>
            <p:nvPr/>
          </p:nvSpPr>
          <p:spPr>
            <a:xfrm>
              <a:off x="6500935" y="242535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0" name="pt50"/>
            <p:cNvSpPr/>
            <p:nvPr/>
          </p:nvSpPr>
          <p:spPr>
            <a:xfrm>
              <a:off x="7026724" y="2175786"/>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51" name="pt51"/>
            <p:cNvSpPr/>
            <p:nvPr/>
          </p:nvSpPr>
          <p:spPr>
            <a:xfrm>
              <a:off x="1243047"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1768835" y="192621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pt53"/>
            <p:cNvSpPr/>
            <p:nvPr/>
          </p:nvSpPr>
          <p:spPr>
            <a:xfrm>
              <a:off x="2294624" y="186382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4" name="pt54"/>
            <p:cNvSpPr/>
            <p:nvPr/>
          </p:nvSpPr>
          <p:spPr>
            <a:xfrm>
              <a:off x="2820413" y="2986882"/>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5" name="pt55"/>
            <p:cNvSpPr/>
            <p:nvPr/>
          </p:nvSpPr>
          <p:spPr>
            <a:xfrm>
              <a:off x="3346202" y="183263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6" name="pt56"/>
            <p:cNvSpPr/>
            <p:nvPr/>
          </p:nvSpPr>
          <p:spPr>
            <a:xfrm>
              <a:off x="3871991" y="32052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7" name="pt57"/>
            <p:cNvSpPr/>
            <p:nvPr/>
          </p:nvSpPr>
          <p:spPr>
            <a:xfrm>
              <a:off x="4397780" y="245655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8" name="pt58"/>
            <p:cNvSpPr/>
            <p:nvPr/>
          </p:nvSpPr>
          <p:spPr>
            <a:xfrm>
              <a:off x="4923569" y="189502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9" name="pt59"/>
            <p:cNvSpPr/>
            <p:nvPr/>
          </p:nvSpPr>
          <p:spPr>
            <a:xfrm>
              <a:off x="5449357" y="2331766"/>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0" name="pt60"/>
            <p:cNvSpPr/>
            <p:nvPr/>
          </p:nvSpPr>
          <p:spPr>
            <a:xfrm>
              <a:off x="5975146" y="261253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1" name="pt61"/>
            <p:cNvSpPr/>
            <p:nvPr/>
          </p:nvSpPr>
          <p:spPr>
            <a:xfrm>
              <a:off x="6500935"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2" name="pt62"/>
            <p:cNvSpPr/>
            <p:nvPr/>
          </p:nvSpPr>
          <p:spPr>
            <a:xfrm>
              <a:off x="7026724" y="2768510"/>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63" name="tx63"/>
            <p:cNvSpPr/>
            <p:nvPr/>
          </p:nvSpPr>
          <p:spPr>
            <a:xfrm>
              <a:off x="1241488" y="482396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a:t>
              </a:r>
            </a:p>
          </p:txBody>
        </p:sp>
        <p:sp>
          <p:nvSpPr>
            <p:cNvPr id="64" name="tx64"/>
            <p:cNvSpPr/>
            <p:nvPr/>
          </p:nvSpPr>
          <p:spPr>
            <a:xfrm>
              <a:off x="1767277" y="4824104"/>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65" name="tx65"/>
            <p:cNvSpPr/>
            <p:nvPr/>
          </p:nvSpPr>
          <p:spPr>
            <a:xfrm>
              <a:off x="2293066"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6" name="tx66"/>
            <p:cNvSpPr/>
            <p:nvPr/>
          </p:nvSpPr>
          <p:spPr>
            <a:xfrm>
              <a:off x="2818855"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67" name="tx67"/>
            <p:cNvSpPr/>
            <p:nvPr/>
          </p:nvSpPr>
          <p:spPr>
            <a:xfrm>
              <a:off x="3837273" y="4819948"/>
              <a:ext cx="132637"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20</a:t>
              </a:r>
            </a:p>
          </p:txBody>
        </p:sp>
        <p:sp>
          <p:nvSpPr>
            <p:cNvPr id="68" name="tx68"/>
            <p:cNvSpPr/>
            <p:nvPr/>
          </p:nvSpPr>
          <p:spPr>
            <a:xfrm>
              <a:off x="4329903" y="4794938"/>
              <a:ext cx="198955"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196</a:t>
              </a:r>
            </a:p>
          </p:txBody>
        </p:sp>
        <p:sp>
          <p:nvSpPr>
            <p:cNvPr id="69" name="tx69"/>
            <p:cNvSpPr/>
            <p:nvPr/>
          </p:nvSpPr>
          <p:spPr>
            <a:xfrm>
              <a:off x="4922011"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0" name="tx70"/>
            <p:cNvSpPr/>
            <p:nvPr/>
          </p:nvSpPr>
          <p:spPr>
            <a:xfrm>
              <a:off x="5447799"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1" name="tx71"/>
            <p:cNvSpPr/>
            <p:nvPr/>
          </p:nvSpPr>
          <p:spPr>
            <a:xfrm>
              <a:off x="5973588" y="4822790"/>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72" name="tx72"/>
            <p:cNvSpPr/>
            <p:nvPr/>
          </p:nvSpPr>
          <p:spPr>
            <a:xfrm>
              <a:off x="6499377" y="4824707"/>
              <a:ext cx="66318" cy="84252"/>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7</a:t>
              </a:r>
            </a:p>
          </p:txBody>
        </p:sp>
        <p:sp>
          <p:nvSpPr>
            <p:cNvPr id="73" name="tx73"/>
            <p:cNvSpPr/>
            <p:nvPr/>
          </p:nvSpPr>
          <p:spPr>
            <a:xfrm>
              <a:off x="6909123" y="3871481"/>
              <a:ext cx="298404" cy="10259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6,586</a:t>
              </a:r>
            </a:p>
          </p:txBody>
        </p:sp>
        <p:sp>
          <p:nvSpPr>
            <p:cNvPr id="74" name="pl74"/>
            <p:cNvSpPr/>
            <p:nvPr/>
          </p:nvSpPr>
          <p:spPr>
            <a:xfrm>
              <a:off x="7077516" y="2207395"/>
              <a:ext cx="784787" cy="276"/>
            </a:xfrm>
            <a:custGeom>
              <a:avLst/>
              <a:pathLst>
                <a:path w="784787" h="276">
                  <a:moveTo>
                    <a:pt x="784787" y="276"/>
                  </a:moveTo>
                  <a:lnTo>
                    <a:pt x="0" y="0"/>
                  </a:lnTo>
                </a:path>
              </a:pathLst>
            </a:custGeom>
          </p:spPr>
          <p:txBody>
            <a:bodyPr/>
            <a:lstStyle/>
            <a:p/>
          </p:txBody>
        </p:sp>
        <p:sp>
          <p:nvSpPr>
            <p:cNvPr id="75" name="pl75"/>
            <p:cNvSpPr/>
            <p:nvPr/>
          </p:nvSpPr>
          <p:spPr>
            <a:xfrm>
              <a:off x="7077516" y="2800121"/>
              <a:ext cx="784787" cy="403"/>
            </a:xfrm>
            <a:custGeom>
              <a:avLst/>
              <a:pathLst>
                <a:path w="784787" h="403">
                  <a:moveTo>
                    <a:pt x="784787" y="403"/>
                  </a:moveTo>
                  <a:lnTo>
                    <a:pt x="0" y="0"/>
                  </a:lnTo>
                </a:path>
              </a:pathLst>
            </a:custGeom>
          </p:spPr>
          <p:txBody>
            <a:bodyPr/>
            <a:lstStyle/>
            <a:p/>
          </p:txBody>
        </p:sp>
        <p:sp>
          <p:nvSpPr>
            <p:cNvPr id="76" name="pg76"/>
            <p:cNvSpPr/>
            <p:nvPr/>
          </p:nvSpPr>
          <p:spPr>
            <a:xfrm>
              <a:off x="7793724" y="2119272"/>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77" name="tx77"/>
            <p:cNvSpPr/>
            <p:nvPr/>
          </p:nvSpPr>
          <p:spPr>
            <a:xfrm>
              <a:off x="7816584" y="2160393"/>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88%</a:t>
              </a:r>
            </a:p>
          </p:txBody>
        </p:sp>
        <p:sp>
          <p:nvSpPr>
            <p:cNvPr id="78" name="pg78"/>
            <p:cNvSpPr/>
            <p:nvPr/>
          </p:nvSpPr>
          <p:spPr>
            <a:xfrm>
              <a:off x="7793724" y="2712125"/>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1"/>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2759">
                  <a:alpha val="100000"/>
                </a:srgbClr>
              </a:solidFill>
              <a:prstDash val="solid"/>
              <a:round/>
            </a:ln>
          </p:spPr>
          <p:txBody>
            <a:bodyPr/>
            <a:lstStyle/>
            <a:p/>
          </p:txBody>
        </p:sp>
        <p:sp>
          <p:nvSpPr>
            <p:cNvPr id="79" name="tx79"/>
            <p:cNvSpPr/>
            <p:nvPr/>
          </p:nvSpPr>
          <p:spPr>
            <a:xfrm>
              <a:off x="7816584" y="2753246"/>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2759">
                      <a:alpha val="100000"/>
                    </a:srgbClr>
                  </a:solidFill>
                  <a:latin typeface="Arial"/>
                  <a:cs typeface="Arial"/>
                </a:rPr>
                <a:t>MCV2: 69%</a:t>
              </a:r>
            </a:p>
          </p:txBody>
        </p:sp>
        <p:sp>
          <p:nvSpPr>
            <p:cNvPr id="80" name="rc80"/>
            <p:cNvSpPr/>
            <p:nvPr/>
          </p:nvSpPr>
          <p:spPr>
            <a:xfrm>
              <a:off x="959174" y="1578789"/>
              <a:ext cx="7676517" cy="3534502"/>
            </a:xfrm>
            <a:prstGeom prst="rect">
              <a:avLst/>
            </a:prstGeom>
            <a:ln w="13550" cap="rnd">
              <a:solidFill>
                <a:srgbClr val="BEBEBE">
                  <a:alpha val="100000"/>
                </a:srgbClr>
              </a:solidFill>
              <a:prstDash val="solid"/>
              <a:round/>
            </a:ln>
          </p:spPr>
          <p:txBody>
            <a:bodyPr/>
            <a:lstStyle/>
            <a:p/>
          </p:txBody>
        </p:sp>
        <p:sp>
          <p:nvSpPr>
            <p:cNvPr id="81" name="tx81"/>
            <p:cNvSpPr/>
            <p:nvPr/>
          </p:nvSpPr>
          <p:spPr>
            <a:xfrm>
              <a:off x="825913"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2" name="tx82"/>
            <p:cNvSpPr/>
            <p:nvPr/>
          </p:nvSpPr>
          <p:spPr>
            <a:xfrm>
              <a:off x="578734" y="4178316"/>
              <a:ext cx="317810"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5,000</a:t>
              </a:r>
            </a:p>
          </p:txBody>
        </p:sp>
        <p:sp>
          <p:nvSpPr>
            <p:cNvPr id="83" name="tx83"/>
            <p:cNvSpPr/>
            <p:nvPr/>
          </p:nvSpPr>
          <p:spPr>
            <a:xfrm>
              <a:off x="508103" y="3467810"/>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10,000</a:t>
              </a:r>
            </a:p>
          </p:txBody>
        </p:sp>
        <p:sp>
          <p:nvSpPr>
            <p:cNvPr id="84" name="tx84"/>
            <p:cNvSpPr/>
            <p:nvPr/>
          </p:nvSpPr>
          <p:spPr>
            <a:xfrm>
              <a:off x="508103" y="2757304"/>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15,000</a:t>
              </a:r>
            </a:p>
          </p:txBody>
        </p:sp>
        <p:sp>
          <p:nvSpPr>
            <p:cNvPr id="85" name="tx85"/>
            <p:cNvSpPr/>
            <p:nvPr/>
          </p:nvSpPr>
          <p:spPr>
            <a:xfrm>
              <a:off x="508103" y="2046797"/>
              <a:ext cx="388441" cy="109264"/>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20,000</a:t>
              </a:r>
            </a:p>
          </p:txBody>
        </p:sp>
        <p:sp>
          <p:nvSpPr>
            <p:cNvPr id="86" name="tx86"/>
            <p:cNvSpPr/>
            <p:nvPr/>
          </p:nvSpPr>
          <p:spPr>
            <a:xfrm>
              <a:off x="8698322" y="4905256"/>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87" name="tx87"/>
            <p:cNvSpPr/>
            <p:nvPr/>
          </p:nvSpPr>
          <p:spPr>
            <a:xfrm>
              <a:off x="8698322" y="459329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88" name="tx88"/>
            <p:cNvSpPr/>
            <p:nvPr/>
          </p:nvSpPr>
          <p:spPr>
            <a:xfrm>
              <a:off x="8698322" y="428133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89" name="tx89"/>
            <p:cNvSpPr/>
            <p:nvPr/>
          </p:nvSpPr>
          <p:spPr>
            <a:xfrm>
              <a:off x="8698322" y="3969315"/>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90" name="tx90"/>
            <p:cNvSpPr/>
            <p:nvPr/>
          </p:nvSpPr>
          <p:spPr>
            <a:xfrm>
              <a:off x="8698322" y="365741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91" name="tx91"/>
            <p:cNvSpPr/>
            <p:nvPr/>
          </p:nvSpPr>
          <p:spPr>
            <a:xfrm>
              <a:off x="8698322" y="334545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92" name="tx92"/>
            <p:cNvSpPr/>
            <p:nvPr/>
          </p:nvSpPr>
          <p:spPr>
            <a:xfrm>
              <a:off x="8698322" y="303349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93" name="tx93"/>
            <p:cNvSpPr/>
            <p:nvPr/>
          </p:nvSpPr>
          <p:spPr>
            <a:xfrm>
              <a:off x="8698322" y="272153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94" name="tx94"/>
            <p:cNvSpPr/>
            <p:nvPr/>
          </p:nvSpPr>
          <p:spPr>
            <a:xfrm>
              <a:off x="8698322" y="240957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95" name="tx95"/>
            <p:cNvSpPr/>
            <p:nvPr/>
          </p:nvSpPr>
          <p:spPr>
            <a:xfrm>
              <a:off x="8698322" y="209761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96" name="tx96"/>
            <p:cNvSpPr/>
            <p:nvPr/>
          </p:nvSpPr>
          <p:spPr>
            <a:xfrm>
              <a:off x="8698322" y="1785659"/>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97" name="tx97"/>
            <p:cNvSpPr/>
            <p:nvPr/>
          </p:nvSpPr>
          <p:spPr>
            <a:xfrm rot="-5400000">
              <a:off x="1132424"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2014</a:t>
              </a:r>
            </a:p>
          </p:txBody>
        </p:sp>
        <p:sp>
          <p:nvSpPr>
            <p:cNvPr id="98" name="tx98"/>
            <p:cNvSpPr/>
            <p:nvPr/>
          </p:nvSpPr>
          <p:spPr>
            <a:xfrm rot="-5400000">
              <a:off x="165821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99" name="tx99"/>
            <p:cNvSpPr/>
            <p:nvPr/>
          </p:nvSpPr>
          <p:spPr>
            <a:xfrm rot="-5400000">
              <a:off x="2158701"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100" name="tx100"/>
            <p:cNvSpPr/>
            <p:nvPr/>
          </p:nvSpPr>
          <p:spPr>
            <a:xfrm rot="-5400000">
              <a:off x="2684490"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101" name="tx101"/>
            <p:cNvSpPr/>
            <p:nvPr/>
          </p:nvSpPr>
          <p:spPr>
            <a:xfrm rot="-5400000">
              <a:off x="3210279"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102" name="tx102"/>
            <p:cNvSpPr/>
            <p:nvPr/>
          </p:nvSpPr>
          <p:spPr>
            <a:xfrm rot="-5400000">
              <a:off x="3736067" y="529489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103" name="tx103"/>
            <p:cNvSpPr/>
            <p:nvPr/>
          </p:nvSpPr>
          <p:spPr>
            <a:xfrm rot="-5400000">
              <a:off x="4287157"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104" name="tx104"/>
            <p:cNvSpPr/>
            <p:nvPr/>
          </p:nvSpPr>
          <p:spPr>
            <a:xfrm rot="-5400000">
              <a:off x="4782560"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105" name="tx105"/>
            <p:cNvSpPr/>
            <p:nvPr/>
          </p:nvSpPr>
          <p:spPr>
            <a:xfrm rot="-5400000">
              <a:off x="5338735"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106" name="tx106"/>
            <p:cNvSpPr/>
            <p:nvPr/>
          </p:nvSpPr>
          <p:spPr>
            <a:xfrm rot="-5400000">
              <a:off x="5839192" y="5294860"/>
              <a:ext cx="331948" cy="9407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107" name="tx107"/>
            <p:cNvSpPr/>
            <p:nvPr/>
          </p:nvSpPr>
          <p:spPr>
            <a:xfrm rot="-5400000">
              <a:off x="6390313" y="527076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108" name="tx108"/>
            <p:cNvSpPr/>
            <p:nvPr/>
          </p:nvSpPr>
          <p:spPr>
            <a:xfrm rot="-5400000">
              <a:off x="6885716" y="5299976"/>
              <a:ext cx="34211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109" name="tx109"/>
            <p:cNvSpPr/>
            <p:nvPr/>
          </p:nvSpPr>
          <p:spPr>
            <a:xfrm rot="-5400000">
              <a:off x="-415232" y="3294369"/>
              <a:ext cx="1614940" cy="10334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Number of measles cases</a:t>
              </a:r>
            </a:p>
          </p:txBody>
        </p:sp>
        <p:sp>
          <p:nvSpPr>
            <p:cNvPr id="110" name="tx110"/>
            <p:cNvSpPr/>
            <p:nvPr/>
          </p:nvSpPr>
          <p:spPr>
            <a:xfrm rot="5400000">
              <a:off x="8341156" y="3280488"/>
              <a:ext cx="1397613"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Vaccine Coverage (%)</a:t>
              </a:r>
            </a:p>
          </p:txBody>
        </p:sp>
        <p:sp>
          <p:nvSpPr>
            <p:cNvPr id="111" name="pl111"/>
            <p:cNvSpPr/>
            <p:nvPr/>
          </p:nvSpPr>
          <p:spPr>
            <a:xfrm>
              <a:off x="2748229"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112" name="pt112"/>
            <p:cNvSpPr/>
            <p:nvPr/>
          </p:nvSpPr>
          <p:spPr>
            <a:xfrm>
              <a:off x="2804410"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13" name="pl113"/>
            <p:cNvSpPr/>
            <p:nvPr/>
          </p:nvSpPr>
          <p:spPr>
            <a:xfrm>
              <a:off x="4108501"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114" name="pt114"/>
            <p:cNvSpPr/>
            <p:nvPr/>
          </p:nvSpPr>
          <p:spPr>
            <a:xfrm>
              <a:off x="4164682"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115" name="tx115"/>
            <p:cNvSpPr/>
            <p:nvPr/>
          </p:nvSpPr>
          <p:spPr>
            <a:xfrm>
              <a:off x="3015328"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116" name="tx116"/>
            <p:cNvSpPr/>
            <p:nvPr/>
          </p:nvSpPr>
          <p:spPr>
            <a:xfrm>
              <a:off x="4375600"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117" name="rc117"/>
            <p:cNvSpPr/>
            <p:nvPr/>
          </p:nvSpPr>
          <p:spPr>
            <a:xfrm>
              <a:off x="5664595" y="5900002"/>
              <a:ext cx="201456" cy="201456"/>
            </a:xfrm>
            <a:prstGeom prst="rect">
              <a:avLst/>
            </a:prstGeom>
            <a:solidFill>
              <a:srgbClr val="1CABE2">
                <a:alpha val="100000"/>
              </a:srgbClr>
            </a:solidFill>
          </p:spPr>
          <p:txBody>
            <a:bodyPr/>
            <a:lstStyle/>
            <a:p/>
          </p:txBody>
        </p:sp>
        <p:sp>
          <p:nvSpPr>
            <p:cNvPr id="118" name="tx118"/>
            <p:cNvSpPr/>
            <p:nvPr/>
          </p:nvSpPr>
          <p:spPr>
            <a:xfrm>
              <a:off x="5944640"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119" name="tx119"/>
            <p:cNvSpPr/>
            <p:nvPr/>
          </p:nvSpPr>
          <p:spPr>
            <a:xfrm>
              <a:off x="2099403" y="1334104"/>
              <a:ext cx="53960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Trends in the number of measles cases and MCV coverage, Mexico, 2014-2025</a:t>
              </a:r>
            </a:p>
          </p:txBody>
        </p:sp>
        <p:sp>
          <p:nvSpPr>
            <p:cNvPr id="120" name="tx120"/>
            <p:cNvSpPr/>
            <p:nvPr/>
          </p:nvSpPr>
          <p:spPr>
            <a:xfrm>
              <a:off x="4443055" y="6224698"/>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3535441" y="6345398"/>
              <a:ext cx="5100250"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Reported measles and rubella cases and incidence rates by WHO Member States, as of 12 June 2026.</a:t>
              </a:r>
            </a:p>
          </p:txBody>
        </p:sp>
        <p:sp>
          <p:nvSpPr>
            <p:cNvPr id="122" name="tx122"/>
            <p:cNvSpPr/>
            <p:nvPr/>
          </p:nvSpPr>
          <p:spPr>
            <a:xfrm>
              <a:off x="4293150" y="6466099"/>
              <a:ext cx="434254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Provisional data based on monthly data reported to WHO (Geneva) as of 12 June 2026.</a:t>
              </a:r>
            </a:p>
          </p:txBody>
        </p:sp>
        <p:sp>
          <p:nvSpPr>
            <p:cNvPr id="123" name="tx123"/>
            <p:cNvSpPr/>
            <p:nvPr/>
          </p:nvSpPr>
          <p:spPr>
            <a:xfrm>
              <a:off x="837321" y="6586855"/>
              <a:ext cx="779837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Asterisks (*) indicate years with measles vaccine stockouts and carets (^) indicates years with measles vaccination campaigns (national or subnational).</a:t>
              </a:r>
            </a:p>
          </p:txBody>
        </p:sp>
      </p:grpSp>
      <p:sp>
        <p:nvSpPr>
          <p:cNvPr id="12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In 2025, there was a total of 6,586 confirmed measles cases in Mexico. In the same year, MCV1 coverage was 88% and MCV2 coverage was 69%.
The number of cases in 2025 was 940.9 times more cases than in 2024 (n=7).
The highest number of measles cases was reported in 2025 (n=6,586). In this year, MCV1 coverage was 88%.
Mexico reported measles vaccine stockouts in 2016, 2017, 2018, 2019, and 2023.
There were measles-containing vaccine supplementary immunization activities/campaigns in 2021 and 2025.</a:t>
            </a:r>
          </a:p>
        </p:txBody>
      </p:sp>
      <p:sp>
        <p:nvSpPr>
          <p:cNvPr id="12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Mexico experienced an increase in measles cases compared with 2024, while MCV1 coverage was 88% and MCV2 coverage was 69%.</a:t>
            </a:r>
          </a:p>
        </p:txBody>
      </p:sp>
      <p:grpSp xmlns:pic="http://schemas.openxmlformats.org/drawingml/2006/picture">
        <p:nvGrpSpPr>
          <p:cNvPr id="126" name=""/>
          <p:cNvGrpSpPr/>
          <p:nvPr/>
        </p:nvGrpSpPr>
        <p:grpSpPr>
          <a:xfrm>
            <a:off x="292608" y="1097280"/>
            <a:ext cx="8595360" cy="28575"/>
            <a:chOff x="292608" y="1097280"/>
            <a:chExt cx="8595360" cy="28575"/>
          </a:xfrm>
        </p:grpSpPr>
        <p:sp>
          <p:nvSpPr>
            <p:cNvPr id="12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Childhood immunization:
Additional charts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86182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41165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337126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262598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9" name="pl9"/>
            <p:cNvSpPr/>
            <p:nvPr/>
          </p:nvSpPr>
          <p:spPr>
            <a:xfrm>
              <a:off x="805521" y="18807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10" name="pl10"/>
            <p:cNvSpPr/>
            <p:nvPr/>
          </p:nvSpPr>
          <p:spPr>
            <a:xfrm>
              <a:off x="805521" y="52344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448918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805521" y="37439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3" name="pl13"/>
            <p:cNvSpPr/>
            <p:nvPr/>
          </p:nvSpPr>
          <p:spPr>
            <a:xfrm>
              <a:off x="805521" y="299862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4" name="pl14"/>
            <p:cNvSpPr/>
            <p:nvPr/>
          </p:nvSpPr>
          <p:spPr>
            <a:xfrm>
              <a:off x="805521" y="225334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5" name="pl15"/>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979796" y="2849565"/>
              <a:ext cx="3485499" cy="894337"/>
            </a:xfrm>
            <a:custGeom>
              <a:avLst/>
              <a:pathLst>
                <a:path w="3485499" h="894337">
                  <a:moveTo>
                    <a:pt x="0" y="745280"/>
                  </a:moveTo>
                  <a:lnTo>
                    <a:pt x="139419" y="745280"/>
                  </a:lnTo>
                  <a:lnTo>
                    <a:pt x="278839" y="745280"/>
                  </a:lnTo>
                  <a:lnTo>
                    <a:pt x="418259" y="819809"/>
                  </a:lnTo>
                  <a:lnTo>
                    <a:pt x="557679" y="819809"/>
                  </a:lnTo>
                  <a:lnTo>
                    <a:pt x="697099" y="819809"/>
                  </a:lnTo>
                  <a:lnTo>
                    <a:pt x="836519" y="819809"/>
                  </a:lnTo>
                  <a:lnTo>
                    <a:pt x="975939" y="819809"/>
                  </a:lnTo>
                  <a:lnTo>
                    <a:pt x="1115359" y="745280"/>
                  </a:lnTo>
                  <a:lnTo>
                    <a:pt x="1254779" y="670752"/>
                  </a:lnTo>
                  <a:lnTo>
                    <a:pt x="1394199" y="819809"/>
                  </a:lnTo>
                  <a:lnTo>
                    <a:pt x="1533619" y="745280"/>
                  </a:lnTo>
                  <a:lnTo>
                    <a:pt x="1673039" y="894337"/>
                  </a:lnTo>
                  <a:lnTo>
                    <a:pt x="1812459" y="372640"/>
                  </a:lnTo>
                  <a:lnTo>
                    <a:pt x="1951879" y="298112"/>
                  </a:lnTo>
                  <a:lnTo>
                    <a:pt x="2091299" y="0"/>
                  </a:lnTo>
                  <a:lnTo>
                    <a:pt x="2230719" y="670752"/>
                  </a:lnTo>
                  <a:lnTo>
                    <a:pt x="2370139" y="223584"/>
                  </a:lnTo>
                  <a:lnTo>
                    <a:pt x="2509559" y="745280"/>
                  </a:lnTo>
                  <a:lnTo>
                    <a:pt x="2648979" y="745280"/>
                  </a:lnTo>
                  <a:lnTo>
                    <a:pt x="2788399" y="447168"/>
                  </a:lnTo>
                  <a:lnTo>
                    <a:pt x="2927819" y="447168"/>
                  </a:lnTo>
                  <a:lnTo>
                    <a:pt x="3067239" y="74528"/>
                  </a:lnTo>
                  <a:lnTo>
                    <a:pt x="3206659" y="596224"/>
                  </a:lnTo>
                  <a:lnTo>
                    <a:pt x="3346079" y="447168"/>
                  </a:lnTo>
                  <a:lnTo>
                    <a:pt x="3485499" y="894337"/>
                  </a:lnTo>
                </a:path>
              </a:pathLst>
            </a:custGeom>
            <a:ln w="27101" cap="flat">
              <a:solidFill>
                <a:srgbClr val="0058AB">
                  <a:alpha val="80000"/>
                </a:srgbClr>
              </a:solidFill>
              <a:prstDash val="solid"/>
              <a:round/>
            </a:ln>
          </p:spPr>
          <p:txBody>
            <a:bodyPr/>
            <a:lstStyle/>
            <a:p/>
          </p:txBody>
        </p:sp>
        <p:sp>
          <p:nvSpPr>
            <p:cNvPr id="23" name="pl23"/>
            <p:cNvSpPr/>
            <p:nvPr/>
          </p:nvSpPr>
          <p:spPr>
            <a:xfrm>
              <a:off x="979796" y="2775037"/>
              <a:ext cx="3485499" cy="670752"/>
            </a:xfrm>
            <a:custGeom>
              <a:avLst/>
              <a:pathLst>
                <a:path w="3485499" h="670752">
                  <a:moveTo>
                    <a:pt x="0" y="0"/>
                  </a:moveTo>
                  <a:lnTo>
                    <a:pt x="139419" y="74528"/>
                  </a:lnTo>
                  <a:lnTo>
                    <a:pt x="278839" y="0"/>
                  </a:lnTo>
                  <a:lnTo>
                    <a:pt x="418259" y="149056"/>
                  </a:lnTo>
                  <a:lnTo>
                    <a:pt x="557679" y="223584"/>
                  </a:lnTo>
                  <a:lnTo>
                    <a:pt x="697099" y="149056"/>
                  </a:lnTo>
                  <a:lnTo>
                    <a:pt x="836519" y="223584"/>
                  </a:lnTo>
                  <a:lnTo>
                    <a:pt x="975939" y="223584"/>
                  </a:lnTo>
                  <a:lnTo>
                    <a:pt x="1115359" y="372640"/>
                  </a:lnTo>
                  <a:lnTo>
                    <a:pt x="1254779" y="447168"/>
                  </a:lnTo>
                  <a:lnTo>
                    <a:pt x="1394199" y="521696"/>
                  </a:lnTo>
                  <a:lnTo>
                    <a:pt x="1533619" y="521696"/>
                  </a:lnTo>
                  <a:lnTo>
                    <a:pt x="1673039" y="521696"/>
                  </a:lnTo>
                  <a:lnTo>
                    <a:pt x="1812459" y="521696"/>
                  </a:lnTo>
                  <a:lnTo>
                    <a:pt x="1951879" y="596224"/>
                  </a:lnTo>
                  <a:lnTo>
                    <a:pt x="2091299" y="596224"/>
                  </a:lnTo>
                  <a:lnTo>
                    <a:pt x="2230719" y="596224"/>
                  </a:lnTo>
                  <a:lnTo>
                    <a:pt x="2370139" y="596224"/>
                  </a:lnTo>
                  <a:lnTo>
                    <a:pt x="2509559" y="670752"/>
                  </a:lnTo>
                  <a:lnTo>
                    <a:pt x="2648979" y="670752"/>
                  </a:lnTo>
                  <a:lnTo>
                    <a:pt x="2788399" y="596224"/>
                  </a:lnTo>
                  <a:lnTo>
                    <a:pt x="2927819" y="521696"/>
                  </a:lnTo>
                  <a:lnTo>
                    <a:pt x="3067239" y="521696"/>
                  </a:lnTo>
                  <a:lnTo>
                    <a:pt x="3206659" y="521696"/>
                  </a:lnTo>
                  <a:lnTo>
                    <a:pt x="3346079" y="596224"/>
                  </a:lnTo>
                  <a:lnTo>
                    <a:pt x="3485499" y="596224"/>
                  </a:lnTo>
                </a:path>
              </a:pathLst>
            </a:custGeom>
            <a:ln w="27101" cap="flat">
              <a:solidFill>
                <a:srgbClr val="1CABE2">
                  <a:alpha val="80000"/>
                </a:srgbClr>
              </a:solidFill>
              <a:prstDash val="solid"/>
              <a:round/>
            </a:ln>
          </p:spPr>
          <p:txBody>
            <a:bodyPr/>
            <a:lstStyle/>
            <a:p/>
          </p:txBody>
        </p:sp>
        <p:sp>
          <p:nvSpPr>
            <p:cNvPr id="24" name="pl24"/>
            <p:cNvSpPr/>
            <p:nvPr/>
          </p:nvSpPr>
          <p:spPr>
            <a:xfrm>
              <a:off x="979796" y="2998621"/>
              <a:ext cx="3485499" cy="596224"/>
            </a:xfrm>
            <a:custGeom>
              <a:avLst/>
              <a:pathLst>
                <a:path w="3485499" h="596224">
                  <a:moveTo>
                    <a:pt x="0" y="298112"/>
                  </a:moveTo>
                  <a:lnTo>
                    <a:pt x="139419" y="372640"/>
                  </a:lnTo>
                  <a:lnTo>
                    <a:pt x="278839" y="372640"/>
                  </a:lnTo>
                  <a:lnTo>
                    <a:pt x="418259" y="447168"/>
                  </a:lnTo>
                  <a:lnTo>
                    <a:pt x="557679" y="521696"/>
                  </a:lnTo>
                  <a:lnTo>
                    <a:pt x="697099" y="447168"/>
                  </a:lnTo>
                  <a:lnTo>
                    <a:pt x="836519" y="521696"/>
                  </a:lnTo>
                  <a:lnTo>
                    <a:pt x="975939" y="596224"/>
                  </a:lnTo>
                  <a:lnTo>
                    <a:pt x="1115359" y="372640"/>
                  </a:lnTo>
                  <a:lnTo>
                    <a:pt x="1254779" y="521696"/>
                  </a:lnTo>
                  <a:lnTo>
                    <a:pt x="1394199" y="521696"/>
                  </a:lnTo>
                  <a:lnTo>
                    <a:pt x="1533619" y="447168"/>
                  </a:lnTo>
                  <a:lnTo>
                    <a:pt x="1673039" y="521696"/>
                  </a:lnTo>
                  <a:lnTo>
                    <a:pt x="1812459" y="447168"/>
                  </a:lnTo>
                  <a:lnTo>
                    <a:pt x="1951879" y="223584"/>
                  </a:lnTo>
                  <a:lnTo>
                    <a:pt x="2091299" y="223584"/>
                  </a:lnTo>
                  <a:lnTo>
                    <a:pt x="2230719" y="298112"/>
                  </a:lnTo>
                  <a:lnTo>
                    <a:pt x="2370139" y="74528"/>
                  </a:lnTo>
                  <a:lnTo>
                    <a:pt x="2509559" y="372640"/>
                  </a:lnTo>
                  <a:lnTo>
                    <a:pt x="2648979" y="223584"/>
                  </a:lnTo>
                  <a:lnTo>
                    <a:pt x="2788399" y="0"/>
                  </a:lnTo>
                  <a:lnTo>
                    <a:pt x="2927819" y="74528"/>
                  </a:lnTo>
                  <a:lnTo>
                    <a:pt x="3067239" y="74528"/>
                  </a:lnTo>
                  <a:lnTo>
                    <a:pt x="3206659" y="372640"/>
                  </a:lnTo>
                  <a:lnTo>
                    <a:pt x="3346079" y="447168"/>
                  </a:lnTo>
                  <a:lnTo>
                    <a:pt x="3485499" y="223584"/>
                  </a:lnTo>
                </a:path>
              </a:pathLst>
            </a:custGeom>
            <a:ln w="27101" cap="flat">
              <a:solidFill>
                <a:srgbClr val="00833D">
                  <a:alpha val="80000"/>
                </a:srgbClr>
              </a:solidFill>
              <a:prstDash val="solid"/>
              <a:round/>
            </a:ln>
          </p:spPr>
          <p:txBody>
            <a:bodyPr/>
            <a:lstStyle/>
            <a:p/>
          </p:txBody>
        </p:sp>
        <p:sp>
          <p:nvSpPr>
            <p:cNvPr id="25" name="pl25"/>
            <p:cNvSpPr/>
            <p:nvPr/>
          </p:nvSpPr>
          <p:spPr>
            <a:xfrm>
              <a:off x="979796" y="2849565"/>
              <a:ext cx="3485499" cy="894337"/>
            </a:xfrm>
            <a:custGeom>
              <a:avLst/>
              <a:pathLst>
                <a:path w="3485499" h="894337">
                  <a:moveTo>
                    <a:pt x="0" y="745280"/>
                  </a:moveTo>
                  <a:lnTo>
                    <a:pt x="139419" y="745280"/>
                  </a:lnTo>
                  <a:lnTo>
                    <a:pt x="278839" y="745280"/>
                  </a:lnTo>
                  <a:lnTo>
                    <a:pt x="418259" y="819809"/>
                  </a:lnTo>
                  <a:lnTo>
                    <a:pt x="557679" y="819809"/>
                  </a:lnTo>
                  <a:lnTo>
                    <a:pt x="697099" y="819809"/>
                  </a:lnTo>
                  <a:lnTo>
                    <a:pt x="836519" y="819809"/>
                  </a:lnTo>
                  <a:lnTo>
                    <a:pt x="975939" y="819809"/>
                  </a:lnTo>
                  <a:lnTo>
                    <a:pt x="1115359" y="745280"/>
                  </a:lnTo>
                  <a:lnTo>
                    <a:pt x="1254779" y="670752"/>
                  </a:lnTo>
                  <a:lnTo>
                    <a:pt x="1394199" y="819809"/>
                  </a:lnTo>
                  <a:lnTo>
                    <a:pt x="1533619" y="745280"/>
                  </a:lnTo>
                  <a:lnTo>
                    <a:pt x="1673039" y="894337"/>
                  </a:lnTo>
                  <a:lnTo>
                    <a:pt x="1812459" y="372640"/>
                  </a:lnTo>
                  <a:lnTo>
                    <a:pt x="1951879" y="298112"/>
                  </a:lnTo>
                  <a:lnTo>
                    <a:pt x="2091299" y="0"/>
                  </a:lnTo>
                  <a:lnTo>
                    <a:pt x="2230719" y="670752"/>
                  </a:lnTo>
                  <a:lnTo>
                    <a:pt x="2370139" y="223584"/>
                  </a:lnTo>
                  <a:lnTo>
                    <a:pt x="2509559" y="745280"/>
                  </a:lnTo>
                  <a:lnTo>
                    <a:pt x="2648979" y="745280"/>
                  </a:lnTo>
                  <a:lnTo>
                    <a:pt x="2788399" y="447168"/>
                  </a:lnTo>
                  <a:lnTo>
                    <a:pt x="2927819" y="447168"/>
                  </a:lnTo>
                  <a:lnTo>
                    <a:pt x="3067239" y="74528"/>
                  </a:lnTo>
                  <a:lnTo>
                    <a:pt x="3206659" y="596224"/>
                  </a:lnTo>
                  <a:lnTo>
                    <a:pt x="3346079" y="447168"/>
                  </a:lnTo>
                  <a:lnTo>
                    <a:pt x="3485499" y="894337"/>
                  </a:lnTo>
                </a:path>
              </a:pathLst>
            </a:custGeom>
            <a:ln w="43362" cap="flat">
              <a:solidFill>
                <a:srgbClr val="000000">
                  <a:alpha val="100000"/>
                </a:srgbClr>
              </a:solidFill>
              <a:prstDash val="solid"/>
              <a:round/>
            </a:ln>
          </p:spPr>
          <p:txBody>
            <a:bodyPr/>
            <a:lstStyle/>
            <a:p/>
          </p:txBody>
        </p:sp>
        <p:sp>
          <p:nvSpPr>
            <p:cNvPr id="26" name="pl26"/>
            <p:cNvSpPr/>
            <p:nvPr/>
          </p:nvSpPr>
          <p:spPr>
            <a:xfrm>
              <a:off x="979796" y="2849565"/>
              <a:ext cx="3485499" cy="894337"/>
            </a:xfrm>
            <a:custGeom>
              <a:avLst/>
              <a:pathLst>
                <a:path w="3485499" h="894337">
                  <a:moveTo>
                    <a:pt x="0" y="745280"/>
                  </a:moveTo>
                  <a:lnTo>
                    <a:pt x="139419" y="745280"/>
                  </a:lnTo>
                  <a:lnTo>
                    <a:pt x="278839" y="745280"/>
                  </a:lnTo>
                  <a:lnTo>
                    <a:pt x="418259" y="819809"/>
                  </a:lnTo>
                  <a:lnTo>
                    <a:pt x="557679" y="819809"/>
                  </a:lnTo>
                  <a:lnTo>
                    <a:pt x="697099" y="819809"/>
                  </a:lnTo>
                  <a:lnTo>
                    <a:pt x="836519" y="819809"/>
                  </a:lnTo>
                  <a:lnTo>
                    <a:pt x="975939" y="819809"/>
                  </a:lnTo>
                  <a:lnTo>
                    <a:pt x="1115359" y="745280"/>
                  </a:lnTo>
                  <a:lnTo>
                    <a:pt x="1254779" y="670752"/>
                  </a:lnTo>
                  <a:lnTo>
                    <a:pt x="1394199" y="819809"/>
                  </a:lnTo>
                  <a:lnTo>
                    <a:pt x="1533619" y="745280"/>
                  </a:lnTo>
                  <a:lnTo>
                    <a:pt x="1673039" y="894337"/>
                  </a:lnTo>
                  <a:lnTo>
                    <a:pt x="1812459" y="372640"/>
                  </a:lnTo>
                  <a:lnTo>
                    <a:pt x="1951879" y="298112"/>
                  </a:lnTo>
                  <a:lnTo>
                    <a:pt x="2091299" y="0"/>
                  </a:lnTo>
                  <a:lnTo>
                    <a:pt x="2230719" y="670752"/>
                  </a:lnTo>
                  <a:lnTo>
                    <a:pt x="2370139" y="223584"/>
                  </a:lnTo>
                  <a:lnTo>
                    <a:pt x="2509559" y="745280"/>
                  </a:lnTo>
                  <a:lnTo>
                    <a:pt x="2648979" y="745280"/>
                  </a:lnTo>
                  <a:lnTo>
                    <a:pt x="2788399" y="447168"/>
                  </a:lnTo>
                  <a:lnTo>
                    <a:pt x="2927819" y="447168"/>
                  </a:lnTo>
                  <a:lnTo>
                    <a:pt x="3067239" y="74528"/>
                  </a:lnTo>
                  <a:lnTo>
                    <a:pt x="3206659" y="596224"/>
                  </a:lnTo>
                  <a:lnTo>
                    <a:pt x="3346079" y="447168"/>
                  </a:lnTo>
                  <a:lnTo>
                    <a:pt x="3485499" y="894337"/>
                  </a:lnTo>
                </a:path>
              </a:pathLst>
            </a:custGeom>
            <a:ln w="27101" cap="flat">
              <a:solidFill>
                <a:srgbClr val="0058AB">
                  <a:alpha val="100000"/>
                </a:srgbClr>
              </a:solidFill>
              <a:prstDash val="solid"/>
              <a:round/>
            </a:ln>
          </p:spPr>
          <p:txBody>
            <a:bodyPr/>
            <a:lstStyle/>
            <a:p/>
          </p:txBody>
        </p:sp>
        <p:sp>
          <p:nvSpPr>
            <p:cNvPr id="27" name="pl27"/>
            <p:cNvSpPr/>
            <p:nvPr/>
          </p:nvSpPr>
          <p:spPr>
            <a:xfrm>
              <a:off x="805521" y="374390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8" name="pl28"/>
            <p:cNvSpPr/>
            <p:nvPr/>
          </p:nvSpPr>
          <p:spPr>
            <a:xfrm>
              <a:off x="979796" y="3371262"/>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1676896" y="3445790"/>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2373996" y="3445790"/>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3071096" y="2625981"/>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2" name="pl32"/>
            <p:cNvSpPr/>
            <p:nvPr/>
          </p:nvSpPr>
          <p:spPr>
            <a:xfrm>
              <a:off x="3628776" y="3371262"/>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3" name="pl33"/>
            <p:cNvSpPr/>
            <p:nvPr/>
          </p:nvSpPr>
          <p:spPr>
            <a:xfrm>
              <a:off x="4325876" y="3073149"/>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4" name="pl34"/>
            <p:cNvSpPr/>
            <p:nvPr/>
          </p:nvSpPr>
          <p:spPr>
            <a:xfrm>
              <a:off x="4465295" y="3520318"/>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35" name="pg35"/>
            <p:cNvSpPr/>
            <p:nvPr/>
          </p:nvSpPr>
          <p:spPr>
            <a:xfrm>
              <a:off x="921308" y="33046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6" name="tx36"/>
            <p:cNvSpPr/>
            <p:nvPr/>
          </p:nvSpPr>
          <p:spPr>
            <a:xfrm>
              <a:off x="951661" y="33347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37" name="pg37"/>
            <p:cNvSpPr/>
            <p:nvPr/>
          </p:nvSpPr>
          <p:spPr>
            <a:xfrm>
              <a:off x="1618408" y="33792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8" name="tx38"/>
            <p:cNvSpPr/>
            <p:nvPr/>
          </p:nvSpPr>
          <p:spPr>
            <a:xfrm>
              <a:off x="1648761" y="34092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39" name="pg39"/>
            <p:cNvSpPr/>
            <p:nvPr/>
          </p:nvSpPr>
          <p:spPr>
            <a:xfrm>
              <a:off x="2315507" y="33792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0" name="tx40"/>
            <p:cNvSpPr/>
            <p:nvPr/>
          </p:nvSpPr>
          <p:spPr>
            <a:xfrm>
              <a:off x="2345861" y="34092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41" name="pg41"/>
            <p:cNvSpPr/>
            <p:nvPr/>
          </p:nvSpPr>
          <p:spPr>
            <a:xfrm>
              <a:off x="2984472" y="2559415"/>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2" name="tx42"/>
            <p:cNvSpPr/>
            <p:nvPr/>
          </p:nvSpPr>
          <p:spPr>
            <a:xfrm>
              <a:off x="3014825" y="2589472"/>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12</a:t>
              </a:r>
            </a:p>
          </p:txBody>
        </p:sp>
        <p:sp>
          <p:nvSpPr>
            <p:cNvPr id="43" name="pg43"/>
            <p:cNvSpPr/>
            <p:nvPr/>
          </p:nvSpPr>
          <p:spPr>
            <a:xfrm>
              <a:off x="3570287" y="330469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4" name="tx44"/>
            <p:cNvSpPr/>
            <p:nvPr/>
          </p:nvSpPr>
          <p:spPr>
            <a:xfrm>
              <a:off x="3600640" y="3334753"/>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5" name="pg45"/>
            <p:cNvSpPr/>
            <p:nvPr/>
          </p:nvSpPr>
          <p:spPr>
            <a:xfrm>
              <a:off x="4267387" y="300658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6" name="tx46"/>
            <p:cNvSpPr/>
            <p:nvPr/>
          </p:nvSpPr>
          <p:spPr>
            <a:xfrm>
              <a:off x="4297740" y="303540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6</a:t>
              </a:r>
            </a:p>
          </p:txBody>
        </p:sp>
        <p:sp>
          <p:nvSpPr>
            <p:cNvPr id="47" name="pg47"/>
            <p:cNvSpPr/>
            <p:nvPr/>
          </p:nvSpPr>
          <p:spPr>
            <a:xfrm>
              <a:off x="4406807" y="345375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8" name="tx48"/>
            <p:cNvSpPr/>
            <p:nvPr/>
          </p:nvSpPr>
          <p:spPr>
            <a:xfrm>
              <a:off x="4437160" y="3482574"/>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9" name="tx49"/>
            <p:cNvSpPr/>
            <p:nvPr/>
          </p:nvSpPr>
          <p:spPr>
            <a:xfrm>
              <a:off x="4525585" y="3332198"/>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50" name="tx50"/>
            <p:cNvSpPr/>
            <p:nvPr/>
          </p:nvSpPr>
          <p:spPr>
            <a:xfrm>
              <a:off x="4525585" y="3184412"/>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51" name="tx51"/>
            <p:cNvSpPr/>
            <p:nvPr/>
          </p:nvSpPr>
          <p:spPr>
            <a:xfrm>
              <a:off x="577692" y="519182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a:off x="577692" y="444654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3" name="tx53"/>
            <p:cNvSpPr/>
            <p:nvPr/>
          </p:nvSpPr>
          <p:spPr>
            <a:xfrm>
              <a:off x="679323" y="370126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4" name="tx54"/>
            <p:cNvSpPr/>
            <p:nvPr/>
          </p:nvSpPr>
          <p:spPr>
            <a:xfrm>
              <a:off x="615755" y="2955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5" name="tx55"/>
            <p:cNvSpPr/>
            <p:nvPr/>
          </p:nvSpPr>
          <p:spPr>
            <a:xfrm>
              <a:off x="615755" y="22107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6" name="tx56"/>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7" name="tx57"/>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8" name="tx58"/>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9" name="tx59"/>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0" name="tx60"/>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1" name="tx61"/>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62" name="tx62"/>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63" name="tx63"/>
            <p:cNvSpPr/>
            <p:nvPr/>
          </p:nvSpPr>
          <p:spPr>
            <a:xfrm rot="-5400000">
              <a:off x="-91618"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64" name="pl64"/>
            <p:cNvSpPr/>
            <p:nvPr/>
          </p:nvSpPr>
          <p:spPr>
            <a:xfrm>
              <a:off x="1631853"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5" name="pl65"/>
            <p:cNvSpPr/>
            <p:nvPr/>
          </p:nvSpPr>
          <p:spPr>
            <a:xfrm>
              <a:off x="1631853"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6" name="pl66"/>
            <p:cNvSpPr/>
            <p:nvPr/>
          </p:nvSpPr>
          <p:spPr>
            <a:xfrm>
              <a:off x="2432984"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7" name="pl67"/>
            <p:cNvSpPr/>
            <p:nvPr/>
          </p:nvSpPr>
          <p:spPr>
            <a:xfrm>
              <a:off x="3195438"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8" name="tx68"/>
            <p:cNvSpPr/>
            <p:nvPr/>
          </p:nvSpPr>
          <p:spPr>
            <a:xfrm>
              <a:off x="1898952" y="6120905"/>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69" name="tx69"/>
            <p:cNvSpPr/>
            <p:nvPr/>
          </p:nvSpPr>
          <p:spPr>
            <a:xfrm>
              <a:off x="2700083"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70" name="tx70"/>
            <p:cNvSpPr/>
            <p:nvPr/>
          </p:nvSpPr>
          <p:spPr>
            <a:xfrm>
              <a:off x="3462538"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71" name="tx71"/>
            <p:cNvSpPr/>
            <p:nvPr/>
          </p:nvSpPr>
          <p:spPr>
            <a:xfrm>
              <a:off x="2163510" y="1660113"/>
              <a:ext cx="1118071" cy="1114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DTP3</a:t>
              </a:r>
            </a:p>
          </p:txBody>
        </p:sp>
        <p:sp>
          <p:nvSpPr>
            <p:cNvPr id="72" name="pl72"/>
            <p:cNvSpPr/>
            <p:nvPr/>
          </p:nvSpPr>
          <p:spPr>
            <a:xfrm>
              <a:off x="5170772" y="4861824"/>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3" name="pl73"/>
            <p:cNvSpPr/>
            <p:nvPr/>
          </p:nvSpPr>
          <p:spPr>
            <a:xfrm>
              <a:off x="5170772" y="4116543"/>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4" name="pl74"/>
            <p:cNvSpPr/>
            <p:nvPr/>
          </p:nvSpPr>
          <p:spPr>
            <a:xfrm>
              <a:off x="5170772" y="3371262"/>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5" name="pl75"/>
            <p:cNvSpPr/>
            <p:nvPr/>
          </p:nvSpPr>
          <p:spPr>
            <a:xfrm>
              <a:off x="5170772" y="2625981"/>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6" name="pl76"/>
            <p:cNvSpPr/>
            <p:nvPr/>
          </p:nvSpPr>
          <p:spPr>
            <a:xfrm>
              <a:off x="5170772" y="1880700"/>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7" name="pl77"/>
            <p:cNvSpPr/>
            <p:nvPr/>
          </p:nvSpPr>
          <p:spPr>
            <a:xfrm>
              <a:off x="5170772" y="523446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8" name="pl78"/>
            <p:cNvSpPr/>
            <p:nvPr/>
          </p:nvSpPr>
          <p:spPr>
            <a:xfrm>
              <a:off x="5170772" y="4489183"/>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9" name="pl79"/>
            <p:cNvSpPr/>
            <p:nvPr/>
          </p:nvSpPr>
          <p:spPr>
            <a:xfrm>
              <a:off x="5170772" y="3743902"/>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0" name="pl80"/>
            <p:cNvSpPr/>
            <p:nvPr/>
          </p:nvSpPr>
          <p:spPr>
            <a:xfrm>
              <a:off x="5170772" y="2998621"/>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1" name="pl81"/>
            <p:cNvSpPr/>
            <p:nvPr/>
          </p:nvSpPr>
          <p:spPr>
            <a:xfrm>
              <a:off x="5170772" y="2253340"/>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5345047" y="2402396"/>
              <a:ext cx="3485499" cy="2757539"/>
            </a:xfrm>
            <a:custGeom>
              <a:avLst/>
              <a:pathLst>
                <a:path w="3485499" h="2757539">
                  <a:moveTo>
                    <a:pt x="0" y="1117921"/>
                  </a:moveTo>
                  <a:lnTo>
                    <a:pt x="139419" y="1043393"/>
                  </a:lnTo>
                  <a:lnTo>
                    <a:pt x="278839" y="1117921"/>
                  </a:lnTo>
                  <a:lnTo>
                    <a:pt x="418259" y="1117921"/>
                  </a:lnTo>
                  <a:lnTo>
                    <a:pt x="557679" y="1117921"/>
                  </a:lnTo>
                  <a:lnTo>
                    <a:pt x="697099" y="1117921"/>
                  </a:lnTo>
                  <a:lnTo>
                    <a:pt x="836519" y="1117921"/>
                  </a:lnTo>
                  <a:lnTo>
                    <a:pt x="975939" y="1117921"/>
                  </a:lnTo>
                  <a:lnTo>
                    <a:pt x="1115359" y="1192449"/>
                  </a:lnTo>
                  <a:lnTo>
                    <a:pt x="1254779" y="1192449"/>
                  </a:lnTo>
                  <a:lnTo>
                    <a:pt x="1394199" y="1266977"/>
                  </a:lnTo>
                  <a:lnTo>
                    <a:pt x="1533619" y="1266977"/>
                  </a:lnTo>
                  <a:lnTo>
                    <a:pt x="1673039" y="1341505"/>
                  </a:lnTo>
                  <a:lnTo>
                    <a:pt x="1812459" y="1341505"/>
                  </a:lnTo>
                  <a:lnTo>
                    <a:pt x="1951879" y="1565090"/>
                  </a:lnTo>
                  <a:lnTo>
                    <a:pt x="2091299" y="1266977"/>
                  </a:lnTo>
                  <a:lnTo>
                    <a:pt x="2230719" y="1416033"/>
                  </a:lnTo>
                  <a:lnTo>
                    <a:pt x="2370139" y="0"/>
                  </a:lnTo>
                  <a:lnTo>
                    <a:pt x="2509559" y="1937730"/>
                  </a:lnTo>
                  <a:lnTo>
                    <a:pt x="2648979" y="372640"/>
                  </a:lnTo>
                  <a:lnTo>
                    <a:pt x="2788399" y="2757539"/>
                  </a:lnTo>
                  <a:lnTo>
                    <a:pt x="2927819" y="2757539"/>
                  </a:lnTo>
                  <a:lnTo>
                    <a:pt x="3067239" y="745280"/>
                  </a:lnTo>
                  <a:lnTo>
                    <a:pt x="3206659" y="223584"/>
                  </a:lnTo>
                  <a:lnTo>
                    <a:pt x="3346079" y="1043393"/>
                  </a:lnTo>
                  <a:lnTo>
                    <a:pt x="3485499" y="1266977"/>
                  </a:lnTo>
                </a:path>
              </a:pathLst>
            </a:custGeom>
            <a:ln w="27101" cap="flat">
              <a:solidFill>
                <a:srgbClr val="0058AB">
                  <a:alpha val="80000"/>
                </a:srgbClr>
              </a:solidFill>
              <a:prstDash val="solid"/>
              <a:round/>
            </a:ln>
          </p:spPr>
          <p:txBody>
            <a:bodyPr/>
            <a:lstStyle/>
            <a:p/>
          </p:txBody>
        </p:sp>
        <p:sp>
          <p:nvSpPr>
            <p:cNvPr id="90" name="pl90"/>
            <p:cNvSpPr/>
            <p:nvPr/>
          </p:nvSpPr>
          <p:spPr>
            <a:xfrm>
              <a:off x="5345047" y="2700509"/>
              <a:ext cx="3485499" cy="670752"/>
            </a:xfrm>
            <a:custGeom>
              <a:avLst/>
              <a:pathLst>
                <a:path w="3485499" h="670752">
                  <a:moveTo>
                    <a:pt x="0" y="0"/>
                  </a:moveTo>
                  <a:lnTo>
                    <a:pt x="139419" y="74528"/>
                  </a:lnTo>
                  <a:lnTo>
                    <a:pt x="278839" y="74528"/>
                  </a:lnTo>
                  <a:lnTo>
                    <a:pt x="418259" y="149056"/>
                  </a:lnTo>
                  <a:lnTo>
                    <a:pt x="557679" y="223584"/>
                  </a:lnTo>
                  <a:lnTo>
                    <a:pt x="697099" y="223584"/>
                  </a:lnTo>
                  <a:lnTo>
                    <a:pt x="836519" y="298112"/>
                  </a:lnTo>
                  <a:lnTo>
                    <a:pt x="975939" y="372640"/>
                  </a:lnTo>
                  <a:lnTo>
                    <a:pt x="1115359" y="447168"/>
                  </a:lnTo>
                  <a:lnTo>
                    <a:pt x="1254779" y="521696"/>
                  </a:lnTo>
                  <a:lnTo>
                    <a:pt x="1394199" y="596224"/>
                  </a:lnTo>
                  <a:lnTo>
                    <a:pt x="1533619" y="596224"/>
                  </a:lnTo>
                  <a:lnTo>
                    <a:pt x="1673039" y="596224"/>
                  </a:lnTo>
                  <a:lnTo>
                    <a:pt x="1812459" y="596224"/>
                  </a:lnTo>
                  <a:lnTo>
                    <a:pt x="1951879" y="596224"/>
                  </a:lnTo>
                  <a:lnTo>
                    <a:pt x="2091299" y="670752"/>
                  </a:lnTo>
                  <a:lnTo>
                    <a:pt x="2230719" y="596224"/>
                  </a:lnTo>
                  <a:lnTo>
                    <a:pt x="2370139" y="596224"/>
                  </a:lnTo>
                  <a:lnTo>
                    <a:pt x="2509559" y="670752"/>
                  </a:lnTo>
                  <a:lnTo>
                    <a:pt x="2648979" y="670752"/>
                  </a:lnTo>
                  <a:lnTo>
                    <a:pt x="2788399" y="670752"/>
                  </a:lnTo>
                  <a:lnTo>
                    <a:pt x="2927819" y="596224"/>
                  </a:lnTo>
                  <a:lnTo>
                    <a:pt x="3067239" y="521696"/>
                  </a:lnTo>
                  <a:lnTo>
                    <a:pt x="3206659" y="521696"/>
                  </a:lnTo>
                  <a:lnTo>
                    <a:pt x="3346079" y="596224"/>
                  </a:lnTo>
                  <a:lnTo>
                    <a:pt x="3485499" y="596224"/>
                  </a:lnTo>
                </a:path>
              </a:pathLst>
            </a:custGeom>
            <a:ln w="27101" cap="flat">
              <a:solidFill>
                <a:srgbClr val="1CABE2">
                  <a:alpha val="80000"/>
                </a:srgbClr>
              </a:solidFill>
              <a:prstDash val="solid"/>
              <a:round/>
            </a:ln>
          </p:spPr>
          <p:txBody>
            <a:bodyPr/>
            <a:lstStyle/>
            <a:p/>
          </p:txBody>
        </p:sp>
        <p:sp>
          <p:nvSpPr>
            <p:cNvPr id="91" name="pl91"/>
            <p:cNvSpPr/>
            <p:nvPr/>
          </p:nvSpPr>
          <p:spPr>
            <a:xfrm>
              <a:off x="5345047" y="3222206"/>
              <a:ext cx="3485499" cy="596224"/>
            </a:xfrm>
            <a:custGeom>
              <a:avLst/>
              <a:pathLst>
                <a:path w="3485499" h="596224">
                  <a:moveTo>
                    <a:pt x="0" y="298112"/>
                  </a:moveTo>
                  <a:lnTo>
                    <a:pt x="139419" y="521696"/>
                  </a:lnTo>
                  <a:lnTo>
                    <a:pt x="278839" y="298112"/>
                  </a:lnTo>
                  <a:lnTo>
                    <a:pt x="418259" y="298112"/>
                  </a:lnTo>
                  <a:lnTo>
                    <a:pt x="557679" y="298112"/>
                  </a:lnTo>
                  <a:lnTo>
                    <a:pt x="697099" y="149056"/>
                  </a:lnTo>
                  <a:lnTo>
                    <a:pt x="836519" y="372640"/>
                  </a:lnTo>
                  <a:lnTo>
                    <a:pt x="975939" y="447168"/>
                  </a:lnTo>
                  <a:lnTo>
                    <a:pt x="1115359" y="372640"/>
                  </a:lnTo>
                  <a:lnTo>
                    <a:pt x="1254779" y="372640"/>
                  </a:lnTo>
                  <a:lnTo>
                    <a:pt x="1394199" y="298112"/>
                  </a:lnTo>
                  <a:lnTo>
                    <a:pt x="1533619" y="372640"/>
                  </a:lnTo>
                  <a:lnTo>
                    <a:pt x="1673039" y="447168"/>
                  </a:lnTo>
                  <a:lnTo>
                    <a:pt x="1812459" y="372640"/>
                  </a:lnTo>
                  <a:lnTo>
                    <a:pt x="1951879" y="372640"/>
                  </a:lnTo>
                  <a:lnTo>
                    <a:pt x="2091299" y="298112"/>
                  </a:lnTo>
                  <a:lnTo>
                    <a:pt x="2230719" y="372640"/>
                  </a:lnTo>
                  <a:lnTo>
                    <a:pt x="2370139" y="0"/>
                  </a:lnTo>
                  <a:lnTo>
                    <a:pt x="2509559" y="596224"/>
                  </a:lnTo>
                  <a:lnTo>
                    <a:pt x="2648979" y="521696"/>
                  </a:lnTo>
                  <a:lnTo>
                    <a:pt x="2788399" y="372640"/>
                  </a:lnTo>
                  <a:lnTo>
                    <a:pt x="2927819" y="521696"/>
                  </a:lnTo>
                  <a:lnTo>
                    <a:pt x="3067239" y="0"/>
                  </a:lnTo>
                  <a:lnTo>
                    <a:pt x="3206659" y="298112"/>
                  </a:lnTo>
                  <a:lnTo>
                    <a:pt x="3346079" y="596224"/>
                  </a:lnTo>
                  <a:lnTo>
                    <a:pt x="3485499" y="223584"/>
                  </a:lnTo>
                </a:path>
              </a:pathLst>
            </a:custGeom>
            <a:ln w="27101" cap="flat">
              <a:solidFill>
                <a:srgbClr val="00833D">
                  <a:alpha val="80000"/>
                </a:srgbClr>
              </a:solidFill>
              <a:prstDash val="solid"/>
              <a:round/>
            </a:ln>
          </p:spPr>
          <p:txBody>
            <a:bodyPr/>
            <a:lstStyle/>
            <a:p/>
          </p:txBody>
        </p:sp>
        <p:sp>
          <p:nvSpPr>
            <p:cNvPr id="92" name="pl92"/>
            <p:cNvSpPr/>
            <p:nvPr/>
          </p:nvSpPr>
          <p:spPr>
            <a:xfrm>
              <a:off x="5345047" y="2402396"/>
              <a:ext cx="3485499" cy="2757539"/>
            </a:xfrm>
            <a:custGeom>
              <a:avLst/>
              <a:pathLst>
                <a:path w="3485499" h="2757539">
                  <a:moveTo>
                    <a:pt x="0" y="1117921"/>
                  </a:moveTo>
                  <a:lnTo>
                    <a:pt x="139419" y="1043393"/>
                  </a:lnTo>
                  <a:lnTo>
                    <a:pt x="278839" y="1117921"/>
                  </a:lnTo>
                  <a:lnTo>
                    <a:pt x="418259" y="1117921"/>
                  </a:lnTo>
                  <a:lnTo>
                    <a:pt x="557679" y="1117921"/>
                  </a:lnTo>
                  <a:lnTo>
                    <a:pt x="697099" y="1117921"/>
                  </a:lnTo>
                  <a:lnTo>
                    <a:pt x="836519" y="1117921"/>
                  </a:lnTo>
                  <a:lnTo>
                    <a:pt x="975939" y="1117921"/>
                  </a:lnTo>
                  <a:lnTo>
                    <a:pt x="1115359" y="1192449"/>
                  </a:lnTo>
                  <a:lnTo>
                    <a:pt x="1254779" y="1192449"/>
                  </a:lnTo>
                  <a:lnTo>
                    <a:pt x="1394199" y="1266977"/>
                  </a:lnTo>
                  <a:lnTo>
                    <a:pt x="1533619" y="1266977"/>
                  </a:lnTo>
                  <a:lnTo>
                    <a:pt x="1673039" y="1341505"/>
                  </a:lnTo>
                  <a:lnTo>
                    <a:pt x="1812459" y="1341505"/>
                  </a:lnTo>
                  <a:lnTo>
                    <a:pt x="1951879" y="1565090"/>
                  </a:lnTo>
                  <a:lnTo>
                    <a:pt x="2091299" y="1266977"/>
                  </a:lnTo>
                  <a:lnTo>
                    <a:pt x="2230719" y="1416033"/>
                  </a:lnTo>
                  <a:lnTo>
                    <a:pt x="2370139" y="0"/>
                  </a:lnTo>
                  <a:lnTo>
                    <a:pt x="2509559" y="1937730"/>
                  </a:lnTo>
                  <a:lnTo>
                    <a:pt x="2648979" y="372640"/>
                  </a:lnTo>
                  <a:lnTo>
                    <a:pt x="2788399" y="2757539"/>
                  </a:lnTo>
                  <a:lnTo>
                    <a:pt x="2927819" y="2757539"/>
                  </a:lnTo>
                  <a:lnTo>
                    <a:pt x="3067239" y="745280"/>
                  </a:lnTo>
                  <a:lnTo>
                    <a:pt x="3206659" y="223584"/>
                  </a:lnTo>
                  <a:lnTo>
                    <a:pt x="3346079" y="1043393"/>
                  </a:lnTo>
                  <a:lnTo>
                    <a:pt x="3485499" y="1266977"/>
                  </a:lnTo>
                </a:path>
              </a:pathLst>
            </a:custGeom>
            <a:ln w="43362" cap="flat">
              <a:solidFill>
                <a:srgbClr val="000000">
                  <a:alpha val="100000"/>
                </a:srgbClr>
              </a:solidFill>
              <a:prstDash val="solid"/>
              <a:round/>
            </a:ln>
          </p:spPr>
          <p:txBody>
            <a:bodyPr/>
            <a:lstStyle/>
            <a:p/>
          </p:txBody>
        </p:sp>
        <p:sp>
          <p:nvSpPr>
            <p:cNvPr id="93" name="pl93"/>
            <p:cNvSpPr/>
            <p:nvPr/>
          </p:nvSpPr>
          <p:spPr>
            <a:xfrm>
              <a:off x="5345047" y="2402396"/>
              <a:ext cx="3485499" cy="2757539"/>
            </a:xfrm>
            <a:custGeom>
              <a:avLst/>
              <a:pathLst>
                <a:path w="3485499" h="2757539">
                  <a:moveTo>
                    <a:pt x="0" y="1117921"/>
                  </a:moveTo>
                  <a:lnTo>
                    <a:pt x="139419" y="1043393"/>
                  </a:lnTo>
                  <a:lnTo>
                    <a:pt x="278839" y="1117921"/>
                  </a:lnTo>
                  <a:lnTo>
                    <a:pt x="418259" y="1117921"/>
                  </a:lnTo>
                  <a:lnTo>
                    <a:pt x="557679" y="1117921"/>
                  </a:lnTo>
                  <a:lnTo>
                    <a:pt x="697099" y="1117921"/>
                  </a:lnTo>
                  <a:lnTo>
                    <a:pt x="836519" y="1117921"/>
                  </a:lnTo>
                  <a:lnTo>
                    <a:pt x="975939" y="1117921"/>
                  </a:lnTo>
                  <a:lnTo>
                    <a:pt x="1115359" y="1192449"/>
                  </a:lnTo>
                  <a:lnTo>
                    <a:pt x="1254779" y="1192449"/>
                  </a:lnTo>
                  <a:lnTo>
                    <a:pt x="1394199" y="1266977"/>
                  </a:lnTo>
                  <a:lnTo>
                    <a:pt x="1533619" y="1266977"/>
                  </a:lnTo>
                  <a:lnTo>
                    <a:pt x="1673039" y="1341505"/>
                  </a:lnTo>
                  <a:lnTo>
                    <a:pt x="1812459" y="1341505"/>
                  </a:lnTo>
                  <a:lnTo>
                    <a:pt x="1951879" y="1565090"/>
                  </a:lnTo>
                  <a:lnTo>
                    <a:pt x="2091299" y="1266977"/>
                  </a:lnTo>
                  <a:lnTo>
                    <a:pt x="2230719" y="1416033"/>
                  </a:lnTo>
                  <a:lnTo>
                    <a:pt x="2370139" y="0"/>
                  </a:lnTo>
                  <a:lnTo>
                    <a:pt x="2509559" y="1937730"/>
                  </a:lnTo>
                  <a:lnTo>
                    <a:pt x="2648979" y="372640"/>
                  </a:lnTo>
                  <a:lnTo>
                    <a:pt x="2788399" y="2757539"/>
                  </a:lnTo>
                  <a:lnTo>
                    <a:pt x="2927819" y="2757539"/>
                  </a:lnTo>
                  <a:lnTo>
                    <a:pt x="3067239" y="745280"/>
                  </a:lnTo>
                  <a:lnTo>
                    <a:pt x="3206659" y="223584"/>
                  </a:lnTo>
                  <a:lnTo>
                    <a:pt x="3346079" y="1043393"/>
                  </a:lnTo>
                  <a:lnTo>
                    <a:pt x="3485499" y="1266977"/>
                  </a:lnTo>
                </a:path>
              </a:pathLst>
            </a:custGeom>
            <a:ln w="27101" cap="flat">
              <a:solidFill>
                <a:srgbClr val="0058AB">
                  <a:alpha val="100000"/>
                </a:srgbClr>
              </a:solidFill>
              <a:prstDash val="solid"/>
              <a:round/>
            </a:ln>
          </p:spPr>
          <p:txBody>
            <a:bodyPr/>
            <a:lstStyle/>
            <a:p/>
          </p:txBody>
        </p:sp>
        <p:sp>
          <p:nvSpPr>
            <p:cNvPr id="94" name="pl94"/>
            <p:cNvSpPr/>
            <p:nvPr/>
          </p:nvSpPr>
          <p:spPr>
            <a:xfrm>
              <a:off x="5170772" y="3743902"/>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95" name="pl95"/>
            <p:cNvSpPr/>
            <p:nvPr/>
          </p:nvSpPr>
          <p:spPr>
            <a:xfrm>
              <a:off x="5345047" y="3296734"/>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6" name="pl96"/>
            <p:cNvSpPr/>
            <p:nvPr/>
          </p:nvSpPr>
          <p:spPr>
            <a:xfrm>
              <a:off x="6042147" y="3296734"/>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7" name="pl97"/>
            <p:cNvSpPr/>
            <p:nvPr/>
          </p:nvSpPr>
          <p:spPr>
            <a:xfrm>
              <a:off x="6739247" y="3445790"/>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8" name="pl98"/>
            <p:cNvSpPr/>
            <p:nvPr/>
          </p:nvSpPr>
          <p:spPr>
            <a:xfrm>
              <a:off x="7436347" y="3445790"/>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99" name="pl99"/>
            <p:cNvSpPr/>
            <p:nvPr/>
          </p:nvSpPr>
          <p:spPr>
            <a:xfrm>
              <a:off x="7994027" y="2551453"/>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8691126" y="3222206"/>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8830546" y="3445790"/>
              <a:ext cx="0" cy="223584"/>
            </a:xfrm>
            <a:custGeom>
              <a:avLst/>
              <a:pathLst>
                <a:path w="0" h="223584">
                  <a:moveTo>
                    <a:pt x="0" y="223584"/>
                  </a:moveTo>
                  <a:lnTo>
                    <a:pt x="0" y="0"/>
                  </a:lnTo>
                </a:path>
              </a:pathLst>
            </a:custGeom>
            <a:ln w="13550" cap="flat">
              <a:solidFill>
                <a:srgbClr val="0058AB">
                  <a:alpha val="100000"/>
                </a:srgbClr>
              </a:solidFill>
              <a:prstDash val="dot"/>
              <a:round/>
            </a:ln>
          </p:spPr>
          <p:txBody>
            <a:bodyPr/>
            <a:lstStyle/>
            <a:p/>
          </p:txBody>
        </p:sp>
        <p:sp>
          <p:nvSpPr>
            <p:cNvPr id="102" name="pg102"/>
            <p:cNvSpPr/>
            <p:nvPr/>
          </p:nvSpPr>
          <p:spPr>
            <a:xfrm>
              <a:off x="5286559" y="323016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3" name="tx103"/>
            <p:cNvSpPr/>
            <p:nvPr/>
          </p:nvSpPr>
          <p:spPr>
            <a:xfrm>
              <a:off x="5316912" y="325894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4" name="pg104"/>
            <p:cNvSpPr/>
            <p:nvPr/>
          </p:nvSpPr>
          <p:spPr>
            <a:xfrm>
              <a:off x="5983658" y="323016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5" name="tx105"/>
            <p:cNvSpPr/>
            <p:nvPr/>
          </p:nvSpPr>
          <p:spPr>
            <a:xfrm>
              <a:off x="6014012" y="3258940"/>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106" name="pg106"/>
            <p:cNvSpPr/>
            <p:nvPr/>
          </p:nvSpPr>
          <p:spPr>
            <a:xfrm>
              <a:off x="6680758" y="33792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7" name="tx107"/>
            <p:cNvSpPr/>
            <p:nvPr/>
          </p:nvSpPr>
          <p:spPr>
            <a:xfrm>
              <a:off x="6711112" y="34092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08" name="pg108"/>
            <p:cNvSpPr/>
            <p:nvPr/>
          </p:nvSpPr>
          <p:spPr>
            <a:xfrm>
              <a:off x="7377858" y="33792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9" name="tx109"/>
            <p:cNvSpPr/>
            <p:nvPr/>
          </p:nvSpPr>
          <p:spPr>
            <a:xfrm>
              <a:off x="7408212" y="34092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0" name="pg110"/>
            <p:cNvSpPr/>
            <p:nvPr/>
          </p:nvSpPr>
          <p:spPr>
            <a:xfrm>
              <a:off x="7907403" y="2484887"/>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1" name="tx111"/>
            <p:cNvSpPr/>
            <p:nvPr/>
          </p:nvSpPr>
          <p:spPr>
            <a:xfrm>
              <a:off x="7937756" y="2513659"/>
              <a:ext cx="11254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13</a:t>
              </a:r>
            </a:p>
          </p:txBody>
        </p:sp>
        <p:sp>
          <p:nvSpPr>
            <p:cNvPr id="112" name="pg112"/>
            <p:cNvSpPr/>
            <p:nvPr/>
          </p:nvSpPr>
          <p:spPr>
            <a:xfrm>
              <a:off x="8632638" y="315564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3" name="tx113"/>
            <p:cNvSpPr/>
            <p:nvPr/>
          </p:nvSpPr>
          <p:spPr>
            <a:xfrm>
              <a:off x="8662991" y="3185993"/>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14" name="pg114"/>
            <p:cNvSpPr/>
            <p:nvPr/>
          </p:nvSpPr>
          <p:spPr>
            <a:xfrm>
              <a:off x="8772058" y="337922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15" name="tx115"/>
            <p:cNvSpPr/>
            <p:nvPr/>
          </p:nvSpPr>
          <p:spPr>
            <a:xfrm>
              <a:off x="8802411" y="340928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a:t>
              </a:r>
            </a:p>
          </p:txBody>
        </p:sp>
        <p:sp>
          <p:nvSpPr>
            <p:cNvPr id="116" name="tx116"/>
            <p:cNvSpPr/>
            <p:nvPr/>
          </p:nvSpPr>
          <p:spPr>
            <a:xfrm>
              <a:off x="8890836" y="325629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7" name="tx117"/>
            <p:cNvSpPr/>
            <p:nvPr/>
          </p:nvSpPr>
          <p:spPr>
            <a:xfrm>
              <a:off x="8890836" y="3406991"/>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8" name="tx118"/>
            <p:cNvSpPr/>
            <p:nvPr/>
          </p:nvSpPr>
          <p:spPr>
            <a:xfrm>
              <a:off x="4942943" y="5191825"/>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9" name="tx119"/>
            <p:cNvSpPr/>
            <p:nvPr/>
          </p:nvSpPr>
          <p:spPr>
            <a:xfrm>
              <a:off x="4942943" y="4446544"/>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0" name="tx120"/>
            <p:cNvSpPr/>
            <p:nvPr/>
          </p:nvSpPr>
          <p:spPr>
            <a:xfrm>
              <a:off x="5044574" y="370126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21" name="tx121"/>
            <p:cNvSpPr/>
            <p:nvPr/>
          </p:nvSpPr>
          <p:spPr>
            <a:xfrm>
              <a:off x="4981006" y="2955982"/>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22" name="tx122"/>
            <p:cNvSpPr/>
            <p:nvPr/>
          </p:nvSpPr>
          <p:spPr>
            <a:xfrm>
              <a:off x="4981006" y="221070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23" name="tx123"/>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9" name="tx129"/>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0" name="tx130"/>
            <p:cNvSpPr/>
            <p:nvPr/>
          </p:nvSpPr>
          <p:spPr>
            <a:xfrm rot="-5400000">
              <a:off x="4273632" y="3529293"/>
              <a:ext cx="1079127"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 rate (%)</a:t>
              </a:r>
            </a:p>
          </p:txBody>
        </p:sp>
        <p:sp>
          <p:nvSpPr>
            <p:cNvPr id="131" name="pl131"/>
            <p:cNvSpPr/>
            <p:nvPr/>
          </p:nvSpPr>
          <p:spPr>
            <a:xfrm>
              <a:off x="5997104"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32" name="pl132"/>
            <p:cNvSpPr/>
            <p:nvPr/>
          </p:nvSpPr>
          <p:spPr>
            <a:xfrm>
              <a:off x="5997104"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33" name="pl133"/>
            <p:cNvSpPr/>
            <p:nvPr/>
          </p:nvSpPr>
          <p:spPr>
            <a:xfrm>
              <a:off x="6798235"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34" name="pl134"/>
            <p:cNvSpPr/>
            <p:nvPr/>
          </p:nvSpPr>
          <p:spPr>
            <a:xfrm>
              <a:off x="7560689"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35" name="tx135"/>
            <p:cNvSpPr/>
            <p:nvPr/>
          </p:nvSpPr>
          <p:spPr>
            <a:xfrm>
              <a:off x="6264203" y="6120905"/>
              <a:ext cx="44249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Mexico</a:t>
              </a:r>
            </a:p>
          </p:txBody>
        </p:sp>
        <p:sp>
          <p:nvSpPr>
            <p:cNvPr id="136" name="tx136"/>
            <p:cNvSpPr/>
            <p:nvPr/>
          </p:nvSpPr>
          <p:spPr>
            <a:xfrm>
              <a:off x="7065334"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37" name="tx137"/>
            <p:cNvSpPr/>
            <p:nvPr/>
          </p:nvSpPr>
          <p:spPr>
            <a:xfrm>
              <a:off x="7827789"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8" name="tx138"/>
            <p:cNvSpPr/>
            <p:nvPr/>
          </p:nvSpPr>
          <p:spPr>
            <a:xfrm>
              <a:off x="6511832" y="1658774"/>
              <a:ext cx="1151929" cy="11281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and MCV1</a:t>
              </a:r>
            </a:p>
          </p:txBody>
        </p:sp>
        <p:sp>
          <p:nvSpPr>
            <p:cNvPr id="139" name="tx139"/>
            <p:cNvSpPr/>
            <p:nvPr/>
          </p:nvSpPr>
          <p:spPr>
            <a:xfrm>
              <a:off x="4843235" y="63965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40" name="tx140"/>
            <p:cNvSpPr/>
            <p:nvPr/>
          </p:nvSpPr>
          <p:spPr>
            <a:xfrm>
              <a:off x="5721708" y="6517265"/>
              <a:ext cx="328311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Drop-out classification: &lt;5% = low, 5-10% = medium, &gt;10% = high</a:t>
              </a:r>
            </a:p>
          </p:txBody>
        </p:sp>
        <p:sp>
          <p:nvSpPr>
            <p:cNvPr id="141" name="tx141"/>
            <p:cNvSpPr/>
            <p:nvPr/>
          </p:nvSpPr>
          <p:spPr>
            <a:xfrm>
              <a:off x="2631217" y="1365581"/>
              <a:ext cx="4155884" cy="122455"/>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Zero-dose children are those who did not receive DTP1.</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Drop-out rates show the percentage of children who received DTP1, but not DTP3/MCV1. Low drop-out rates indicate high retention of children in immunization programmes.
This chart shows trends in drop-out rates between DTP1 and DTP3, and DTP1 and MCV1.
In 2025, roughly all children who received DTP1 also received DTP3 (left), and 1% of children who received DTP1 did not receive MCV1 (right).
The absence of DTP drop-out implies very good ability to provide a complete series of vaccines early in life. The low DTP-MCV drop-out rate implies good retention in immunization programmes and ability to provide a full course of vaccines in infancy (up to one year).
In 2025, Mexico DTP drop-out was lower than the global rate, while DTP-MCV drop-out was lower than the global rate.</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00" i="0" b="0" u="none">
                <a:solidFill>
                  <a:srgbClr val="000000">
                    <a:alpha val="100000"/>
                  </a:srgbClr>
                </a:solidFill>
                <a:latin typeface="Arial"/>
                <a:cs typeface="Arial"/>
                <a:ea typeface="Arial"/>
                <a:sym typeface="Arial"/>
              </a:rPr>
              <a:t>In 2025, DTP1-DTP3 drop-out was no (0%) and DTP1-MCV1 drop-out was low (1%) in Mexico, indicating very good ability to deliver the primary series early on, but good ability to provide the full course of vaccines in infacy.</a:t>
            </a:r>
          </a:p>
        </p:txBody>
      </p:sp>
      <p:grpSp xmlns:pic="http://schemas.openxmlformats.org/drawingml/2006/picture">
        <p:nvGrpSpPr>
          <p:cNvPr id="144" name=""/>
          <p:cNvGrpSpPr/>
          <p:nvPr/>
        </p:nvGrpSpPr>
        <p:grpSpPr>
          <a:xfrm>
            <a:off x="292608" y="1097280"/>
            <a:ext cx="8595360" cy="28575"/>
            <a:chOff x="292608" y="1097280"/>
            <a:chExt cx="8595360" cy="28575"/>
          </a:xfrm>
        </p:grpSpPr>
        <p:sp>
          <p:nvSpPr>
            <p:cNvPr id="145"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602423"/>
            </a:xfrm>
            <a:custGeom>
              <a:avLst/>
              <a:pathLst>
                <a:path w="2135265" h="602423">
                  <a:moveTo>
                    <a:pt x="0" y="0"/>
                  </a:moveTo>
                  <a:lnTo>
                    <a:pt x="85410" y="0"/>
                  </a:lnTo>
                  <a:lnTo>
                    <a:pt x="170821" y="0"/>
                  </a:lnTo>
                  <a:lnTo>
                    <a:pt x="256231" y="0"/>
                  </a:lnTo>
                  <a:lnTo>
                    <a:pt x="341642" y="0"/>
                  </a:lnTo>
                  <a:lnTo>
                    <a:pt x="427053" y="0"/>
                  </a:lnTo>
                  <a:lnTo>
                    <a:pt x="512463" y="0"/>
                  </a:lnTo>
                  <a:lnTo>
                    <a:pt x="597874" y="0"/>
                  </a:lnTo>
                  <a:lnTo>
                    <a:pt x="683284" y="0"/>
                  </a:lnTo>
                  <a:lnTo>
                    <a:pt x="768695" y="0"/>
                  </a:lnTo>
                  <a:lnTo>
                    <a:pt x="854106" y="8484"/>
                  </a:lnTo>
                  <a:lnTo>
                    <a:pt x="939516" y="0"/>
                  </a:lnTo>
                  <a:lnTo>
                    <a:pt x="1024927" y="0"/>
                  </a:lnTo>
                  <a:lnTo>
                    <a:pt x="1110337" y="67878"/>
                  </a:lnTo>
                  <a:lnTo>
                    <a:pt x="1195748" y="25454"/>
                  </a:lnTo>
                  <a:lnTo>
                    <a:pt x="1281159" y="8484"/>
                  </a:lnTo>
                  <a:lnTo>
                    <a:pt x="1366569" y="0"/>
                  </a:lnTo>
                  <a:lnTo>
                    <a:pt x="1451980" y="42424"/>
                  </a:lnTo>
                  <a:lnTo>
                    <a:pt x="1537390" y="25454"/>
                  </a:lnTo>
                  <a:lnTo>
                    <a:pt x="1622801" y="195151"/>
                  </a:lnTo>
                  <a:lnTo>
                    <a:pt x="1708212" y="602423"/>
                  </a:lnTo>
                  <a:lnTo>
                    <a:pt x="1793622" y="0"/>
                  </a:lnTo>
                  <a:lnTo>
                    <a:pt x="1879033" y="33939"/>
                  </a:lnTo>
                  <a:lnTo>
                    <a:pt x="1964443" y="84848"/>
                  </a:lnTo>
                  <a:lnTo>
                    <a:pt x="2049854" y="84848"/>
                  </a:lnTo>
                  <a:lnTo>
                    <a:pt x="2135265" y="93333"/>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212486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53214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19488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2" name="tx52"/>
            <p:cNvSpPr/>
            <p:nvPr/>
          </p:nvSpPr>
          <p:spPr>
            <a:xfrm>
              <a:off x="2624645" y="20017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53" name="tx53"/>
            <p:cNvSpPr/>
            <p:nvPr/>
          </p:nvSpPr>
          <p:spPr>
            <a:xfrm>
              <a:off x="3051698"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58884"/>
              <a:ext cx="854106" cy="186666"/>
            </a:xfrm>
            <a:custGeom>
              <a:avLst/>
              <a:pathLst>
                <a:path w="854106" h="186666">
                  <a:moveTo>
                    <a:pt x="0" y="0"/>
                  </a:moveTo>
                  <a:lnTo>
                    <a:pt x="85410" y="25454"/>
                  </a:lnTo>
                  <a:lnTo>
                    <a:pt x="170821" y="50909"/>
                  </a:lnTo>
                  <a:lnTo>
                    <a:pt x="256231" y="76363"/>
                  </a:lnTo>
                  <a:lnTo>
                    <a:pt x="341642" y="127272"/>
                  </a:lnTo>
                  <a:lnTo>
                    <a:pt x="427053" y="186666"/>
                  </a:lnTo>
                  <a:lnTo>
                    <a:pt x="512463" y="135757"/>
                  </a:lnTo>
                  <a:lnTo>
                    <a:pt x="597874" y="50909"/>
                  </a:lnTo>
                  <a:lnTo>
                    <a:pt x="683284" y="84848"/>
                  </a:lnTo>
                  <a:lnTo>
                    <a:pt x="768695" y="135757"/>
                  </a:lnTo>
                  <a:lnTo>
                    <a:pt x="854106" y="84848"/>
                  </a:lnTo>
                </a:path>
              </a:pathLst>
            </a:custGeom>
            <a:ln w="27101" cap="flat">
              <a:solidFill>
                <a:srgbClr val="1CABE2">
                  <a:alpha val="100000"/>
                </a:srgbClr>
              </a:solidFill>
              <a:prstDash val="solid"/>
              <a:round/>
            </a:ln>
          </p:spPr>
          <p:txBody>
            <a:bodyPr/>
            <a:lstStyle/>
            <a:p/>
          </p:txBody>
        </p:sp>
        <p:sp>
          <p:nvSpPr>
            <p:cNvPr id="74" name="pt74"/>
            <p:cNvSpPr/>
            <p:nvPr/>
          </p:nvSpPr>
          <p:spPr>
            <a:xfrm>
              <a:off x="231921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31719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78" name="pt78"/>
            <p:cNvSpPr/>
            <p:nvPr/>
          </p:nvSpPr>
          <p:spPr>
            <a:xfrm>
              <a:off x="2660855"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2750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9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185333"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86" name="tx86"/>
            <p:cNvSpPr/>
            <p:nvPr/>
          </p:nvSpPr>
          <p:spPr>
            <a:xfrm>
              <a:off x="3223926" y="325146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87" name="tx87"/>
            <p:cNvSpPr/>
            <p:nvPr/>
          </p:nvSpPr>
          <p:spPr>
            <a:xfrm>
              <a:off x="2624645" y="32450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88" name="tx88"/>
            <p:cNvSpPr/>
            <p:nvPr/>
          </p:nvSpPr>
          <p:spPr>
            <a:xfrm>
              <a:off x="3051698"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739389" y="4570000"/>
              <a:ext cx="1451980" cy="254545"/>
            </a:xfrm>
            <a:custGeom>
              <a:avLst/>
              <a:pathLst>
                <a:path w="1451980" h="254545">
                  <a:moveTo>
                    <a:pt x="0" y="0"/>
                  </a:moveTo>
                  <a:lnTo>
                    <a:pt x="85410" y="50909"/>
                  </a:lnTo>
                  <a:lnTo>
                    <a:pt x="170821" y="76363"/>
                  </a:lnTo>
                  <a:lnTo>
                    <a:pt x="256231" y="8484"/>
                  </a:lnTo>
                  <a:lnTo>
                    <a:pt x="341642" y="0"/>
                  </a:lnTo>
                  <a:lnTo>
                    <a:pt x="427053" y="152727"/>
                  </a:lnTo>
                  <a:lnTo>
                    <a:pt x="512463" y="118787"/>
                  </a:lnTo>
                  <a:lnTo>
                    <a:pt x="597874" y="152727"/>
                  </a:lnTo>
                  <a:lnTo>
                    <a:pt x="683284" y="229090"/>
                  </a:lnTo>
                  <a:lnTo>
                    <a:pt x="768695" y="246060"/>
                  </a:lnTo>
                  <a:lnTo>
                    <a:pt x="854106" y="186666"/>
                  </a:lnTo>
                  <a:lnTo>
                    <a:pt x="939516" y="237575"/>
                  </a:lnTo>
                  <a:lnTo>
                    <a:pt x="1024927" y="254545"/>
                  </a:lnTo>
                  <a:lnTo>
                    <a:pt x="1110337" y="186666"/>
                  </a:lnTo>
                  <a:lnTo>
                    <a:pt x="1195748" y="127272"/>
                  </a:lnTo>
                  <a:lnTo>
                    <a:pt x="1281159" y="161211"/>
                  </a:lnTo>
                  <a:lnTo>
                    <a:pt x="1366569" y="135757"/>
                  </a:lnTo>
                  <a:lnTo>
                    <a:pt x="1451980" y="118787"/>
                  </a:lnTo>
                </a:path>
              </a:pathLst>
            </a:custGeom>
            <a:ln w="27101" cap="flat">
              <a:solidFill>
                <a:srgbClr val="1CABE2">
                  <a:alpha val="100000"/>
                </a:srgbClr>
              </a:solidFill>
              <a:prstDash val="solid"/>
              <a:round/>
            </a:ln>
          </p:spPr>
          <p:txBody>
            <a:bodyPr/>
            <a:lstStyle/>
            <a:p/>
          </p:txBody>
        </p:sp>
        <p:sp>
          <p:nvSpPr>
            <p:cNvPr id="109" name="pt109"/>
            <p:cNvSpPr/>
            <p:nvPr/>
          </p:nvSpPr>
          <p:spPr>
            <a:xfrm>
              <a:off x="1721338"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1806749" y="46028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892160"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977570" y="456043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062981" y="45519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148391"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233802"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319213"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04623" y="478104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8" name="pt118"/>
            <p:cNvSpPr/>
            <p:nvPr/>
          </p:nvSpPr>
          <p:spPr>
            <a:xfrm>
              <a:off x="2490034"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575444"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660855" y="478952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746266"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2831676"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pt123"/>
            <p:cNvSpPr/>
            <p:nvPr/>
          </p:nvSpPr>
          <p:spPr>
            <a:xfrm>
              <a:off x="2917087"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02498"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08790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173319"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tx127"/>
            <p:cNvSpPr/>
            <p:nvPr/>
          </p:nvSpPr>
          <p:spPr>
            <a:xfrm>
              <a:off x="1587459" y="447773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28" name="tx128"/>
            <p:cNvSpPr/>
            <p:nvPr/>
          </p:nvSpPr>
          <p:spPr>
            <a:xfrm>
              <a:off x="3223926" y="459652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29" name="tx129"/>
            <p:cNvSpPr/>
            <p:nvPr/>
          </p:nvSpPr>
          <p:spPr>
            <a:xfrm>
              <a:off x="2624645" y="4667612"/>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30" name="tx130"/>
            <p:cNvSpPr/>
            <p:nvPr/>
          </p:nvSpPr>
          <p:spPr>
            <a:xfrm>
              <a:off x="3051698"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31" name="pl13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1947768"/>
              <a:ext cx="2135265" cy="186666"/>
            </a:xfrm>
            <a:custGeom>
              <a:avLst/>
              <a:pathLst>
                <a:path w="2135265" h="186666">
                  <a:moveTo>
                    <a:pt x="0" y="0"/>
                  </a:moveTo>
                  <a:lnTo>
                    <a:pt x="85410" y="0"/>
                  </a:lnTo>
                  <a:lnTo>
                    <a:pt x="170821" y="0"/>
                  </a:lnTo>
                  <a:lnTo>
                    <a:pt x="256231" y="0"/>
                  </a:lnTo>
                  <a:lnTo>
                    <a:pt x="341642" y="0"/>
                  </a:lnTo>
                  <a:lnTo>
                    <a:pt x="427053" y="0"/>
                  </a:lnTo>
                  <a:lnTo>
                    <a:pt x="512463" y="0"/>
                  </a:lnTo>
                  <a:lnTo>
                    <a:pt x="597874" y="0"/>
                  </a:lnTo>
                  <a:lnTo>
                    <a:pt x="683284" y="8484"/>
                  </a:lnTo>
                  <a:lnTo>
                    <a:pt x="768695" y="8484"/>
                  </a:lnTo>
                  <a:lnTo>
                    <a:pt x="854106" y="25454"/>
                  </a:lnTo>
                  <a:lnTo>
                    <a:pt x="939516" y="0"/>
                  </a:lnTo>
                  <a:lnTo>
                    <a:pt x="1024927" y="0"/>
                  </a:lnTo>
                  <a:lnTo>
                    <a:pt x="1110337" y="84848"/>
                  </a:lnTo>
                  <a:lnTo>
                    <a:pt x="1195748" y="33939"/>
                  </a:lnTo>
                  <a:lnTo>
                    <a:pt x="1281159" y="0"/>
                  </a:lnTo>
                  <a:lnTo>
                    <a:pt x="1366569" y="25454"/>
                  </a:lnTo>
                  <a:lnTo>
                    <a:pt x="1451980" y="50909"/>
                  </a:lnTo>
                  <a:lnTo>
                    <a:pt x="1537390" y="76363"/>
                  </a:lnTo>
                  <a:lnTo>
                    <a:pt x="1622801" y="127272"/>
                  </a:lnTo>
                  <a:lnTo>
                    <a:pt x="1708212" y="186666"/>
                  </a:lnTo>
                  <a:lnTo>
                    <a:pt x="1793622" y="135757"/>
                  </a:lnTo>
                  <a:lnTo>
                    <a:pt x="1879033" y="50909"/>
                  </a:lnTo>
                  <a:lnTo>
                    <a:pt x="1964443" y="84848"/>
                  </a:lnTo>
                  <a:lnTo>
                    <a:pt x="2049854" y="135757"/>
                  </a:lnTo>
                  <a:lnTo>
                    <a:pt x="2135265" y="84848"/>
                  </a:lnTo>
                </a:path>
              </a:pathLst>
            </a:custGeom>
            <a:ln w="27101" cap="flat">
              <a:solidFill>
                <a:srgbClr val="1CABE2">
                  <a:alpha val="100000"/>
                </a:srgbClr>
              </a:solidFill>
              <a:prstDash val="solid"/>
              <a:round/>
            </a:ln>
          </p:spPr>
          <p:txBody>
            <a:bodyPr/>
            <a:lstStyle/>
            <a:p/>
          </p:txBody>
        </p:sp>
        <p:sp>
          <p:nvSpPr>
            <p:cNvPr id="151" name="pt151"/>
            <p:cNvSpPr/>
            <p:nvPr/>
          </p:nvSpPr>
          <p:spPr>
            <a:xfrm>
              <a:off x="383224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391765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0306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8847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17388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25929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34470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43011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51552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0093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4771758"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3" name="pt163"/>
            <p:cNvSpPr/>
            <p:nvPr/>
          </p:nvSpPr>
          <p:spPr>
            <a:xfrm>
              <a:off x="485716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94257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7" name="pt167"/>
            <p:cNvSpPr/>
            <p:nvPr/>
          </p:nvSpPr>
          <p:spPr>
            <a:xfrm>
              <a:off x="5198811"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8" name="pt168"/>
            <p:cNvSpPr/>
            <p:nvPr/>
          </p:nvSpPr>
          <p:spPr>
            <a:xfrm>
              <a:off x="5284221"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369632" y="200608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0" name="pt170"/>
            <p:cNvSpPr/>
            <p:nvPr/>
          </p:nvSpPr>
          <p:spPr>
            <a:xfrm>
              <a:off x="5455042"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1" name="pt171"/>
            <p:cNvSpPr/>
            <p:nvPr/>
          </p:nvSpPr>
          <p:spPr>
            <a:xfrm>
              <a:off x="5540453" y="211638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625864"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pt173"/>
            <p:cNvSpPr/>
            <p:nvPr/>
          </p:nvSpPr>
          <p:spPr>
            <a:xfrm>
              <a:off x="5711274"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96685"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882095"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967506"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7" name="tx177"/>
            <p:cNvSpPr/>
            <p:nvPr/>
          </p:nvSpPr>
          <p:spPr>
            <a:xfrm>
              <a:off x="3698362"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178" name="tx178"/>
            <p:cNvSpPr/>
            <p:nvPr/>
          </p:nvSpPr>
          <p:spPr>
            <a:xfrm>
              <a:off x="6018113"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79" name="tx179"/>
            <p:cNvSpPr/>
            <p:nvPr/>
          </p:nvSpPr>
          <p:spPr>
            <a:xfrm>
              <a:off x="5418832" y="193388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180" name="tx180"/>
            <p:cNvSpPr/>
            <p:nvPr/>
          </p:nvSpPr>
          <p:spPr>
            <a:xfrm>
              <a:off x="5845885" y="194232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81" name="pl18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3850292" y="3258884"/>
              <a:ext cx="2135265" cy="220605"/>
            </a:xfrm>
            <a:custGeom>
              <a:avLst/>
              <a:pathLst>
                <a:path w="2135265" h="220605">
                  <a:moveTo>
                    <a:pt x="0" y="25454"/>
                  </a:moveTo>
                  <a:lnTo>
                    <a:pt x="85410" y="33939"/>
                  </a:lnTo>
                  <a:lnTo>
                    <a:pt x="170821" y="25454"/>
                  </a:lnTo>
                  <a:lnTo>
                    <a:pt x="256231" y="25454"/>
                  </a:lnTo>
                  <a:lnTo>
                    <a:pt x="341642" y="25454"/>
                  </a:lnTo>
                  <a:lnTo>
                    <a:pt x="427053" y="25454"/>
                  </a:lnTo>
                  <a:lnTo>
                    <a:pt x="512463" y="25454"/>
                  </a:lnTo>
                  <a:lnTo>
                    <a:pt x="597874" y="25454"/>
                  </a:lnTo>
                  <a:lnTo>
                    <a:pt x="683284" y="25454"/>
                  </a:lnTo>
                  <a:lnTo>
                    <a:pt x="768695" y="25454"/>
                  </a:lnTo>
                  <a:lnTo>
                    <a:pt x="854106" y="33939"/>
                  </a:lnTo>
                  <a:lnTo>
                    <a:pt x="939516" y="8484"/>
                  </a:lnTo>
                  <a:lnTo>
                    <a:pt x="1024927" y="0"/>
                  </a:lnTo>
                  <a:lnTo>
                    <a:pt x="1110337" y="84848"/>
                  </a:lnTo>
                  <a:lnTo>
                    <a:pt x="1195748" y="8484"/>
                  </a:lnTo>
                  <a:lnTo>
                    <a:pt x="1281159" y="8484"/>
                  </a:lnTo>
                  <a:lnTo>
                    <a:pt x="1366569" y="16969"/>
                  </a:lnTo>
                  <a:lnTo>
                    <a:pt x="1451980" y="195151"/>
                  </a:lnTo>
                  <a:lnTo>
                    <a:pt x="1537390" y="16969"/>
                  </a:lnTo>
                  <a:lnTo>
                    <a:pt x="1622801" y="220605"/>
                  </a:lnTo>
                  <a:lnTo>
                    <a:pt x="1708212" y="59393"/>
                  </a:lnTo>
                  <a:lnTo>
                    <a:pt x="1793622" y="0"/>
                  </a:lnTo>
                  <a:lnTo>
                    <a:pt x="1879033" y="110302"/>
                  </a:lnTo>
                  <a:lnTo>
                    <a:pt x="1964443" y="195151"/>
                  </a:lnTo>
                  <a:lnTo>
                    <a:pt x="2049854" y="161211"/>
                  </a:lnTo>
                  <a:lnTo>
                    <a:pt x="2135265" y="93333"/>
                  </a:lnTo>
                </a:path>
              </a:pathLst>
            </a:custGeom>
            <a:ln w="27101" cap="flat">
              <a:solidFill>
                <a:srgbClr val="1CABE2">
                  <a:alpha val="100000"/>
                </a:srgbClr>
              </a:solidFill>
              <a:prstDash val="solid"/>
              <a:round/>
            </a:ln>
          </p:spPr>
          <p:txBody>
            <a:bodyPr/>
            <a:lstStyle/>
            <a:p/>
          </p:txBody>
        </p:sp>
        <p:sp>
          <p:nvSpPr>
            <p:cNvPr id="201" name="pt201"/>
            <p:cNvSpPr/>
            <p:nvPr/>
          </p:nvSpPr>
          <p:spPr>
            <a:xfrm>
              <a:off x="3832241"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3917652"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0306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8847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17388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259294"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34470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430115"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51552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00936"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68634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77175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857168"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94257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02798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13400"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98811"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8" name="pt218"/>
            <p:cNvSpPr/>
            <p:nvPr/>
          </p:nvSpPr>
          <p:spPr>
            <a:xfrm>
              <a:off x="5284221"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9" name="pt219"/>
            <p:cNvSpPr/>
            <p:nvPr/>
          </p:nvSpPr>
          <p:spPr>
            <a:xfrm>
              <a:off x="5369632"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0" name="pt220"/>
            <p:cNvSpPr/>
            <p:nvPr/>
          </p:nvSpPr>
          <p:spPr>
            <a:xfrm>
              <a:off x="5455042" y="346143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1" name="pt221"/>
            <p:cNvSpPr/>
            <p:nvPr/>
          </p:nvSpPr>
          <p:spPr>
            <a:xfrm>
              <a:off x="5540453"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62586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pt223"/>
            <p:cNvSpPr/>
            <p:nvPr/>
          </p:nvSpPr>
          <p:spPr>
            <a:xfrm>
              <a:off x="571127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96685" y="343598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5" name="pt225"/>
            <p:cNvSpPr/>
            <p:nvPr/>
          </p:nvSpPr>
          <p:spPr>
            <a:xfrm>
              <a:off x="5882095"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967506"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tx227"/>
            <p:cNvSpPr/>
            <p:nvPr/>
          </p:nvSpPr>
          <p:spPr>
            <a:xfrm>
              <a:off x="3698362" y="319207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8" name="tx228"/>
            <p:cNvSpPr/>
            <p:nvPr/>
          </p:nvSpPr>
          <p:spPr>
            <a:xfrm>
              <a:off x="6018113" y="325995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229" name="tx229"/>
            <p:cNvSpPr/>
            <p:nvPr/>
          </p:nvSpPr>
          <p:spPr>
            <a:xfrm>
              <a:off x="5418832" y="333828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230" name="tx230"/>
            <p:cNvSpPr/>
            <p:nvPr/>
          </p:nvSpPr>
          <p:spPr>
            <a:xfrm>
              <a:off x="5845885" y="327894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231" name="pl23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6644479" y="1947768"/>
              <a:ext cx="2135265" cy="229090"/>
            </a:xfrm>
            <a:custGeom>
              <a:avLst/>
              <a:pathLst>
                <a:path w="2135265" h="229090">
                  <a:moveTo>
                    <a:pt x="0" y="16969"/>
                  </a:moveTo>
                  <a:lnTo>
                    <a:pt x="85410" y="16969"/>
                  </a:lnTo>
                  <a:lnTo>
                    <a:pt x="170821" y="16969"/>
                  </a:lnTo>
                  <a:lnTo>
                    <a:pt x="256231" y="8484"/>
                  </a:lnTo>
                  <a:lnTo>
                    <a:pt x="341642" y="8484"/>
                  </a:lnTo>
                  <a:lnTo>
                    <a:pt x="427053" y="8484"/>
                  </a:lnTo>
                  <a:lnTo>
                    <a:pt x="512463" y="8484"/>
                  </a:lnTo>
                  <a:lnTo>
                    <a:pt x="597874" y="8484"/>
                  </a:lnTo>
                  <a:lnTo>
                    <a:pt x="683284" y="25454"/>
                  </a:lnTo>
                  <a:lnTo>
                    <a:pt x="768695" y="33939"/>
                  </a:lnTo>
                  <a:lnTo>
                    <a:pt x="854106" y="33939"/>
                  </a:lnTo>
                  <a:lnTo>
                    <a:pt x="939516" y="16969"/>
                  </a:lnTo>
                  <a:lnTo>
                    <a:pt x="1024927" y="0"/>
                  </a:lnTo>
                  <a:lnTo>
                    <a:pt x="1110337" y="135757"/>
                  </a:lnTo>
                  <a:lnTo>
                    <a:pt x="1195748" y="101818"/>
                  </a:lnTo>
                  <a:lnTo>
                    <a:pt x="1281159" y="101818"/>
                  </a:lnTo>
                  <a:lnTo>
                    <a:pt x="1366569" y="50909"/>
                  </a:lnTo>
                  <a:lnTo>
                    <a:pt x="1451980" y="118787"/>
                  </a:lnTo>
                  <a:lnTo>
                    <a:pt x="1537390" y="93333"/>
                  </a:lnTo>
                  <a:lnTo>
                    <a:pt x="1622801" y="144242"/>
                  </a:lnTo>
                  <a:lnTo>
                    <a:pt x="1708212" y="229090"/>
                  </a:lnTo>
                  <a:lnTo>
                    <a:pt x="1793622" y="178181"/>
                  </a:lnTo>
                  <a:lnTo>
                    <a:pt x="1879033" y="135757"/>
                  </a:lnTo>
                  <a:lnTo>
                    <a:pt x="1964443" y="118787"/>
                  </a:lnTo>
                  <a:lnTo>
                    <a:pt x="2049854" y="178181"/>
                  </a:lnTo>
                  <a:lnTo>
                    <a:pt x="2135265" y="84848"/>
                  </a:lnTo>
                </a:path>
              </a:pathLst>
            </a:custGeom>
            <a:ln w="27101" cap="flat">
              <a:solidFill>
                <a:srgbClr val="1CABE2">
                  <a:alpha val="100000"/>
                </a:srgbClr>
              </a:solidFill>
              <a:prstDash val="solid"/>
              <a:round/>
            </a:ln>
          </p:spPr>
          <p:txBody>
            <a:bodyPr/>
            <a:lstStyle/>
            <a:p/>
          </p:txBody>
        </p:sp>
        <p:sp>
          <p:nvSpPr>
            <p:cNvPr id="251" name="pt251"/>
            <p:cNvSpPr/>
            <p:nvPr/>
          </p:nvSpPr>
          <p:spPr>
            <a:xfrm>
              <a:off x="6626428"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671183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6797249"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68826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696807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05348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13889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22430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73097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39512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480534"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565945" y="194668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3" name="pt263"/>
            <p:cNvSpPr/>
            <p:nvPr/>
          </p:nvSpPr>
          <p:spPr>
            <a:xfrm>
              <a:off x="765135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773676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782217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7907587"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7992998" y="198062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8" name="pt268"/>
            <p:cNvSpPr/>
            <p:nvPr/>
          </p:nvSpPr>
          <p:spPr>
            <a:xfrm>
              <a:off x="80784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163819" y="202305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0" name="pt270"/>
            <p:cNvSpPr/>
            <p:nvPr/>
          </p:nvSpPr>
          <p:spPr>
            <a:xfrm>
              <a:off x="8249230"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1" name="pt271"/>
            <p:cNvSpPr/>
            <p:nvPr/>
          </p:nvSpPr>
          <p:spPr>
            <a:xfrm>
              <a:off x="8334640"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420051"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pt273"/>
            <p:cNvSpPr/>
            <p:nvPr/>
          </p:nvSpPr>
          <p:spPr>
            <a:xfrm>
              <a:off x="850546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859087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8676283"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8761693"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tx277"/>
            <p:cNvSpPr/>
            <p:nvPr/>
          </p:nvSpPr>
          <p:spPr>
            <a:xfrm>
              <a:off x="6492549"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278" name="tx278"/>
            <p:cNvSpPr/>
            <p:nvPr/>
          </p:nvSpPr>
          <p:spPr>
            <a:xfrm>
              <a:off x="8812300" y="194034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9" name="tx279"/>
            <p:cNvSpPr/>
            <p:nvPr/>
          </p:nvSpPr>
          <p:spPr>
            <a:xfrm>
              <a:off x="8213020" y="19508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280" name="tx280"/>
            <p:cNvSpPr/>
            <p:nvPr/>
          </p:nvSpPr>
          <p:spPr>
            <a:xfrm>
              <a:off x="8640073" y="198479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81" name="pl28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6644479" y="3258884"/>
              <a:ext cx="2135265" cy="373332"/>
            </a:xfrm>
            <a:custGeom>
              <a:avLst/>
              <a:pathLst>
                <a:path w="2135265" h="373332">
                  <a:moveTo>
                    <a:pt x="0" y="8484"/>
                  </a:moveTo>
                  <a:lnTo>
                    <a:pt x="85410" y="0"/>
                  </a:lnTo>
                  <a:lnTo>
                    <a:pt x="170821" y="84848"/>
                  </a:lnTo>
                  <a:lnTo>
                    <a:pt x="256231" y="25454"/>
                  </a:lnTo>
                  <a:lnTo>
                    <a:pt x="341642" y="16969"/>
                  </a:lnTo>
                  <a:lnTo>
                    <a:pt x="427053" y="16969"/>
                  </a:lnTo>
                  <a:lnTo>
                    <a:pt x="512463" y="67878"/>
                  </a:lnTo>
                  <a:lnTo>
                    <a:pt x="597874" y="118787"/>
                  </a:lnTo>
                  <a:lnTo>
                    <a:pt x="683284" y="42424"/>
                  </a:lnTo>
                  <a:lnTo>
                    <a:pt x="768695" y="59393"/>
                  </a:lnTo>
                  <a:lnTo>
                    <a:pt x="854106" y="67878"/>
                  </a:lnTo>
                  <a:lnTo>
                    <a:pt x="939516" y="16969"/>
                  </a:lnTo>
                  <a:lnTo>
                    <a:pt x="1024927" y="59393"/>
                  </a:lnTo>
                  <a:lnTo>
                    <a:pt x="1110337" y="195151"/>
                  </a:lnTo>
                  <a:lnTo>
                    <a:pt x="1195748" y="25454"/>
                  </a:lnTo>
                  <a:lnTo>
                    <a:pt x="1281159" y="25454"/>
                  </a:lnTo>
                  <a:lnTo>
                    <a:pt x="1366569" y="8484"/>
                  </a:lnTo>
                  <a:lnTo>
                    <a:pt x="1451980" y="313938"/>
                  </a:lnTo>
                  <a:lnTo>
                    <a:pt x="1537390" y="0"/>
                  </a:lnTo>
                  <a:lnTo>
                    <a:pt x="1622801" y="373332"/>
                  </a:lnTo>
                  <a:lnTo>
                    <a:pt x="1708212" y="169696"/>
                  </a:lnTo>
                  <a:lnTo>
                    <a:pt x="1793622" y="16969"/>
                  </a:lnTo>
                  <a:lnTo>
                    <a:pt x="1879033" y="135757"/>
                  </a:lnTo>
                  <a:lnTo>
                    <a:pt x="1964443" y="212120"/>
                  </a:lnTo>
                  <a:lnTo>
                    <a:pt x="2049854" y="254545"/>
                  </a:lnTo>
                  <a:lnTo>
                    <a:pt x="2135265" y="254545"/>
                  </a:lnTo>
                </a:path>
              </a:pathLst>
            </a:custGeom>
            <a:ln w="27101" cap="flat">
              <a:solidFill>
                <a:srgbClr val="1CABE2">
                  <a:alpha val="100000"/>
                </a:srgbClr>
              </a:solidFill>
              <a:prstDash val="solid"/>
              <a:round/>
            </a:ln>
          </p:spPr>
          <p:txBody>
            <a:bodyPr/>
            <a:lstStyle/>
            <a:p/>
          </p:txBody>
        </p:sp>
        <p:sp>
          <p:nvSpPr>
            <p:cNvPr id="301" name="pt301"/>
            <p:cNvSpPr/>
            <p:nvPr/>
          </p:nvSpPr>
          <p:spPr>
            <a:xfrm>
              <a:off x="662642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6711839"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797249" y="332568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882660"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pt305"/>
            <p:cNvSpPr/>
            <p:nvPr/>
          </p:nvSpPr>
          <p:spPr>
            <a:xfrm>
              <a:off x="696807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05348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7" name="pt307"/>
            <p:cNvSpPr/>
            <p:nvPr/>
          </p:nvSpPr>
          <p:spPr>
            <a:xfrm>
              <a:off x="713889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224302"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309713"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395124"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1" name="pt311"/>
            <p:cNvSpPr/>
            <p:nvPr/>
          </p:nvSpPr>
          <p:spPr>
            <a:xfrm>
              <a:off x="74805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2" name="pt312"/>
            <p:cNvSpPr/>
            <p:nvPr/>
          </p:nvSpPr>
          <p:spPr>
            <a:xfrm>
              <a:off x="7565945"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65135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736766"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82217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6" name="pt316"/>
            <p:cNvSpPr/>
            <p:nvPr/>
          </p:nvSpPr>
          <p:spPr>
            <a:xfrm>
              <a:off x="7907587"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7" name="pt317"/>
            <p:cNvSpPr/>
            <p:nvPr/>
          </p:nvSpPr>
          <p:spPr>
            <a:xfrm>
              <a:off x="7992998" y="324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8" name="pt318"/>
            <p:cNvSpPr/>
            <p:nvPr/>
          </p:nvSpPr>
          <p:spPr>
            <a:xfrm>
              <a:off x="8078408" y="355477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9" name="pt319"/>
            <p:cNvSpPr/>
            <p:nvPr/>
          </p:nvSpPr>
          <p:spPr>
            <a:xfrm>
              <a:off x="8163819"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0" name="pt320"/>
            <p:cNvSpPr/>
            <p:nvPr/>
          </p:nvSpPr>
          <p:spPr>
            <a:xfrm>
              <a:off x="8249230" y="361416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1" name="pt321"/>
            <p:cNvSpPr/>
            <p:nvPr/>
          </p:nvSpPr>
          <p:spPr>
            <a:xfrm>
              <a:off x="8334640"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420051"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3" name="pt323"/>
            <p:cNvSpPr/>
            <p:nvPr/>
          </p:nvSpPr>
          <p:spPr>
            <a:xfrm>
              <a:off x="8505461"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590872" y="345295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5" name="pt325"/>
            <p:cNvSpPr/>
            <p:nvPr/>
          </p:nvSpPr>
          <p:spPr>
            <a:xfrm>
              <a:off x="8676283"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8761693" y="349537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7" name="tx327"/>
            <p:cNvSpPr/>
            <p:nvPr/>
          </p:nvSpPr>
          <p:spPr>
            <a:xfrm>
              <a:off x="6492549"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328" name="tx328"/>
            <p:cNvSpPr/>
            <p:nvPr/>
          </p:nvSpPr>
          <p:spPr>
            <a:xfrm>
              <a:off x="8812300" y="34211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29" name="tx329"/>
            <p:cNvSpPr/>
            <p:nvPr/>
          </p:nvSpPr>
          <p:spPr>
            <a:xfrm>
              <a:off x="8213020" y="3492301"/>
              <a:ext cx="108521"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55</a:t>
              </a:r>
            </a:p>
          </p:txBody>
        </p:sp>
        <p:sp>
          <p:nvSpPr>
            <p:cNvPr id="330" name="tx330"/>
            <p:cNvSpPr/>
            <p:nvPr/>
          </p:nvSpPr>
          <p:spPr>
            <a:xfrm>
              <a:off x="8640073" y="33722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69</a:t>
              </a:r>
            </a:p>
          </p:txBody>
        </p:sp>
        <p:sp>
          <p:nvSpPr>
            <p:cNvPr id="331" name="tx331"/>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32" name="tx332"/>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33" name="tx333"/>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34" name="tx334"/>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35" name="tx335"/>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36" name="tx336"/>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37" name="tx337"/>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38" name="tx338"/>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9" name="tx339"/>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0" name="tx340"/>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1" name="tx341"/>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2" name="tx342"/>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43" name="tx343"/>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44" name="tx344"/>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45" name="tx345"/>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46" name="tx346"/>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47" name="tx347"/>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48" name="tx348"/>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49" name="tx349"/>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0" name="tx350"/>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1" name="tx351"/>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2" name="tx352"/>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53" name="tx353"/>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54" name="tx354"/>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55" name="tx355"/>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56" name="tx356"/>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57" name="tx357"/>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58" name="tx358"/>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59" name="tx359"/>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0" name="tx360"/>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1" name="tx361"/>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2" name="tx362"/>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3" name="tx363"/>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64" name="tx364"/>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65" name="tx365"/>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66" name="tx366"/>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67" name="tx367"/>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68" name="tx368"/>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69" name="tx369"/>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0" name="tx370"/>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1" name="tx371"/>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72" name="tx372"/>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73" name="tx373"/>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74" name="tx374"/>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75" name="tx375"/>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76" name="tx376"/>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77" name="tx377"/>
            <p:cNvSpPr/>
            <p:nvPr/>
          </p:nvSpPr>
          <p:spPr>
            <a:xfrm rot="-5400000">
              <a:off x="-52544" y="3566664"/>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378" name="pt378"/>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9" name="pt379"/>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0" name="tx380"/>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81" name="tx381"/>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82" name="tx382"/>
            <p:cNvSpPr/>
            <p:nvPr/>
          </p:nvSpPr>
          <p:spPr>
            <a:xfrm>
              <a:off x="2411182" y="1330710"/>
              <a:ext cx="5013483"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Coverage of recommended childhood vaccines, Mexico, 2000-2025</a:t>
              </a:r>
            </a:p>
          </p:txBody>
        </p:sp>
        <p:sp>
          <p:nvSpPr>
            <p:cNvPr id="383" name="tx383"/>
            <p:cNvSpPr/>
            <p:nvPr/>
          </p:nvSpPr>
          <p:spPr>
            <a:xfrm>
              <a:off x="4912824" y="6466099"/>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384" name="tx384"/>
            <p:cNvSpPr/>
            <p:nvPr/>
          </p:nvSpPr>
          <p:spPr>
            <a:xfrm>
              <a:off x="5160573" y="6586855"/>
              <a:ext cx="391383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Data labels are shown for 2000 (or first year of reporting), 2019 and 2025</a:t>
              </a:r>
            </a:p>
          </p:txBody>
        </p:sp>
      </p:grpSp>
      <p:sp>
        <p:nvSpPr>
          <p:cNvPr id="38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selected core routine vaccines recommended in childhood.
In 2025, MCV2 had the lowest coverage (69%), followed by ROTAC (85%).
Compared to 2019, coverage of 7 vaccines increased (BCG, DTP1, DTP3, IPV1, MCV1, MCV2 and ROTAC).
Compared to 2024, coverage of one vaccine decreased (BCG), 5 vaccines increased (DTP1, DTP3, IPV1, MCV1 and ROTAC), and one vaccine remained constant (MCV2).</a:t>
            </a:r>
          </a:p>
        </p:txBody>
      </p:sp>
      <p:sp>
        <p:nvSpPr>
          <p:cNvPr id="38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Mexico had its lowest coverage in MCV2 (69%), while most other routine vaccines clustered around 85-89%; 7 antigens increased since 2019, and 5 antigens increased since 2024.</a:t>
            </a:r>
          </a:p>
        </p:txBody>
      </p:sp>
      <p:grpSp xmlns:pic="http://schemas.openxmlformats.org/drawingml/2006/picture">
        <p:nvGrpSpPr>
          <p:cNvPr id="387" name=""/>
          <p:cNvGrpSpPr/>
          <p:nvPr/>
        </p:nvGrpSpPr>
        <p:grpSpPr>
          <a:xfrm>
            <a:off x="292608" y="1097280"/>
            <a:ext cx="8595360" cy="28575"/>
            <a:chOff x="292608" y="1097280"/>
            <a:chExt cx="8595360" cy="28575"/>
          </a:xfrm>
        </p:grpSpPr>
        <p:sp>
          <p:nvSpPr>
            <p:cNvPr id="388"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89"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930799"/>
              <a:ext cx="6518190" cy="1281139"/>
            </a:xfrm>
            <a:custGeom>
              <a:avLst/>
              <a:pathLst>
                <a:path w="6518190" h="1281139">
                  <a:moveTo>
                    <a:pt x="0" y="94899"/>
                  </a:moveTo>
                  <a:lnTo>
                    <a:pt x="260727" y="94899"/>
                  </a:lnTo>
                  <a:lnTo>
                    <a:pt x="521455" y="94899"/>
                  </a:lnTo>
                  <a:lnTo>
                    <a:pt x="782182" y="47449"/>
                  </a:lnTo>
                  <a:lnTo>
                    <a:pt x="1042910" y="47449"/>
                  </a:lnTo>
                  <a:lnTo>
                    <a:pt x="1303638" y="47449"/>
                  </a:lnTo>
                  <a:lnTo>
                    <a:pt x="1564365" y="47449"/>
                  </a:lnTo>
                  <a:lnTo>
                    <a:pt x="1825093" y="47449"/>
                  </a:lnTo>
                  <a:lnTo>
                    <a:pt x="2085820" y="142348"/>
                  </a:lnTo>
                  <a:lnTo>
                    <a:pt x="2346548" y="189798"/>
                  </a:lnTo>
                  <a:lnTo>
                    <a:pt x="2607276" y="189798"/>
                  </a:lnTo>
                  <a:lnTo>
                    <a:pt x="2868003" y="94899"/>
                  </a:lnTo>
                  <a:lnTo>
                    <a:pt x="3128731" y="0"/>
                  </a:lnTo>
                  <a:lnTo>
                    <a:pt x="3389458" y="759193"/>
                  </a:lnTo>
                  <a:lnTo>
                    <a:pt x="3650186" y="569395"/>
                  </a:lnTo>
                  <a:lnTo>
                    <a:pt x="3910914" y="569395"/>
                  </a:lnTo>
                  <a:lnTo>
                    <a:pt x="4171641" y="284697"/>
                  </a:lnTo>
                  <a:lnTo>
                    <a:pt x="4432369" y="664294"/>
                  </a:lnTo>
                  <a:lnTo>
                    <a:pt x="4693096" y="521945"/>
                  </a:lnTo>
                  <a:lnTo>
                    <a:pt x="4953824" y="806643"/>
                  </a:lnTo>
                  <a:lnTo>
                    <a:pt x="5214552" y="1281139"/>
                  </a:lnTo>
                  <a:lnTo>
                    <a:pt x="5475279" y="996441"/>
                  </a:lnTo>
                  <a:lnTo>
                    <a:pt x="5736007" y="759193"/>
                  </a:lnTo>
                  <a:lnTo>
                    <a:pt x="5996734" y="664294"/>
                  </a:lnTo>
                  <a:lnTo>
                    <a:pt x="6257462" y="996441"/>
                  </a:lnTo>
                  <a:lnTo>
                    <a:pt x="6518190" y="474496"/>
                  </a:lnTo>
                </a:path>
              </a:pathLst>
            </a:custGeom>
            <a:ln w="27101" cap="flat">
              <a:solidFill>
                <a:srgbClr val="1C86EE">
                  <a:alpha val="100000"/>
                </a:srgbClr>
              </a:solidFill>
              <a:prstDash val="solid"/>
              <a:round/>
            </a:ln>
          </p:spPr>
          <p:txBody>
            <a:bodyPr/>
            <a:lstStyle/>
            <a:p/>
          </p:txBody>
        </p:sp>
        <p:sp>
          <p:nvSpPr>
            <p:cNvPr id="39" name="pl39"/>
            <p:cNvSpPr/>
            <p:nvPr/>
          </p:nvSpPr>
          <p:spPr>
            <a:xfrm>
              <a:off x="1135255" y="930799"/>
              <a:ext cx="6518190" cy="2087782"/>
            </a:xfrm>
            <a:custGeom>
              <a:avLst/>
              <a:pathLst>
                <a:path w="6518190" h="2087782">
                  <a:moveTo>
                    <a:pt x="0" y="94899"/>
                  </a:moveTo>
                  <a:lnTo>
                    <a:pt x="260727" y="94899"/>
                  </a:lnTo>
                  <a:lnTo>
                    <a:pt x="521455" y="94899"/>
                  </a:lnTo>
                  <a:lnTo>
                    <a:pt x="782182" y="47449"/>
                  </a:lnTo>
                  <a:lnTo>
                    <a:pt x="1042910" y="47449"/>
                  </a:lnTo>
                  <a:lnTo>
                    <a:pt x="1303638" y="47449"/>
                  </a:lnTo>
                  <a:lnTo>
                    <a:pt x="1564365" y="47449"/>
                  </a:lnTo>
                  <a:lnTo>
                    <a:pt x="1825093" y="47449"/>
                  </a:lnTo>
                  <a:lnTo>
                    <a:pt x="2085820" y="94899"/>
                  </a:lnTo>
                  <a:lnTo>
                    <a:pt x="2346548" y="189798"/>
                  </a:lnTo>
                  <a:lnTo>
                    <a:pt x="2607276" y="284697"/>
                  </a:lnTo>
                  <a:lnTo>
                    <a:pt x="2868003" y="47449"/>
                  </a:lnTo>
                  <a:lnTo>
                    <a:pt x="3128731" y="0"/>
                  </a:lnTo>
                  <a:lnTo>
                    <a:pt x="3389458" y="948992"/>
                  </a:lnTo>
                  <a:lnTo>
                    <a:pt x="3650186" y="711744"/>
                  </a:lnTo>
                  <a:lnTo>
                    <a:pt x="3910914" y="1091341"/>
                  </a:lnTo>
                  <a:lnTo>
                    <a:pt x="4171641" y="806643"/>
                  </a:lnTo>
                  <a:lnTo>
                    <a:pt x="4432369" y="1945434"/>
                  </a:lnTo>
                  <a:lnTo>
                    <a:pt x="4693096" y="2087782"/>
                  </a:lnTo>
                  <a:lnTo>
                    <a:pt x="4953824" y="2040333"/>
                  </a:lnTo>
                  <a:lnTo>
                    <a:pt x="5214552" y="1043891"/>
                  </a:lnTo>
                  <a:lnTo>
                    <a:pt x="5475279" y="901542"/>
                  </a:lnTo>
                  <a:lnTo>
                    <a:pt x="5736007" y="759193"/>
                  </a:lnTo>
                  <a:lnTo>
                    <a:pt x="5996734" y="664294"/>
                  </a:lnTo>
                  <a:lnTo>
                    <a:pt x="6257462" y="996441"/>
                  </a:lnTo>
                  <a:lnTo>
                    <a:pt x="6518190" y="474496"/>
                  </a:lnTo>
                </a:path>
              </a:pathLst>
            </a:custGeom>
            <a:ln w="27101" cap="flat">
              <a:solidFill>
                <a:srgbClr val="80BD41">
                  <a:alpha val="100000"/>
                </a:srgbClr>
              </a:solidFill>
              <a:prstDash val="solid"/>
              <a:round/>
            </a:ln>
          </p:spPr>
          <p:txBody>
            <a:bodyPr/>
            <a:lstStyle/>
            <a:p/>
          </p:txBody>
        </p:sp>
        <p:sp>
          <p:nvSpPr>
            <p:cNvPr id="40" name="pl40"/>
            <p:cNvSpPr/>
            <p:nvPr/>
          </p:nvSpPr>
          <p:spPr>
            <a:xfrm>
              <a:off x="1135255" y="930799"/>
              <a:ext cx="6518190" cy="1281139"/>
            </a:xfrm>
            <a:custGeom>
              <a:avLst/>
              <a:pathLst>
                <a:path w="6518190" h="1281139">
                  <a:moveTo>
                    <a:pt x="0" y="94899"/>
                  </a:moveTo>
                  <a:lnTo>
                    <a:pt x="260727" y="94899"/>
                  </a:lnTo>
                  <a:lnTo>
                    <a:pt x="521455" y="94899"/>
                  </a:lnTo>
                  <a:lnTo>
                    <a:pt x="782182" y="47449"/>
                  </a:lnTo>
                  <a:lnTo>
                    <a:pt x="1042910" y="47449"/>
                  </a:lnTo>
                  <a:lnTo>
                    <a:pt x="1303638" y="47449"/>
                  </a:lnTo>
                  <a:lnTo>
                    <a:pt x="1564365" y="47449"/>
                  </a:lnTo>
                  <a:lnTo>
                    <a:pt x="1825093" y="47449"/>
                  </a:lnTo>
                  <a:lnTo>
                    <a:pt x="2085820" y="142348"/>
                  </a:lnTo>
                  <a:lnTo>
                    <a:pt x="2346548" y="189798"/>
                  </a:lnTo>
                  <a:lnTo>
                    <a:pt x="2607276" y="189798"/>
                  </a:lnTo>
                  <a:lnTo>
                    <a:pt x="2868003" y="94899"/>
                  </a:lnTo>
                  <a:lnTo>
                    <a:pt x="3128731" y="0"/>
                  </a:lnTo>
                  <a:lnTo>
                    <a:pt x="3389458" y="759193"/>
                  </a:lnTo>
                  <a:lnTo>
                    <a:pt x="3650186" y="569395"/>
                  </a:lnTo>
                  <a:lnTo>
                    <a:pt x="3910914" y="569395"/>
                  </a:lnTo>
                  <a:lnTo>
                    <a:pt x="4171641" y="284697"/>
                  </a:lnTo>
                  <a:lnTo>
                    <a:pt x="4432369" y="664294"/>
                  </a:lnTo>
                  <a:lnTo>
                    <a:pt x="4693096" y="521945"/>
                  </a:lnTo>
                  <a:lnTo>
                    <a:pt x="4953824" y="806643"/>
                  </a:lnTo>
                  <a:lnTo>
                    <a:pt x="5214552" y="1281139"/>
                  </a:lnTo>
                  <a:lnTo>
                    <a:pt x="5475279" y="996441"/>
                  </a:lnTo>
                  <a:lnTo>
                    <a:pt x="5736007" y="759193"/>
                  </a:lnTo>
                  <a:lnTo>
                    <a:pt x="5996734" y="664294"/>
                  </a:lnTo>
                  <a:lnTo>
                    <a:pt x="6257462" y="996441"/>
                  </a:lnTo>
                  <a:lnTo>
                    <a:pt x="6518190" y="474496"/>
                  </a:lnTo>
                </a:path>
              </a:pathLst>
            </a:custGeom>
            <a:ln w="27101" cap="flat">
              <a:solidFill>
                <a:srgbClr val="EE00EE">
                  <a:alpha val="100000"/>
                </a:srgbClr>
              </a:solidFill>
              <a:prstDash val="solid"/>
              <a:round/>
            </a:ln>
          </p:spPr>
          <p:txBody>
            <a:bodyPr/>
            <a:lstStyle/>
            <a:p/>
          </p:txBody>
        </p:sp>
        <p:sp>
          <p:nvSpPr>
            <p:cNvPr id="41" name="pl41"/>
            <p:cNvSpPr/>
            <p:nvPr/>
          </p:nvSpPr>
          <p:spPr>
            <a:xfrm>
              <a:off x="4263986" y="2069589"/>
              <a:ext cx="3389458" cy="3511271"/>
            </a:xfrm>
            <a:custGeom>
              <a:avLst/>
              <a:pathLst>
                <a:path w="3389458" h="3511271">
                  <a:moveTo>
                    <a:pt x="0" y="1423488"/>
                  </a:moveTo>
                  <a:lnTo>
                    <a:pt x="260727" y="1186240"/>
                  </a:lnTo>
                  <a:lnTo>
                    <a:pt x="521455" y="996441"/>
                  </a:lnTo>
                  <a:lnTo>
                    <a:pt x="782182" y="1091341"/>
                  </a:lnTo>
                  <a:lnTo>
                    <a:pt x="1042910" y="996441"/>
                  </a:lnTo>
                  <a:lnTo>
                    <a:pt x="1303638" y="996441"/>
                  </a:lnTo>
                  <a:lnTo>
                    <a:pt x="1564365" y="1043891"/>
                  </a:lnTo>
                  <a:lnTo>
                    <a:pt x="1825093" y="1328589"/>
                  </a:lnTo>
                  <a:lnTo>
                    <a:pt x="2085820" y="3321472"/>
                  </a:lnTo>
                  <a:lnTo>
                    <a:pt x="2346548" y="3511271"/>
                  </a:lnTo>
                  <a:lnTo>
                    <a:pt x="2607276" y="521945"/>
                  </a:lnTo>
                  <a:lnTo>
                    <a:pt x="2868003" y="142348"/>
                  </a:lnTo>
                  <a:lnTo>
                    <a:pt x="3128731" y="0"/>
                  </a:lnTo>
                  <a:lnTo>
                    <a:pt x="3389458"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30799"/>
              <a:ext cx="2607276" cy="1043891"/>
            </a:xfrm>
            <a:custGeom>
              <a:avLst/>
              <a:pathLst>
                <a:path w="2607276" h="1043891">
                  <a:moveTo>
                    <a:pt x="0" y="0"/>
                  </a:moveTo>
                  <a:lnTo>
                    <a:pt x="260727" y="142348"/>
                  </a:lnTo>
                  <a:lnTo>
                    <a:pt x="521455" y="284697"/>
                  </a:lnTo>
                  <a:lnTo>
                    <a:pt x="782182" y="427046"/>
                  </a:lnTo>
                  <a:lnTo>
                    <a:pt x="1042910" y="711744"/>
                  </a:lnTo>
                  <a:lnTo>
                    <a:pt x="1303638" y="1043891"/>
                  </a:lnTo>
                  <a:lnTo>
                    <a:pt x="1564365" y="759193"/>
                  </a:lnTo>
                  <a:lnTo>
                    <a:pt x="1825093" y="284697"/>
                  </a:lnTo>
                  <a:lnTo>
                    <a:pt x="2085820" y="474496"/>
                  </a:lnTo>
                  <a:lnTo>
                    <a:pt x="2346548" y="759193"/>
                  </a:lnTo>
                  <a:lnTo>
                    <a:pt x="2607276" y="47449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405295"/>
              <a:ext cx="1042910" cy="521945"/>
            </a:xfrm>
            <a:custGeom>
              <a:avLst/>
              <a:pathLst>
                <a:path w="1042910" h="521945">
                  <a:moveTo>
                    <a:pt x="0" y="521945"/>
                  </a:moveTo>
                  <a:lnTo>
                    <a:pt x="260727" y="284697"/>
                  </a:lnTo>
                  <a:lnTo>
                    <a:pt x="521455" y="189798"/>
                  </a:lnTo>
                  <a:lnTo>
                    <a:pt x="782182" y="521945"/>
                  </a:lnTo>
                  <a:lnTo>
                    <a:pt x="1042910" y="0"/>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233689"/>
            </a:xfrm>
            <a:custGeom>
              <a:avLst/>
              <a:pathLst>
                <a:path w="6518190" h="1233689">
                  <a:moveTo>
                    <a:pt x="0" y="142348"/>
                  </a:moveTo>
                  <a:lnTo>
                    <a:pt x="260727" y="189798"/>
                  </a:lnTo>
                  <a:lnTo>
                    <a:pt x="521455" y="142348"/>
                  </a:lnTo>
                  <a:lnTo>
                    <a:pt x="782182" y="142348"/>
                  </a:lnTo>
                  <a:lnTo>
                    <a:pt x="1042910" y="142348"/>
                  </a:lnTo>
                  <a:lnTo>
                    <a:pt x="1303638" y="142348"/>
                  </a:lnTo>
                  <a:lnTo>
                    <a:pt x="1564365" y="142348"/>
                  </a:lnTo>
                  <a:lnTo>
                    <a:pt x="1825093" y="142348"/>
                  </a:lnTo>
                  <a:lnTo>
                    <a:pt x="2085820" y="142348"/>
                  </a:lnTo>
                  <a:lnTo>
                    <a:pt x="2346548" y="142348"/>
                  </a:lnTo>
                  <a:lnTo>
                    <a:pt x="2607276" y="189798"/>
                  </a:lnTo>
                  <a:lnTo>
                    <a:pt x="2868003" y="47449"/>
                  </a:lnTo>
                  <a:lnTo>
                    <a:pt x="3128731" y="0"/>
                  </a:lnTo>
                  <a:lnTo>
                    <a:pt x="3389458" y="474496"/>
                  </a:lnTo>
                  <a:lnTo>
                    <a:pt x="3650186" y="47449"/>
                  </a:lnTo>
                  <a:lnTo>
                    <a:pt x="3910914" y="47449"/>
                  </a:lnTo>
                  <a:lnTo>
                    <a:pt x="4171641" y="94899"/>
                  </a:lnTo>
                  <a:lnTo>
                    <a:pt x="4432369" y="1091341"/>
                  </a:lnTo>
                  <a:lnTo>
                    <a:pt x="4693096" y="94899"/>
                  </a:lnTo>
                  <a:lnTo>
                    <a:pt x="4953824" y="1233689"/>
                  </a:lnTo>
                  <a:lnTo>
                    <a:pt x="5214552" y="332147"/>
                  </a:lnTo>
                  <a:lnTo>
                    <a:pt x="5475279" y="0"/>
                  </a:lnTo>
                  <a:lnTo>
                    <a:pt x="5736007" y="616844"/>
                  </a:lnTo>
                  <a:lnTo>
                    <a:pt x="5996734" y="1091341"/>
                  </a:lnTo>
                  <a:lnTo>
                    <a:pt x="6257462" y="901542"/>
                  </a:lnTo>
                  <a:lnTo>
                    <a:pt x="6518190" y="521945"/>
                  </a:lnTo>
                </a:path>
              </a:pathLst>
            </a:custGeom>
            <a:ln w="27101" cap="flat">
              <a:solidFill>
                <a:srgbClr val="FFC20E">
                  <a:alpha val="100000"/>
                </a:srgbClr>
              </a:solidFill>
              <a:prstDash val="solid"/>
              <a:round/>
            </a:ln>
          </p:spPr>
          <p:txBody>
            <a:bodyPr/>
            <a:lstStyle/>
            <a:p/>
          </p:txBody>
        </p:sp>
        <p:sp>
          <p:nvSpPr>
            <p:cNvPr id="45" name="pl45"/>
            <p:cNvSpPr/>
            <p:nvPr/>
          </p:nvSpPr>
          <p:spPr>
            <a:xfrm>
              <a:off x="1135255" y="930799"/>
              <a:ext cx="6518190" cy="2087782"/>
            </a:xfrm>
            <a:custGeom>
              <a:avLst/>
              <a:pathLst>
                <a:path w="6518190" h="2087782">
                  <a:moveTo>
                    <a:pt x="0" y="47449"/>
                  </a:moveTo>
                  <a:lnTo>
                    <a:pt x="260727" y="0"/>
                  </a:lnTo>
                  <a:lnTo>
                    <a:pt x="521455" y="474496"/>
                  </a:lnTo>
                  <a:lnTo>
                    <a:pt x="782182" y="142348"/>
                  </a:lnTo>
                  <a:lnTo>
                    <a:pt x="1042910" y="94899"/>
                  </a:lnTo>
                  <a:lnTo>
                    <a:pt x="1303638" y="94899"/>
                  </a:lnTo>
                  <a:lnTo>
                    <a:pt x="1564365" y="379596"/>
                  </a:lnTo>
                  <a:lnTo>
                    <a:pt x="1825093" y="664294"/>
                  </a:lnTo>
                  <a:lnTo>
                    <a:pt x="2085820" y="237248"/>
                  </a:lnTo>
                  <a:lnTo>
                    <a:pt x="2346548" y="332147"/>
                  </a:lnTo>
                  <a:lnTo>
                    <a:pt x="2607276" y="379596"/>
                  </a:lnTo>
                  <a:lnTo>
                    <a:pt x="2868003" y="94899"/>
                  </a:lnTo>
                  <a:lnTo>
                    <a:pt x="3128731" y="332147"/>
                  </a:lnTo>
                  <a:lnTo>
                    <a:pt x="3389458" y="1091341"/>
                  </a:lnTo>
                  <a:lnTo>
                    <a:pt x="3650186" y="142348"/>
                  </a:lnTo>
                  <a:lnTo>
                    <a:pt x="3910914" y="142348"/>
                  </a:lnTo>
                  <a:lnTo>
                    <a:pt x="4171641" y="47449"/>
                  </a:lnTo>
                  <a:lnTo>
                    <a:pt x="4432369" y="1755635"/>
                  </a:lnTo>
                  <a:lnTo>
                    <a:pt x="4693096" y="0"/>
                  </a:lnTo>
                  <a:lnTo>
                    <a:pt x="4953824" y="2087782"/>
                  </a:lnTo>
                  <a:lnTo>
                    <a:pt x="5214552" y="948992"/>
                  </a:lnTo>
                  <a:lnTo>
                    <a:pt x="5475279" y="94899"/>
                  </a:lnTo>
                  <a:lnTo>
                    <a:pt x="5736007" y="759193"/>
                  </a:lnTo>
                  <a:lnTo>
                    <a:pt x="5996734" y="1186240"/>
                  </a:lnTo>
                  <a:lnTo>
                    <a:pt x="6257462" y="1423488"/>
                  </a:lnTo>
                  <a:lnTo>
                    <a:pt x="6518190" y="1423488"/>
                  </a:lnTo>
                </a:path>
              </a:pathLst>
            </a:custGeom>
            <a:ln w="27101" cap="flat">
              <a:solidFill>
                <a:srgbClr val="008B00">
                  <a:alpha val="100000"/>
                </a:srgbClr>
              </a:solidFill>
              <a:prstDash val="solid"/>
              <a:round/>
            </a:ln>
          </p:spPr>
          <p:txBody>
            <a:bodyPr/>
            <a:lstStyle/>
            <a:p/>
          </p:txBody>
        </p:sp>
        <p:sp>
          <p:nvSpPr>
            <p:cNvPr id="46" name="pl46"/>
            <p:cNvSpPr/>
            <p:nvPr/>
          </p:nvSpPr>
          <p:spPr>
            <a:xfrm>
              <a:off x="3221076" y="930799"/>
              <a:ext cx="4432369" cy="4033216"/>
            </a:xfrm>
            <a:custGeom>
              <a:avLst/>
              <a:pathLst>
                <a:path w="4432369" h="4033216">
                  <a:moveTo>
                    <a:pt x="0" y="4033216"/>
                  </a:moveTo>
                  <a:lnTo>
                    <a:pt x="260727" y="2514829"/>
                  </a:lnTo>
                  <a:lnTo>
                    <a:pt x="521455" y="332147"/>
                  </a:lnTo>
                  <a:lnTo>
                    <a:pt x="782182" y="47449"/>
                  </a:lnTo>
                  <a:lnTo>
                    <a:pt x="1042910" y="0"/>
                  </a:lnTo>
                  <a:lnTo>
                    <a:pt x="1303638" y="711744"/>
                  </a:lnTo>
                  <a:lnTo>
                    <a:pt x="1564365" y="237248"/>
                  </a:lnTo>
                  <a:lnTo>
                    <a:pt x="1825093" y="284697"/>
                  </a:lnTo>
                  <a:lnTo>
                    <a:pt x="2085820" y="332147"/>
                  </a:lnTo>
                  <a:lnTo>
                    <a:pt x="2346548" y="332147"/>
                  </a:lnTo>
                  <a:lnTo>
                    <a:pt x="2607276" y="521945"/>
                  </a:lnTo>
                  <a:lnTo>
                    <a:pt x="2868003" y="616844"/>
                  </a:lnTo>
                  <a:lnTo>
                    <a:pt x="3128731" y="1043891"/>
                  </a:lnTo>
                  <a:lnTo>
                    <a:pt x="3389458" y="759193"/>
                  </a:lnTo>
                  <a:lnTo>
                    <a:pt x="3650186" y="711744"/>
                  </a:lnTo>
                  <a:lnTo>
                    <a:pt x="3910914" y="996441"/>
                  </a:lnTo>
                  <a:lnTo>
                    <a:pt x="4171641" y="1091341"/>
                  </a:lnTo>
                  <a:lnTo>
                    <a:pt x="4432369" y="996441"/>
                  </a:lnTo>
                </a:path>
              </a:pathLst>
            </a:custGeom>
            <a:ln w="27101" cap="flat">
              <a:solidFill>
                <a:srgbClr val="9A32CD">
                  <a:alpha val="100000"/>
                </a:srgbClr>
              </a:solidFill>
              <a:prstDash val="solid"/>
              <a:round/>
            </a:ln>
          </p:spPr>
          <p:txBody>
            <a:bodyPr/>
            <a:lstStyle/>
            <a:p/>
          </p:txBody>
        </p:sp>
        <p:sp>
          <p:nvSpPr>
            <p:cNvPr id="47" name="pl47"/>
            <p:cNvSpPr/>
            <p:nvPr/>
          </p:nvSpPr>
          <p:spPr>
            <a:xfrm>
              <a:off x="3221076" y="930799"/>
              <a:ext cx="4432369" cy="1423488"/>
            </a:xfrm>
            <a:custGeom>
              <a:avLst/>
              <a:pathLst>
                <a:path w="4432369" h="1423488">
                  <a:moveTo>
                    <a:pt x="0" y="0"/>
                  </a:moveTo>
                  <a:lnTo>
                    <a:pt x="260727" y="284697"/>
                  </a:lnTo>
                  <a:lnTo>
                    <a:pt x="521455" y="427046"/>
                  </a:lnTo>
                  <a:lnTo>
                    <a:pt x="782182" y="47449"/>
                  </a:lnTo>
                  <a:lnTo>
                    <a:pt x="1042910" y="0"/>
                  </a:lnTo>
                  <a:lnTo>
                    <a:pt x="1303638" y="854093"/>
                  </a:lnTo>
                  <a:lnTo>
                    <a:pt x="1564365" y="664294"/>
                  </a:lnTo>
                  <a:lnTo>
                    <a:pt x="1825093" y="854093"/>
                  </a:lnTo>
                  <a:lnTo>
                    <a:pt x="2085820" y="1281139"/>
                  </a:lnTo>
                  <a:lnTo>
                    <a:pt x="2346548" y="1376038"/>
                  </a:lnTo>
                  <a:lnTo>
                    <a:pt x="2607276" y="1043891"/>
                  </a:lnTo>
                  <a:lnTo>
                    <a:pt x="2868003" y="1328589"/>
                  </a:lnTo>
                  <a:lnTo>
                    <a:pt x="3128731" y="1423488"/>
                  </a:lnTo>
                  <a:lnTo>
                    <a:pt x="3389458" y="1043891"/>
                  </a:lnTo>
                  <a:lnTo>
                    <a:pt x="3650186" y="711744"/>
                  </a:lnTo>
                  <a:lnTo>
                    <a:pt x="3910914" y="901542"/>
                  </a:lnTo>
                  <a:lnTo>
                    <a:pt x="4171641" y="759193"/>
                  </a:lnTo>
                  <a:lnTo>
                    <a:pt x="4432369" y="664294"/>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1233689"/>
            </a:xfrm>
            <a:custGeom>
              <a:avLst/>
              <a:pathLst>
                <a:path w="6518190" h="1233689">
                  <a:moveTo>
                    <a:pt x="0" y="142348"/>
                  </a:moveTo>
                  <a:lnTo>
                    <a:pt x="260727" y="189798"/>
                  </a:lnTo>
                  <a:lnTo>
                    <a:pt x="521455" y="142348"/>
                  </a:lnTo>
                  <a:lnTo>
                    <a:pt x="782182" y="142348"/>
                  </a:lnTo>
                  <a:lnTo>
                    <a:pt x="1042910" y="142348"/>
                  </a:lnTo>
                  <a:lnTo>
                    <a:pt x="1303638" y="142348"/>
                  </a:lnTo>
                  <a:lnTo>
                    <a:pt x="1564365" y="142348"/>
                  </a:lnTo>
                  <a:lnTo>
                    <a:pt x="1825093" y="142348"/>
                  </a:lnTo>
                  <a:lnTo>
                    <a:pt x="2085820" y="142348"/>
                  </a:lnTo>
                  <a:lnTo>
                    <a:pt x="2346548" y="142348"/>
                  </a:lnTo>
                  <a:lnTo>
                    <a:pt x="2607276" y="189798"/>
                  </a:lnTo>
                  <a:lnTo>
                    <a:pt x="2868003" y="47449"/>
                  </a:lnTo>
                  <a:lnTo>
                    <a:pt x="3128731" y="0"/>
                  </a:lnTo>
                  <a:lnTo>
                    <a:pt x="3389458" y="474496"/>
                  </a:lnTo>
                  <a:lnTo>
                    <a:pt x="3650186" y="47449"/>
                  </a:lnTo>
                  <a:lnTo>
                    <a:pt x="3910914" y="47449"/>
                  </a:lnTo>
                  <a:lnTo>
                    <a:pt x="4171641" y="94899"/>
                  </a:lnTo>
                  <a:lnTo>
                    <a:pt x="4432369" y="1091341"/>
                  </a:lnTo>
                  <a:lnTo>
                    <a:pt x="4693096" y="94899"/>
                  </a:lnTo>
                  <a:lnTo>
                    <a:pt x="4953824" y="1233689"/>
                  </a:lnTo>
                  <a:lnTo>
                    <a:pt x="5214552" y="332147"/>
                  </a:lnTo>
                  <a:lnTo>
                    <a:pt x="5475279" y="0"/>
                  </a:lnTo>
                  <a:lnTo>
                    <a:pt x="5736007" y="616844"/>
                  </a:lnTo>
                  <a:lnTo>
                    <a:pt x="5996734" y="1091341"/>
                  </a:lnTo>
                  <a:lnTo>
                    <a:pt x="6257462" y="901542"/>
                  </a:lnTo>
                  <a:lnTo>
                    <a:pt x="6518190" y="521945"/>
                  </a:lnTo>
                </a:path>
              </a:pathLst>
            </a:custGeom>
            <a:ln w="27101" cap="flat">
              <a:solidFill>
                <a:srgbClr val="FB9A99">
                  <a:alpha val="100000"/>
                </a:srgbClr>
              </a:solidFill>
              <a:prstDash val="solid"/>
              <a:round/>
            </a:ln>
          </p:spPr>
          <p:txBody>
            <a:bodyPr/>
            <a:lstStyle/>
            <a:p/>
          </p:txBody>
        </p:sp>
        <p:sp>
          <p:nvSpPr>
            <p:cNvPr id="49" name="pl49"/>
            <p:cNvSpPr/>
            <p:nvPr/>
          </p:nvSpPr>
          <p:spPr>
            <a:xfrm>
              <a:off x="7664410" y="801900"/>
              <a:ext cx="718535" cy="594325"/>
            </a:xfrm>
            <a:custGeom>
              <a:avLst/>
              <a:pathLst>
                <a:path w="718535" h="594325">
                  <a:moveTo>
                    <a:pt x="718535" y="0"/>
                  </a:moveTo>
                  <a:lnTo>
                    <a:pt x="0" y="594325"/>
                  </a:lnTo>
                </a:path>
              </a:pathLst>
            </a:custGeom>
          </p:spPr>
          <p:txBody>
            <a:bodyPr/>
            <a:lstStyle/>
            <a:p/>
          </p:txBody>
        </p:sp>
        <p:sp>
          <p:nvSpPr>
            <p:cNvPr id="50" name="pl50"/>
            <p:cNvSpPr/>
            <p:nvPr/>
          </p:nvSpPr>
          <p:spPr>
            <a:xfrm>
              <a:off x="7666212" y="1413382"/>
              <a:ext cx="662371" cy="419552"/>
            </a:xfrm>
            <a:custGeom>
              <a:avLst/>
              <a:pathLst>
                <a:path w="662371" h="419552">
                  <a:moveTo>
                    <a:pt x="662371" y="419552"/>
                  </a:moveTo>
                  <a:lnTo>
                    <a:pt x="0" y="0"/>
                  </a:lnTo>
                </a:path>
              </a:pathLst>
            </a:custGeom>
          </p:spPr>
          <p:txBody>
            <a:bodyPr/>
            <a:lstStyle/>
            <a:p/>
          </p:txBody>
        </p:sp>
        <p:sp>
          <p:nvSpPr>
            <p:cNvPr id="51" name="pl51"/>
            <p:cNvSpPr/>
            <p:nvPr/>
          </p:nvSpPr>
          <p:spPr>
            <a:xfrm>
              <a:off x="7671318" y="1319945"/>
              <a:ext cx="765776" cy="83403"/>
            </a:xfrm>
            <a:custGeom>
              <a:avLst/>
              <a:pathLst>
                <a:path w="765776" h="83403">
                  <a:moveTo>
                    <a:pt x="765776" y="0"/>
                  </a:moveTo>
                  <a:lnTo>
                    <a:pt x="0" y="83403"/>
                  </a:lnTo>
                </a:path>
              </a:pathLst>
            </a:custGeom>
          </p:spPr>
          <p:txBody>
            <a:bodyPr/>
            <a:lstStyle/>
            <a:p/>
          </p:txBody>
        </p:sp>
        <p:sp>
          <p:nvSpPr>
            <p:cNvPr id="52" name="pl52"/>
            <p:cNvSpPr/>
            <p:nvPr/>
          </p:nvSpPr>
          <p:spPr>
            <a:xfrm>
              <a:off x="7668280" y="1064536"/>
              <a:ext cx="756746" cy="334207"/>
            </a:xfrm>
            <a:custGeom>
              <a:avLst/>
              <a:pathLst>
                <a:path w="756746" h="334207">
                  <a:moveTo>
                    <a:pt x="756746" y="0"/>
                  </a:moveTo>
                  <a:lnTo>
                    <a:pt x="0" y="334207"/>
                  </a:lnTo>
                </a:path>
              </a:pathLst>
            </a:custGeom>
          </p:spPr>
          <p:txBody>
            <a:bodyPr/>
            <a:lstStyle/>
            <a:p/>
          </p:txBody>
        </p:sp>
        <p:sp>
          <p:nvSpPr>
            <p:cNvPr id="53" name="pl53"/>
            <p:cNvSpPr/>
            <p:nvPr/>
          </p:nvSpPr>
          <p:spPr>
            <a:xfrm>
              <a:off x="7670527" y="1409126"/>
              <a:ext cx="736502" cy="165179"/>
            </a:xfrm>
            <a:custGeom>
              <a:avLst/>
              <a:pathLst>
                <a:path w="736502" h="165179">
                  <a:moveTo>
                    <a:pt x="736502" y="165179"/>
                  </a:moveTo>
                  <a:lnTo>
                    <a:pt x="0" y="0"/>
                  </a:lnTo>
                </a:path>
              </a:pathLst>
            </a:custGeom>
          </p:spPr>
          <p:txBody>
            <a:bodyPr/>
            <a:lstStyle/>
            <a:p/>
          </p:txBody>
        </p:sp>
        <p:sp>
          <p:nvSpPr>
            <p:cNvPr id="54" name="pl54"/>
            <p:cNvSpPr/>
            <p:nvPr/>
          </p:nvSpPr>
          <p:spPr>
            <a:xfrm>
              <a:off x="7663744" y="1462116"/>
              <a:ext cx="695117" cy="632519"/>
            </a:xfrm>
            <a:custGeom>
              <a:avLst/>
              <a:pathLst>
                <a:path w="695117" h="632519">
                  <a:moveTo>
                    <a:pt x="695117" y="632519"/>
                  </a:moveTo>
                  <a:lnTo>
                    <a:pt x="0" y="0"/>
                  </a:lnTo>
                </a:path>
              </a:pathLst>
            </a:custGeom>
          </p:spPr>
          <p:txBody>
            <a:bodyPr/>
            <a:lstStyle/>
            <a:p/>
          </p:txBody>
        </p:sp>
        <p:sp>
          <p:nvSpPr>
            <p:cNvPr id="55" name="pl55"/>
            <p:cNvSpPr/>
            <p:nvPr/>
          </p:nvSpPr>
          <p:spPr>
            <a:xfrm>
              <a:off x="7660806" y="1463149"/>
              <a:ext cx="631625" cy="892791"/>
            </a:xfrm>
            <a:custGeom>
              <a:avLst/>
              <a:pathLst>
                <a:path w="631625" h="892791">
                  <a:moveTo>
                    <a:pt x="631625" y="892791"/>
                  </a:moveTo>
                  <a:lnTo>
                    <a:pt x="0" y="0"/>
                  </a:lnTo>
                </a:path>
              </a:pathLst>
            </a:custGeom>
          </p:spPr>
          <p:txBody>
            <a:bodyPr/>
            <a:lstStyle/>
            <a:p/>
          </p:txBody>
        </p:sp>
        <p:sp>
          <p:nvSpPr>
            <p:cNvPr id="56" name="pl56"/>
            <p:cNvSpPr/>
            <p:nvPr/>
          </p:nvSpPr>
          <p:spPr>
            <a:xfrm>
              <a:off x="7660593" y="1605556"/>
              <a:ext cx="692180" cy="1013124"/>
            </a:xfrm>
            <a:custGeom>
              <a:avLst/>
              <a:pathLst>
                <a:path w="692180" h="1013124">
                  <a:moveTo>
                    <a:pt x="692180" y="1013124"/>
                  </a:moveTo>
                  <a:lnTo>
                    <a:pt x="0" y="0"/>
                  </a:lnTo>
                </a:path>
              </a:pathLst>
            </a:custGeom>
          </p:spPr>
          <p:txBody>
            <a:bodyPr/>
            <a:lstStyle/>
            <a:p/>
          </p:txBody>
        </p:sp>
        <p:sp>
          <p:nvSpPr>
            <p:cNvPr id="57" name="pl57"/>
            <p:cNvSpPr/>
            <p:nvPr/>
          </p:nvSpPr>
          <p:spPr>
            <a:xfrm>
              <a:off x="7661286" y="1937506"/>
              <a:ext cx="721658" cy="944769"/>
            </a:xfrm>
            <a:custGeom>
              <a:avLst/>
              <a:pathLst>
                <a:path w="721658" h="944769">
                  <a:moveTo>
                    <a:pt x="721658" y="944769"/>
                  </a:moveTo>
                  <a:lnTo>
                    <a:pt x="0" y="0"/>
                  </a:lnTo>
                </a:path>
              </a:pathLst>
            </a:custGeom>
          </p:spPr>
          <p:txBody>
            <a:bodyPr/>
            <a:lstStyle/>
            <a:p/>
          </p:txBody>
        </p:sp>
        <p:sp>
          <p:nvSpPr>
            <p:cNvPr id="58" name="pl58"/>
            <p:cNvSpPr/>
            <p:nvPr/>
          </p:nvSpPr>
          <p:spPr>
            <a:xfrm>
              <a:off x="7660563" y="2080060"/>
              <a:ext cx="722381" cy="1062628"/>
            </a:xfrm>
            <a:custGeom>
              <a:avLst/>
              <a:pathLst>
                <a:path w="722381" h="1062628">
                  <a:moveTo>
                    <a:pt x="722381" y="1062628"/>
                  </a:moveTo>
                  <a:lnTo>
                    <a:pt x="0" y="0"/>
                  </a:lnTo>
                </a:path>
              </a:pathLst>
            </a:custGeom>
          </p:spPr>
          <p:txBody>
            <a:bodyPr/>
            <a:lstStyle/>
            <a:p/>
          </p:txBody>
        </p:sp>
        <p:sp>
          <p:nvSpPr>
            <p:cNvPr id="59" name="pl59"/>
            <p:cNvSpPr/>
            <p:nvPr/>
          </p:nvSpPr>
          <p:spPr>
            <a:xfrm>
              <a:off x="7660482" y="2364780"/>
              <a:ext cx="698378" cy="1041271"/>
            </a:xfrm>
            <a:custGeom>
              <a:avLst/>
              <a:pathLst>
                <a:path w="698378" h="1041271">
                  <a:moveTo>
                    <a:pt x="698378" y="1041271"/>
                  </a:moveTo>
                  <a:lnTo>
                    <a:pt x="0" y="0"/>
                  </a:lnTo>
                </a:path>
              </a:pathLst>
            </a:custGeom>
          </p:spPr>
          <p:txBody>
            <a:bodyPr/>
            <a:lstStyle/>
            <a:p/>
          </p:txBody>
        </p:sp>
        <p:sp>
          <p:nvSpPr>
            <p:cNvPr id="60" name="pg60"/>
            <p:cNvSpPr/>
            <p:nvPr/>
          </p:nvSpPr>
          <p:spPr>
            <a:xfrm>
              <a:off x="8314365" y="71009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1" name="tx61"/>
            <p:cNvSpPr/>
            <p:nvPr/>
          </p:nvSpPr>
          <p:spPr>
            <a:xfrm>
              <a:off x="8337225" y="751635"/>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89%</a:t>
              </a:r>
            </a:p>
          </p:txBody>
        </p:sp>
        <p:sp>
          <p:nvSpPr>
            <p:cNvPr id="62" name="pg62"/>
            <p:cNvSpPr/>
            <p:nvPr/>
          </p:nvSpPr>
          <p:spPr>
            <a:xfrm>
              <a:off x="8260004" y="1756402"/>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63" name="tx63"/>
            <p:cNvSpPr/>
            <p:nvPr/>
          </p:nvSpPr>
          <p:spPr>
            <a:xfrm>
              <a:off x="8282864" y="1779255"/>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89%</a:t>
              </a:r>
            </a:p>
          </p:txBody>
        </p:sp>
        <p:sp>
          <p:nvSpPr>
            <p:cNvPr id="64" name="pg64"/>
            <p:cNvSpPr/>
            <p:nvPr/>
          </p:nvSpPr>
          <p:spPr>
            <a:xfrm>
              <a:off x="8368515" y="1234145"/>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65" name="tx65"/>
            <p:cNvSpPr/>
            <p:nvPr/>
          </p:nvSpPr>
          <p:spPr>
            <a:xfrm>
              <a:off x="8391375" y="1275683"/>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89%</a:t>
              </a:r>
            </a:p>
          </p:txBody>
        </p:sp>
        <p:sp>
          <p:nvSpPr>
            <p:cNvPr id="66" name="pg66"/>
            <p:cNvSpPr/>
            <p:nvPr/>
          </p:nvSpPr>
          <p:spPr>
            <a:xfrm>
              <a:off x="8356446" y="973641"/>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7" name="tx67"/>
            <p:cNvSpPr/>
            <p:nvPr/>
          </p:nvSpPr>
          <p:spPr>
            <a:xfrm>
              <a:off x="8379306" y="1015179"/>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89%</a:t>
              </a:r>
            </a:p>
          </p:txBody>
        </p:sp>
        <p:sp>
          <p:nvSpPr>
            <p:cNvPr id="68" name="pg68"/>
            <p:cNvSpPr/>
            <p:nvPr/>
          </p:nvSpPr>
          <p:spPr>
            <a:xfrm>
              <a:off x="8338449" y="149354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9" name="tx69"/>
            <p:cNvSpPr/>
            <p:nvPr/>
          </p:nvSpPr>
          <p:spPr>
            <a:xfrm>
              <a:off x="8361309" y="1535087"/>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89%</a:t>
              </a:r>
            </a:p>
          </p:txBody>
        </p:sp>
        <p:sp>
          <p:nvSpPr>
            <p:cNvPr id="70" name="pg70"/>
            <p:cNvSpPr/>
            <p:nvPr/>
          </p:nvSpPr>
          <p:spPr>
            <a:xfrm>
              <a:off x="8290281" y="2017457"/>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71" name="tx71"/>
            <p:cNvSpPr/>
            <p:nvPr/>
          </p:nvSpPr>
          <p:spPr>
            <a:xfrm>
              <a:off x="8313141" y="2058996"/>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88%</a:t>
              </a:r>
            </a:p>
          </p:txBody>
        </p:sp>
        <p:sp>
          <p:nvSpPr>
            <p:cNvPr id="72" name="pg72"/>
            <p:cNvSpPr/>
            <p:nvPr/>
          </p:nvSpPr>
          <p:spPr>
            <a:xfrm>
              <a:off x="8223851" y="2277942"/>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73" name="tx73"/>
            <p:cNvSpPr/>
            <p:nvPr/>
          </p:nvSpPr>
          <p:spPr>
            <a:xfrm>
              <a:off x="8246711" y="2319480"/>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88%</a:t>
              </a:r>
            </a:p>
          </p:txBody>
        </p:sp>
        <p:sp>
          <p:nvSpPr>
            <p:cNvPr id="74" name="pg74"/>
            <p:cNvSpPr/>
            <p:nvPr/>
          </p:nvSpPr>
          <p:spPr>
            <a:xfrm>
              <a:off x="8284194" y="2539994"/>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5" name="tx75"/>
            <p:cNvSpPr/>
            <p:nvPr/>
          </p:nvSpPr>
          <p:spPr>
            <a:xfrm>
              <a:off x="8307054" y="2581532"/>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85%</a:t>
              </a:r>
            </a:p>
          </p:txBody>
        </p:sp>
        <p:sp>
          <p:nvSpPr>
            <p:cNvPr id="76" name="pg76"/>
            <p:cNvSpPr/>
            <p:nvPr/>
          </p:nvSpPr>
          <p:spPr>
            <a:xfrm>
              <a:off x="8314365" y="280376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284530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78%</a:t>
              </a:r>
            </a:p>
          </p:txBody>
        </p:sp>
        <p:sp>
          <p:nvSpPr>
            <p:cNvPr id="78" name="pg78"/>
            <p:cNvSpPr/>
            <p:nvPr/>
          </p:nvSpPr>
          <p:spPr>
            <a:xfrm>
              <a:off x="8314365" y="306374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79" name="tx79"/>
            <p:cNvSpPr/>
            <p:nvPr/>
          </p:nvSpPr>
          <p:spPr>
            <a:xfrm>
              <a:off x="8337225" y="310528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75%</a:t>
              </a:r>
            </a:p>
          </p:txBody>
        </p:sp>
        <p:sp>
          <p:nvSpPr>
            <p:cNvPr id="80" name="pg80"/>
            <p:cNvSpPr/>
            <p:nvPr/>
          </p:nvSpPr>
          <p:spPr>
            <a:xfrm>
              <a:off x="8290281" y="3327243"/>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81" name="tx81"/>
            <p:cNvSpPr/>
            <p:nvPr/>
          </p:nvSpPr>
          <p:spPr>
            <a:xfrm>
              <a:off x="8313141" y="3368781"/>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69%</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52544" y="3190277"/>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07" name="tx107"/>
            <p:cNvSpPr/>
            <p:nvPr/>
          </p:nvSpPr>
          <p:spPr>
            <a:xfrm>
              <a:off x="3479949" y="401416"/>
              <a:ext cx="2871713"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Vaccine coverage (%), Mexico, 2000-2025</a:t>
              </a:r>
            </a:p>
          </p:txBody>
        </p:sp>
        <p:sp>
          <p:nvSpPr>
            <p:cNvPr id="108" name="tx108"/>
            <p:cNvSpPr/>
            <p:nvPr/>
          </p:nvSpPr>
          <p:spPr>
            <a:xfrm>
              <a:off x="4912824" y="6447811"/>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09" name="tx109"/>
            <p:cNvSpPr/>
            <p:nvPr/>
          </p:nvSpPr>
          <p:spPr>
            <a:xfrm>
              <a:off x="4036206" y="6568567"/>
              <a:ext cx="503820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Numbers in the data label bubbles refer to vaccine coverage in the latest year estimates are available.</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trends in coverage of 10 vaccines (complete series).
In 2025, MCV2 had the lowest coverage of all vaccines (69%), followed by HPVc (75%).
Coverage of 9 vaccines increased (DTP3, HEPB3, HIB3, HPVC, IPV1, MCV1, MCV2, ROTAC and RUBELLA) compared to respective coverage in 2019.
Coverage of 8 vaccines increased (DTP3, HEPB3, HIB3, IPV1, IPVC, MCV1, ROTAC and RUBELLA) and 2 vaccines were the same (HPVC and MCV2) compared to respective coverage in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3648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2362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10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79791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38506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55935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14649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1733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32078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90793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13747" y="907931"/>
              <a:ext cx="5127364" cy="0"/>
            </a:xfrm>
            <a:custGeom>
              <a:avLst/>
              <a:pathLst>
                <a:path w="5127364" h="0">
                  <a:moveTo>
                    <a:pt x="0" y="0"/>
                  </a:moveTo>
                  <a:lnTo>
                    <a:pt x="3466387" y="0"/>
                  </a:lnTo>
                  <a:lnTo>
                    <a:pt x="4332984" y="0"/>
                  </a:lnTo>
                  <a:lnTo>
                    <a:pt x="4405200" y="0"/>
                  </a:lnTo>
                  <a:lnTo>
                    <a:pt x="4405200" y="0"/>
                  </a:lnTo>
                  <a:lnTo>
                    <a:pt x="4838499" y="0"/>
                  </a:lnTo>
                  <a:lnTo>
                    <a:pt x="5127364" y="0"/>
                  </a:lnTo>
                </a:path>
              </a:pathLst>
            </a:custGeom>
            <a:ln w="116535" cap="flat">
              <a:solidFill>
                <a:srgbClr val="E8E8E8">
                  <a:alpha val="100000"/>
                </a:srgbClr>
              </a:solidFill>
              <a:prstDash val="solid"/>
              <a:round/>
            </a:ln>
          </p:spPr>
          <p:txBody>
            <a:bodyPr/>
            <a:lstStyle/>
            <a:p/>
          </p:txBody>
        </p:sp>
        <p:sp>
          <p:nvSpPr>
            <p:cNvPr id="21" name="pl21"/>
            <p:cNvSpPr/>
            <p:nvPr/>
          </p:nvSpPr>
          <p:spPr>
            <a:xfrm>
              <a:off x="7052351" y="1320786"/>
              <a:ext cx="1155462" cy="0"/>
            </a:xfrm>
            <a:custGeom>
              <a:avLst/>
              <a:pathLst>
                <a:path w="1155462" h="0">
                  <a:moveTo>
                    <a:pt x="0" y="0"/>
                  </a:moveTo>
                  <a:lnTo>
                    <a:pt x="433298" y="0"/>
                  </a:lnTo>
                  <a:lnTo>
                    <a:pt x="433298" y="0"/>
                  </a:lnTo>
                  <a:lnTo>
                    <a:pt x="505514"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2" name="pl22"/>
            <p:cNvSpPr/>
            <p:nvPr/>
          </p:nvSpPr>
          <p:spPr>
            <a:xfrm>
              <a:off x="6691269" y="1733641"/>
              <a:ext cx="1227678" cy="0"/>
            </a:xfrm>
            <a:custGeom>
              <a:avLst/>
              <a:pathLst>
                <a:path w="1227678" h="0">
                  <a:moveTo>
                    <a:pt x="0" y="0"/>
                  </a:moveTo>
                  <a:lnTo>
                    <a:pt x="433298" y="0"/>
                  </a:lnTo>
                  <a:lnTo>
                    <a:pt x="433298" y="0"/>
                  </a:lnTo>
                  <a:lnTo>
                    <a:pt x="722164" y="0"/>
                  </a:lnTo>
                  <a:lnTo>
                    <a:pt x="794380" y="0"/>
                  </a:lnTo>
                  <a:lnTo>
                    <a:pt x="938813" y="0"/>
                  </a:lnTo>
                  <a:lnTo>
                    <a:pt x="1227678" y="0"/>
                  </a:lnTo>
                </a:path>
              </a:pathLst>
            </a:custGeom>
            <a:ln w="116535" cap="flat">
              <a:solidFill>
                <a:srgbClr val="E8E8E8">
                  <a:alpha val="100000"/>
                </a:srgbClr>
              </a:solidFill>
              <a:prstDash val="solid"/>
              <a:round/>
            </a:ln>
          </p:spPr>
          <p:txBody>
            <a:bodyPr/>
            <a:lstStyle/>
            <a:p/>
          </p:txBody>
        </p:sp>
        <p:sp>
          <p:nvSpPr>
            <p:cNvPr id="23" name="pl23"/>
            <p:cNvSpPr/>
            <p:nvPr/>
          </p:nvSpPr>
          <p:spPr>
            <a:xfrm>
              <a:off x="5535807" y="2146496"/>
              <a:ext cx="2383141" cy="0"/>
            </a:xfrm>
            <a:custGeom>
              <a:avLst/>
              <a:pathLst>
                <a:path w="2383141" h="0">
                  <a:moveTo>
                    <a:pt x="0" y="0"/>
                  </a:moveTo>
                  <a:lnTo>
                    <a:pt x="1516544" y="0"/>
                  </a:lnTo>
                  <a:lnTo>
                    <a:pt x="1588760" y="0"/>
                  </a:lnTo>
                  <a:lnTo>
                    <a:pt x="1733193" y="0"/>
                  </a:lnTo>
                  <a:lnTo>
                    <a:pt x="1949842" y="0"/>
                  </a:lnTo>
                  <a:lnTo>
                    <a:pt x="2094275" y="0"/>
                  </a:lnTo>
                  <a:lnTo>
                    <a:pt x="2383141" y="0"/>
                  </a:lnTo>
                </a:path>
              </a:pathLst>
            </a:custGeom>
            <a:ln w="116535" cap="flat">
              <a:solidFill>
                <a:srgbClr val="E8E8E8">
                  <a:alpha val="100000"/>
                </a:srgbClr>
              </a:solidFill>
              <a:prstDash val="solid"/>
              <a:round/>
            </a:ln>
          </p:spPr>
          <p:txBody>
            <a:bodyPr/>
            <a:lstStyle/>
            <a:p/>
          </p:txBody>
        </p:sp>
        <p:sp>
          <p:nvSpPr>
            <p:cNvPr id="24" name="pl24"/>
            <p:cNvSpPr/>
            <p:nvPr/>
          </p:nvSpPr>
          <p:spPr>
            <a:xfrm>
              <a:off x="6691269" y="2559351"/>
              <a:ext cx="1227678" cy="0"/>
            </a:xfrm>
            <a:custGeom>
              <a:avLst/>
              <a:pathLst>
                <a:path w="1227678" h="0">
                  <a:moveTo>
                    <a:pt x="0" y="0"/>
                  </a:moveTo>
                  <a:lnTo>
                    <a:pt x="433298" y="0"/>
                  </a:lnTo>
                  <a:lnTo>
                    <a:pt x="433298" y="0"/>
                  </a:lnTo>
                  <a:lnTo>
                    <a:pt x="722164" y="0"/>
                  </a:lnTo>
                  <a:lnTo>
                    <a:pt x="794380" y="0"/>
                  </a:lnTo>
                  <a:lnTo>
                    <a:pt x="938813" y="0"/>
                  </a:lnTo>
                  <a:lnTo>
                    <a:pt x="1227678" y="0"/>
                  </a:lnTo>
                </a:path>
              </a:pathLst>
            </a:custGeom>
            <a:ln w="116535" cap="flat">
              <a:solidFill>
                <a:srgbClr val="E8E8E8">
                  <a:alpha val="100000"/>
                </a:srgbClr>
              </a:solidFill>
              <a:prstDash val="solid"/>
              <a:round/>
            </a:ln>
          </p:spPr>
          <p:txBody>
            <a:bodyPr/>
            <a:lstStyle/>
            <a:p/>
          </p:txBody>
        </p:sp>
        <p:sp>
          <p:nvSpPr>
            <p:cNvPr id="25" name="pl25"/>
            <p:cNvSpPr/>
            <p:nvPr/>
          </p:nvSpPr>
          <p:spPr>
            <a:xfrm>
              <a:off x="7052351" y="2972206"/>
              <a:ext cx="1155462" cy="0"/>
            </a:xfrm>
            <a:custGeom>
              <a:avLst/>
              <a:pathLst>
                <a:path w="1155462" h="0">
                  <a:moveTo>
                    <a:pt x="0" y="0"/>
                  </a:moveTo>
                  <a:lnTo>
                    <a:pt x="433298" y="0"/>
                  </a:lnTo>
                  <a:lnTo>
                    <a:pt x="433298" y="0"/>
                  </a:lnTo>
                  <a:lnTo>
                    <a:pt x="505514" y="0"/>
                  </a:lnTo>
                  <a:lnTo>
                    <a:pt x="866596" y="0"/>
                  </a:lnTo>
                  <a:lnTo>
                    <a:pt x="866596" y="0"/>
                  </a:lnTo>
                  <a:lnTo>
                    <a:pt x="1155462" y="0"/>
                  </a:lnTo>
                </a:path>
              </a:pathLst>
            </a:custGeom>
            <a:ln w="116535" cap="flat">
              <a:solidFill>
                <a:srgbClr val="E8E8E8">
                  <a:alpha val="100000"/>
                </a:srgbClr>
              </a:solidFill>
              <a:prstDash val="solid"/>
              <a:round/>
            </a:ln>
          </p:spPr>
          <p:txBody>
            <a:bodyPr/>
            <a:lstStyle/>
            <a:p/>
          </p:txBody>
        </p:sp>
        <p:sp>
          <p:nvSpPr>
            <p:cNvPr id="26" name="pl26"/>
            <p:cNvSpPr/>
            <p:nvPr/>
          </p:nvSpPr>
          <p:spPr>
            <a:xfrm>
              <a:off x="6763485" y="3385062"/>
              <a:ext cx="1877626" cy="0"/>
            </a:xfrm>
            <a:custGeom>
              <a:avLst/>
              <a:pathLst>
                <a:path w="1877626" h="0">
                  <a:moveTo>
                    <a:pt x="0" y="0"/>
                  </a:moveTo>
                  <a:lnTo>
                    <a:pt x="216649" y="0"/>
                  </a:lnTo>
                  <a:lnTo>
                    <a:pt x="505514" y="0"/>
                  </a:lnTo>
                  <a:lnTo>
                    <a:pt x="938813" y="0"/>
                  </a:lnTo>
                  <a:lnTo>
                    <a:pt x="1083246" y="0"/>
                  </a:lnTo>
                  <a:lnTo>
                    <a:pt x="1372111" y="0"/>
                  </a:lnTo>
                  <a:lnTo>
                    <a:pt x="1877626" y="0"/>
                  </a:lnTo>
                </a:path>
              </a:pathLst>
            </a:custGeom>
            <a:ln w="116535" cap="flat">
              <a:solidFill>
                <a:srgbClr val="E8E8E8">
                  <a:alpha val="100000"/>
                </a:srgbClr>
              </a:solidFill>
              <a:prstDash val="solid"/>
              <a:round/>
            </a:ln>
          </p:spPr>
          <p:txBody>
            <a:bodyPr/>
            <a:lstStyle/>
            <a:p/>
          </p:txBody>
        </p:sp>
        <p:sp>
          <p:nvSpPr>
            <p:cNvPr id="27" name="pl27"/>
            <p:cNvSpPr/>
            <p:nvPr/>
          </p:nvSpPr>
          <p:spPr>
            <a:xfrm>
              <a:off x="5463590" y="3797917"/>
              <a:ext cx="3033089" cy="0"/>
            </a:xfrm>
            <a:custGeom>
              <a:avLst/>
              <a:pathLst>
                <a:path w="3033089" h="0">
                  <a:moveTo>
                    <a:pt x="0" y="0"/>
                  </a:moveTo>
                  <a:lnTo>
                    <a:pt x="1011029" y="0"/>
                  </a:lnTo>
                  <a:lnTo>
                    <a:pt x="1011029" y="0"/>
                  </a:lnTo>
                  <a:lnTo>
                    <a:pt x="1372111" y="0"/>
                  </a:lnTo>
                  <a:lnTo>
                    <a:pt x="1733193" y="0"/>
                  </a:lnTo>
                  <a:lnTo>
                    <a:pt x="2022059" y="0"/>
                  </a:lnTo>
                  <a:lnTo>
                    <a:pt x="3033089" y="0"/>
                  </a:lnTo>
                </a:path>
              </a:pathLst>
            </a:custGeom>
            <a:ln w="116535" cap="flat">
              <a:solidFill>
                <a:srgbClr val="E8E8E8">
                  <a:alpha val="100000"/>
                </a:srgbClr>
              </a:solidFill>
              <a:prstDash val="solid"/>
              <a:round/>
            </a:ln>
          </p:spPr>
          <p:txBody>
            <a:bodyPr/>
            <a:lstStyle/>
            <a:p/>
          </p:txBody>
        </p:sp>
        <p:sp>
          <p:nvSpPr>
            <p:cNvPr id="28" name="pl28"/>
            <p:cNvSpPr/>
            <p:nvPr/>
          </p:nvSpPr>
          <p:spPr>
            <a:xfrm>
              <a:off x="6980135" y="4210772"/>
              <a:ext cx="722164" cy="0"/>
            </a:xfrm>
            <a:custGeom>
              <a:avLst/>
              <a:pathLst>
                <a:path w="722164" h="0">
                  <a:moveTo>
                    <a:pt x="0" y="0"/>
                  </a:moveTo>
                  <a:lnTo>
                    <a:pt x="72216" y="0"/>
                  </a:lnTo>
                  <a:lnTo>
                    <a:pt x="144432" y="0"/>
                  </a:lnTo>
                  <a:lnTo>
                    <a:pt x="144432" y="0"/>
                  </a:lnTo>
                  <a:lnTo>
                    <a:pt x="505514" y="0"/>
                  </a:lnTo>
                  <a:lnTo>
                    <a:pt x="577731" y="0"/>
                  </a:lnTo>
                  <a:lnTo>
                    <a:pt x="722164" y="0"/>
                  </a:lnTo>
                </a:path>
              </a:pathLst>
            </a:custGeom>
            <a:ln w="116535" cap="flat">
              <a:solidFill>
                <a:srgbClr val="E8E8E8">
                  <a:alpha val="100000"/>
                </a:srgbClr>
              </a:solidFill>
              <a:prstDash val="solid"/>
              <a:round/>
            </a:ln>
          </p:spPr>
          <p:txBody>
            <a:bodyPr/>
            <a:lstStyle/>
            <a:p/>
          </p:txBody>
        </p:sp>
        <p:sp>
          <p:nvSpPr>
            <p:cNvPr id="29" name="pl29"/>
            <p:cNvSpPr/>
            <p:nvPr/>
          </p:nvSpPr>
          <p:spPr>
            <a:xfrm>
              <a:off x="6763485" y="4623627"/>
              <a:ext cx="1877626" cy="0"/>
            </a:xfrm>
            <a:custGeom>
              <a:avLst/>
              <a:pathLst>
                <a:path w="1877626" h="0">
                  <a:moveTo>
                    <a:pt x="0" y="0"/>
                  </a:moveTo>
                  <a:lnTo>
                    <a:pt x="216649" y="0"/>
                  </a:lnTo>
                  <a:lnTo>
                    <a:pt x="505514" y="0"/>
                  </a:lnTo>
                  <a:lnTo>
                    <a:pt x="938813" y="0"/>
                  </a:lnTo>
                  <a:lnTo>
                    <a:pt x="1083246" y="0"/>
                  </a:lnTo>
                  <a:lnTo>
                    <a:pt x="1372111" y="0"/>
                  </a:lnTo>
                  <a:lnTo>
                    <a:pt x="1877626" y="0"/>
                  </a:lnTo>
                </a:path>
              </a:pathLst>
            </a:custGeom>
            <a:ln w="116535" cap="flat">
              <a:solidFill>
                <a:srgbClr val="E8E8E8">
                  <a:alpha val="100000"/>
                </a:srgbClr>
              </a:solidFill>
              <a:prstDash val="solid"/>
              <a:round/>
            </a:ln>
          </p:spPr>
          <p:txBody>
            <a:bodyPr/>
            <a:lstStyle/>
            <a:p/>
          </p:txBody>
        </p:sp>
        <p:sp>
          <p:nvSpPr>
            <p:cNvPr id="30" name="pl30"/>
            <p:cNvSpPr/>
            <p:nvPr/>
          </p:nvSpPr>
          <p:spPr>
            <a:xfrm>
              <a:off x="6474620" y="5036482"/>
              <a:ext cx="1155462" cy="0"/>
            </a:xfrm>
            <a:custGeom>
              <a:avLst/>
              <a:pathLst>
                <a:path w="1155462" h="0">
                  <a:moveTo>
                    <a:pt x="0" y="0"/>
                  </a:moveTo>
                  <a:lnTo>
                    <a:pt x="144432" y="0"/>
                  </a:lnTo>
                  <a:lnTo>
                    <a:pt x="577731" y="0"/>
                  </a:lnTo>
                  <a:lnTo>
                    <a:pt x="794380" y="0"/>
                  </a:lnTo>
                  <a:lnTo>
                    <a:pt x="1011029" y="0"/>
                  </a:lnTo>
                  <a:lnTo>
                    <a:pt x="1083246" y="0"/>
                  </a:lnTo>
                  <a:lnTo>
                    <a:pt x="1155462" y="0"/>
                  </a:lnTo>
                </a:path>
              </a:pathLst>
            </a:custGeom>
            <a:ln w="116535" cap="flat">
              <a:solidFill>
                <a:srgbClr val="E8E8E8">
                  <a:alpha val="100000"/>
                </a:srgbClr>
              </a:solidFill>
              <a:prstDash val="solid"/>
              <a:round/>
            </a:ln>
          </p:spPr>
          <p:txBody>
            <a:bodyPr/>
            <a:lstStyle/>
            <a:p/>
          </p:txBody>
        </p:sp>
        <p:sp>
          <p:nvSpPr>
            <p:cNvPr id="31" name="pt31"/>
            <p:cNvSpPr/>
            <p:nvPr/>
          </p:nvSpPr>
          <p:spPr>
            <a:xfrm>
              <a:off x="6975635"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2" name="pt32"/>
            <p:cNvSpPr/>
            <p:nvPr/>
          </p:nvSpPr>
          <p:spPr>
            <a:xfrm>
              <a:off x="3509247"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3" name="pt33"/>
            <p:cNvSpPr/>
            <p:nvPr/>
          </p:nvSpPr>
          <p:spPr>
            <a:xfrm>
              <a:off x="863661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8347746"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914448"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7842232" y="90343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7553366"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047851"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48115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8203314"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7481150"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914448" y="131628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7408933"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6686769"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1200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81150"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12006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14448" y="1729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5531307"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047851"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26450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481150"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12006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14448" y="214199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408933"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6686769"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1200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481150"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7625582"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712006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7914448" y="255485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755336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7047851"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820331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48115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91444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75898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8131097"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63661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97799"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6975635"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64500"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7842232" y="338056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545909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192284"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92179"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8115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6831202"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470120" y="379341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697799"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047851"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481150"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553366"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712006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975635"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7120068" y="4206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675898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8131097"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863661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697799"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75635"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7264500"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842232" y="461912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647012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047851"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553366"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26450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481150"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7625582" y="503198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917367" y="84516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09" name="pt109"/>
            <p:cNvSpPr/>
            <p:nvPr/>
          </p:nvSpPr>
          <p:spPr>
            <a:xfrm>
              <a:off x="7856180" y="84516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0" name="pt110"/>
            <p:cNvSpPr/>
            <p:nvPr/>
          </p:nvSpPr>
          <p:spPr>
            <a:xfrm>
              <a:off x="7783964" y="84516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1" name="pt111"/>
            <p:cNvSpPr/>
            <p:nvPr/>
          </p:nvSpPr>
          <p:spPr>
            <a:xfrm>
              <a:off x="7495098" y="125801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2" name="pt112"/>
            <p:cNvSpPr/>
            <p:nvPr/>
          </p:nvSpPr>
          <p:spPr>
            <a:xfrm>
              <a:off x="7422882" y="125801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3" name="pt113"/>
            <p:cNvSpPr/>
            <p:nvPr/>
          </p:nvSpPr>
          <p:spPr>
            <a:xfrm>
              <a:off x="7856180" y="125801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4" name="pt114"/>
            <p:cNvSpPr/>
            <p:nvPr/>
          </p:nvSpPr>
          <p:spPr>
            <a:xfrm>
              <a:off x="7350665" y="1670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5" name="pt115"/>
            <p:cNvSpPr/>
            <p:nvPr/>
          </p:nvSpPr>
          <p:spPr>
            <a:xfrm>
              <a:off x="7061800" y="1670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6" name="pt116"/>
            <p:cNvSpPr/>
            <p:nvPr/>
          </p:nvSpPr>
          <p:spPr>
            <a:xfrm>
              <a:off x="7856180" y="1670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17" name="pt117"/>
            <p:cNvSpPr/>
            <p:nvPr/>
          </p:nvSpPr>
          <p:spPr>
            <a:xfrm>
              <a:off x="5473039" y="208372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7061800" y="208372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7856180" y="208372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7350665" y="249658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7061800" y="249658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7856180" y="249658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495098"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422882"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856180"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6700718" y="332229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206233" y="332229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783964" y="332229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5400822" y="373514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411852" y="373514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411852" y="373514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639531" y="4148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6917367" y="4148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061800" y="4148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6700718" y="456085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206233" y="456085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7783964" y="456085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556285" y="497371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7422882" y="497371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7567315" y="497371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tx141"/>
            <p:cNvSpPr/>
            <p:nvPr/>
          </p:nvSpPr>
          <p:spPr>
            <a:xfrm>
              <a:off x="600004" y="4955988"/>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42" name="tx142"/>
            <p:cNvSpPr/>
            <p:nvPr/>
          </p:nvSpPr>
          <p:spPr>
            <a:xfrm>
              <a:off x="508103" y="4545229"/>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Rubella</a:t>
              </a:r>
            </a:p>
          </p:txBody>
        </p:sp>
        <p:sp>
          <p:nvSpPr>
            <p:cNvPr id="143" name="tx143"/>
            <p:cNvSpPr/>
            <p:nvPr/>
          </p:nvSpPr>
          <p:spPr>
            <a:xfrm>
              <a:off x="609275" y="4130278"/>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44" name="tx144"/>
            <p:cNvSpPr/>
            <p:nvPr/>
          </p:nvSpPr>
          <p:spPr>
            <a:xfrm>
              <a:off x="609275" y="3717422"/>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45" name="tx145"/>
            <p:cNvSpPr/>
            <p:nvPr/>
          </p:nvSpPr>
          <p:spPr>
            <a:xfrm>
              <a:off x="609275" y="3304567"/>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MCV1</a:t>
              </a:r>
            </a:p>
          </p:txBody>
        </p:sp>
        <p:sp>
          <p:nvSpPr>
            <p:cNvPr id="146" name="tx146"/>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47" name="tx147"/>
            <p:cNvSpPr/>
            <p:nvPr/>
          </p:nvSpPr>
          <p:spPr>
            <a:xfrm>
              <a:off x="728424" y="2480308"/>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48" name="tx148"/>
            <p:cNvSpPr/>
            <p:nvPr/>
          </p:nvSpPr>
          <p:spPr>
            <a:xfrm>
              <a:off x="563163" y="2036738"/>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HepB3</a:t>
              </a:r>
            </a:p>
          </p:txBody>
        </p:sp>
        <p:sp>
          <p:nvSpPr>
            <p:cNvPr id="149" name="tx149"/>
            <p:cNvSpPr/>
            <p:nvPr/>
          </p:nvSpPr>
          <p:spPr>
            <a:xfrm>
              <a:off x="645955" y="165459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DTP3</a:t>
              </a:r>
            </a:p>
          </p:txBody>
        </p:sp>
        <p:sp>
          <p:nvSpPr>
            <p:cNvPr id="150" name="tx150"/>
            <p:cNvSpPr/>
            <p:nvPr/>
          </p:nvSpPr>
          <p:spPr>
            <a:xfrm>
              <a:off x="645955" y="1243838"/>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51" name="tx151"/>
            <p:cNvSpPr/>
            <p:nvPr/>
          </p:nvSpPr>
          <p:spPr>
            <a:xfrm>
              <a:off x="710205" y="827436"/>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BCG</a:t>
              </a:r>
            </a:p>
          </p:txBody>
        </p:sp>
        <p:sp>
          <p:nvSpPr>
            <p:cNvPr id="152" name="tx152"/>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53" name="tx153"/>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54" name="tx154"/>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55" name="tx155"/>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56" name="tx156"/>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57" name="tx157"/>
            <p:cNvSpPr/>
            <p:nvPr/>
          </p:nvSpPr>
          <p:spPr>
            <a:xfrm>
              <a:off x="4671607" y="5503442"/>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58" name="pt158"/>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60" name="pt160"/>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61" name="tx161"/>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62" name="tx162"/>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63" name="tx163"/>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64" name="tx164"/>
            <p:cNvSpPr/>
            <p:nvPr/>
          </p:nvSpPr>
          <p:spPr>
            <a:xfrm>
              <a:off x="1130606" y="398022"/>
              <a:ext cx="31588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Vaccine coverage (%), Mexico, 2019-2025</a:t>
              </a:r>
            </a:p>
          </p:txBody>
        </p:sp>
        <p:sp>
          <p:nvSpPr>
            <p:cNvPr id="165" name="tx165"/>
            <p:cNvSpPr/>
            <p:nvPr/>
          </p:nvSpPr>
          <p:spPr>
            <a:xfrm>
              <a:off x="4912824" y="6206410"/>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66" name="tx166"/>
            <p:cNvSpPr/>
            <p:nvPr/>
          </p:nvSpPr>
          <p:spPr>
            <a:xfrm>
              <a:off x="3042263" y="6327165"/>
              <a:ext cx="603214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grey bar spans vaccine coverage across all years 2019-2025 and the dots represent coverage in specific years.</a:t>
              </a:r>
            </a:p>
          </p:txBody>
        </p:sp>
        <p:sp>
          <p:nvSpPr>
            <p:cNvPr id="167" name="tx167"/>
            <p:cNvSpPr/>
            <p:nvPr/>
          </p:nvSpPr>
          <p:spPr>
            <a:xfrm>
              <a:off x="5943439" y="6447866"/>
              <a:ext cx="313097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Coverage is shown for vaccines with data all years 2019-2025.</a:t>
              </a:r>
            </a:p>
          </p:txBody>
        </p:sp>
        <p:sp>
          <p:nvSpPr>
            <p:cNvPr id="168" name="tx168"/>
            <p:cNvSpPr/>
            <p:nvPr/>
          </p:nvSpPr>
          <p:spPr>
            <a:xfrm>
              <a:off x="3415032" y="6568567"/>
              <a:ext cx="5659377"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Vaccine names are coloured based on if coverage is lower (red), the same as (blue) or higher (green) than in 2019</a:t>
              </a:r>
            </a:p>
          </p:txBody>
        </p:sp>
      </p:grpSp>
      <p:sp>
        <p:nvSpPr>
          <p:cNvPr id="16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chart shows the range of coverage across all years 2019 to 2025 (grey bars), and coverage in specific years (dots), by vaccine. The chart can be used for assessing recovery to pre-pandemic levels.
DTP1 coverage declined between 2019 (84%) and 2024 (83%). DTP1 coverage increased in 2025 (89%) compared to 2024, and was higher than in 2019. In 2019-2025, DTP1 coverage was at it's lowest level in 2020 (77%).
In 2024, 5 vaccines had lower coverage than in 2019.
In 2025, 1 vaccine had lower coverage than in 2019.
In 2025, 1 vaccine had lower coverage than in 2024.</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Methods: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163932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1434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64747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15154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65562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15969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66376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516784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567191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61759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668006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718413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768820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819228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1639328" y="2954591"/>
              <a:ext cx="6552953" cy="2023166"/>
            </a:xfrm>
            <a:custGeom>
              <a:avLst/>
              <a:pathLst>
                <a:path w="6552953" h="2023166">
                  <a:moveTo>
                    <a:pt x="0" y="437441"/>
                  </a:moveTo>
                  <a:lnTo>
                    <a:pt x="504073" y="54680"/>
                  </a:lnTo>
                  <a:lnTo>
                    <a:pt x="1008146" y="54680"/>
                  </a:lnTo>
                  <a:lnTo>
                    <a:pt x="1512220" y="54680"/>
                  </a:lnTo>
                  <a:lnTo>
                    <a:pt x="2016293" y="54680"/>
                  </a:lnTo>
                  <a:lnTo>
                    <a:pt x="2520366" y="54680"/>
                  </a:lnTo>
                  <a:lnTo>
                    <a:pt x="3024440" y="27340"/>
                  </a:lnTo>
                  <a:lnTo>
                    <a:pt x="3528513" y="1148283"/>
                  </a:lnTo>
                  <a:lnTo>
                    <a:pt x="4032586" y="1503704"/>
                  </a:lnTo>
                  <a:lnTo>
                    <a:pt x="4536660" y="2023166"/>
                  </a:lnTo>
                  <a:lnTo>
                    <a:pt x="5040733" y="300740"/>
                  </a:lnTo>
                  <a:lnTo>
                    <a:pt x="5544807" y="82020"/>
                  </a:lnTo>
                  <a:lnTo>
                    <a:pt x="6048880" y="0"/>
                  </a:lnTo>
                  <a:lnTo>
                    <a:pt x="6552953" y="0"/>
                  </a:lnTo>
                </a:path>
              </a:pathLst>
            </a:custGeom>
            <a:ln w="29811" cap="flat">
              <a:solidFill>
                <a:srgbClr val="FF0000">
                  <a:alpha val="100000"/>
                </a:srgbClr>
              </a:solidFill>
              <a:prstDash val="solid"/>
              <a:round/>
            </a:ln>
          </p:spPr>
          <p:txBody>
            <a:bodyPr/>
            <a:lstStyle/>
            <a:p/>
          </p:txBody>
        </p:sp>
        <p:sp>
          <p:nvSpPr>
            <p:cNvPr id="32" name="pl32"/>
            <p:cNvSpPr/>
            <p:nvPr/>
          </p:nvSpPr>
          <p:spPr>
            <a:xfrm>
              <a:off x="1639328" y="2954591"/>
              <a:ext cx="6552953" cy="2023166"/>
            </a:xfrm>
            <a:custGeom>
              <a:avLst/>
              <a:pathLst>
                <a:path w="6552953" h="2023166">
                  <a:moveTo>
                    <a:pt x="0" y="820202"/>
                  </a:moveTo>
                  <a:lnTo>
                    <a:pt x="504073" y="683502"/>
                  </a:lnTo>
                  <a:lnTo>
                    <a:pt x="1008146" y="574141"/>
                  </a:lnTo>
                  <a:lnTo>
                    <a:pt x="1512220" y="628822"/>
                  </a:lnTo>
                  <a:lnTo>
                    <a:pt x="2016293" y="574141"/>
                  </a:lnTo>
                  <a:lnTo>
                    <a:pt x="2520366" y="574141"/>
                  </a:lnTo>
                  <a:lnTo>
                    <a:pt x="3024440" y="601481"/>
                  </a:lnTo>
                  <a:lnTo>
                    <a:pt x="3528513" y="765522"/>
                  </a:lnTo>
                  <a:lnTo>
                    <a:pt x="4032586" y="1913806"/>
                  </a:lnTo>
                  <a:lnTo>
                    <a:pt x="4536660" y="2023166"/>
                  </a:lnTo>
                  <a:lnTo>
                    <a:pt x="5040733" y="300740"/>
                  </a:lnTo>
                  <a:lnTo>
                    <a:pt x="5544807" y="82020"/>
                  </a:lnTo>
                  <a:lnTo>
                    <a:pt x="6048880" y="0"/>
                  </a:lnTo>
                  <a:lnTo>
                    <a:pt x="6552953" y="0"/>
                  </a:lnTo>
                </a:path>
              </a:pathLst>
            </a:custGeom>
            <a:ln w="29811" cap="flat">
              <a:solidFill>
                <a:srgbClr val="0058AB">
                  <a:alpha val="100000"/>
                </a:srgbClr>
              </a:solidFill>
              <a:prstDash val="solid"/>
              <a:round/>
            </a:ln>
          </p:spPr>
          <p:txBody>
            <a:bodyPr/>
            <a:lstStyle/>
            <a:p/>
          </p:txBody>
        </p:sp>
        <p:sp>
          <p:nvSpPr>
            <p:cNvPr id="33" name="pt33"/>
            <p:cNvSpPr/>
            <p:nvPr/>
          </p:nvSpPr>
          <p:spPr>
            <a:xfrm>
              <a:off x="1614502"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118576"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62264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3126722"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3630796"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4134869"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4638943" y="295710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5143016" y="407804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5647089" y="443347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6151163" y="4952932"/>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6655236" y="323050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7159309" y="30117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7663383"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6" name="pt46"/>
            <p:cNvSpPr/>
            <p:nvPr/>
          </p:nvSpPr>
          <p:spPr>
            <a:xfrm>
              <a:off x="8167456" y="29297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7" name="pt47"/>
            <p:cNvSpPr/>
            <p:nvPr/>
          </p:nvSpPr>
          <p:spPr>
            <a:xfrm>
              <a:off x="1614502"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118576" y="36132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62264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126722"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630796"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4134869"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638943" y="353124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5143016" y="36952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pt55"/>
            <p:cNvSpPr/>
            <p:nvPr/>
          </p:nvSpPr>
          <p:spPr>
            <a:xfrm>
              <a:off x="5647089" y="484357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6" name="pt56"/>
            <p:cNvSpPr/>
            <p:nvPr/>
          </p:nvSpPr>
          <p:spPr>
            <a:xfrm>
              <a:off x="6151163" y="495293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7" name="pt57"/>
            <p:cNvSpPr/>
            <p:nvPr/>
          </p:nvSpPr>
          <p:spPr>
            <a:xfrm>
              <a:off x="6655236" y="323050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8" name="pt58"/>
            <p:cNvSpPr/>
            <p:nvPr/>
          </p:nvSpPr>
          <p:spPr>
            <a:xfrm>
              <a:off x="7159309"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9" name="pt59"/>
            <p:cNvSpPr/>
            <p:nvPr/>
          </p:nvSpPr>
          <p:spPr>
            <a:xfrm>
              <a:off x="7663383"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0" name="pt60"/>
            <p:cNvSpPr/>
            <p:nvPr/>
          </p:nvSpPr>
          <p:spPr>
            <a:xfrm>
              <a:off x="8167456" y="292976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61" name="tx61"/>
            <p:cNvSpPr/>
            <p:nvPr/>
          </p:nvSpPr>
          <p:spPr>
            <a:xfrm>
              <a:off x="1639328"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62" name="tx62"/>
            <p:cNvSpPr/>
            <p:nvPr/>
          </p:nvSpPr>
          <p:spPr>
            <a:xfrm>
              <a:off x="2143402" y="370772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50</a:t>
              </a:r>
            </a:p>
          </p:txBody>
        </p:sp>
        <p:sp>
          <p:nvSpPr>
            <p:cNvPr id="63" name="tx63"/>
            <p:cNvSpPr/>
            <p:nvPr/>
          </p:nvSpPr>
          <p:spPr>
            <a:xfrm>
              <a:off x="264747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4" name="tx64"/>
            <p:cNvSpPr/>
            <p:nvPr/>
          </p:nvSpPr>
          <p:spPr>
            <a:xfrm>
              <a:off x="3151548"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5" name="tx65"/>
            <p:cNvSpPr/>
            <p:nvPr/>
          </p:nvSpPr>
          <p:spPr>
            <a:xfrm>
              <a:off x="3655622"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6" name="tx66"/>
            <p:cNvSpPr/>
            <p:nvPr/>
          </p:nvSpPr>
          <p:spPr>
            <a:xfrm>
              <a:off x="4159695"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7" name="tx67"/>
            <p:cNvSpPr/>
            <p:nvPr/>
          </p:nvSpPr>
          <p:spPr>
            <a:xfrm>
              <a:off x="4663768" y="362565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53</a:t>
              </a:r>
            </a:p>
          </p:txBody>
        </p:sp>
        <p:sp>
          <p:nvSpPr>
            <p:cNvPr id="68" name="tx68"/>
            <p:cNvSpPr/>
            <p:nvPr/>
          </p:nvSpPr>
          <p:spPr>
            <a:xfrm>
              <a:off x="5167842" y="3791246"/>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47</a:t>
              </a:r>
            </a:p>
          </p:txBody>
        </p:sp>
        <p:sp>
          <p:nvSpPr>
            <p:cNvPr id="69" name="tx69"/>
            <p:cNvSpPr/>
            <p:nvPr/>
          </p:nvSpPr>
          <p:spPr>
            <a:xfrm>
              <a:off x="5671915" y="4939287"/>
              <a:ext cx="55265" cy="7137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a:t>
              </a:r>
            </a:p>
          </p:txBody>
        </p:sp>
        <p:sp>
          <p:nvSpPr>
            <p:cNvPr id="70" name="tx70"/>
            <p:cNvSpPr/>
            <p:nvPr/>
          </p:nvSpPr>
          <p:spPr>
            <a:xfrm>
              <a:off x="6175989" y="5048599"/>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a:t>
              </a:r>
            </a:p>
          </p:txBody>
        </p:sp>
        <p:sp>
          <p:nvSpPr>
            <p:cNvPr id="71" name="tx71"/>
            <p:cNvSpPr/>
            <p:nvPr/>
          </p:nvSpPr>
          <p:spPr>
            <a:xfrm>
              <a:off x="6680062" y="332496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64</a:t>
              </a:r>
            </a:p>
          </p:txBody>
        </p:sp>
        <p:sp>
          <p:nvSpPr>
            <p:cNvPr id="72" name="tx72"/>
            <p:cNvSpPr/>
            <p:nvPr/>
          </p:nvSpPr>
          <p:spPr>
            <a:xfrm>
              <a:off x="7184135"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73" name="tx73"/>
            <p:cNvSpPr/>
            <p:nvPr/>
          </p:nvSpPr>
          <p:spPr>
            <a:xfrm>
              <a:off x="7688209"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4" name="tx74"/>
            <p:cNvSpPr/>
            <p:nvPr/>
          </p:nvSpPr>
          <p:spPr>
            <a:xfrm>
              <a:off x="8192282" y="302543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75</a:t>
              </a:r>
            </a:p>
          </p:txBody>
        </p:sp>
        <p:sp>
          <p:nvSpPr>
            <p:cNvPr id="75" name="tx75"/>
            <p:cNvSpPr/>
            <p:nvPr/>
          </p:nvSpPr>
          <p:spPr>
            <a:xfrm>
              <a:off x="1639328"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76" name="tx76"/>
            <p:cNvSpPr/>
            <p:nvPr/>
          </p:nvSpPr>
          <p:spPr>
            <a:xfrm>
              <a:off x="2143402"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7" name="tx77"/>
            <p:cNvSpPr/>
            <p:nvPr/>
          </p:nvSpPr>
          <p:spPr>
            <a:xfrm>
              <a:off x="264747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8" name="tx78"/>
            <p:cNvSpPr/>
            <p:nvPr/>
          </p:nvSpPr>
          <p:spPr>
            <a:xfrm>
              <a:off x="3151548"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9" name="tx79"/>
            <p:cNvSpPr/>
            <p:nvPr/>
          </p:nvSpPr>
          <p:spPr>
            <a:xfrm>
              <a:off x="3655622"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80" name="tx80"/>
            <p:cNvSpPr/>
            <p:nvPr/>
          </p:nvSpPr>
          <p:spPr>
            <a:xfrm>
              <a:off x="4159695"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81" name="tx81"/>
            <p:cNvSpPr/>
            <p:nvPr/>
          </p:nvSpPr>
          <p:spPr>
            <a:xfrm>
              <a:off x="4663768" y="2811215"/>
              <a:ext cx="110531"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74</a:t>
              </a:r>
            </a:p>
          </p:txBody>
        </p:sp>
        <p:sp>
          <p:nvSpPr>
            <p:cNvPr id="82" name="tx82"/>
            <p:cNvSpPr/>
            <p:nvPr/>
          </p:nvSpPr>
          <p:spPr>
            <a:xfrm>
              <a:off x="5167842" y="393060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33</a:t>
              </a:r>
            </a:p>
          </p:txBody>
        </p:sp>
        <p:sp>
          <p:nvSpPr>
            <p:cNvPr id="83" name="tx83"/>
            <p:cNvSpPr/>
            <p:nvPr/>
          </p:nvSpPr>
          <p:spPr>
            <a:xfrm>
              <a:off x="5671915" y="428607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20</a:t>
              </a:r>
            </a:p>
          </p:txBody>
        </p:sp>
        <p:sp>
          <p:nvSpPr>
            <p:cNvPr id="84" name="tx84"/>
            <p:cNvSpPr/>
            <p:nvPr/>
          </p:nvSpPr>
          <p:spPr>
            <a:xfrm>
              <a:off x="6175989" y="4806750"/>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a:t>
              </a:r>
            </a:p>
          </p:txBody>
        </p:sp>
        <p:sp>
          <p:nvSpPr>
            <p:cNvPr id="85" name="tx85"/>
            <p:cNvSpPr/>
            <p:nvPr/>
          </p:nvSpPr>
          <p:spPr>
            <a:xfrm>
              <a:off x="6680062" y="308311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64</a:t>
              </a:r>
            </a:p>
          </p:txBody>
        </p:sp>
        <p:sp>
          <p:nvSpPr>
            <p:cNvPr id="86" name="tx86"/>
            <p:cNvSpPr/>
            <p:nvPr/>
          </p:nvSpPr>
          <p:spPr>
            <a:xfrm>
              <a:off x="7184135" y="2865604"/>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72</a:t>
              </a:r>
            </a:p>
          </p:txBody>
        </p:sp>
        <p:sp>
          <p:nvSpPr>
            <p:cNvPr id="87" name="tx87"/>
            <p:cNvSpPr/>
            <p:nvPr/>
          </p:nvSpPr>
          <p:spPr>
            <a:xfrm>
              <a:off x="7688209"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8" name="tx88"/>
            <p:cNvSpPr/>
            <p:nvPr/>
          </p:nvSpPr>
          <p:spPr>
            <a:xfrm>
              <a:off x="8192282" y="2783583"/>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75</a:t>
              </a:r>
            </a:p>
          </p:txBody>
        </p:sp>
        <p:sp>
          <p:nvSpPr>
            <p:cNvPr id="89" name="pl89"/>
            <p:cNvSpPr/>
            <p:nvPr/>
          </p:nvSpPr>
          <p:spPr>
            <a:xfrm>
              <a:off x="757200" y="5005098"/>
              <a:ext cx="8317210" cy="0"/>
            </a:xfrm>
            <a:custGeom>
              <a:avLst/>
              <a:pathLst>
                <a:path w="8317210" h="0">
                  <a:moveTo>
                    <a:pt x="0" y="0"/>
                  </a:moveTo>
                  <a:lnTo>
                    <a:pt x="8317210" y="0"/>
                  </a:lnTo>
                  <a:lnTo>
                    <a:pt x="8317210" y="0"/>
                  </a:lnTo>
                </a:path>
              </a:pathLst>
            </a:custGeom>
            <a:ln w="13550" cap="flat">
              <a:solidFill>
                <a:srgbClr val="A9A9A9">
                  <a:alpha val="100000"/>
                </a:srgbClr>
              </a:solidFill>
              <a:prstDash val="dash"/>
              <a:round/>
            </a:ln>
          </p:spPr>
          <p:txBody>
            <a:bodyPr/>
            <a:lstStyle/>
            <a:p/>
          </p:txBody>
        </p:sp>
        <p:sp>
          <p:nvSpPr>
            <p:cNvPr id="90" name="tx90"/>
            <p:cNvSpPr/>
            <p:nvPr/>
          </p:nvSpPr>
          <p:spPr>
            <a:xfrm>
              <a:off x="6353166" y="1858275"/>
              <a:ext cx="653791"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Switched to</a:t>
              </a:r>
            </a:p>
          </p:txBody>
        </p:sp>
        <p:sp>
          <p:nvSpPr>
            <p:cNvPr id="91" name="tx91"/>
            <p:cNvSpPr/>
            <p:nvPr/>
          </p:nvSpPr>
          <p:spPr>
            <a:xfrm>
              <a:off x="6219499" y="2041630"/>
              <a:ext cx="921124" cy="92384"/>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1 dose schedule</a:t>
              </a:r>
            </a:p>
          </p:txBody>
        </p:sp>
        <p:sp>
          <p:nvSpPr>
            <p:cNvPr id="92" name="rc92"/>
            <p:cNvSpPr/>
            <p:nvPr/>
          </p:nvSpPr>
          <p:spPr>
            <a:xfrm>
              <a:off x="757200" y="1833648"/>
              <a:ext cx="8317210" cy="3608891"/>
            </a:xfrm>
            <a:prstGeom prst="rect">
              <a:avLst/>
            </a:prstGeom>
            <a:ln w="13550" cap="rnd">
              <a:solidFill>
                <a:srgbClr val="BEBEBE">
                  <a:alpha val="100000"/>
                </a:srgbClr>
              </a:solidFill>
              <a:prstDash val="solid"/>
              <a:round/>
            </a:ln>
          </p:spPr>
          <p:txBody>
            <a:bodyPr/>
            <a:lstStyle/>
            <a:p/>
          </p:txBody>
        </p:sp>
        <p:sp>
          <p:nvSpPr>
            <p:cNvPr id="93" name="tx93"/>
            <p:cNvSpPr/>
            <p:nvPr/>
          </p:nvSpPr>
          <p:spPr>
            <a:xfrm>
              <a:off x="4647967" y="1661639"/>
              <a:ext cx="53567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Females</a:t>
              </a:r>
            </a:p>
          </p:txBody>
        </p:sp>
        <p:sp>
          <p:nvSpPr>
            <p:cNvPr id="94" name="tx94"/>
            <p:cNvSpPr/>
            <p:nvPr/>
          </p:nvSpPr>
          <p:spPr>
            <a:xfrm rot="-5400000">
              <a:off x="151132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2012</a:t>
              </a:r>
            </a:p>
          </p:txBody>
        </p:sp>
        <p:sp>
          <p:nvSpPr>
            <p:cNvPr id="95" name="tx95"/>
            <p:cNvSpPr/>
            <p:nvPr/>
          </p:nvSpPr>
          <p:spPr>
            <a:xfrm rot="-5400000">
              <a:off x="2015372"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2013</a:t>
              </a:r>
            </a:p>
          </p:txBody>
        </p:sp>
        <p:sp>
          <p:nvSpPr>
            <p:cNvPr id="96" name="tx96"/>
            <p:cNvSpPr/>
            <p:nvPr/>
          </p:nvSpPr>
          <p:spPr>
            <a:xfrm rot="-5400000">
              <a:off x="251947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97" name="tx97"/>
            <p:cNvSpPr/>
            <p:nvPr/>
          </p:nvSpPr>
          <p:spPr>
            <a:xfrm rot="-5400000">
              <a:off x="302354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98" name="tx98"/>
            <p:cNvSpPr/>
            <p:nvPr/>
          </p:nvSpPr>
          <p:spPr>
            <a:xfrm rot="-5400000">
              <a:off x="35276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99" name="tx99"/>
            <p:cNvSpPr/>
            <p:nvPr/>
          </p:nvSpPr>
          <p:spPr>
            <a:xfrm rot="-5400000">
              <a:off x="403169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0" name="tx100"/>
            <p:cNvSpPr/>
            <p:nvPr/>
          </p:nvSpPr>
          <p:spPr>
            <a:xfrm rot="-5400000">
              <a:off x="453576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1" name="tx101"/>
            <p:cNvSpPr/>
            <p:nvPr/>
          </p:nvSpPr>
          <p:spPr>
            <a:xfrm rot="-5400000">
              <a:off x="503984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2" name="tx102"/>
            <p:cNvSpPr/>
            <p:nvPr/>
          </p:nvSpPr>
          <p:spPr>
            <a:xfrm rot="-5400000">
              <a:off x="55439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3" name="tx103"/>
            <p:cNvSpPr/>
            <p:nvPr/>
          </p:nvSpPr>
          <p:spPr>
            <a:xfrm rot="-5400000">
              <a:off x="604798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4" name="tx104"/>
            <p:cNvSpPr/>
            <p:nvPr/>
          </p:nvSpPr>
          <p:spPr>
            <a:xfrm rot="-5400000">
              <a:off x="655206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5" name="tx105"/>
            <p:cNvSpPr/>
            <p:nvPr/>
          </p:nvSpPr>
          <p:spPr>
            <a:xfrm rot="-5400000">
              <a:off x="7056106"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6" name="tx106"/>
            <p:cNvSpPr/>
            <p:nvPr/>
          </p:nvSpPr>
          <p:spPr>
            <a:xfrm rot="-5400000">
              <a:off x="7560207"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7" name="tx107"/>
            <p:cNvSpPr/>
            <p:nvPr/>
          </p:nvSpPr>
          <p:spPr>
            <a:xfrm rot="-5400000">
              <a:off x="806428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8" name="tx10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09" name="tx10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10" name="tx11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11" name="tx11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12" name="tx11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13" name="tx11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14" name="tx114"/>
            <p:cNvSpPr/>
            <p:nvPr/>
          </p:nvSpPr>
          <p:spPr>
            <a:xfrm rot="-5400000">
              <a:off x="-52544" y="3572541"/>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115" name="pl11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16" name="pl11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17" name="tx11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18" name="tx11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19" name="tx119"/>
            <p:cNvSpPr/>
            <p:nvPr/>
          </p:nvSpPr>
          <p:spPr>
            <a:xfrm>
              <a:off x="757200" y="1330710"/>
              <a:ext cx="53388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Human papillomavirus (HPV) vaccine coverage (%), Mexico, 2012-2025</a:t>
              </a:r>
            </a:p>
          </p:txBody>
        </p:sp>
        <p:sp>
          <p:nvSpPr>
            <p:cNvPr id="120" name="tx120"/>
            <p:cNvSpPr/>
            <p:nvPr/>
          </p:nvSpPr>
          <p:spPr>
            <a:xfrm>
              <a:off x="4881773" y="6466099"/>
              <a:ext cx="4192637"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121" name="tx121"/>
            <p:cNvSpPr/>
            <p:nvPr/>
          </p:nvSpPr>
          <p:spPr>
            <a:xfrm>
              <a:off x="1135358" y="6586855"/>
              <a:ext cx="793905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For some countries, if HPV vaccine is in the schedule, but the country did not report data in a given year, HPV programme coverage estimates are not produced.</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The first year of HPV programme coverage estimates in Mexico was 2012.
In 2025, first dose (HPV1) programme coverage among girls was 75%. In 2025, last dose (HPVc) programme coverage among girls was 75%.</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HPV last dose coverage among girls remained at 75%, following switch to single dose in 2022.</a:t>
            </a:r>
          </a:p>
        </p:txBody>
      </p:sp>
      <p:grpSp xmlns:pic="http://schemas.openxmlformats.org/drawingml/2006/picture">
        <p:nvGrpSpPr>
          <p:cNvPr id="124" name=""/>
          <p:cNvGrpSpPr/>
          <p:nvPr/>
        </p:nvGrpSpPr>
        <p:grpSpPr>
          <a:xfrm>
            <a:off x="292608" y="1005840"/>
            <a:ext cx="8595360" cy="28575"/>
            <a:chOff x="292608" y="1005840"/>
            <a:chExt cx="8595360" cy="28575"/>
          </a:xfrm>
        </p:grpSpPr>
        <p:sp>
          <p:nvSpPr>
            <p:cNvPr id="12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Definitions of immunization terms</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00" i="0" b="1" u="none">
                <a:solidFill>
                  <a:srgbClr val="FFFFFF">
                    <a:alpha val="100000"/>
                  </a:srgbClr>
                </a:solidFill>
                <a:latin typeface="Aptos (Body)"/>
                <a:cs typeface="Aptos (Body)"/>
                <a:ea typeface="Aptos (Body)"/>
                <a:sym typeface="Aptos (Body)"/>
              </a:rPr>
              <a:t>Vaccine coverage
</a:t>
            </a:r>
            <a:r>
              <a:rPr cap="none" sz="1200" i="0" b="0" u="none">
                <a:solidFill>
                  <a:srgbClr val="FFFFFF">
                    <a:alpha val="100000"/>
                  </a:srgbClr>
                </a:solidFill>
                <a:latin typeface="Aptos (Body)"/>
                <a:cs typeface="Aptos (Body)"/>
                <a:ea typeface="Aptos (Body)"/>
                <a:sym typeface="Aptos (Body)"/>
              </a:rPr>
              <a:t>Percentage of infants (children under one year of age) who received certain vaccine-doses. For example, coverage of DTP3 is the percentage of infants who received all three doses of diphtheria, tetanus, and pertussis (DTP) vaccine.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Unvaccinated
</a:t>
            </a:r>
            <a:r>
              <a:rPr cap="none" sz="1200" i="0" b="0" u="none">
                <a:solidFill>
                  <a:srgbClr val="FFFFFF">
                    <a:alpha val="100000"/>
                  </a:srgbClr>
                </a:solidFill>
                <a:latin typeface="Aptos (Body)"/>
                <a:cs typeface="Aptos (Body)"/>
                <a:ea typeface="Aptos (Body)"/>
                <a:sym typeface="Aptos (Body)"/>
              </a:rPr>
              <a:t>An infant that did not receive the first dose of a vaccine series. The term zero-dose is used to describe children unvaccinated with DTP1.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Under-vaccinated
</a:t>
            </a:r>
            <a:r>
              <a:rPr cap="none" sz="1200" i="0" b="0" u="none">
                <a:solidFill>
                  <a:srgbClr val="FFFFFF">
                    <a:alpha val="100000"/>
                  </a:srgbClr>
                </a:solidFill>
                <a:latin typeface="Aptos (Body)"/>
                <a:cs typeface="Aptos (Body)"/>
                <a:ea typeface="Aptos (Body)"/>
                <a:sym typeface="Aptos (Body)"/>
              </a:rPr>
              <a:t>An infant who received some but not all the recommended vaccine-doses in the national schedule.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Vaccine-Doses
</a:t>
            </a:r>
            <a:r>
              <a:rPr cap="none" sz="1200" i="0" b="0" u="none">
                <a:solidFill>
                  <a:srgbClr val="FFFFFF">
                    <a:alpha val="100000"/>
                  </a:srgbClr>
                </a:solidFill>
                <a:latin typeface="Aptos (Body)"/>
                <a:cs typeface="Aptos (Body)"/>
                <a:ea typeface="Aptos (Body)"/>
                <a:sym typeface="Aptos (Body)"/>
              </a:rPr>
              <a:t>•  Bacillus Calmette-Guerin (BCG): vaccine against tuberculosis
</a:t>
            </a:r>
            <a:r>
              <a:rPr cap="none" sz="1200" i="0" b="0" u="none">
                <a:solidFill>
                  <a:srgbClr val="FFFFFF">
                    <a:alpha val="100000"/>
                  </a:srgbClr>
                </a:solidFill>
                <a:latin typeface="Aptos (Body)"/>
                <a:cs typeface="Aptos (Body)"/>
                <a:ea typeface="Aptos (Body)"/>
                <a:sym typeface="Aptos (Body)"/>
              </a:rPr>
              <a:t>•  Hepatitis B birth dose, given within 24 hours after birth (HepBB)
</a:t>
            </a:r>
            <a:r>
              <a:rPr cap="none" sz="1200" i="0" b="0" u="none">
                <a:solidFill>
                  <a:srgbClr val="FFFFFF">
                    <a:alpha val="100000"/>
                  </a:srgbClr>
                </a:solidFill>
                <a:latin typeface="Aptos (Body)"/>
                <a:cs typeface="Aptos (Body)"/>
                <a:ea typeface="Aptos (Body)"/>
                <a:sym typeface="Aptos (Body)"/>
              </a:rPr>
              <a:t>•  Diphtheria, tetanus, and pertussis vaccine, first dose (DTP1) and third dose (DTP3)
</a:t>
            </a:r>
            <a:r>
              <a:rPr cap="none" sz="1200" i="0" b="0" u="none">
                <a:solidFill>
                  <a:srgbClr val="FFFFFF">
                    <a:alpha val="100000"/>
                  </a:srgbClr>
                </a:solidFill>
                <a:latin typeface="Aptos (Body)"/>
                <a:cs typeface="Aptos (Body)"/>
                <a:ea typeface="Aptos (Body)"/>
                <a:sym typeface="Aptos (Body)"/>
              </a:rPr>
              <a:t>•  Hepatitis B vaccine, third dose (HepB3)
</a:t>
            </a:r>
            <a:r>
              <a:rPr cap="none" sz="1200" i="0" b="0" u="none">
                <a:solidFill>
                  <a:srgbClr val="FFFFFF">
                    <a:alpha val="100000"/>
                  </a:srgbClr>
                </a:solidFill>
                <a:latin typeface="Aptos (Body)"/>
                <a:cs typeface="Aptos (Body)"/>
                <a:ea typeface="Aptos (Body)"/>
                <a:sym typeface="Aptos (Body)"/>
              </a:rPr>
              <a:t>•  Haemophilus influenzae type b vaccine, third dose (Hib3)
</a:t>
            </a:r>
            <a:r>
              <a:rPr cap="none" sz="1200" i="0" b="0" u="none">
                <a:solidFill>
                  <a:srgbClr val="FFFFFF">
                    <a:alpha val="100000"/>
                  </a:srgbClr>
                </a:solidFill>
                <a:latin typeface="Aptos (Body)"/>
                <a:cs typeface="Aptos (Body)"/>
                <a:ea typeface="Aptos (Body)"/>
                <a:sym typeface="Aptos (Body)"/>
              </a:rPr>
              <a:t>•  Inactivated polio vaccine, first dose (IPV1) and last dose (IPVC) 
</a:t>
            </a:r>
            <a:r>
              <a:rPr cap="none" sz="1200" i="0" b="0" u="none">
                <a:solidFill>
                  <a:srgbClr val="FFFFFF">
                    <a:alpha val="100000"/>
                  </a:srgbClr>
                </a:solidFill>
                <a:latin typeface="Aptos (Body)"/>
                <a:cs typeface="Aptos (Body)"/>
                <a:ea typeface="Aptos (Body)"/>
                <a:sym typeface="Aptos (Body)"/>
              </a:rPr>
              <a:t>•  Measles containing vaccine, first dose (MCV1) and second dose (MCV2)
</a:t>
            </a:r>
            <a:r>
              <a:rPr cap="none" sz="1200" i="0" b="0" u="none">
                <a:solidFill>
                  <a:srgbClr val="FFFFFF">
                    <a:alpha val="100000"/>
                  </a:srgbClr>
                </a:solidFill>
                <a:latin typeface="Aptos (Body)"/>
                <a:cs typeface="Aptos (Body)"/>
                <a:ea typeface="Aptos (Body)"/>
                <a:sym typeface="Aptos (Body)"/>
              </a:rPr>
              <a:t>•  Rotavirus vaccine, last dose (RotaC)
</a:t>
            </a:r>
            <a:r>
              <a:rPr cap="none" sz="1200" i="0" b="0" u="none">
                <a:solidFill>
                  <a:srgbClr val="FFFFFF">
                    <a:alpha val="100000"/>
                  </a:srgbClr>
                </a:solidFill>
                <a:latin typeface="Aptos (Body)"/>
                <a:cs typeface="Aptos (Body)"/>
                <a:ea typeface="Aptos (Body)"/>
                <a:sym typeface="Aptos (Body)"/>
              </a:rPr>
              <a:t>•  Pneumococcal vaccine, last dose (PCVC)
</a:t>
            </a:r>
            <a:r>
              <a:rPr cap="none" sz="1200" i="0" b="0" u="none">
                <a:solidFill>
                  <a:srgbClr val="FFFFFF">
                    <a:alpha val="100000"/>
                  </a:srgbClr>
                </a:solidFill>
                <a:latin typeface="Aptos (Body)"/>
                <a:cs typeface="Aptos (Body)"/>
                <a:ea typeface="Aptos (Body)"/>
                <a:sym typeface="Aptos (Body)"/>
              </a:rPr>
              <a:t>•  Yellow Fever vaccine (YFV) 
</a:t>
            </a:r>
            <a:r>
              <a:rPr cap="none" sz="1200" i="0" b="0" u="none">
                <a:solidFill>
                  <a:srgbClr val="FFFFFF">
                    <a:alpha val="100000"/>
                  </a:srgbClr>
                </a:solidFill>
                <a:latin typeface="Aptos (Body)"/>
                <a:cs typeface="Aptos (Body)"/>
                <a:ea typeface="Aptos (Body)"/>
                <a:sym typeface="Aptos (Body)"/>
              </a:rPr>
              <a:t>•  Meningococcal A vaccine (MengA) 
</a:t>
            </a:r>
            <a:r>
              <a:rPr cap="none" sz="1200" i="0" b="0" u="none">
                <a:solidFill>
                  <a:srgbClr val="FFFFFF">
                    <a:alpha val="100000"/>
                  </a:srgbClr>
                </a:solidFill>
                <a:latin typeface="Aptos (Body)"/>
                <a:cs typeface="Aptos (Body)"/>
                <a:ea typeface="Aptos (Body)"/>
                <a:sym typeface="Aptos (Body)"/>
              </a:rPr>
              <a:t>•  Human papillomavirus vaccine, first dose (HPV1) and last dose (HPVc): vaccine to protect against certain types of human papillomavirus that can lead to cancer or genital warts
</a:t>
            </a:r>
            <a:r>
              <a:rPr cap="none" sz="1200" i="0" b="0" u="none">
                <a:solidFill>
                  <a:srgbClr val="FFFFFF">
                    <a:alpha val="100000"/>
                  </a:srgbClr>
                </a:solidFill>
                <a:latin typeface="Aptos (Body)"/>
                <a:cs typeface="Aptos (Body)"/>
                <a:ea typeface="Aptos (Body)"/>
                <a:sym typeface="Aptos (Body)"/>
              </a:rPr>
              <a:t>
</a:t>
            </a:r>
            <a:r>
              <a:rPr cap="none" sz="1200" i="0" b="1" u="none">
                <a:solidFill>
                  <a:srgbClr val="FFFFFF">
                    <a:alpha val="100000"/>
                  </a:srgbClr>
                </a:solidFill>
                <a:latin typeface="Aptos (Body)"/>
                <a:cs typeface="Aptos (Body)"/>
                <a:ea typeface="Aptos (Body)"/>
                <a:sym typeface="Aptos (Body)"/>
              </a:rPr>
              <a:t>The Immunization Agenda 2030 (IA2030)
</a:t>
            </a:r>
            <a:r>
              <a:rPr cap="none" sz="1200" i="0" b="0" u="none">
                <a:solidFill>
                  <a:srgbClr val="FFFFFF">
                    <a:alpha val="100000"/>
                  </a:srgbClr>
                </a:solidFill>
                <a:latin typeface="Aptos (Body)"/>
                <a:cs typeface="Aptos (Body)"/>
                <a:ea typeface="Aptos (Body)"/>
                <a:sym typeface="Aptos (Body)"/>
              </a:rPr>
              <a:t>The IA2030 is a global strategy endorsed by the World Health Assembly aiming to ensure everyone, everywhere, at every age benefits from vaccines for improved health and well-being by 2030. It focuses on increasing vaccine coverage, equity, sustainability and pandemic preparedness while promoting life-course immunization and integrating immunization with other health services.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1392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212048"/>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61017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300829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2559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148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51298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91110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30923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707355"/>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10547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40641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955008"/>
              <a:ext cx="0" cy="3310325"/>
            </a:xfrm>
            <a:custGeom>
              <a:avLst/>
              <a:pathLst>
                <a:path w="0" h="3310325">
                  <a:moveTo>
                    <a:pt x="0" y="3310325"/>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135571"/>
              <a:ext cx="6481656" cy="812534"/>
            </a:xfrm>
            <a:custGeom>
              <a:avLst/>
              <a:pathLst>
                <a:path w="6481656" h="812534">
                  <a:moveTo>
                    <a:pt x="0" y="60187"/>
                  </a:moveTo>
                  <a:lnTo>
                    <a:pt x="259266" y="60187"/>
                  </a:lnTo>
                  <a:lnTo>
                    <a:pt x="518532" y="60187"/>
                  </a:lnTo>
                  <a:lnTo>
                    <a:pt x="777798" y="30093"/>
                  </a:lnTo>
                  <a:lnTo>
                    <a:pt x="1037065" y="30093"/>
                  </a:lnTo>
                  <a:lnTo>
                    <a:pt x="1296331" y="30093"/>
                  </a:lnTo>
                  <a:lnTo>
                    <a:pt x="1555597" y="30093"/>
                  </a:lnTo>
                  <a:lnTo>
                    <a:pt x="1814863" y="30093"/>
                  </a:lnTo>
                  <a:lnTo>
                    <a:pt x="2074130" y="90281"/>
                  </a:lnTo>
                  <a:lnTo>
                    <a:pt x="2333396" y="120375"/>
                  </a:lnTo>
                  <a:lnTo>
                    <a:pt x="2592662" y="120375"/>
                  </a:lnTo>
                  <a:lnTo>
                    <a:pt x="2851928" y="60187"/>
                  </a:lnTo>
                  <a:lnTo>
                    <a:pt x="3111195" y="0"/>
                  </a:lnTo>
                  <a:lnTo>
                    <a:pt x="3370461" y="481501"/>
                  </a:lnTo>
                  <a:lnTo>
                    <a:pt x="3629727" y="361126"/>
                  </a:lnTo>
                  <a:lnTo>
                    <a:pt x="3888994" y="361126"/>
                  </a:lnTo>
                  <a:lnTo>
                    <a:pt x="4148260" y="180563"/>
                  </a:lnTo>
                  <a:lnTo>
                    <a:pt x="4407526" y="421314"/>
                  </a:lnTo>
                  <a:lnTo>
                    <a:pt x="4666792" y="331032"/>
                  </a:lnTo>
                  <a:lnTo>
                    <a:pt x="4926059" y="511595"/>
                  </a:lnTo>
                  <a:lnTo>
                    <a:pt x="5185325" y="812534"/>
                  </a:lnTo>
                  <a:lnTo>
                    <a:pt x="5444591" y="631971"/>
                  </a:lnTo>
                  <a:lnTo>
                    <a:pt x="5703857" y="481501"/>
                  </a:lnTo>
                  <a:lnTo>
                    <a:pt x="5963124" y="421314"/>
                  </a:lnTo>
                  <a:lnTo>
                    <a:pt x="6222390" y="631971"/>
                  </a:lnTo>
                  <a:lnTo>
                    <a:pt x="6481656" y="300938"/>
                  </a:lnTo>
                </a:path>
              </a:pathLst>
            </a:custGeom>
            <a:ln w="27101" cap="flat">
              <a:solidFill>
                <a:srgbClr val="F8766D">
                  <a:alpha val="100000"/>
                </a:srgbClr>
              </a:solidFill>
              <a:prstDash val="solid"/>
              <a:round/>
            </a:ln>
          </p:spPr>
          <p:txBody>
            <a:bodyPr/>
            <a:lstStyle/>
            <a:p/>
          </p:txBody>
        </p:sp>
        <p:sp>
          <p:nvSpPr>
            <p:cNvPr id="28" name="pl28"/>
            <p:cNvSpPr/>
            <p:nvPr/>
          </p:nvSpPr>
          <p:spPr>
            <a:xfrm>
              <a:off x="1439019" y="2135571"/>
              <a:ext cx="6481656" cy="1324130"/>
            </a:xfrm>
            <a:custGeom>
              <a:avLst/>
              <a:pathLst>
                <a:path w="6481656" h="1324130">
                  <a:moveTo>
                    <a:pt x="0" y="30093"/>
                  </a:moveTo>
                  <a:lnTo>
                    <a:pt x="259266" y="0"/>
                  </a:lnTo>
                  <a:lnTo>
                    <a:pt x="518532" y="300938"/>
                  </a:lnTo>
                  <a:lnTo>
                    <a:pt x="777798" y="90281"/>
                  </a:lnTo>
                  <a:lnTo>
                    <a:pt x="1037065" y="60187"/>
                  </a:lnTo>
                  <a:lnTo>
                    <a:pt x="1296331" y="60187"/>
                  </a:lnTo>
                  <a:lnTo>
                    <a:pt x="1555597" y="240750"/>
                  </a:lnTo>
                  <a:lnTo>
                    <a:pt x="1814863" y="421314"/>
                  </a:lnTo>
                  <a:lnTo>
                    <a:pt x="2074130" y="150469"/>
                  </a:lnTo>
                  <a:lnTo>
                    <a:pt x="2333396" y="210657"/>
                  </a:lnTo>
                  <a:lnTo>
                    <a:pt x="2592662" y="240750"/>
                  </a:lnTo>
                  <a:lnTo>
                    <a:pt x="2851928" y="60187"/>
                  </a:lnTo>
                  <a:lnTo>
                    <a:pt x="3111195" y="210657"/>
                  </a:lnTo>
                  <a:lnTo>
                    <a:pt x="3370461" y="692158"/>
                  </a:lnTo>
                  <a:lnTo>
                    <a:pt x="3629727" y="90281"/>
                  </a:lnTo>
                  <a:lnTo>
                    <a:pt x="3888994" y="90281"/>
                  </a:lnTo>
                  <a:lnTo>
                    <a:pt x="4148260" y="30093"/>
                  </a:lnTo>
                  <a:lnTo>
                    <a:pt x="4407526" y="1113473"/>
                  </a:lnTo>
                  <a:lnTo>
                    <a:pt x="4666792" y="0"/>
                  </a:lnTo>
                  <a:lnTo>
                    <a:pt x="4926059" y="1324130"/>
                  </a:lnTo>
                  <a:lnTo>
                    <a:pt x="5185325" y="601877"/>
                  </a:lnTo>
                  <a:lnTo>
                    <a:pt x="5444591" y="60187"/>
                  </a:lnTo>
                  <a:lnTo>
                    <a:pt x="5703857" y="481501"/>
                  </a:lnTo>
                  <a:lnTo>
                    <a:pt x="5963124" y="752346"/>
                  </a:lnTo>
                  <a:lnTo>
                    <a:pt x="6222390" y="902816"/>
                  </a:lnTo>
                  <a:lnTo>
                    <a:pt x="6481656" y="902816"/>
                  </a:lnTo>
                </a:path>
              </a:pathLst>
            </a:custGeom>
            <a:ln w="27101" cap="flat">
              <a:solidFill>
                <a:srgbClr val="7CAE00">
                  <a:alpha val="100000"/>
                </a:srgbClr>
              </a:solidFill>
              <a:prstDash val="solid"/>
              <a:round/>
            </a:ln>
          </p:spPr>
          <p:txBody>
            <a:bodyPr/>
            <a:lstStyle/>
            <a:p/>
          </p:txBody>
        </p:sp>
        <p:sp>
          <p:nvSpPr>
            <p:cNvPr id="29" name="pl29"/>
            <p:cNvSpPr/>
            <p:nvPr/>
          </p:nvSpPr>
          <p:spPr>
            <a:xfrm>
              <a:off x="3513149" y="2135571"/>
              <a:ext cx="4407526" cy="2557978"/>
            </a:xfrm>
            <a:custGeom>
              <a:avLst/>
              <a:pathLst>
                <a:path w="4407526" h="2557978">
                  <a:moveTo>
                    <a:pt x="0" y="2557978"/>
                  </a:moveTo>
                  <a:lnTo>
                    <a:pt x="259266" y="1594975"/>
                  </a:lnTo>
                  <a:lnTo>
                    <a:pt x="518532" y="210657"/>
                  </a:lnTo>
                  <a:lnTo>
                    <a:pt x="777798" y="30093"/>
                  </a:lnTo>
                  <a:lnTo>
                    <a:pt x="1037065" y="0"/>
                  </a:lnTo>
                  <a:lnTo>
                    <a:pt x="1296331" y="451408"/>
                  </a:lnTo>
                  <a:lnTo>
                    <a:pt x="1555597" y="150469"/>
                  </a:lnTo>
                  <a:lnTo>
                    <a:pt x="1814863" y="180563"/>
                  </a:lnTo>
                  <a:lnTo>
                    <a:pt x="2074130" y="210657"/>
                  </a:lnTo>
                  <a:lnTo>
                    <a:pt x="2333396" y="210657"/>
                  </a:lnTo>
                  <a:lnTo>
                    <a:pt x="2592662" y="331032"/>
                  </a:lnTo>
                  <a:lnTo>
                    <a:pt x="2851928" y="391220"/>
                  </a:lnTo>
                  <a:lnTo>
                    <a:pt x="3111195" y="662065"/>
                  </a:lnTo>
                  <a:lnTo>
                    <a:pt x="3370461" y="481501"/>
                  </a:lnTo>
                  <a:lnTo>
                    <a:pt x="3629727" y="451408"/>
                  </a:lnTo>
                  <a:lnTo>
                    <a:pt x="3888994" y="631971"/>
                  </a:lnTo>
                  <a:lnTo>
                    <a:pt x="4148260" y="692158"/>
                  </a:lnTo>
                  <a:lnTo>
                    <a:pt x="4407526" y="631971"/>
                  </a:lnTo>
                </a:path>
              </a:pathLst>
            </a:custGeom>
            <a:ln w="27101" cap="flat">
              <a:solidFill>
                <a:srgbClr val="00BFC4">
                  <a:alpha val="100000"/>
                </a:srgbClr>
              </a:solidFill>
              <a:prstDash val="solid"/>
              <a:round/>
            </a:ln>
          </p:spPr>
          <p:txBody>
            <a:bodyPr/>
            <a:lstStyle/>
            <a:p/>
          </p:txBody>
        </p:sp>
        <p:sp>
          <p:nvSpPr>
            <p:cNvPr id="30" name="pl30"/>
            <p:cNvSpPr/>
            <p:nvPr/>
          </p:nvSpPr>
          <p:spPr>
            <a:xfrm>
              <a:off x="4550214" y="2857824"/>
              <a:ext cx="3370461" cy="2226946"/>
            </a:xfrm>
            <a:custGeom>
              <a:avLst/>
              <a:pathLst>
                <a:path w="3370461" h="2226946">
                  <a:moveTo>
                    <a:pt x="0" y="902816"/>
                  </a:moveTo>
                  <a:lnTo>
                    <a:pt x="259266" y="752346"/>
                  </a:lnTo>
                  <a:lnTo>
                    <a:pt x="518532" y="631971"/>
                  </a:lnTo>
                  <a:lnTo>
                    <a:pt x="777798" y="692158"/>
                  </a:lnTo>
                  <a:lnTo>
                    <a:pt x="1037065" y="631971"/>
                  </a:lnTo>
                  <a:lnTo>
                    <a:pt x="1296331" y="631971"/>
                  </a:lnTo>
                  <a:lnTo>
                    <a:pt x="1555597" y="662065"/>
                  </a:lnTo>
                  <a:lnTo>
                    <a:pt x="1814863" y="842628"/>
                  </a:lnTo>
                  <a:lnTo>
                    <a:pt x="2074130" y="2106570"/>
                  </a:lnTo>
                  <a:lnTo>
                    <a:pt x="2333396" y="2226946"/>
                  </a:lnTo>
                  <a:lnTo>
                    <a:pt x="2592662" y="331032"/>
                  </a:lnTo>
                  <a:lnTo>
                    <a:pt x="2851928" y="90281"/>
                  </a:lnTo>
                  <a:lnTo>
                    <a:pt x="3111195" y="0"/>
                  </a:lnTo>
                  <a:lnTo>
                    <a:pt x="3370461"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406416"/>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98133"/>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3000011"/>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72916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819447"/>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157382"/>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1400642" y="212728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474772" y="465517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4511838" y="372226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8689" y="2395842"/>
              <a:ext cx="241252" cy="37842"/>
            </a:xfrm>
            <a:custGeom>
              <a:avLst/>
              <a:pathLst>
                <a:path w="241252" h="37842">
                  <a:moveTo>
                    <a:pt x="241252" y="0"/>
                  </a:moveTo>
                  <a:lnTo>
                    <a:pt x="0" y="37842"/>
                  </a:lnTo>
                </a:path>
              </a:pathLst>
            </a:custGeom>
          </p:spPr>
          <p:txBody>
            <a:bodyPr/>
            <a:lstStyle/>
            <a:p/>
          </p:txBody>
        </p:sp>
        <p:sp>
          <p:nvSpPr>
            <p:cNvPr id="41" name="pl41"/>
            <p:cNvSpPr/>
            <p:nvPr/>
          </p:nvSpPr>
          <p:spPr>
            <a:xfrm>
              <a:off x="7936731" y="2697764"/>
              <a:ext cx="243210" cy="65457"/>
            </a:xfrm>
            <a:custGeom>
              <a:avLst/>
              <a:pathLst>
                <a:path w="243210" h="65457">
                  <a:moveTo>
                    <a:pt x="243210" y="0"/>
                  </a:moveTo>
                  <a:lnTo>
                    <a:pt x="0" y="65457"/>
                  </a:lnTo>
                </a:path>
              </a:pathLst>
            </a:custGeom>
          </p:spPr>
          <p:txBody>
            <a:bodyPr/>
            <a:lstStyle/>
            <a:p/>
          </p:txBody>
        </p:sp>
        <p:sp>
          <p:nvSpPr>
            <p:cNvPr id="42" name="pl42"/>
            <p:cNvSpPr/>
            <p:nvPr/>
          </p:nvSpPr>
          <p:spPr>
            <a:xfrm>
              <a:off x="7936876" y="2862057"/>
              <a:ext cx="243065" cy="63515"/>
            </a:xfrm>
            <a:custGeom>
              <a:avLst/>
              <a:pathLst>
                <a:path w="243065" h="63515">
                  <a:moveTo>
                    <a:pt x="243065" y="63515"/>
                  </a:moveTo>
                  <a:lnTo>
                    <a:pt x="0" y="0"/>
                  </a:lnTo>
                </a:path>
              </a:pathLst>
            </a:custGeom>
          </p:spPr>
          <p:txBody>
            <a:bodyPr/>
            <a:lstStyle/>
            <a:p/>
          </p:txBody>
        </p:sp>
        <p:sp>
          <p:nvSpPr>
            <p:cNvPr id="43" name="pl43"/>
            <p:cNvSpPr/>
            <p:nvPr/>
          </p:nvSpPr>
          <p:spPr>
            <a:xfrm>
              <a:off x="7931642" y="3044767"/>
              <a:ext cx="248300" cy="144459"/>
            </a:xfrm>
            <a:custGeom>
              <a:avLst/>
              <a:pathLst>
                <a:path w="248300" h="144459">
                  <a:moveTo>
                    <a:pt x="248300" y="144459"/>
                  </a:moveTo>
                  <a:lnTo>
                    <a:pt x="0" y="0"/>
                  </a:lnTo>
                </a:path>
              </a:pathLst>
            </a:custGeom>
          </p:spPr>
          <p:txBody>
            <a:bodyPr/>
            <a:lstStyle/>
            <a:p/>
          </p:txBody>
        </p:sp>
        <p:sp>
          <p:nvSpPr>
            <p:cNvPr id="44" name="pg44"/>
            <p:cNvSpPr/>
            <p:nvPr/>
          </p:nvSpPr>
          <p:spPr>
            <a:xfrm>
              <a:off x="8111362" y="2301320"/>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42162"/>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89%</a:t>
              </a:r>
            </a:p>
          </p:txBody>
        </p:sp>
        <p:sp>
          <p:nvSpPr>
            <p:cNvPr id="46" name="pg46"/>
            <p:cNvSpPr/>
            <p:nvPr/>
          </p:nvSpPr>
          <p:spPr>
            <a:xfrm>
              <a:off x="8111362" y="258356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62440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78%</a:t>
              </a:r>
            </a:p>
          </p:txBody>
        </p:sp>
        <p:sp>
          <p:nvSpPr>
            <p:cNvPr id="48" name="pg48"/>
            <p:cNvSpPr/>
            <p:nvPr/>
          </p:nvSpPr>
          <p:spPr>
            <a:xfrm>
              <a:off x="8111362" y="2856279"/>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9" name="tx49"/>
            <p:cNvSpPr/>
            <p:nvPr/>
          </p:nvSpPr>
          <p:spPr>
            <a:xfrm>
              <a:off x="8134222" y="2897120"/>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75%</a:t>
              </a:r>
            </a:p>
          </p:txBody>
        </p:sp>
        <p:sp>
          <p:nvSpPr>
            <p:cNvPr id="50" name="pg50"/>
            <p:cNvSpPr/>
            <p:nvPr/>
          </p:nvSpPr>
          <p:spPr>
            <a:xfrm>
              <a:off x="8111362" y="3129286"/>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1" name="tx51"/>
            <p:cNvSpPr/>
            <p:nvPr/>
          </p:nvSpPr>
          <p:spPr>
            <a:xfrm>
              <a:off x="8134222" y="3170127"/>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69%</a:t>
              </a:r>
            </a:p>
          </p:txBody>
        </p:sp>
        <p:sp>
          <p:nvSpPr>
            <p:cNvPr id="52" name="pg52"/>
            <p:cNvSpPr/>
            <p:nvPr/>
          </p:nvSpPr>
          <p:spPr>
            <a:xfrm>
              <a:off x="1174471" y="2248028"/>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220191" y="229183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97</a:t>
              </a:r>
            </a:p>
          </p:txBody>
        </p:sp>
        <p:sp>
          <p:nvSpPr>
            <p:cNvPr id="54" name="pg54"/>
            <p:cNvSpPr/>
            <p:nvPr/>
          </p:nvSpPr>
          <p:spPr>
            <a:xfrm>
              <a:off x="1504847" y="2009694"/>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1550567" y="205349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98</a:t>
              </a:r>
            </a:p>
          </p:txBody>
        </p:sp>
        <p:sp>
          <p:nvSpPr>
            <p:cNvPr id="56" name="pg56"/>
            <p:cNvSpPr/>
            <p:nvPr/>
          </p:nvSpPr>
          <p:spPr>
            <a:xfrm>
              <a:off x="3215046" y="4675179"/>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260766" y="4720529"/>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14</a:t>
              </a:r>
            </a:p>
          </p:txBody>
        </p:sp>
        <p:sp>
          <p:nvSpPr>
            <p:cNvPr id="58" name="pg58"/>
            <p:cNvSpPr/>
            <p:nvPr/>
          </p:nvSpPr>
          <p:spPr>
            <a:xfrm>
              <a:off x="4615121" y="359742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4660841" y="3641601"/>
              <a:ext cx="140675" cy="9207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45</a:t>
              </a:r>
            </a:p>
          </p:txBody>
        </p:sp>
        <p:sp>
          <p:nvSpPr>
            <p:cNvPr id="60" name="tx60"/>
            <p:cNvSpPr/>
            <p:nvPr/>
          </p:nvSpPr>
          <p:spPr>
            <a:xfrm>
              <a:off x="663492" y="5062749"/>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6087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85899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25711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65524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205336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35430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52544" y="3544618"/>
              <a:ext cx="86180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Coverage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2008319" y="1330710"/>
              <a:ext cx="586158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SDG 3.b.1: Proportion of the target population covered by all vaccines included</a:t>
              </a:r>
            </a:p>
          </p:txBody>
        </p:sp>
        <p:sp>
          <p:nvSpPr>
            <p:cNvPr id="88" name="tx88"/>
            <p:cNvSpPr/>
            <p:nvPr/>
          </p:nvSpPr>
          <p:spPr>
            <a:xfrm>
              <a:off x="3895497" y="1513808"/>
              <a:ext cx="2087232" cy="15527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in their national programme,</a:t>
              </a:r>
            </a:p>
          </p:txBody>
        </p:sp>
        <p:sp>
          <p:nvSpPr>
            <p:cNvPr id="89" name="tx89"/>
            <p:cNvSpPr/>
            <p:nvPr/>
          </p:nvSpPr>
          <p:spPr>
            <a:xfrm>
              <a:off x="4226193" y="1705910"/>
              <a:ext cx="1425840"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Mexico, 2000-2025</a:t>
              </a:r>
            </a:p>
          </p:txBody>
        </p:sp>
        <p:sp>
          <p:nvSpPr>
            <p:cNvPr id="90" name="tx90"/>
            <p:cNvSpPr/>
            <p:nvPr/>
          </p:nvSpPr>
          <p:spPr>
            <a:xfrm>
              <a:off x="4912824" y="6345398"/>
              <a:ext cx="4161586"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Source: WHO/UNICEF Estimates of National Immunization Coverage, 2025 revision</a:t>
              </a:r>
            </a:p>
          </p:txBody>
        </p:sp>
        <p:sp>
          <p:nvSpPr>
            <p:cNvPr id="91" name="tx91"/>
            <p:cNvSpPr/>
            <p:nvPr/>
          </p:nvSpPr>
          <p:spPr>
            <a:xfrm>
              <a:off x="3297433" y="6466154"/>
              <a:ext cx="577697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Note: The four vaccination coverage indicators contribute to SDG indicator 3.b.1 are: DTP3, MCV2, PCVC and HPVc</a:t>
              </a:r>
            </a:p>
          </p:txBody>
        </p:sp>
        <p:sp>
          <p:nvSpPr>
            <p:cNvPr id="92" name="tx92"/>
            <p:cNvSpPr/>
            <p:nvPr/>
          </p:nvSpPr>
          <p:spPr>
            <a:xfrm>
              <a:off x="4122809" y="6586855"/>
              <a:ext cx="495160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The Immunization Agenda 2030 (IA2030) global target is 90% coverage of all four antigens by 2030.</a:t>
              </a:r>
            </a:p>
          </p:txBody>
        </p:sp>
      </p:grpSp>
      <p:sp>
        <p:nvSpPr>
          <p:cNvPr id="9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Four vaccination coverage indicators contribute to Sustainable Development Goal 3, indicator b.1: DTP3, PCV3, MCV2 and HPV.
The IA2030 global target is 90% coverage of all four antigens by 2030.
Mexico has all 4 of the  SDG vaccines.
In 2025, Mexico had achieved at least 90% coverage of none out of the 4 vaccines.</a:t>
            </a:r>
          </a:p>
        </p:txBody>
      </p:sp>
      <p:sp>
        <p:nvSpPr>
          <p:cNvPr id="9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In 2025, no SDG vaccines in met the 90% SDG coverage target.</a:t>
            </a:r>
          </a:p>
        </p:txBody>
      </p:sp>
      <p:grpSp xmlns:pic="http://schemas.openxmlformats.org/drawingml/2006/picture">
        <p:nvGrpSpPr>
          <p:cNvPr id="95" name=""/>
          <p:cNvGrpSpPr/>
          <p:nvPr/>
        </p:nvGrpSpPr>
        <p:grpSpPr>
          <a:xfrm>
            <a:off x="292608" y="914400"/>
            <a:ext cx="8595360" cy="28575"/>
            <a:chOff x="292608" y="914400"/>
            <a:chExt cx="8595360" cy="28575"/>
          </a:xfrm>
        </p:grpSpPr>
        <p:sp>
          <p:nvSpPr>
            <p:cNvPr id="96"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7"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Additional resources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Additional Resources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Additional immunization data resources can be found at:
Interactive WUENIC country profiles can be found at:</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Short feedback questionnaire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minutes)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We are seeking your feedback on the global groupings (GAVI, African Union, World Bank Income, WHO and UNICEF) and country-level PowerPoint slides developed for the release of global immunization estimates. Your input will help us understand their usefulness and identify areas for improvement.
Please take a few moments to complete this short survey and have your voice heard:</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Key concepts</a:t>
            </a:r>
          </a:p>
        </p:txBody>
      </p:sp>
      <p:sp>
        <p:nvSpPr>
          <p:cNvPr id="3" name="body"/>
          <p:cNvSpPr>
            <a:spLocks noGrp="1"/>
          </p:cNvSpPr>
          <p:nvPr>
            <p:ph/>
          </p:nvPr>
        </p:nvSpPr>
        <p:spPr>
          <a:xfrm>
            <a:off x="411480" y="1024128"/>
            <a:ext cx="5129784" cy="526694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The World Health Organization (WHO) provides global vaccine recommendations, which are adapted by countries based on local needs. Only DTP, polio and measles-containing vaccines are used in all countries.
•  DTP1 is a marker of access to routine immunization services, and when not received, serves as a proxy for identifying children who have not received any vaccinations, also known as "zero-dose" children. High DTP1 coverage indicates good access to immunization services, while low coverage suggests challenges in reaching children with essential vaccines.
•  DTP3 is a widely used indicator of immunization programme performance. It reflects a country's ability to deliver routine immunization services and ensures children are protected against serious disease. DTP3 is tracked globally and serves as a key measure of a nation's vaccination efforts.</a:t>
            </a:r>
          </a:p>
        </p:txBody>
      </p:sp>
      <p:sp>
        <p:nvSpPr>
          <p:cNvPr id="4" name="body"/>
          <p:cNvSpPr>
            <a:spLocks noGrp="1"/>
          </p:cNvSpPr>
          <p:nvPr>
            <p:ph/>
          </p:nvPr>
        </p:nvSpPr>
        <p:spPr>
          <a:xfrm>
            <a:off x="5952744" y="1024128"/>
            <a:ext cx="5897880" cy="5998464"/>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  DTP1-DTP3 drop-out measures the percentage of children who received DTP1 but not DTP3, and highlights where children are lost along the vaccination pathway, highlighting potential weaknesses in service delivery and follow-up.
•  MCV1 (usually recommended between 9-12 months) assesses the ability to deliver vaccines later in infancy. It serves as a tracer for protection against measles and is a good indicator of health system performance.
•  HPV vaccine protects against specific types of human papilloma virus (HPV), and is used to measure life cycle vaccination.
•  Other key indicators include PCVC and MCV2, which are used to monitor the Sustainable Development Goals (SDGs).
•  Together, these indicators provide a consistent and comparable way to track immunization progress, identify missed communities and monitor global targets, including those under the Immunization Agenda 2030 (IA2030) and Sustainable Development Goals (SDGs).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Key messages</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DTP1 coverage increased 6 percentage points from 83% in 2024 to 89% in 2025.
• DTP3 coverage increased 11 percentage point from 78% in 2024 to 89% in 2025.
• There were there were 122,000 fewer zero-dose children in 2025. This leaves 218,000 children without vaccination, vulnerable to vaccine-preventable diseases and a further &lt;100 with incomplete protection.
• Mexico accounted for 22.6% of zero-dose children in Latin America and the Caribbean (LACR) and 1.6% of zero-dose children globally.
• MCV1 coverage increased 8 percentage points from 80% in 2024 to 88% in 2025. There were 238,000 children who missed out on the first measles vaccination.
• MCV2 coverage remained constant at 69% between 2024 and 2025.
• Last dose coverage of HPV vaccination (HPVc) among girls remained constant at 75% in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Vaccination schedule, 2025</a:t>
            </a:r>
          </a:p>
        </p:txBody>
      </p:sp>
      <p:graphicFrame>
        <p:nvGraphicFramePr>
          <p:cNvPr id="3" name=""/>
          <p:cNvGraphicFramePr>
            <a:graphicFrameLocks noGrp="true"/>
          </p:cNvGraphicFramePr>
          <p:nvPr/>
        </p:nvGraphicFramePr>
        <p:xfrm rot="0">
          <a:off x="548640" y="1371600"/>
          <a:ext cx="6309360" cy="4572000"/>
        </p:xfrm>
        <a:graphic>
          <a:graphicData uri="http://schemas.openxmlformats.org/drawingml/2006/table">
            <a:tbl>
              <a:tblPr/>
              <a:tblGrid>
                <a:gridCol w="914400"/>
                <a:gridCol w="173736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4">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11-13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M18-6</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shows the 2025 national immunization schedule for routine services in Mexico, reported through the WHO/UNICEF Joint Reporting Form on Immunization (JRF).
Each row corresponds to a vaccine or combination vaccine, indicating whether it is delivered at the national or subnational level. The schedule outlines the number of doses and the recommended ages for administration. Only childhood and adolescent vaccines relevant to WUENIC are included.</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introduction years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2006</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displays the year each vaccine was introduced in Mexico. If a vaccine has been suspended, no introduction year is shown, but if it was suspended and later reintroduced, the year of reintroduction is provided. The introduction years can reflect nationwide rollout, partial (subnational) rollout, or introduction targeted to specific risk groups or high-risk areas, as indicated in the column headers.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Vaccine stockouts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(10m)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Measles-Mumps-Rubella (MMR)</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This table presents reported vaccine stockouts of childhood vaccines relevant to WUENIC at the national and subnational levels over the last 5 years (2021 to 2025). Where available, the duration of national-level stockouts is indicated in months. Subnational stockouts are noted without specifying duration. Only vaccines that had a stockout during the specified time period are displayed.
A stockout refers to a period when vaccine storage and distribution points (e.g., national or district stores) are fully depleted, including buffer stock, and are unable to supply vaccines to lower-level stores or facilities. It is important to note that facility-level stockouts can still occur even when upper-level stores have inventory. Stockouts, especially prolonged ones, can negatively impact immunization coverage.</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P7TF5XRZ5TZD-1674051314-8246</_dlc_DocId>
    <_dlc_DocIdUrl xmlns="5ce71423-0d49-4a04-8822-86064e799dcd">
      <Url>https://unicef.sharepoint.com/teams/DAPM-DataComm/_layouts/15/DocIdRedir.aspx?ID=P7TF5XRZ5TZD-1674051314-8246</Url>
      <Description>P7TF5XRZ5TZD-1674051314-8246</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52316367-1064-479D-94B3-29B14F3288DD}"/>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2026-07-10T23:34:32Z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808d58f8-e509-41ed-8bd8-cfe39b594f37</vt:lpwstr>
  </property>
</Properties>
</file>