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aefa6680c5c5487e586e0db5fda8bf88ec3f177.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78fc8c0219dead15fe664de8b1f1e76af09c95d.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9d4b1c04a409a351e9f7970203c0186d28c1e69.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624383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655488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686593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717699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748804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779909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811014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842120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873225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999625" y="3074535"/>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8" name="rc118"/>
            <p:cNvSpPr/>
            <p:nvPr/>
          </p:nvSpPr>
          <p:spPr>
            <a:xfrm>
              <a:off x="531067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562173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932782"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624383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6554887"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6865939"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7176991"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7488044"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5621730" y="4197740"/>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1" name="rc131"/>
            <p:cNvSpPr/>
            <p:nvPr/>
          </p:nvSpPr>
          <p:spPr>
            <a:xfrm>
              <a:off x="5932782"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6243834"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6554887"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6865939"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5" name="rc135"/>
            <p:cNvSpPr/>
            <p:nvPr/>
          </p:nvSpPr>
          <p:spPr>
            <a:xfrm>
              <a:off x="717699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7488044"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7799096"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8110148"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842120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8732253"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955945"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1266997"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1578050"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4" name="rc144"/>
            <p:cNvSpPr/>
            <p:nvPr/>
          </p:nvSpPr>
          <p:spPr>
            <a:xfrm>
              <a:off x="1889102"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2200154"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6" name="rc146"/>
            <p:cNvSpPr/>
            <p:nvPr/>
          </p:nvSpPr>
          <p:spPr>
            <a:xfrm>
              <a:off x="2511207"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7" name="rc147"/>
            <p:cNvSpPr/>
            <p:nvPr/>
          </p:nvSpPr>
          <p:spPr>
            <a:xfrm>
              <a:off x="2822259"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8" name="rc148"/>
            <p:cNvSpPr/>
            <p:nvPr/>
          </p:nvSpPr>
          <p:spPr>
            <a:xfrm>
              <a:off x="3133311"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9" name="rc149"/>
            <p:cNvSpPr/>
            <p:nvPr/>
          </p:nvSpPr>
          <p:spPr>
            <a:xfrm>
              <a:off x="3444364"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0" name="rc150"/>
            <p:cNvSpPr/>
            <p:nvPr/>
          </p:nvSpPr>
          <p:spPr>
            <a:xfrm>
              <a:off x="3755416"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4066468"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2" name="rc152"/>
            <p:cNvSpPr/>
            <p:nvPr/>
          </p:nvSpPr>
          <p:spPr>
            <a:xfrm>
              <a:off x="4377521"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4688573"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25"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531067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5621730"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5932782"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624383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655488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686593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7176991"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2" name="rc162"/>
            <p:cNvSpPr/>
            <p:nvPr/>
          </p:nvSpPr>
          <p:spPr>
            <a:xfrm>
              <a:off x="7488044"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3" name="rc163"/>
            <p:cNvSpPr/>
            <p:nvPr/>
          </p:nvSpPr>
          <p:spPr>
            <a:xfrm>
              <a:off x="7799096"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811014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842120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8732253"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3133311" y="5040144"/>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8" name="rc168"/>
            <p:cNvSpPr/>
            <p:nvPr/>
          </p:nvSpPr>
          <p:spPr>
            <a:xfrm>
              <a:off x="3444364" y="5040144"/>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9" name="rc169"/>
            <p:cNvSpPr/>
            <p:nvPr/>
          </p:nvSpPr>
          <p:spPr>
            <a:xfrm>
              <a:off x="3755416"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4066468"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1" name="rc171"/>
            <p:cNvSpPr/>
            <p:nvPr/>
          </p:nvSpPr>
          <p:spPr>
            <a:xfrm>
              <a:off x="437752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4688573"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4999625"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5310677"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30"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5932782"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624383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655488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6865939"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0" name="rc180"/>
            <p:cNvSpPr/>
            <p:nvPr/>
          </p:nvSpPr>
          <p:spPr>
            <a:xfrm>
              <a:off x="7176991"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7488044"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7799096"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8110148"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842120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8732253"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8732253" y="3636138"/>
              <a:ext cx="311052" cy="28080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87" name="rc187"/>
            <p:cNvSpPr/>
            <p:nvPr/>
          </p:nvSpPr>
          <p:spPr>
            <a:xfrm>
              <a:off x="3133311" y="4759343"/>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8" name="rc188"/>
            <p:cNvSpPr/>
            <p:nvPr/>
          </p:nvSpPr>
          <p:spPr>
            <a:xfrm>
              <a:off x="3444364" y="475934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9" name="rc189"/>
            <p:cNvSpPr/>
            <p:nvPr/>
          </p:nvSpPr>
          <p:spPr>
            <a:xfrm>
              <a:off x="3755416"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0" name="rc190"/>
            <p:cNvSpPr/>
            <p:nvPr/>
          </p:nvSpPr>
          <p:spPr>
            <a:xfrm>
              <a:off x="4066468"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4377521"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4688573"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4999625"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5310677"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5" name="rc195"/>
            <p:cNvSpPr/>
            <p:nvPr/>
          </p:nvSpPr>
          <p:spPr>
            <a:xfrm>
              <a:off x="5621730"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78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3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655488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686593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7176991"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7488044"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2" name="rc202"/>
            <p:cNvSpPr/>
            <p:nvPr/>
          </p:nvSpPr>
          <p:spPr>
            <a:xfrm>
              <a:off x="7799096"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3" name="rc203"/>
            <p:cNvSpPr/>
            <p:nvPr/>
          </p:nvSpPr>
          <p:spPr>
            <a:xfrm>
              <a:off x="811014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842120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8732253"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8732253" y="3916939"/>
              <a:ext cx="311052" cy="280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07" name="rc207"/>
            <p:cNvSpPr/>
            <p:nvPr/>
          </p:nvSpPr>
          <p:spPr>
            <a:xfrm>
              <a:off x="7176991" y="5320945"/>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8" name="rc208"/>
            <p:cNvSpPr/>
            <p:nvPr/>
          </p:nvSpPr>
          <p:spPr>
            <a:xfrm>
              <a:off x="7488044" y="5320945"/>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09" name="rc209"/>
            <p:cNvSpPr/>
            <p:nvPr/>
          </p:nvSpPr>
          <p:spPr>
            <a:xfrm>
              <a:off x="7799096" y="5320945"/>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0" name="rc210"/>
            <p:cNvSpPr/>
            <p:nvPr/>
          </p:nvSpPr>
          <p:spPr>
            <a:xfrm>
              <a:off x="8110148" y="5320945"/>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1" name="rc211"/>
            <p:cNvSpPr/>
            <p:nvPr/>
          </p:nvSpPr>
          <p:spPr>
            <a:xfrm>
              <a:off x="8421201" y="5320945"/>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2" name="rc212"/>
            <p:cNvSpPr/>
            <p:nvPr/>
          </p:nvSpPr>
          <p:spPr>
            <a:xfrm>
              <a:off x="8732253" y="532094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3" name="tx213"/>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4" name="tx214"/>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5" name="tx215"/>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6" name="tx216"/>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7" name="tx217"/>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8" name="tx218"/>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9" name="tx219"/>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0" name="tx220"/>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1" name="tx221"/>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2" name="tx222"/>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3" name="tx223"/>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4" name="tx224"/>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5" name="tx225"/>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2" name="tx232"/>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3" name="tx233"/>
            <p:cNvSpPr/>
            <p:nvPr/>
          </p:nvSpPr>
          <p:spPr>
            <a:xfrm>
              <a:off x="725113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4" name="tx234"/>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0" name="tx240"/>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2" name="tx242"/>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3" name="tx243"/>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4" name="tx244"/>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6" name="tx246"/>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0" name="tx250"/>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1" name="tx251"/>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0" name="tx260"/>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1" name="tx261"/>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0" name="tx270"/>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6" name="tx276"/>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7" name="tx277"/>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5" name="tx285"/>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7" name="tx287"/>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2" name="tx292"/>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5" name="tx295"/>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9" name="tx299"/>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2" name="tx302"/>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3" name="tx303"/>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3" name="tx313"/>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5" name="tx315"/>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1" name="tx331"/>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4" name="tx334"/>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5" name="tx335"/>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571696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9" name="tx339"/>
            <p:cNvSpPr/>
            <p:nvPr/>
          </p:nvSpPr>
          <p:spPr>
            <a:xfrm>
              <a:off x="602801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633907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6650123"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2" name="tx352"/>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3" name="tx353"/>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4" name="tx354"/>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5" name="tx355"/>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6" name="tx356"/>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7" name="tx357"/>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8" name="tx358"/>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1" name="tx361"/>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0" name="tx370"/>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1" name="tx371"/>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2" name="tx372"/>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6" name="tx376"/>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7" name="tx377"/>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8" name="tx378"/>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9" name="tx379"/>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2" name="tx382"/>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7" name="tx387"/>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8" name="tx388"/>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4" name="tx394"/>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5" name="tx395"/>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7" name="tx397"/>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0" name="tx400"/>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7" name="tx407"/>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8" name="tx408"/>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2" name="tx412"/>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3" name="tx413"/>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4" name="tx414"/>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5" name="tx415"/>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6" name="tx416"/>
            <p:cNvSpPr/>
            <p:nvPr/>
          </p:nvSpPr>
          <p:spPr>
            <a:xfrm>
              <a:off x="8857634" y="37374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17" name="tx417"/>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8" name="tx418"/>
            <p:cNvSpPr/>
            <p:nvPr/>
          </p:nvSpPr>
          <p:spPr>
            <a:xfrm>
              <a:off x="8857634" y="40182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19" name="tx419"/>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20" name="tx420"/>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21" name="tx421"/>
            <p:cNvSpPr/>
            <p:nvPr/>
          </p:nvSpPr>
          <p:spPr>
            <a:xfrm>
              <a:off x="8516437" y="542228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22" name="tx42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3" name="tx42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4" name="tx42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5" name="tx42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6" name="tx42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7" name="tx42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28" name="tx42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29" name="tx42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0" name="tx43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1" name="tx43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2" name="tx43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3" name="tx43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4" name="tx43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5" name="tx43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6" name="tx43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7" name="tx43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38" name="tx43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39" name="tx43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0" name="tx44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1" name="tx44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2" name="tx44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3" name="tx44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4" name="tx44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5" name="tx44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6" name="tx44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7" name="tx44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48" name="tx448"/>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49" name="tx449"/>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0" name="tx450"/>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1" name="tx451"/>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2" name="tx452"/>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3" name="tx453"/>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54" name="tx454"/>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5" name="tx455"/>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6" name="tx456"/>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7" name="tx457"/>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8" name="tx458"/>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59" name="tx459"/>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60" name="tx460"/>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1" name="tx461"/>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2" name="pic462"/>
            <p:cNvPicPr/>
            <p:nvPr/>
          </p:nvPicPr>
          <p:blipFill>
            <a:blip r:embed="rId2" cstate="print"/>
            <a:stretch>
              <a:fillRect/>
            </a:stretch>
          </p:blipFill>
          <p:spPr>
            <a:xfrm>
              <a:off x="4653227" y="5838594"/>
              <a:ext cx="2160000" cy="219455"/>
            </a:xfrm>
            <a:prstGeom prst="rect">
              <a:avLst/>
            </a:prstGeom>
          </p:spPr>
        </p:pic>
        <p:sp>
          <p:nvSpPr>
            <p:cNvPr id="463" name="pl463"/>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4" name="pl464"/>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5" name="pl465"/>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6" name="pl466"/>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7" name="pl467"/>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8" name="pl468"/>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9" name="pl469"/>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0" name="pl470"/>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1" name="pl471"/>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2" name="pl472"/>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3" name="pl473"/>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4" name="pl474"/>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5" name="tx475"/>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6" name="tx476"/>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7" name="tx477"/>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8" name="tx478"/>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9" name="tx479"/>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0" name="tx480"/>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1" name="tx481"/>
            <p:cNvSpPr/>
            <p:nvPr/>
          </p:nvSpPr>
          <p:spPr>
            <a:xfrm>
              <a:off x="924840" y="1332266"/>
              <a:ext cx="298207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Maldives, 2000-2025</a:t>
              </a:r>
            </a:p>
          </p:txBody>
        </p:sp>
        <p:sp>
          <p:nvSpPr>
            <p:cNvPr id="482" name="tx48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3" name="tx48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4" name="tx48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10 out of 13 (77%) vaccines in the schedule achieved coverage of 90% or more. Vaccine coverage ranged from 1% to 99%.
Since 2007, estimates have been made for 8 new vaccines. PCVC and RotaC is the newest vaccine reported (2025), which achieved 2% and 1% coverage in 2025.
In 2025, Maldives did not report any stockouts of vaccines or supplies.</a:t>
            </a:r>
          </a:p>
        </p:txBody>
      </p:sp>
      <p:sp>
        <p:nvSpPr>
          <p:cNvPr id="4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two antigens, remained unchanged for nine, and declined for two, indicating limited improvement in routine immunization performance; 10 achieved at least 90% coverage.</a:t>
            </a:r>
          </a:p>
        </p:txBody>
      </p:sp>
      <p:grpSp xmlns:pic="http://schemas.openxmlformats.org/drawingml/2006/picture">
        <p:nvGrpSpPr>
          <p:cNvPr id="487" name=""/>
          <p:cNvGrpSpPr/>
          <p:nvPr/>
        </p:nvGrpSpPr>
        <p:grpSpPr>
          <a:xfrm>
            <a:off x="292608" y="1005840"/>
            <a:ext cx="8595360" cy="28575"/>
            <a:chOff x="292608" y="1005840"/>
            <a:chExt cx="8595360" cy="28575"/>
          </a:xfrm>
        </p:grpSpPr>
        <p:sp>
          <p:nvSpPr>
            <p:cNvPr id="4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79805"/>
            </a:xfrm>
            <a:custGeom>
              <a:avLst/>
              <a:pathLst>
                <a:path w="6481656" h="79805">
                  <a:moveTo>
                    <a:pt x="0" y="39902"/>
                  </a:moveTo>
                  <a:lnTo>
                    <a:pt x="259266" y="0"/>
                  </a:lnTo>
                  <a:lnTo>
                    <a:pt x="518532" y="39902"/>
                  </a:lnTo>
                  <a:lnTo>
                    <a:pt x="777798" y="39902"/>
                  </a:lnTo>
                  <a:lnTo>
                    <a:pt x="1037065" y="39902"/>
                  </a:lnTo>
                  <a:lnTo>
                    <a:pt x="1296331" y="0"/>
                  </a:lnTo>
                  <a:lnTo>
                    <a:pt x="1555597" y="39902"/>
                  </a:lnTo>
                  <a:lnTo>
                    <a:pt x="1814863" y="0"/>
                  </a:lnTo>
                  <a:lnTo>
                    <a:pt x="2074130" y="0"/>
                  </a:lnTo>
                  <a:lnTo>
                    <a:pt x="2333396" y="0"/>
                  </a:lnTo>
                  <a:lnTo>
                    <a:pt x="2592662" y="79805"/>
                  </a:lnTo>
                  <a:lnTo>
                    <a:pt x="2851928" y="79805"/>
                  </a:lnTo>
                  <a:lnTo>
                    <a:pt x="3111195" y="0"/>
                  </a:lnTo>
                  <a:lnTo>
                    <a:pt x="3370461" y="0"/>
                  </a:lnTo>
                  <a:lnTo>
                    <a:pt x="3629727" y="0"/>
                  </a:lnTo>
                  <a:lnTo>
                    <a:pt x="3888994" y="0"/>
                  </a:lnTo>
                  <a:lnTo>
                    <a:pt x="4148260" y="0"/>
                  </a:lnTo>
                  <a:lnTo>
                    <a:pt x="4407526" y="0"/>
                  </a:lnTo>
                  <a:lnTo>
                    <a:pt x="4666792" y="0"/>
                  </a:lnTo>
                  <a:lnTo>
                    <a:pt x="4926059" y="39902"/>
                  </a:lnTo>
                  <a:lnTo>
                    <a:pt x="5185325" y="39902"/>
                  </a:lnTo>
                  <a:lnTo>
                    <a:pt x="5444591" y="79805"/>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59610"/>
            </a:xfrm>
            <a:custGeom>
              <a:avLst/>
              <a:pathLst>
                <a:path w="6481656" h="159610">
                  <a:moveTo>
                    <a:pt x="0" y="39902"/>
                  </a:moveTo>
                  <a:lnTo>
                    <a:pt x="259266" y="39902"/>
                  </a:lnTo>
                  <a:lnTo>
                    <a:pt x="518532" y="39902"/>
                  </a:lnTo>
                  <a:lnTo>
                    <a:pt x="777798" y="39902"/>
                  </a:lnTo>
                  <a:lnTo>
                    <a:pt x="1037065" y="119708"/>
                  </a:lnTo>
                  <a:lnTo>
                    <a:pt x="1296331" y="39902"/>
                  </a:lnTo>
                  <a:lnTo>
                    <a:pt x="1555597" y="39902"/>
                  </a:lnTo>
                  <a:lnTo>
                    <a:pt x="1814863" y="39902"/>
                  </a:lnTo>
                  <a:lnTo>
                    <a:pt x="2074130" y="39902"/>
                  </a:lnTo>
                  <a:lnTo>
                    <a:pt x="2333396" y="39902"/>
                  </a:lnTo>
                  <a:lnTo>
                    <a:pt x="2592662" y="119708"/>
                  </a:lnTo>
                  <a:lnTo>
                    <a:pt x="2851928" y="119708"/>
                  </a:lnTo>
                  <a:lnTo>
                    <a:pt x="3111195" y="0"/>
                  </a:lnTo>
                  <a:lnTo>
                    <a:pt x="3370461" y="0"/>
                  </a:lnTo>
                  <a:lnTo>
                    <a:pt x="3629727" y="0"/>
                  </a:lnTo>
                  <a:lnTo>
                    <a:pt x="3888994" y="0"/>
                  </a:lnTo>
                  <a:lnTo>
                    <a:pt x="4148260" y="39902"/>
                  </a:lnTo>
                  <a:lnTo>
                    <a:pt x="4407526" y="39902"/>
                  </a:lnTo>
                  <a:lnTo>
                    <a:pt x="4666792" y="39902"/>
                  </a:lnTo>
                  <a:lnTo>
                    <a:pt x="4926059" y="39902"/>
                  </a:lnTo>
                  <a:lnTo>
                    <a:pt x="5185325" y="39902"/>
                  </a:lnTo>
                  <a:lnTo>
                    <a:pt x="5444591" y="159610"/>
                  </a:lnTo>
                  <a:lnTo>
                    <a:pt x="5703857" y="39902"/>
                  </a:lnTo>
                  <a:lnTo>
                    <a:pt x="5963124" y="39902"/>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19708"/>
            </a:xfrm>
            <a:custGeom>
              <a:avLst/>
              <a:pathLst>
                <a:path w="6481656" h="119708">
                  <a:moveTo>
                    <a:pt x="0" y="0"/>
                  </a:moveTo>
                  <a:lnTo>
                    <a:pt x="259266" y="39902"/>
                  </a:lnTo>
                  <a:lnTo>
                    <a:pt x="518532" y="79805"/>
                  </a:lnTo>
                  <a:lnTo>
                    <a:pt x="777798" y="119708"/>
                  </a:lnTo>
                  <a:lnTo>
                    <a:pt x="1037065" y="79805"/>
                  </a:lnTo>
                  <a:lnTo>
                    <a:pt x="1296331" y="79805"/>
                  </a:lnTo>
                  <a:lnTo>
                    <a:pt x="1555597" y="79805"/>
                  </a:lnTo>
                  <a:lnTo>
                    <a:pt x="1814863" y="79805"/>
                  </a:lnTo>
                  <a:lnTo>
                    <a:pt x="2074130" y="79805"/>
                  </a:lnTo>
                  <a:lnTo>
                    <a:pt x="2333396" y="39902"/>
                  </a:lnTo>
                  <a:lnTo>
                    <a:pt x="2592662" y="79805"/>
                  </a:lnTo>
                  <a:lnTo>
                    <a:pt x="2851928" y="119708"/>
                  </a:lnTo>
                  <a:lnTo>
                    <a:pt x="3111195" y="39902"/>
                  </a:lnTo>
                  <a:lnTo>
                    <a:pt x="3370461" y="0"/>
                  </a:lnTo>
                  <a:lnTo>
                    <a:pt x="3629727" y="0"/>
                  </a:lnTo>
                  <a:lnTo>
                    <a:pt x="3888994" y="0"/>
                  </a:lnTo>
                  <a:lnTo>
                    <a:pt x="4148260" y="0"/>
                  </a:lnTo>
                  <a:lnTo>
                    <a:pt x="4407526" y="0"/>
                  </a:lnTo>
                  <a:lnTo>
                    <a:pt x="4666792" y="0"/>
                  </a:lnTo>
                  <a:lnTo>
                    <a:pt x="4926059" y="0"/>
                  </a:lnTo>
                  <a:lnTo>
                    <a:pt x="5185325" y="39902"/>
                  </a:lnTo>
                  <a:lnTo>
                    <a:pt x="5444591" y="79805"/>
                  </a:lnTo>
                  <a:lnTo>
                    <a:pt x="5703857" y="39902"/>
                  </a:lnTo>
                  <a:lnTo>
                    <a:pt x="5963124" y="0"/>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3253883" y="1318612"/>
              <a:ext cx="4666792" cy="1715817"/>
            </a:xfrm>
            <a:custGeom>
              <a:avLst/>
              <a:pathLst>
                <a:path w="4666792" h="1715817">
                  <a:moveTo>
                    <a:pt x="0" y="1715817"/>
                  </a:moveTo>
                  <a:lnTo>
                    <a:pt x="259266" y="917762"/>
                  </a:lnTo>
                  <a:lnTo>
                    <a:pt x="518532" y="119708"/>
                  </a:lnTo>
                  <a:lnTo>
                    <a:pt x="777798" y="119708"/>
                  </a:lnTo>
                  <a:lnTo>
                    <a:pt x="1037065" y="119708"/>
                  </a:lnTo>
                  <a:lnTo>
                    <a:pt x="1296331" y="0"/>
                  </a:lnTo>
                  <a:lnTo>
                    <a:pt x="1555597" y="0"/>
                  </a:lnTo>
                  <a:lnTo>
                    <a:pt x="1814863" y="79805"/>
                  </a:lnTo>
                  <a:lnTo>
                    <a:pt x="2074130" y="0"/>
                  </a:lnTo>
                  <a:lnTo>
                    <a:pt x="2333396" y="0"/>
                  </a:lnTo>
                  <a:lnTo>
                    <a:pt x="2592662" y="0"/>
                  </a:lnTo>
                  <a:lnTo>
                    <a:pt x="2851928" y="0"/>
                  </a:lnTo>
                  <a:lnTo>
                    <a:pt x="3111195" y="119708"/>
                  </a:lnTo>
                  <a:lnTo>
                    <a:pt x="3370461" y="79805"/>
                  </a:lnTo>
                  <a:lnTo>
                    <a:pt x="3629727" y="39902"/>
                  </a:lnTo>
                  <a:lnTo>
                    <a:pt x="3888994" y="39902"/>
                  </a:lnTo>
                  <a:lnTo>
                    <a:pt x="4148260" y="0"/>
                  </a:lnTo>
                  <a:lnTo>
                    <a:pt x="4407526" y="0"/>
                  </a:lnTo>
                  <a:lnTo>
                    <a:pt x="4666792"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215506" y="29960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254" y="1328457"/>
              <a:ext cx="251687" cy="326950"/>
            </a:xfrm>
            <a:custGeom>
              <a:avLst/>
              <a:pathLst>
                <a:path w="251687" h="326950">
                  <a:moveTo>
                    <a:pt x="251687" y="326950"/>
                  </a:moveTo>
                  <a:lnTo>
                    <a:pt x="0" y="0"/>
                  </a:lnTo>
                </a:path>
              </a:pathLst>
            </a:custGeom>
          </p:spPr>
          <p:txBody>
            <a:bodyPr/>
            <a:lstStyle/>
            <a:p/>
          </p:txBody>
        </p:sp>
        <p:sp>
          <p:nvSpPr>
            <p:cNvPr id="42" name="pl42"/>
            <p:cNvSpPr/>
            <p:nvPr/>
          </p:nvSpPr>
          <p:spPr>
            <a:xfrm>
              <a:off x="7926572" y="868824"/>
              <a:ext cx="253369" cy="439559"/>
            </a:xfrm>
            <a:custGeom>
              <a:avLst/>
              <a:pathLst>
                <a:path w="253369" h="439559">
                  <a:moveTo>
                    <a:pt x="253369" y="0"/>
                  </a:moveTo>
                  <a:lnTo>
                    <a:pt x="0" y="439559"/>
                  </a:lnTo>
                </a:path>
              </a:pathLst>
            </a:custGeom>
          </p:spPr>
          <p:txBody>
            <a:bodyPr/>
            <a:lstStyle/>
            <a:p/>
          </p:txBody>
        </p:sp>
        <p:sp>
          <p:nvSpPr>
            <p:cNvPr id="43" name="pl43"/>
            <p:cNvSpPr/>
            <p:nvPr/>
          </p:nvSpPr>
          <p:spPr>
            <a:xfrm>
              <a:off x="7937373" y="1323246"/>
              <a:ext cx="242569" cy="67317"/>
            </a:xfrm>
            <a:custGeom>
              <a:avLst/>
              <a:pathLst>
                <a:path w="242569" h="67317">
                  <a:moveTo>
                    <a:pt x="242569" y="67317"/>
                  </a:moveTo>
                  <a:lnTo>
                    <a:pt x="0" y="0"/>
                  </a:lnTo>
                </a:path>
              </a:pathLst>
            </a:custGeom>
          </p:spPr>
          <p:txBody>
            <a:bodyPr/>
            <a:lstStyle/>
            <a:p/>
          </p:txBody>
        </p:sp>
        <p:sp>
          <p:nvSpPr>
            <p:cNvPr id="44" name="pl44"/>
            <p:cNvSpPr/>
            <p:nvPr/>
          </p:nvSpPr>
          <p:spPr>
            <a:xfrm>
              <a:off x="7933089" y="1151562"/>
              <a:ext cx="246852" cy="159052"/>
            </a:xfrm>
            <a:custGeom>
              <a:avLst/>
              <a:pathLst>
                <a:path w="246852" h="159052">
                  <a:moveTo>
                    <a:pt x="246852" y="0"/>
                  </a:moveTo>
                  <a:lnTo>
                    <a:pt x="0" y="159052"/>
                  </a:lnTo>
                </a:path>
              </a:pathLst>
            </a:custGeom>
          </p:spPr>
          <p:txBody>
            <a:bodyPr/>
            <a:lstStyle/>
            <a:p/>
          </p:txBody>
        </p:sp>
        <p:sp>
          <p:nvSpPr>
            <p:cNvPr id="45" name="pg45"/>
            <p:cNvSpPr/>
            <p:nvPr/>
          </p:nvSpPr>
          <p:spPr>
            <a:xfrm>
              <a:off x="8111362" y="158362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62446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76194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80278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30940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35025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1" name="pg51"/>
            <p:cNvSpPr/>
            <p:nvPr/>
          </p:nvSpPr>
          <p:spPr>
            <a:xfrm>
              <a:off x="8111362" y="103733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07817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405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Maldives,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11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6319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65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673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1084069"/>
              <a:ext cx="1585983" cy="557305"/>
            </a:xfrm>
            <a:prstGeom prst="rect">
              <a:avLst/>
            </a:prstGeom>
            <a:solidFill>
              <a:srgbClr val="D9D9D9">
                <a:alpha val="60000"/>
              </a:srgbClr>
            </a:solidFill>
          </p:spPr>
          <p:txBody>
            <a:bodyPr/>
            <a:lstStyle/>
            <a:p/>
          </p:txBody>
        </p:sp>
        <p:sp>
          <p:nvSpPr>
            <p:cNvPr id="11" name="pl11"/>
            <p:cNvSpPr/>
            <p:nvPr/>
          </p:nvSpPr>
          <p:spPr>
            <a:xfrm>
              <a:off x="179395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362198"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95%</a:t>
              </a:r>
            </a:p>
          </p:txBody>
        </p:sp>
        <p:sp>
          <p:nvSpPr>
            <p:cNvPr id="13" name="pt13"/>
            <p:cNvSpPr/>
            <p:nvPr/>
          </p:nvSpPr>
          <p:spPr>
            <a:xfrm>
              <a:off x="1322245"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714965" y="465777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714965" y="41004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760278" y="35431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775383" y="29858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790488" y="24285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805592" y="18712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805592" y="13139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tx21"/>
            <p:cNvSpPr/>
            <p:nvPr/>
          </p:nvSpPr>
          <p:spPr>
            <a:xfrm>
              <a:off x="1446545"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22" name="tx22"/>
            <p:cNvSpPr/>
            <p:nvPr/>
          </p:nvSpPr>
          <p:spPr>
            <a:xfrm>
              <a:off x="1515949" y="467616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23" name="tx23"/>
            <p:cNvSpPr/>
            <p:nvPr/>
          </p:nvSpPr>
          <p:spPr>
            <a:xfrm>
              <a:off x="1529147" y="4120798"/>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24" name="tx24"/>
            <p:cNvSpPr/>
            <p:nvPr/>
          </p:nvSpPr>
          <p:spPr>
            <a:xfrm>
              <a:off x="1583272" y="356349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25" name="tx25"/>
            <p:cNvSpPr/>
            <p:nvPr/>
          </p:nvSpPr>
          <p:spPr>
            <a:xfrm>
              <a:off x="1611730" y="300618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26" name="tx26"/>
            <p:cNvSpPr/>
            <p:nvPr/>
          </p:nvSpPr>
          <p:spPr>
            <a:xfrm>
              <a:off x="1609095" y="244888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27" name="tx27"/>
            <p:cNvSpPr/>
            <p:nvPr/>
          </p:nvSpPr>
          <p:spPr>
            <a:xfrm>
              <a:off x="1619852" y="189157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28" name="tx28"/>
            <p:cNvSpPr/>
            <p:nvPr/>
          </p:nvSpPr>
          <p:spPr>
            <a:xfrm>
              <a:off x="1602191" y="133426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29" name="rc29"/>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30" name="pl30"/>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3166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6187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9208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2229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 name="rc36"/>
            <p:cNvSpPr/>
            <p:nvPr/>
          </p:nvSpPr>
          <p:spPr>
            <a:xfrm>
              <a:off x="1999482" y="1084069"/>
              <a:ext cx="1585983" cy="557305"/>
            </a:xfrm>
            <a:prstGeom prst="rect">
              <a:avLst/>
            </a:prstGeom>
            <a:solidFill>
              <a:srgbClr val="D9D9D9">
                <a:alpha val="60000"/>
              </a:srgbClr>
            </a:solidFill>
          </p:spPr>
          <p:txBody>
            <a:bodyPr/>
            <a:lstStyle/>
            <a:p/>
          </p:txBody>
        </p:sp>
        <p:sp>
          <p:nvSpPr>
            <p:cNvPr id="37" name="pl37"/>
            <p:cNvSpPr/>
            <p:nvPr/>
          </p:nvSpPr>
          <p:spPr>
            <a:xfrm>
              <a:off x="340421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 name="tx38"/>
            <p:cNvSpPr/>
            <p:nvPr/>
          </p:nvSpPr>
          <p:spPr>
            <a:xfrm>
              <a:off x="2972457"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39" name="pt39"/>
            <p:cNvSpPr/>
            <p:nvPr/>
          </p:nvSpPr>
          <p:spPr>
            <a:xfrm>
              <a:off x="2887190"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 name="pt40"/>
            <p:cNvSpPr/>
            <p:nvPr/>
          </p:nvSpPr>
          <p:spPr>
            <a:xfrm>
              <a:off x="3264805" y="46577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 name="pt41"/>
            <p:cNvSpPr/>
            <p:nvPr/>
          </p:nvSpPr>
          <p:spPr>
            <a:xfrm>
              <a:off x="3355433" y="41004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 name="pt42"/>
            <p:cNvSpPr/>
            <p:nvPr/>
          </p:nvSpPr>
          <p:spPr>
            <a:xfrm>
              <a:off x="3400747" y="35431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3415851" y="29858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3415851" y="24285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3461165" y="18712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3461165" y="13139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tx47"/>
            <p:cNvSpPr/>
            <p:nvPr/>
          </p:nvSpPr>
          <p:spPr>
            <a:xfrm>
              <a:off x="3011490"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48" name="tx48"/>
            <p:cNvSpPr/>
            <p:nvPr/>
          </p:nvSpPr>
          <p:spPr>
            <a:xfrm>
              <a:off x="3078988" y="4678104"/>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49" name="tx49"/>
            <p:cNvSpPr/>
            <p:nvPr/>
          </p:nvSpPr>
          <p:spPr>
            <a:xfrm>
              <a:off x="3156418" y="41188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50" name="tx50"/>
            <p:cNvSpPr/>
            <p:nvPr/>
          </p:nvSpPr>
          <p:spPr>
            <a:xfrm>
              <a:off x="3237094" y="356349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51" name="tx51"/>
            <p:cNvSpPr/>
            <p:nvPr/>
          </p:nvSpPr>
          <p:spPr>
            <a:xfrm>
              <a:off x="3234459" y="300618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52" name="tx52"/>
            <p:cNvSpPr/>
            <p:nvPr/>
          </p:nvSpPr>
          <p:spPr>
            <a:xfrm>
              <a:off x="3238845" y="244888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53" name="tx53"/>
            <p:cNvSpPr/>
            <p:nvPr/>
          </p:nvSpPr>
          <p:spPr>
            <a:xfrm>
              <a:off x="3275425" y="189157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54" name="tx54"/>
            <p:cNvSpPr/>
            <p:nvPr/>
          </p:nvSpPr>
          <p:spPr>
            <a:xfrm>
              <a:off x="3257764" y="133426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55" name="rc55"/>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56" name="pl56"/>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9722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42743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45764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4878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rc62"/>
            <p:cNvSpPr/>
            <p:nvPr/>
          </p:nvSpPr>
          <p:spPr>
            <a:xfrm>
              <a:off x="3655055" y="1084069"/>
              <a:ext cx="1585983" cy="557305"/>
            </a:xfrm>
            <a:prstGeom prst="rect">
              <a:avLst/>
            </a:prstGeom>
            <a:solidFill>
              <a:srgbClr val="D9D9D9">
                <a:alpha val="60000"/>
              </a:srgbClr>
            </a:solidFill>
          </p:spPr>
          <p:txBody>
            <a:bodyPr/>
            <a:lstStyle/>
            <a:p/>
          </p:txBody>
        </p:sp>
        <p:sp>
          <p:nvSpPr>
            <p:cNvPr id="63" name="pl63"/>
            <p:cNvSpPr/>
            <p:nvPr/>
          </p:nvSpPr>
          <p:spPr>
            <a:xfrm>
              <a:off x="505978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4" name="tx64"/>
            <p:cNvSpPr/>
            <p:nvPr/>
          </p:nvSpPr>
          <p:spPr>
            <a:xfrm>
              <a:off x="4628030"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65" name="pt65"/>
            <p:cNvSpPr/>
            <p:nvPr/>
          </p:nvSpPr>
          <p:spPr>
            <a:xfrm>
              <a:off x="4557868"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4935483" y="46577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7" name="pt67"/>
            <p:cNvSpPr/>
            <p:nvPr/>
          </p:nvSpPr>
          <p:spPr>
            <a:xfrm>
              <a:off x="5056320" y="41004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5056320" y="35431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5071424" y="29858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5071424" y="24285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5116738" y="18712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5116738" y="13139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tx73"/>
            <p:cNvSpPr/>
            <p:nvPr/>
          </p:nvSpPr>
          <p:spPr>
            <a:xfrm>
              <a:off x="4682168"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74" name="tx74"/>
            <p:cNvSpPr/>
            <p:nvPr/>
          </p:nvSpPr>
          <p:spPr>
            <a:xfrm>
              <a:off x="4749665" y="4678104"/>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75" name="tx75"/>
            <p:cNvSpPr/>
            <p:nvPr/>
          </p:nvSpPr>
          <p:spPr>
            <a:xfrm>
              <a:off x="4857305" y="41188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76" name="tx76"/>
            <p:cNvSpPr/>
            <p:nvPr/>
          </p:nvSpPr>
          <p:spPr>
            <a:xfrm>
              <a:off x="4892667" y="356349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77" name="tx77"/>
            <p:cNvSpPr/>
            <p:nvPr/>
          </p:nvSpPr>
          <p:spPr>
            <a:xfrm>
              <a:off x="4890032" y="300618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78" name="tx78"/>
            <p:cNvSpPr/>
            <p:nvPr/>
          </p:nvSpPr>
          <p:spPr>
            <a:xfrm>
              <a:off x="4894418" y="244888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79" name="tx79"/>
            <p:cNvSpPr/>
            <p:nvPr/>
          </p:nvSpPr>
          <p:spPr>
            <a:xfrm>
              <a:off x="4930998" y="189157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80" name="tx80"/>
            <p:cNvSpPr/>
            <p:nvPr/>
          </p:nvSpPr>
          <p:spPr>
            <a:xfrm>
              <a:off x="4913337" y="133426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81" name="rc81"/>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82" name="pl82"/>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6278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9299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2320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534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8" name="rc88"/>
            <p:cNvSpPr/>
            <p:nvPr/>
          </p:nvSpPr>
          <p:spPr>
            <a:xfrm>
              <a:off x="5310628" y="1084069"/>
              <a:ext cx="1585983" cy="557305"/>
            </a:xfrm>
            <a:prstGeom prst="rect">
              <a:avLst/>
            </a:prstGeom>
            <a:solidFill>
              <a:srgbClr val="D9D9D9">
                <a:alpha val="60000"/>
              </a:srgbClr>
            </a:solidFill>
          </p:spPr>
          <p:txBody>
            <a:bodyPr/>
            <a:lstStyle/>
            <a:p/>
          </p:txBody>
        </p:sp>
        <p:sp>
          <p:nvSpPr>
            <p:cNvPr id="89" name="pl89"/>
            <p:cNvSpPr/>
            <p:nvPr/>
          </p:nvSpPr>
          <p:spPr>
            <a:xfrm>
              <a:off x="67304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90" name="tx90"/>
            <p:cNvSpPr/>
            <p:nvPr/>
          </p:nvSpPr>
          <p:spPr>
            <a:xfrm>
              <a:off x="6298707"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93%</a:t>
              </a:r>
            </a:p>
          </p:txBody>
        </p:sp>
        <p:sp>
          <p:nvSpPr>
            <p:cNvPr id="91" name="pt91"/>
            <p:cNvSpPr/>
            <p:nvPr/>
          </p:nvSpPr>
          <p:spPr>
            <a:xfrm>
              <a:off x="612281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6545742" y="46577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6636370" y="41004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4" name="pt94"/>
            <p:cNvSpPr/>
            <p:nvPr/>
          </p:nvSpPr>
          <p:spPr>
            <a:xfrm>
              <a:off x="6726997" y="35431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6742102" y="29858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6757207" y="24285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6757207" y="18712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6772311" y="13139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tx99"/>
            <p:cNvSpPr/>
            <p:nvPr/>
          </p:nvSpPr>
          <p:spPr>
            <a:xfrm>
              <a:off x="6247113"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00" name="tx100"/>
            <p:cNvSpPr/>
            <p:nvPr/>
          </p:nvSpPr>
          <p:spPr>
            <a:xfrm>
              <a:off x="6359925" y="4678104"/>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01" name="tx101"/>
            <p:cNvSpPr/>
            <p:nvPr/>
          </p:nvSpPr>
          <p:spPr>
            <a:xfrm>
              <a:off x="6437355" y="41188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02" name="tx102"/>
            <p:cNvSpPr/>
            <p:nvPr/>
          </p:nvSpPr>
          <p:spPr>
            <a:xfrm>
              <a:off x="6545605" y="356349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03" name="tx103"/>
            <p:cNvSpPr/>
            <p:nvPr/>
          </p:nvSpPr>
          <p:spPr>
            <a:xfrm>
              <a:off x="6565096" y="3006187"/>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104" name="tx104"/>
            <p:cNvSpPr/>
            <p:nvPr/>
          </p:nvSpPr>
          <p:spPr>
            <a:xfrm>
              <a:off x="6571467" y="24488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05" name="tx105"/>
            <p:cNvSpPr/>
            <p:nvPr/>
          </p:nvSpPr>
          <p:spPr>
            <a:xfrm>
              <a:off x="6593554" y="1891575"/>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06" name="tx106"/>
            <p:cNvSpPr/>
            <p:nvPr/>
          </p:nvSpPr>
          <p:spPr>
            <a:xfrm>
              <a:off x="6568910" y="133426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07" name="rc107"/>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108" name="pl108"/>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283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758548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887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1896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4" name="rc114"/>
            <p:cNvSpPr/>
            <p:nvPr/>
          </p:nvSpPr>
          <p:spPr>
            <a:xfrm>
              <a:off x="6966201" y="1084069"/>
              <a:ext cx="1585983" cy="557305"/>
            </a:xfrm>
            <a:prstGeom prst="rect">
              <a:avLst/>
            </a:prstGeom>
            <a:solidFill>
              <a:srgbClr val="D9D9D9">
                <a:alpha val="60000"/>
              </a:srgbClr>
            </a:solidFill>
          </p:spPr>
          <p:txBody>
            <a:bodyPr/>
            <a:lstStyle/>
            <a:p/>
          </p:txBody>
        </p:sp>
        <p:sp>
          <p:nvSpPr>
            <p:cNvPr id="115" name="pl115"/>
            <p:cNvSpPr/>
            <p:nvPr/>
          </p:nvSpPr>
          <p:spPr>
            <a:xfrm>
              <a:off x="834072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6" name="tx116"/>
            <p:cNvSpPr/>
            <p:nvPr/>
          </p:nvSpPr>
          <p:spPr>
            <a:xfrm>
              <a:off x="7908966"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90%</a:t>
              </a:r>
            </a:p>
          </p:txBody>
        </p:sp>
        <p:sp>
          <p:nvSpPr>
            <p:cNvPr id="117" name="pt117"/>
            <p:cNvSpPr/>
            <p:nvPr/>
          </p:nvSpPr>
          <p:spPr>
            <a:xfrm>
              <a:off x="756692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8" name="pt118"/>
            <p:cNvSpPr/>
            <p:nvPr/>
          </p:nvSpPr>
          <p:spPr>
            <a:xfrm>
              <a:off x="8186210" y="46577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8231524" y="41004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8322152" y="35431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8367466" y="29858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8367466" y="24285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8427884" y="18712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8427884" y="13139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tx125"/>
            <p:cNvSpPr/>
            <p:nvPr/>
          </p:nvSpPr>
          <p:spPr>
            <a:xfrm>
              <a:off x="7691222"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26" name="tx126"/>
            <p:cNvSpPr/>
            <p:nvPr/>
          </p:nvSpPr>
          <p:spPr>
            <a:xfrm>
              <a:off x="8000393" y="4678104"/>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27" name="tx127"/>
            <p:cNvSpPr/>
            <p:nvPr/>
          </p:nvSpPr>
          <p:spPr>
            <a:xfrm>
              <a:off x="8032509" y="41188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28" name="tx128"/>
            <p:cNvSpPr/>
            <p:nvPr/>
          </p:nvSpPr>
          <p:spPr>
            <a:xfrm>
              <a:off x="8140760" y="356349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29" name="tx129"/>
            <p:cNvSpPr/>
            <p:nvPr/>
          </p:nvSpPr>
          <p:spPr>
            <a:xfrm>
              <a:off x="8203813" y="300618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30" name="tx130"/>
            <p:cNvSpPr/>
            <p:nvPr/>
          </p:nvSpPr>
          <p:spPr>
            <a:xfrm>
              <a:off x="8190460" y="244888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131" name="tx131"/>
            <p:cNvSpPr/>
            <p:nvPr/>
          </p:nvSpPr>
          <p:spPr>
            <a:xfrm>
              <a:off x="8242144" y="189157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32" name="tx132"/>
            <p:cNvSpPr/>
            <p:nvPr/>
          </p:nvSpPr>
          <p:spPr>
            <a:xfrm>
              <a:off x="8224483" y="133426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33" name="rc133"/>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134" name="pl134"/>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9389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92410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95431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98452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8621774" y="4620817"/>
              <a:ext cx="1585983" cy="643045"/>
            </a:xfrm>
            <a:prstGeom prst="rect">
              <a:avLst/>
            </a:prstGeom>
            <a:solidFill>
              <a:srgbClr val="D9D9D9">
                <a:alpha val="60000"/>
              </a:srgbClr>
            </a:solidFill>
          </p:spPr>
          <p:txBody>
            <a:bodyPr/>
            <a:lstStyle/>
            <a:p/>
          </p:txBody>
        </p:sp>
        <p:sp>
          <p:nvSpPr>
            <p:cNvPr id="141" name="pl141"/>
            <p:cNvSpPr/>
            <p:nvPr/>
          </p:nvSpPr>
          <p:spPr>
            <a:xfrm>
              <a:off x="10026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42" name="tx142"/>
            <p:cNvSpPr/>
            <p:nvPr/>
          </p:nvSpPr>
          <p:spPr>
            <a:xfrm>
              <a:off x="9594749"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143" name="pt143"/>
            <p:cNvSpPr/>
            <p:nvPr/>
          </p:nvSpPr>
          <p:spPr>
            <a:xfrm>
              <a:off x="8618310" y="48935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4" name="pt144"/>
            <p:cNvSpPr/>
            <p:nvPr/>
          </p:nvSpPr>
          <p:spPr>
            <a:xfrm>
              <a:off x="9539691" y="42505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5" name="pt145"/>
            <p:cNvSpPr/>
            <p:nvPr/>
          </p:nvSpPr>
          <p:spPr>
            <a:xfrm>
              <a:off x="9887097"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10007934"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10007934" y="2321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10053248"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9" name="pt149"/>
            <p:cNvSpPr/>
            <p:nvPr/>
          </p:nvSpPr>
          <p:spPr>
            <a:xfrm>
              <a:off x="1008345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8742610" y="491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51" name="tx151"/>
            <p:cNvSpPr/>
            <p:nvPr/>
          </p:nvSpPr>
          <p:spPr>
            <a:xfrm>
              <a:off x="9663992" y="4268901"/>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52" name="tx152"/>
            <p:cNvSpPr/>
            <p:nvPr/>
          </p:nvSpPr>
          <p:spPr>
            <a:xfrm>
              <a:off x="9701280" y="3627797"/>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53" name="tx153"/>
            <p:cNvSpPr/>
            <p:nvPr/>
          </p:nvSpPr>
          <p:spPr>
            <a:xfrm>
              <a:off x="9808919" y="298281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54" name="tx154"/>
            <p:cNvSpPr/>
            <p:nvPr/>
          </p:nvSpPr>
          <p:spPr>
            <a:xfrm>
              <a:off x="9826542" y="234170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55" name="tx155"/>
            <p:cNvSpPr/>
            <p:nvPr/>
          </p:nvSpPr>
          <p:spPr>
            <a:xfrm>
              <a:off x="9889595" y="169866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56" name="tx156"/>
            <p:cNvSpPr/>
            <p:nvPr/>
          </p:nvSpPr>
          <p:spPr>
            <a:xfrm>
              <a:off x="9897717" y="10556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57" name="rc157"/>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158" name="pl158"/>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10594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108966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111987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115008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0277347" y="4335019"/>
              <a:ext cx="1585983" cy="928842"/>
            </a:xfrm>
            <a:prstGeom prst="rect">
              <a:avLst/>
            </a:prstGeom>
            <a:solidFill>
              <a:srgbClr val="D9D9D9">
                <a:alpha val="60000"/>
              </a:srgbClr>
            </a:solidFill>
          </p:spPr>
          <p:txBody>
            <a:bodyPr/>
            <a:lstStyle/>
            <a:p/>
          </p:txBody>
        </p:sp>
        <p:sp>
          <p:nvSpPr>
            <p:cNvPr id="165" name="pl165"/>
            <p:cNvSpPr/>
            <p:nvPr/>
          </p:nvSpPr>
          <p:spPr>
            <a:xfrm>
              <a:off x="1150082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6" name="tx166"/>
            <p:cNvSpPr/>
            <p:nvPr/>
          </p:nvSpPr>
          <p:spPr>
            <a:xfrm>
              <a:off x="11069066"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80%</a:t>
              </a:r>
            </a:p>
          </p:txBody>
        </p:sp>
        <p:sp>
          <p:nvSpPr>
            <p:cNvPr id="167" name="pt167"/>
            <p:cNvSpPr/>
            <p:nvPr/>
          </p:nvSpPr>
          <p:spPr>
            <a:xfrm>
              <a:off x="10258779"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11149950"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9" name="pt169"/>
            <p:cNvSpPr/>
            <p:nvPr/>
          </p:nvSpPr>
          <p:spPr>
            <a:xfrm>
              <a:off x="11587984"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0" name="pt170"/>
            <p:cNvSpPr/>
            <p:nvPr/>
          </p:nvSpPr>
          <p:spPr>
            <a:xfrm>
              <a:off x="11618193" y="19641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1" name="pt171"/>
            <p:cNvSpPr/>
            <p:nvPr/>
          </p:nvSpPr>
          <p:spPr>
            <a:xfrm>
              <a:off x="1169371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tx172"/>
            <p:cNvSpPr/>
            <p:nvPr/>
          </p:nvSpPr>
          <p:spPr>
            <a:xfrm>
              <a:off x="10383079" y="477098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73" name="tx173"/>
            <p:cNvSpPr/>
            <p:nvPr/>
          </p:nvSpPr>
          <p:spPr>
            <a:xfrm>
              <a:off x="11274251" y="384020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74" name="tx174"/>
            <p:cNvSpPr/>
            <p:nvPr/>
          </p:nvSpPr>
          <p:spPr>
            <a:xfrm>
              <a:off x="11402167" y="2913302"/>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75" name="tx175"/>
            <p:cNvSpPr/>
            <p:nvPr/>
          </p:nvSpPr>
          <p:spPr>
            <a:xfrm>
              <a:off x="11454540" y="198445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76" name="tx176"/>
            <p:cNvSpPr/>
            <p:nvPr/>
          </p:nvSpPr>
          <p:spPr>
            <a:xfrm>
              <a:off x="11512324" y="105561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77" name="rc177"/>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178" name="rc178"/>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9" name="tx179"/>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180" name="rc180"/>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1" name="tx181"/>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182" name="rc182"/>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3" name="tx183"/>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184" name="rc184"/>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5" name="tx185"/>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186" name="rc186"/>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7" name="tx187"/>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(99%)</a:t>
              </a:r>
            </a:p>
          </p:txBody>
        </p:sp>
        <p:sp>
          <p:nvSpPr>
            <p:cNvPr id="188" name="rc188"/>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9" name="tx189"/>
            <p:cNvSpPr/>
            <p:nvPr/>
          </p:nvSpPr>
          <p:spPr>
            <a:xfrm>
              <a:off x="9126007" y="702764"/>
              <a:ext cx="5775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(2%)</a:t>
              </a:r>
            </a:p>
          </p:txBody>
        </p:sp>
        <p:sp>
          <p:nvSpPr>
            <p:cNvPr id="190" name="rc190"/>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1" name="tx191"/>
            <p:cNvSpPr/>
            <p:nvPr/>
          </p:nvSpPr>
          <p:spPr>
            <a:xfrm>
              <a:off x="10741252" y="702710"/>
              <a:ext cx="65817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(1%)</a:t>
              </a:r>
            </a:p>
          </p:txBody>
        </p:sp>
        <p:sp>
          <p:nvSpPr>
            <p:cNvPr id="192" name="pl192"/>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193" name="pl193"/>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6611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96319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1265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15673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8" name="pl198"/>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9" name="tx199"/>
            <p:cNvSpPr/>
            <p:nvPr/>
          </p:nvSpPr>
          <p:spPr>
            <a:xfrm rot="-5400000">
              <a:off x="32709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00" name="tx200"/>
            <p:cNvSpPr/>
            <p:nvPr/>
          </p:nvSpPr>
          <p:spPr>
            <a:xfrm rot="-5400000">
              <a:off x="5981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1" name="tx201"/>
            <p:cNvSpPr/>
            <p:nvPr/>
          </p:nvSpPr>
          <p:spPr>
            <a:xfrm rot="-5400000">
              <a:off x="9001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02" name="tx202"/>
            <p:cNvSpPr/>
            <p:nvPr/>
          </p:nvSpPr>
          <p:spPr>
            <a:xfrm rot="-5400000">
              <a:off x="12022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03" name="tx203"/>
            <p:cNvSpPr/>
            <p:nvPr/>
          </p:nvSpPr>
          <p:spPr>
            <a:xfrm rot="-5400000">
              <a:off x="15043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04" name="tx204"/>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05" name="pl205"/>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206" name="pl206"/>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23166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26187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29208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32229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1" name="pl211"/>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2" name="tx212"/>
            <p:cNvSpPr/>
            <p:nvPr/>
          </p:nvSpPr>
          <p:spPr>
            <a:xfrm rot="-5400000">
              <a:off x="198266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13" name="tx213"/>
            <p:cNvSpPr/>
            <p:nvPr/>
          </p:nvSpPr>
          <p:spPr>
            <a:xfrm rot="-5400000">
              <a:off x="22536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4" name="tx214"/>
            <p:cNvSpPr/>
            <p:nvPr/>
          </p:nvSpPr>
          <p:spPr>
            <a:xfrm rot="-5400000">
              <a:off x="25557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15" name="tx215"/>
            <p:cNvSpPr/>
            <p:nvPr/>
          </p:nvSpPr>
          <p:spPr>
            <a:xfrm rot="-5400000">
              <a:off x="28578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16" name="tx216"/>
            <p:cNvSpPr/>
            <p:nvPr/>
          </p:nvSpPr>
          <p:spPr>
            <a:xfrm rot="-5400000">
              <a:off x="31599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17" name="tx217"/>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18" name="pl218"/>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219" name="pl219"/>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0" name="pl220"/>
            <p:cNvSpPr/>
            <p:nvPr/>
          </p:nvSpPr>
          <p:spPr>
            <a:xfrm>
              <a:off x="39722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1" name="pl221"/>
            <p:cNvSpPr/>
            <p:nvPr/>
          </p:nvSpPr>
          <p:spPr>
            <a:xfrm>
              <a:off x="42743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45764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4878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5" name="tx225"/>
            <p:cNvSpPr/>
            <p:nvPr/>
          </p:nvSpPr>
          <p:spPr>
            <a:xfrm rot="-5400000">
              <a:off x="363823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26" name="tx226"/>
            <p:cNvSpPr/>
            <p:nvPr/>
          </p:nvSpPr>
          <p:spPr>
            <a:xfrm rot="-5400000">
              <a:off x="39092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27" name="tx227"/>
            <p:cNvSpPr/>
            <p:nvPr/>
          </p:nvSpPr>
          <p:spPr>
            <a:xfrm rot="-5400000">
              <a:off x="42113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28" name="tx228"/>
            <p:cNvSpPr/>
            <p:nvPr/>
          </p:nvSpPr>
          <p:spPr>
            <a:xfrm rot="-5400000">
              <a:off x="45134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29" name="tx229"/>
            <p:cNvSpPr/>
            <p:nvPr/>
          </p:nvSpPr>
          <p:spPr>
            <a:xfrm rot="-5400000">
              <a:off x="48155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30" name="tx230"/>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31" name="pl231"/>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232" name="pl232"/>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56278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4" name="pl234"/>
            <p:cNvSpPr/>
            <p:nvPr/>
          </p:nvSpPr>
          <p:spPr>
            <a:xfrm>
              <a:off x="59299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62320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6534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8" name="tx238"/>
            <p:cNvSpPr/>
            <p:nvPr/>
          </p:nvSpPr>
          <p:spPr>
            <a:xfrm rot="-5400000">
              <a:off x="529380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39" name="tx239"/>
            <p:cNvSpPr/>
            <p:nvPr/>
          </p:nvSpPr>
          <p:spPr>
            <a:xfrm rot="-5400000">
              <a:off x="55648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rot="-5400000">
              <a:off x="58669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41" name="tx241"/>
            <p:cNvSpPr/>
            <p:nvPr/>
          </p:nvSpPr>
          <p:spPr>
            <a:xfrm rot="-5400000">
              <a:off x="61690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42" name="tx242"/>
            <p:cNvSpPr/>
            <p:nvPr/>
          </p:nvSpPr>
          <p:spPr>
            <a:xfrm rot="-5400000">
              <a:off x="6471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43" name="tx243"/>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44" name="pl244"/>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245" name="pl245"/>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6" name="pl246"/>
            <p:cNvSpPr/>
            <p:nvPr/>
          </p:nvSpPr>
          <p:spPr>
            <a:xfrm>
              <a:off x="7283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7" name="pl247"/>
            <p:cNvSpPr/>
            <p:nvPr/>
          </p:nvSpPr>
          <p:spPr>
            <a:xfrm>
              <a:off x="758548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7887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81896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1" name="tx251"/>
            <p:cNvSpPr/>
            <p:nvPr/>
          </p:nvSpPr>
          <p:spPr>
            <a:xfrm rot="-5400000">
              <a:off x="694938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52" name="tx252"/>
            <p:cNvSpPr/>
            <p:nvPr/>
          </p:nvSpPr>
          <p:spPr>
            <a:xfrm rot="-5400000">
              <a:off x="72203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53" name="tx253"/>
            <p:cNvSpPr/>
            <p:nvPr/>
          </p:nvSpPr>
          <p:spPr>
            <a:xfrm rot="-5400000">
              <a:off x="75224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54" name="tx254"/>
            <p:cNvSpPr/>
            <p:nvPr/>
          </p:nvSpPr>
          <p:spPr>
            <a:xfrm rot="-5400000">
              <a:off x="78245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55" name="tx255"/>
            <p:cNvSpPr/>
            <p:nvPr/>
          </p:nvSpPr>
          <p:spPr>
            <a:xfrm rot="-5400000">
              <a:off x="81266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56" name="tx256"/>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57" name="pl257"/>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258" name="pl258"/>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89389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0" name="pl260"/>
            <p:cNvSpPr/>
            <p:nvPr/>
          </p:nvSpPr>
          <p:spPr>
            <a:xfrm>
              <a:off x="92410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1" name="pl261"/>
            <p:cNvSpPr/>
            <p:nvPr/>
          </p:nvSpPr>
          <p:spPr>
            <a:xfrm>
              <a:off x="95431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2" name="pl262"/>
            <p:cNvSpPr/>
            <p:nvPr/>
          </p:nvSpPr>
          <p:spPr>
            <a:xfrm>
              <a:off x="98452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3" name="pl263"/>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4" name="tx264"/>
            <p:cNvSpPr/>
            <p:nvPr/>
          </p:nvSpPr>
          <p:spPr>
            <a:xfrm rot="-5400000">
              <a:off x="86049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65" name="tx265"/>
            <p:cNvSpPr/>
            <p:nvPr/>
          </p:nvSpPr>
          <p:spPr>
            <a:xfrm rot="-5400000">
              <a:off x="88759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6" name="tx266"/>
            <p:cNvSpPr/>
            <p:nvPr/>
          </p:nvSpPr>
          <p:spPr>
            <a:xfrm rot="-5400000">
              <a:off x="91780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67" name="tx267"/>
            <p:cNvSpPr/>
            <p:nvPr/>
          </p:nvSpPr>
          <p:spPr>
            <a:xfrm rot="-5400000">
              <a:off x="94801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68" name="tx268"/>
            <p:cNvSpPr/>
            <p:nvPr/>
          </p:nvSpPr>
          <p:spPr>
            <a:xfrm rot="-5400000">
              <a:off x="97822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69" name="tx269"/>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70" name="pl270"/>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271" name="pl271"/>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2" name="pl272"/>
            <p:cNvSpPr/>
            <p:nvPr/>
          </p:nvSpPr>
          <p:spPr>
            <a:xfrm>
              <a:off x="10594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3" name="pl273"/>
            <p:cNvSpPr/>
            <p:nvPr/>
          </p:nvSpPr>
          <p:spPr>
            <a:xfrm>
              <a:off x="108966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4" name="pl274"/>
            <p:cNvSpPr/>
            <p:nvPr/>
          </p:nvSpPr>
          <p:spPr>
            <a:xfrm>
              <a:off x="111987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5" name="pl275"/>
            <p:cNvSpPr/>
            <p:nvPr/>
          </p:nvSpPr>
          <p:spPr>
            <a:xfrm>
              <a:off x="115008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6" name="pl276"/>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7" name="tx277"/>
            <p:cNvSpPr/>
            <p:nvPr/>
          </p:nvSpPr>
          <p:spPr>
            <a:xfrm rot="-5400000">
              <a:off x="1026052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78" name="tx278"/>
            <p:cNvSpPr/>
            <p:nvPr/>
          </p:nvSpPr>
          <p:spPr>
            <a:xfrm rot="-5400000">
              <a:off x="10531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79" name="tx279"/>
            <p:cNvSpPr/>
            <p:nvPr/>
          </p:nvSpPr>
          <p:spPr>
            <a:xfrm rot="-5400000">
              <a:off x="108336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80" name="tx280"/>
            <p:cNvSpPr/>
            <p:nvPr/>
          </p:nvSpPr>
          <p:spPr>
            <a:xfrm rot="-5400000">
              <a:off x="111357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81" name="tx281"/>
            <p:cNvSpPr/>
            <p:nvPr/>
          </p:nvSpPr>
          <p:spPr>
            <a:xfrm rot="-5400000">
              <a:off x="1143781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82" name="tx282"/>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83" name="tx283"/>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84" name="tx284"/>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85" name="pt285"/>
            <p:cNvSpPr/>
            <p:nvPr/>
          </p:nvSpPr>
          <p:spPr>
            <a:xfrm>
              <a:off x="511750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5665717"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7" name="pt287"/>
            <p:cNvSpPr/>
            <p:nvPr/>
          </p:nvSpPr>
          <p:spPr>
            <a:xfrm>
              <a:off x="6310190"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6954664"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9" name="pt289"/>
            <p:cNvSpPr/>
            <p:nvPr/>
          </p:nvSpPr>
          <p:spPr>
            <a:xfrm>
              <a:off x="7599137"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0" name="tx290"/>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291" name="tx291"/>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292" name="tx292"/>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293" name="tx293"/>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294" name="tx294"/>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295" name="tx295"/>
            <p:cNvSpPr/>
            <p:nvPr/>
          </p:nvSpPr>
          <p:spPr>
            <a:xfrm>
              <a:off x="343909" y="397941"/>
              <a:ext cx="562838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ROSA, 2025</a:t>
              </a:r>
            </a:p>
          </p:txBody>
        </p:sp>
        <p:sp>
          <p:nvSpPr>
            <p:cNvPr id="296" name="tx296"/>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97" name="tx297"/>
            <p:cNvSpPr/>
            <p:nvPr/>
          </p:nvSpPr>
          <p:spPr>
            <a:xfrm>
              <a:off x="5364989" y="6568512"/>
              <a:ext cx="64983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mdv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64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74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684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2969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779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69636"/>
              <a:ext cx="239888" cy="446361"/>
            </a:xfrm>
            <a:prstGeom prst="rect">
              <a:avLst/>
            </a:prstGeom>
            <a:solidFill>
              <a:srgbClr val="1CABE2">
                <a:alpha val="85098"/>
              </a:srgbClr>
            </a:solidFill>
          </p:spPr>
          <p:txBody>
            <a:bodyPr/>
            <a:lstStyle/>
            <a:p/>
          </p:txBody>
        </p:sp>
        <p:sp>
          <p:nvSpPr>
            <p:cNvPr id="23" name="rc23"/>
            <p:cNvSpPr/>
            <p:nvPr/>
          </p:nvSpPr>
          <p:spPr>
            <a:xfrm>
              <a:off x="1562816" y="3898959"/>
              <a:ext cx="239888" cy="217038"/>
            </a:xfrm>
            <a:prstGeom prst="rect">
              <a:avLst/>
            </a:prstGeom>
            <a:solidFill>
              <a:srgbClr val="1CABE2">
                <a:alpha val="85098"/>
              </a:srgbClr>
            </a:solidFill>
          </p:spPr>
          <p:txBody>
            <a:bodyPr/>
            <a:lstStyle/>
            <a:p/>
          </p:txBody>
        </p:sp>
        <p:sp>
          <p:nvSpPr>
            <p:cNvPr id="24" name="rc24"/>
            <p:cNvSpPr/>
            <p:nvPr/>
          </p:nvSpPr>
          <p:spPr>
            <a:xfrm>
              <a:off x="1829360" y="3681921"/>
              <a:ext cx="239888" cy="434076"/>
            </a:xfrm>
            <a:prstGeom prst="rect">
              <a:avLst/>
            </a:prstGeom>
            <a:solidFill>
              <a:srgbClr val="1CABE2">
                <a:alpha val="85098"/>
              </a:srgbClr>
            </a:solidFill>
          </p:spPr>
          <p:txBody>
            <a:bodyPr/>
            <a:lstStyle/>
            <a:p/>
          </p:txBody>
        </p:sp>
        <p:sp>
          <p:nvSpPr>
            <p:cNvPr id="25" name="rc25"/>
            <p:cNvSpPr/>
            <p:nvPr/>
          </p:nvSpPr>
          <p:spPr>
            <a:xfrm>
              <a:off x="2095903" y="3677826"/>
              <a:ext cx="239888" cy="438171"/>
            </a:xfrm>
            <a:prstGeom prst="rect">
              <a:avLst/>
            </a:prstGeom>
            <a:solidFill>
              <a:srgbClr val="1CABE2">
                <a:alpha val="85098"/>
              </a:srgbClr>
            </a:solidFill>
          </p:spPr>
          <p:txBody>
            <a:bodyPr/>
            <a:lstStyle/>
            <a:p/>
          </p:txBody>
        </p:sp>
        <p:sp>
          <p:nvSpPr>
            <p:cNvPr id="26" name="rc26"/>
            <p:cNvSpPr/>
            <p:nvPr/>
          </p:nvSpPr>
          <p:spPr>
            <a:xfrm>
              <a:off x="2362446" y="3673731"/>
              <a:ext cx="239888" cy="442266"/>
            </a:xfrm>
            <a:prstGeom prst="rect">
              <a:avLst/>
            </a:prstGeom>
            <a:solidFill>
              <a:srgbClr val="1CABE2">
                <a:alpha val="85098"/>
              </a:srgbClr>
            </a:solidFill>
          </p:spPr>
          <p:txBody>
            <a:bodyPr/>
            <a:lstStyle/>
            <a:p/>
          </p:txBody>
        </p:sp>
        <p:sp>
          <p:nvSpPr>
            <p:cNvPr id="27" name="rc27"/>
            <p:cNvSpPr/>
            <p:nvPr/>
          </p:nvSpPr>
          <p:spPr>
            <a:xfrm>
              <a:off x="2628989" y="3890769"/>
              <a:ext cx="239888" cy="225228"/>
            </a:xfrm>
            <a:prstGeom prst="rect">
              <a:avLst/>
            </a:prstGeom>
            <a:solidFill>
              <a:srgbClr val="1CABE2">
                <a:alpha val="85098"/>
              </a:srgbClr>
            </a:solidFill>
          </p:spPr>
          <p:txBody>
            <a:bodyPr/>
            <a:lstStyle/>
            <a:p/>
          </p:txBody>
        </p:sp>
        <p:sp>
          <p:nvSpPr>
            <p:cNvPr id="28" name="rc28"/>
            <p:cNvSpPr/>
            <p:nvPr/>
          </p:nvSpPr>
          <p:spPr>
            <a:xfrm>
              <a:off x="2895532" y="3640970"/>
              <a:ext cx="239888" cy="475027"/>
            </a:xfrm>
            <a:prstGeom prst="rect">
              <a:avLst/>
            </a:prstGeom>
            <a:solidFill>
              <a:srgbClr val="1CABE2">
                <a:alpha val="85098"/>
              </a:srgbClr>
            </a:solidFill>
          </p:spPr>
          <p:txBody>
            <a:bodyPr/>
            <a:lstStyle/>
            <a:p/>
          </p:txBody>
        </p:sp>
        <p:sp>
          <p:nvSpPr>
            <p:cNvPr id="29" name="rc29"/>
            <p:cNvSpPr/>
            <p:nvPr/>
          </p:nvSpPr>
          <p:spPr>
            <a:xfrm>
              <a:off x="3162075" y="3853913"/>
              <a:ext cx="239888" cy="262083"/>
            </a:xfrm>
            <a:prstGeom prst="rect">
              <a:avLst/>
            </a:prstGeom>
            <a:solidFill>
              <a:srgbClr val="1CABE2">
                <a:alpha val="85098"/>
              </a:srgbClr>
            </a:solidFill>
          </p:spPr>
          <p:txBody>
            <a:bodyPr/>
            <a:lstStyle/>
            <a:p/>
          </p:txBody>
        </p:sp>
        <p:sp>
          <p:nvSpPr>
            <p:cNvPr id="30" name="rc30"/>
            <p:cNvSpPr/>
            <p:nvPr/>
          </p:nvSpPr>
          <p:spPr>
            <a:xfrm>
              <a:off x="3428618" y="3833438"/>
              <a:ext cx="239888" cy="282559"/>
            </a:xfrm>
            <a:prstGeom prst="rect">
              <a:avLst/>
            </a:prstGeom>
            <a:solidFill>
              <a:srgbClr val="1CABE2">
                <a:alpha val="85098"/>
              </a:srgbClr>
            </a:solidFill>
          </p:spPr>
          <p:txBody>
            <a:bodyPr/>
            <a:lstStyle/>
            <a:p/>
          </p:txBody>
        </p:sp>
        <p:sp>
          <p:nvSpPr>
            <p:cNvPr id="31" name="rc31"/>
            <p:cNvSpPr/>
            <p:nvPr/>
          </p:nvSpPr>
          <p:spPr>
            <a:xfrm>
              <a:off x="3695161" y="3817058"/>
              <a:ext cx="239888" cy="298939"/>
            </a:xfrm>
            <a:prstGeom prst="rect">
              <a:avLst/>
            </a:prstGeom>
            <a:solidFill>
              <a:srgbClr val="1CABE2">
                <a:alpha val="85098"/>
              </a:srgbClr>
            </a:solidFill>
          </p:spPr>
          <p:txBody>
            <a:bodyPr/>
            <a:lstStyle/>
            <a:p/>
          </p:txBody>
        </p:sp>
        <p:sp>
          <p:nvSpPr>
            <p:cNvPr id="32" name="rc32"/>
            <p:cNvSpPr/>
            <p:nvPr/>
          </p:nvSpPr>
          <p:spPr>
            <a:xfrm>
              <a:off x="3961705" y="3198704"/>
              <a:ext cx="239888" cy="917293"/>
            </a:xfrm>
            <a:prstGeom prst="rect">
              <a:avLst/>
            </a:prstGeom>
            <a:solidFill>
              <a:srgbClr val="1CABE2">
                <a:alpha val="85098"/>
              </a:srgbClr>
            </a:solidFill>
          </p:spPr>
          <p:txBody>
            <a:bodyPr/>
            <a:lstStyle/>
            <a:p/>
          </p:txBody>
        </p:sp>
        <p:sp>
          <p:nvSpPr>
            <p:cNvPr id="33" name="rc33"/>
            <p:cNvSpPr/>
            <p:nvPr/>
          </p:nvSpPr>
          <p:spPr>
            <a:xfrm>
              <a:off x="4228248" y="3186418"/>
              <a:ext cx="239888" cy="929578"/>
            </a:xfrm>
            <a:prstGeom prst="rect">
              <a:avLst/>
            </a:prstGeom>
            <a:solidFill>
              <a:srgbClr val="1CABE2">
                <a:alpha val="85098"/>
              </a:srgbClr>
            </a:solidFill>
          </p:spPr>
          <p:txBody>
            <a:bodyPr/>
            <a:lstStyle/>
            <a:p/>
          </p:txBody>
        </p:sp>
        <p:sp>
          <p:nvSpPr>
            <p:cNvPr id="34" name="rc34"/>
            <p:cNvSpPr/>
            <p:nvPr/>
          </p:nvSpPr>
          <p:spPr>
            <a:xfrm>
              <a:off x="4494791" y="3804773"/>
              <a:ext cx="239888" cy="311224"/>
            </a:xfrm>
            <a:prstGeom prst="rect">
              <a:avLst/>
            </a:prstGeom>
            <a:solidFill>
              <a:srgbClr val="1CABE2">
                <a:alpha val="85098"/>
              </a:srgbClr>
            </a:solidFill>
          </p:spPr>
          <p:txBody>
            <a:bodyPr/>
            <a:lstStyle/>
            <a:p/>
          </p:txBody>
        </p:sp>
        <p:sp>
          <p:nvSpPr>
            <p:cNvPr id="35" name="rc35"/>
            <p:cNvSpPr/>
            <p:nvPr/>
          </p:nvSpPr>
          <p:spPr>
            <a:xfrm>
              <a:off x="4761334" y="3808868"/>
              <a:ext cx="239888" cy="307129"/>
            </a:xfrm>
            <a:prstGeom prst="rect">
              <a:avLst/>
            </a:prstGeom>
            <a:solidFill>
              <a:srgbClr val="1CABE2">
                <a:alpha val="85098"/>
              </a:srgbClr>
            </a:solidFill>
          </p:spPr>
          <p:txBody>
            <a:bodyPr/>
            <a:lstStyle/>
            <a:p/>
          </p:txBody>
        </p:sp>
        <p:sp>
          <p:nvSpPr>
            <p:cNvPr id="36" name="rc36"/>
            <p:cNvSpPr/>
            <p:nvPr/>
          </p:nvSpPr>
          <p:spPr>
            <a:xfrm>
              <a:off x="5027877" y="3817058"/>
              <a:ext cx="239888" cy="298939"/>
            </a:xfrm>
            <a:prstGeom prst="rect">
              <a:avLst/>
            </a:prstGeom>
            <a:solidFill>
              <a:srgbClr val="1CABE2">
                <a:alpha val="85098"/>
              </a:srgbClr>
            </a:solidFill>
          </p:spPr>
          <p:txBody>
            <a:bodyPr/>
            <a:lstStyle/>
            <a:p/>
          </p:txBody>
        </p:sp>
        <p:sp>
          <p:nvSpPr>
            <p:cNvPr id="37" name="rc37"/>
            <p:cNvSpPr/>
            <p:nvPr/>
          </p:nvSpPr>
          <p:spPr>
            <a:xfrm>
              <a:off x="5294420" y="3825248"/>
              <a:ext cx="239888" cy="290749"/>
            </a:xfrm>
            <a:prstGeom prst="rect">
              <a:avLst/>
            </a:prstGeom>
            <a:solidFill>
              <a:srgbClr val="1CABE2">
                <a:alpha val="85098"/>
              </a:srgbClr>
            </a:solidFill>
          </p:spPr>
          <p:txBody>
            <a:bodyPr/>
            <a:lstStyle/>
            <a:p/>
          </p:txBody>
        </p:sp>
        <p:sp>
          <p:nvSpPr>
            <p:cNvPr id="38" name="rc38"/>
            <p:cNvSpPr/>
            <p:nvPr/>
          </p:nvSpPr>
          <p:spPr>
            <a:xfrm>
              <a:off x="5560963" y="3837533"/>
              <a:ext cx="239888" cy="278464"/>
            </a:xfrm>
            <a:prstGeom prst="rect">
              <a:avLst/>
            </a:prstGeom>
            <a:solidFill>
              <a:srgbClr val="1CABE2">
                <a:alpha val="85098"/>
              </a:srgbClr>
            </a:solidFill>
          </p:spPr>
          <p:txBody>
            <a:bodyPr/>
            <a:lstStyle/>
            <a:p/>
          </p:txBody>
        </p:sp>
        <p:sp>
          <p:nvSpPr>
            <p:cNvPr id="39" name="rc39"/>
            <p:cNvSpPr/>
            <p:nvPr/>
          </p:nvSpPr>
          <p:spPr>
            <a:xfrm>
              <a:off x="5827506" y="3849818"/>
              <a:ext cx="239888" cy="266178"/>
            </a:xfrm>
            <a:prstGeom prst="rect">
              <a:avLst/>
            </a:prstGeom>
            <a:solidFill>
              <a:srgbClr val="1CABE2">
                <a:alpha val="85098"/>
              </a:srgbClr>
            </a:solidFill>
          </p:spPr>
          <p:txBody>
            <a:bodyPr/>
            <a:lstStyle/>
            <a:p/>
          </p:txBody>
        </p:sp>
        <p:sp>
          <p:nvSpPr>
            <p:cNvPr id="40" name="rc40"/>
            <p:cNvSpPr/>
            <p:nvPr/>
          </p:nvSpPr>
          <p:spPr>
            <a:xfrm>
              <a:off x="6094049" y="3858008"/>
              <a:ext cx="239888" cy="257988"/>
            </a:xfrm>
            <a:prstGeom prst="rect">
              <a:avLst/>
            </a:prstGeom>
            <a:solidFill>
              <a:srgbClr val="1CABE2">
                <a:alpha val="85098"/>
              </a:srgbClr>
            </a:solidFill>
          </p:spPr>
          <p:txBody>
            <a:bodyPr/>
            <a:lstStyle/>
            <a:p/>
          </p:txBody>
        </p:sp>
        <p:sp>
          <p:nvSpPr>
            <p:cNvPr id="41" name="rc41"/>
            <p:cNvSpPr/>
            <p:nvPr/>
          </p:nvSpPr>
          <p:spPr>
            <a:xfrm>
              <a:off x="6360593" y="3616400"/>
              <a:ext cx="239888" cy="499597"/>
            </a:xfrm>
            <a:prstGeom prst="rect">
              <a:avLst/>
            </a:prstGeom>
            <a:solidFill>
              <a:srgbClr val="1CABE2">
                <a:alpha val="85098"/>
              </a:srgbClr>
            </a:solidFill>
          </p:spPr>
          <p:txBody>
            <a:bodyPr/>
            <a:lstStyle/>
            <a:p/>
          </p:txBody>
        </p:sp>
        <p:sp>
          <p:nvSpPr>
            <p:cNvPr id="42" name="rc42"/>
            <p:cNvSpPr/>
            <p:nvPr/>
          </p:nvSpPr>
          <p:spPr>
            <a:xfrm>
              <a:off x="6627136" y="3620495"/>
              <a:ext cx="239888" cy="495502"/>
            </a:xfrm>
            <a:prstGeom prst="rect">
              <a:avLst/>
            </a:prstGeom>
            <a:solidFill>
              <a:srgbClr val="1CABE2">
                <a:alpha val="85098"/>
              </a:srgbClr>
            </a:solidFill>
          </p:spPr>
          <p:txBody>
            <a:bodyPr/>
            <a:lstStyle/>
            <a:p/>
          </p:txBody>
        </p:sp>
        <p:sp>
          <p:nvSpPr>
            <p:cNvPr id="43" name="rc43"/>
            <p:cNvSpPr/>
            <p:nvPr/>
          </p:nvSpPr>
          <p:spPr>
            <a:xfrm>
              <a:off x="6893679" y="3378886"/>
              <a:ext cx="239888" cy="737110"/>
            </a:xfrm>
            <a:prstGeom prst="rect">
              <a:avLst/>
            </a:prstGeom>
            <a:solidFill>
              <a:srgbClr val="1CABE2">
                <a:alpha val="85098"/>
              </a:srgbClr>
            </a:solidFill>
          </p:spPr>
          <p:txBody>
            <a:bodyPr/>
            <a:lstStyle/>
            <a:p/>
          </p:txBody>
        </p:sp>
        <p:sp>
          <p:nvSpPr>
            <p:cNvPr id="44" name="rc44"/>
            <p:cNvSpPr/>
            <p:nvPr/>
          </p:nvSpPr>
          <p:spPr>
            <a:xfrm>
              <a:off x="7160222" y="3874389"/>
              <a:ext cx="239888" cy="241608"/>
            </a:xfrm>
            <a:prstGeom prst="rect">
              <a:avLst/>
            </a:prstGeom>
            <a:solidFill>
              <a:srgbClr val="1CABE2">
                <a:alpha val="85098"/>
              </a:srgbClr>
            </a:solidFill>
          </p:spPr>
          <p:txBody>
            <a:bodyPr/>
            <a:lstStyle/>
            <a:p/>
          </p:txBody>
        </p:sp>
        <p:sp>
          <p:nvSpPr>
            <p:cNvPr id="45" name="rc45"/>
            <p:cNvSpPr/>
            <p:nvPr/>
          </p:nvSpPr>
          <p:spPr>
            <a:xfrm>
              <a:off x="7426765" y="3878484"/>
              <a:ext cx="239888" cy="237513"/>
            </a:xfrm>
            <a:prstGeom prst="rect">
              <a:avLst/>
            </a:prstGeom>
            <a:solidFill>
              <a:srgbClr val="1CABE2">
                <a:alpha val="85098"/>
              </a:srgbClr>
            </a:solidFill>
          </p:spPr>
          <p:txBody>
            <a:bodyPr/>
            <a:lstStyle/>
            <a:p/>
          </p:txBody>
        </p:sp>
        <p:sp>
          <p:nvSpPr>
            <p:cNvPr id="46" name="rc46"/>
            <p:cNvSpPr/>
            <p:nvPr/>
          </p:nvSpPr>
          <p:spPr>
            <a:xfrm>
              <a:off x="7693308" y="3886674"/>
              <a:ext cx="239888" cy="229323"/>
            </a:xfrm>
            <a:prstGeom prst="rect">
              <a:avLst/>
            </a:prstGeom>
            <a:solidFill>
              <a:srgbClr val="1CABE2">
                <a:alpha val="85098"/>
              </a:srgbClr>
            </a:solidFill>
          </p:spPr>
          <p:txBody>
            <a:bodyPr/>
            <a:lstStyle/>
            <a:p/>
          </p:txBody>
        </p:sp>
        <p:sp>
          <p:nvSpPr>
            <p:cNvPr id="47" name="rc47"/>
            <p:cNvSpPr/>
            <p:nvPr/>
          </p:nvSpPr>
          <p:spPr>
            <a:xfrm>
              <a:off x="7959851" y="3894864"/>
              <a:ext cx="239888" cy="221133"/>
            </a:xfrm>
            <a:prstGeom prst="rect">
              <a:avLst/>
            </a:prstGeom>
            <a:solidFill>
              <a:srgbClr val="1CABE2">
                <a:alpha val="85098"/>
              </a:srgbClr>
            </a:solidFill>
          </p:spPr>
          <p:txBody>
            <a:bodyPr/>
            <a:lstStyle/>
            <a:p/>
          </p:txBody>
        </p:sp>
        <p:sp>
          <p:nvSpPr>
            <p:cNvPr id="48" name="rc48"/>
            <p:cNvSpPr/>
            <p:nvPr/>
          </p:nvSpPr>
          <p:spPr>
            <a:xfrm>
              <a:off x="1296273" y="3669636"/>
              <a:ext cx="239888" cy="0"/>
            </a:xfrm>
            <a:prstGeom prst="rect">
              <a:avLst/>
            </a:prstGeom>
            <a:solidFill>
              <a:srgbClr val="B3B3B3">
                <a:alpha val="85098"/>
              </a:srgbClr>
            </a:solidFill>
          </p:spPr>
          <p:txBody>
            <a:bodyPr/>
            <a:lstStyle/>
            <a:p/>
          </p:txBody>
        </p:sp>
        <p:sp>
          <p:nvSpPr>
            <p:cNvPr id="49" name="rc49"/>
            <p:cNvSpPr/>
            <p:nvPr/>
          </p:nvSpPr>
          <p:spPr>
            <a:xfrm>
              <a:off x="1562816" y="3677826"/>
              <a:ext cx="239888" cy="221133"/>
            </a:xfrm>
            <a:prstGeom prst="rect">
              <a:avLst/>
            </a:prstGeom>
            <a:solidFill>
              <a:srgbClr val="B3B3B3">
                <a:alpha val="85098"/>
              </a:srgbClr>
            </a:solidFill>
          </p:spPr>
          <p:txBody>
            <a:bodyPr/>
            <a:lstStyle/>
            <a:p/>
          </p:txBody>
        </p:sp>
        <p:sp>
          <p:nvSpPr>
            <p:cNvPr id="50" name="rc50"/>
            <p:cNvSpPr/>
            <p:nvPr/>
          </p:nvSpPr>
          <p:spPr>
            <a:xfrm>
              <a:off x="1829360" y="3681921"/>
              <a:ext cx="239888" cy="0"/>
            </a:xfrm>
            <a:prstGeom prst="rect">
              <a:avLst/>
            </a:prstGeom>
            <a:solidFill>
              <a:srgbClr val="B3B3B3">
                <a:alpha val="85098"/>
              </a:srgbClr>
            </a:solidFill>
          </p:spPr>
          <p:txBody>
            <a:bodyPr/>
            <a:lstStyle/>
            <a:p/>
          </p:txBody>
        </p:sp>
        <p:sp>
          <p:nvSpPr>
            <p:cNvPr id="51" name="rc51"/>
            <p:cNvSpPr/>
            <p:nvPr/>
          </p:nvSpPr>
          <p:spPr>
            <a:xfrm>
              <a:off x="2095903" y="3677826"/>
              <a:ext cx="239888" cy="0"/>
            </a:xfrm>
            <a:prstGeom prst="rect">
              <a:avLst/>
            </a:prstGeom>
            <a:solidFill>
              <a:srgbClr val="B3B3B3">
                <a:alpha val="85098"/>
              </a:srgbClr>
            </a:solidFill>
          </p:spPr>
          <p:txBody>
            <a:bodyPr/>
            <a:lstStyle/>
            <a:p/>
          </p:txBody>
        </p:sp>
        <p:sp>
          <p:nvSpPr>
            <p:cNvPr id="52" name="rc52"/>
            <p:cNvSpPr/>
            <p:nvPr/>
          </p:nvSpPr>
          <p:spPr>
            <a:xfrm>
              <a:off x="2362446" y="3227369"/>
              <a:ext cx="239888" cy="446361"/>
            </a:xfrm>
            <a:prstGeom prst="rect">
              <a:avLst/>
            </a:prstGeom>
            <a:solidFill>
              <a:srgbClr val="B3B3B3">
                <a:alpha val="85098"/>
              </a:srgbClr>
            </a:solidFill>
          </p:spPr>
          <p:txBody>
            <a:bodyPr/>
            <a:lstStyle/>
            <a:p/>
          </p:txBody>
        </p:sp>
        <p:sp>
          <p:nvSpPr>
            <p:cNvPr id="53" name="rc53"/>
            <p:cNvSpPr/>
            <p:nvPr/>
          </p:nvSpPr>
          <p:spPr>
            <a:xfrm>
              <a:off x="2628989" y="3665540"/>
              <a:ext cx="239888" cy="225228"/>
            </a:xfrm>
            <a:prstGeom prst="rect">
              <a:avLst/>
            </a:prstGeom>
            <a:solidFill>
              <a:srgbClr val="B3B3B3">
                <a:alpha val="85098"/>
              </a:srgbClr>
            </a:solidFill>
          </p:spPr>
          <p:txBody>
            <a:bodyPr/>
            <a:lstStyle/>
            <a:p/>
          </p:txBody>
        </p:sp>
        <p:sp>
          <p:nvSpPr>
            <p:cNvPr id="54" name="rc54"/>
            <p:cNvSpPr/>
            <p:nvPr/>
          </p:nvSpPr>
          <p:spPr>
            <a:xfrm>
              <a:off x="2895532" y="3640970"/>
              <a:ext cx="239888" cy="0"/>
            </a:xfrm>
            <a:prstGeom prst="rect">
              <a:avLst/>
            </a:prstGeom>
            <a:solidFill>
              <a:srgbClr val="B3B3B3">
                <a:alpha val="85098"/>
              </a:srgbClr>
            </a:solidFill>
          </p:spPr>
          <p:txBody>
            <a:bodyPr/>
            <a:lstStyle/>
            <a:p/>
          </p:txBody>
        </p:sp>
        <p:sp>
          <p:nvSpPr>
            <p:cNvPr id="55" name="rc55"/>
            <p:cNvSpPr/>
            <p:nvPr/>
          </p:nvSpPr>
          <p:spPr>
            <a:xfrm>
              <a:off x="3162075" y="3591829"/>
              <a:ext cx="239888" cy="262083"/>
            </a:xfrm>
            <a:prstGeom prst="rect">
              <a:avLst/>
            </a:prstGeom>
            <a:solidFill>
              <a:srgbClr val="B3B3B3">
                <a:alpha val="85098"/>
              </a:srgbClr>
            </a:solidFill>
          </p:spPr>
          <p:txBody>
            <a:bodyPr/>
            <a:lstStyle/>
            <a:p/>
          </p:txBody>
        </p:sp>
        <p:sp>
          <p:nvSpPr>
            <p:cNvPr id="56" name="rc56"/>
            <p:cNvSpPr/>
            <p:nvPr/>
          </p:nvSpPr>
          <p:spPr>
            <a:xfrm>
              <a:off x="3428618" y="3546784"/>
              <a:ext cx="239888" cy="286654"/>
            </a:xfrm>
            <a:prstGeom prst="rect">
              <a:avLst/>
            </a:prstGeom>
            <a:solidFill>
              <a:srgbClr val="B3B3B3">
                <a:alpha val="85098"/>
              </a:srgbClr>
            </a:solidFill>
          </p:spPr>
          <p:txBody>
            <a:bodyPr/>
            <a:lstStyle/>
            <a:p/>
          </p:txBody>
        </p:sp>
        <p:sp>
          <p:nvSpPr>
            <p:cNvPr id="57" name="rc57"/>
            <p:cNvSpPr/>
            <p:nvPr/>
          </p:nvSpPr>
          <p:spPr>
            <a:xfrm>
              <a:off x="3695161" y="3518118"/>
              <a:ext cx="239888" cy="298939"/>
            </a:xfrm>
            <a:prstGeom prst="rect">
              <a:avLst/>
            </a:prstGeom>
            <a:solidFill>
              <a:srgbClr val="B3B3B3">
                <a:alpha val="85098"/>
              </a:srgbClr>
            </a:solidFill>
          </p:spPr>
          <p:txBody>
            <a:bodyPr/>
            <a:lstStyle/>
            <a:p/>
          </p:txBody>
        </p:sp>
        <p:sp>
          <p:nvSpPr>
            <p:cNvPr id="58" name="rc58"/>
            <p:cNvSpPr/>
            <p:nvPr/>
          </p:nvSpPr>
          <p:spPr>
            <a:xfrm>
              <a:off x="3961705" y="2895669"/>
              <a:ext cx="239888" cy="303034"/>
            </a:xfrm>
            <a:prstGeom prst="rect">
              <a:avLst/>
            </a:prstGeom>
            <a:solidFill>
              <a:srgbClr val="B3B3B3">
                <a:alpha val="85098"/>
              </a:srgbClr>
            </a:solidFill>
          </p:spPr>
          <p:txBody>
            <a:bodyPr/>
            <a:lstStyle/>
            <a:p/>
          </p:txBody>
        </p:sp>
        <p:sp>
          <p:nvSpPr>
            <p:cNvPr id="59" name="rc59"/>
            <p:cNvSpPr/>
            <p:nvPr/>
          </p:nvSpPr>
          <p:spPr>
            <a:xfrm>
              <a:off x="4228248" y="2879289"/>
              <a:ext cx="239888" cy="307129"/>
            </a:xfrm>
            <a:prstGeom prst="rect">
              <a:avLst/>
            </a:prstGeom>
            <a:solidFill>
              <a:srgbClr val="B3B3B3">
                <a:alpha val="85098"/>
              </a:srgbClr>
            </a:solidFill>
          </p:spPr>
          <p:txBody>
            <a:bodyPr/>
            <a:lstStyle/>
            <a:p/>
          </p:txBody>
        </p:sp>
        <p:sp>
          <p:nvSpPr>
            <p:cNvPr id="60" name="rc60"/>
            <p:cNvSpPr/>
            <p:nvPr/>
          </p:nvSpPr>
          <p:spPr>
            <a:xfrm>
              <a:off x="4494791" y="3804773"/>
              <a:ext cx="239888" cy="0"/>
            </a:xfrm>
            <a:prstGeom prst="rect">
              <a:avLst/>
            </a:prstGeom>
            <a:solidFill>
              <a:srgbClr val="B3B3B3">
                <a:alpha val="85098"/>
              </a:srgbClr>
            </a:solidFill>
          </p:spPr>
          <p:txBody>
            <a:bodyPr/>
            <a:lstStyle/>
            <a:p/>
          </p:txBody>
        </p:sp>
        <p:sp>
          <p:nvSpPr>
            <p:cNvPr id="61" name="rc61"/>
            <p:cNvSpPr/>
            <p:nvPr/>
          </p:nvSpPr>
          <p:spPr>
            <a:xfrm>
              <a:off x="4761334" y="3808868"/>
              <a:ext cx="239888" cy="0"/>
            </a:xfrm>
            <a:prstGeom prst="rect">
              <a:avLst/>
            </a:prstGeom>
            <a:solidFill>
              <a:srgbClr val="B3B3B3">
                <a:alpha val="85098"/>
              </a:srgbClr>
            </a:solidFill>
          </p:spPr>
          <p:txBody>
            <a:bodyPr/>
            <a:lstStyle/>
            <a:p/>
          </p:txBody>
        </p:sp>
        <p:sp>
          <p:nvSpPr>
            <p:cNvPr id="62" name="rc62"/>
            <p:cNvSpPr/>
            <p:nvPr/>
          </p:nvSpPr>
          <p:spPr>
            <a:xfrm>
              <a:off x="5027877" y="3817058"/>
              <a:ext cx="239888" cy="0"/>
            </a:xfrm>
            <a:prstGeom prst="rect">
              <a:avLst/>
            </a:prstGeom>
            <a:solidFill>
              <a:srgbClr val="B3B3B3">
                <a:alpha val="85098"/>
              </a:srgbClr>
            </a:solidFill>
          </p:spPr>
          <p:txBody>
            <a:bodyPr/>
            <a:lstStyle/>
            <a:p/>
          </p:txBody>
        </p:sp>
        <p:sp>
          <p:nvSpPr>
            <p:cNvPr id="63" name="rc63"/>
            <p:cNvSpPr/>
            <p:nvPr/>
          </p:nvSpPr>
          <p:spPr>
            <a:xfrm>
              <a:off x="5294420" y="3825248"/>
              <a:ext cx="239888" cy="0"/>
            </a:xfrm>
            <a:prstGeom prst="rect">
              <a:avLst/>
            </a:prstGeom>
            <a:solidFill>
              <a:srgbClr val="B3B3B3">
                <a:alpha val="85098"/>
              </a:srgbClr>
            </a:solidFill>
          </p:spPr>
          <p:txBody>
            <a:bodyPr/>
            <a:lstStyle/>
            <a:p/>
          </p:txBody>
        </p:sp>
        <p:sp>
          <p:nvSpPr>
            <p:cNvPr id="64" name="rc64"/>
            <p:cNvSpPr/>
            <p:nvPr/>
          </p:nvSpPr>
          <p:spPr>
            <a:xfrm>
              <a:off x="5560963" y="3554974"/>
              <a:ext cx="239888" cy="282559"/>
            </a:xfrm>
            <a:prstGeom prst="rect">
              <a:avLst/>
            </a:prstGeom>
            <a:solidFill>
              <a:srgbClr val="B3B3B3">
                <a:alpha val="85098"/>
              </a:srgbClr>
            </a:solidFill>
          </p:spPr>
          <p:txBody>
            <a:bodyPr/>
            <a:lstStyle/>
            <a:p/>
          </p:txBody>
        </p:sp>
        <p:sp>
          <p:nvSpPr>
            <p:cNvPr id="65" name="rc65"/>
            <p:cNvSpPr/>
            <p:nvPr/>
          </p:nvSpPr>
          <p:spPr>
            <a:xfrm>
              <a:off x="5827506" y="3579544"/>
              <a:ext cx="239888" cy="270274"/>
            </a:xfrm>
            <a:prstGeom prst="rect">
              <a:avLst/>
            </a:prstGeom>
            <a:solidFill>
              <a:srgbClr val="B3B3B3">
                <a:alpha val="85098"/>
              </a:srgbClr>
            </a:solidFill>
          </p:spPr>
          <p:txBody>
            <a:bodyPr/>
            <a:lstStyle/>
            <a:p/>
          </p:txBody>
        </p:sp>
        <p:sp>
          <p:nvSpPr>
            <p:cNvPr id="66" name="rc66"/>
            <p:cNvSpPr/>
            <p:nvPr/>
          </p:nvSpPr>
          <p:spPr>
            <a:xfrm>
              <a:off x="6094049" y="3600020"/>
              <a:ext cx="239888" cy="257988"/>
            </a:xfrm>
            <a:prstGeom prst="rect">
              <a:avLst/>
            </a:prstGeom>
            <a:solidFill>
              <a:srgbClr val="B3B3B3">
                <a:alpha val="85098"/>
              </a:srgbClr>
            </a:solidFill>
          </p:spPr>
          <p:txBody>
            <a:bodyPr/>
            <a:lstStyle/>
            <a:p/>
          </p:txBody>
        </p:sp>
        <p:sp>
          <p:nvSpPr>
            <p:cNvPr id="67" name="rc67"/>
            <p:cNvSpPr/>
            <p:nvPr/>
          </p:nvSpPr>
          <p:spPr>
            <a:xfrm>
              <a:off x="6360593" y="3616400"/>
              <a:ext cx="239888" cy="0"/>
            </a:xfrm>
            <a:prstGeom prst="rect">
              <a:avLst/>
            </a:prstGeom>
            <a:solidFill>
              <a:srgbClr val="B3B3B3">
                <a:alpha val="85098"/>
              </a:srgbClr>
            </a:solidFill>
          </p:spPr>
          <p:txBody>
            <a:bodyPr/>
            <a:lstStyle/>
            <a:p/>
          </p:txBody>
        </p:sp>
        <p:sp>
          <p:nvSpPr>
            <p:cNvPr id="68" name="rc68"/>
            <p:cNvSpPr/>
            <p:nvPr/>
          </p:nvSpPr>
          <p:spPr>
            <a:xfrm>
              <a:off x="6627136" y="3620495"/>
              <a:ext cx="239888" cy="0"/>
            </a:xfrm>
            <a:prstGeom prst="rect">
              <a:avLst/>
            </a:prstGeom>
            <a:solidFill>
              <a:srgbClr val="B3B3B3">
                <a:alpha val="85098"/>
              </a:srgbClr>
            </a:solidFill>
          </p:spPr>
          <p:txBody>
            <a:bodyPr/>
            <a:lstStyle/>
            <a:p/>
          </p:txBody>
        </p:sp>
        <p:sp>
          <p:nvSpPr>
            <p:cNvPr id="69" name="rc69"/>
            <p:cNvSpPr/>
            <p:nvPr/>
          </p:nvSpPr>
          <p:spPr>
            <a:xfrm>
              <a:off x="6893679" y="2887479"/>
              <a:ext cx="239888" cy="491407"/>
            </a:xfrm>
            <a:prstGeom prst="rect">
              <a:avLst/>
            </a:prstGeom>
            <a:solidFill>
              <a:srgbClr val="B3B3B3">
                <a:alpha val="85098"/>
              </a:srgbClr>
            </a:solidFill>
          </p:spPr>
          <p:txBody>
            <a:bodyPr/>
            <a:lstStyle/>
            <a:p/>
          </p:txBody>
        </p:sp>
        <p:sp>
          <p:nvSpPr>
            <p:cNvPr id="70" name="rc70"/>
            <p:cNvSpPr/>
            <p:nvPr/>
          </p:nvSpPr>
          <p:spPr>
            <a:xfrm>
              <a:off x="7160222" y="3628685"/>
              <a:ext cx="239888" cy="245703"/>
            </a:xfrm>
            <a:prstGeom prst="rect">
              <a:avLst/>
            </a:prstGeom>
            <a:solidFill>
              <a:srgbClr val="B3B3B3">
                <a:alpha val="85098"/>
              </a:srgbClr>
            </a:solidFill>
          </p:spPr>
          <p:txBody>
            <a:bodyPr/>
            <a:lstStyle/>
            <a:p/>
          </p:txBody>
        </p:sp>
        <p:sp>
          <p:nvSpPr>
            <p:cNvPr id="71" name="rc71"/>
            <p:cNvSpPr/>
            <p:nvPr/>
          </p:nvSpPr>
          <p:spPr>
            <a:xfrm>
              <a:off x="7426765" y="3645065"/>
              <a:ext cx="239888" cy="233418"/>
            </a:xfrm>
            <a:prstGeom prst="rect">
              <a:avLst/>
            </a:prstGeom>
            <a:solidFill>
              <a:srgbClr val="B3B3B3">
                <a:alpha val="85098"/>
              </a:srgbClr>
            </a:solidFill>
          </p:spPr>
          <p:txBody>
            <a:bodyPr/>
            <a:lstStyle/>
            <a:p/>
          </p:txBody>
        </p:sp>
        <p:sp>
          <p:nvSpPr>
            <p:cNvPr id="72" name="rc72"/>
            <p:cNvSpPr/>
            <p:nvPr/>
          </p:nvSpPr>
          <p:spPr>
            <a:xfrm>
              <a:off x="7693308" y="3886674"/>
              <a:ext cx="239888" cy="0"/>
            </a:xfrm>
            <a:prstGeom prst="rect">
              <a:avLst/>
            </a:prstGeom>
            <a:solidFill>
              <a:srgbClr val="B3B3B3">
                <a:alpha val="85098"/>
              </a:srgbClr>
            </a:solidFill>
          </p:spPr>
          <p:txBody>
            <a:bodyPr/>
            <a:lstStyle/>
            <a:p/>
          </p:txBody>
        </p:sp>
        <p:sp>
          <p:nvSpPr>
            <p:cNvPr id="73" name="rc73"/>
            <p:cNvSpPr/>
            <p:nvPr/>
          </p:nvSpPr>
          <p:spPr>
            <a:xfrm>
              <a:off x="7959851" y="3894864"/>
              <a:ext cx="239888" cy="0"/>
            </a:xfrm>
            <a:prstGeom prst="rect">
              <a:avLst/>
            </a:prstGeom>
            <a:solidFill>
              <a:srgbClr val="B3B3B3">
                <a:alpha val="85098"/>
              </a:srgbClr>
            </a:solidFill>
          </p:spPr>
          <p:txBody>
            <a:bodyPr/>
            <a:lstStyle/>
            <a:p/>
          </p:txBody>
        </p:sp>
        <p:sp>
          <p:nvSpPr>
            <p:cNvPr id="74" name="pl74"/>
            <p:cNvSpPr/>
            <p:nvPr/>
          </p:nvSpPr>
          <p:spPr>
            <a:xfrm>
              <a:off x="1416218" y="2075428"/>
              <a:ext cx="6663577" cy="41223"/>
            </a:xfrm>
            <a:custGeom>
              <a:avLst/>
              <a:pathLst>
                <a:path w="6663577" h="41223">
                  <a:moveTo>
                    <a:pt x="0" y="20611"/>
                  </a:moveTo>
                  <a:lnTo>
                    <a:pt x="266543" y="0"/>
                  </a:lnTo>
                  <a:lnTo>
                    <a:pt x="533086" y="20611"/>
                  </a:lnTo>
                  <a:lnTo>
                    <a:pt x="799629" y="20611"/>
                  </a:lnTo>
                  <a:lnTo>
                    <a:pt x="1066172" y="20611"/>
                  </a:lnTo>
                  <a:lnTo>
                    <a:pt x="1332715" y="0"/>
                  </a:lnTo>
                  <a:lnTo>
                    <a:pt x="1599258" y="20611"/>
                  </a:lnTo>
                  <a:lnTo>
                    <a:pt x="1865801" y="0"/>
                  </a:lnTo>
                  <a:lnTo>
                    <a:pt x="2132344" y="0"/>
                  </a:lnTo>
                  <a:lnTo>
                    <a:pt x="2398888" y="0"/>
                  </a:lnTo>
                  <a:lnTo>
                    <a:pt x="2665431" y="41223"/>
                  </a:lnTo>
                  <a:lnTo>
                    <a:pt x="2931974" y="41223"/>
                  </a:lnTo>
                  <a:lnTo>
                    <a:pt x="3198517" y="0"/>
                  </a:lnTo>
                  <a:lnTo>
                    <a:pt x="3465060" y="0"/>
                  </a:lnTo>
                  <a:lnTo>
                    <a:pt x="3731603" y="0"/>
                  </a:lnTo>
                  <a:lnTo>
                    <a:pt x="3998146" y="0"/>
                  </a:lnTo>
                  <a:lnTo>
                    <a:pt x="4264689" y="0"/>
                  </a:lnTo>
                  <a:lnTo>
                    <a:pt x="4531233" y="0"/>
                  </a:lnTo>
                  <a:lnTo>
                    <a:pt x="4797776" y="0"/>
                  </a:lnTo>
                  <a:lnTo>
                    <a:pt x="5064319" y="20611"/>
                  </a:lnTo>
                  <a:lnTo>
                    <a:pt x="5330862" y="20611"/>
                  </a:lnTo>
                  <a:lnTo>
                    <a:pt x="5597405" y="41223"/>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5" name="pl75"/>
            <p:cNvSpPr/>
            <p:nvPr/>
          </p:nvSpPr>
          <p:spPr>
            <a:xfrm>
              <a:off x="1416218" y="2075428"/>
              <a:ext cx="6663577" cy="82447"/>
            </a:xfrm>
            <a:custGeom>
              <a:avLst/>
              <a:pathLst>
                <a:path w="6663577" h="82447">
                  <a:moveTo>
                    <a:pt x="0" y="20611"/>
                  </a:moveTo>
                  <a:lnTo>
                    <a:pt x="266543" y="20611"/>
                  </a:lnTo>
                  <a:lnTo>
                    <a:pt x="533086" y="20611"/>
                  </a:lnTo>
                  <a:lnTo>
                    <a:pt x="799629" y="20611"/>
                  </a:lnTo>
                  <a:lnTo>
                    <a:pt x="1066172" y="61835"/>
                  </a:lnTo>
                  <a:lnTo>
                    <a:pt x="1332715" y="20611"/>
                  </a:lnTo>
                  <a:lnTo>
                    <a:pt x="1599258" y="20611"/>
                  </a:lnTo>
                  <a:lnTo>
                    <a:pt x="1865801" y="20611"/>
                  </a:lnTo>
                  <a:lnTo>
                    <a:pt x="2132344" y="20611"/>
                  </a:lnTo>
                  <a:lnTo>
                    <a:pt x="2398888" y="20611"/>
                  </a:lnTo>
                  <a:lnTo>
                    <a:pt x="2665431" y="61835"/>
                  </a:lnTo>
                  <a:lnTo>
                    <a:pt x="2931974" y="61835"/>
                  </a:lnTo>
                  <a:lnTo>
                    <a:pt x="3198517" y="0"/>
                  </a:lnTo>
                  <a:lnTo>
                    <a:pt x="3465060" y="0"/>
                  </a:lnTo>
                  <a:lnTo>
                    <a:pt x="3731603" y="0"/>
                  </a:lnTo>
                  <a:lnTo>
                    <a:pt x="3998146" y="0"/>
                  </a:lnTo>
                  <a:lnTo>
                    <a:pt x="4264689" y="20611"/>
                  </a:lnTo>
                  <a:lnTo>
                    <a:pt x="4531233" y="20611"/>
                  </a:lnTo>
                  <a:lnTo>
                    <a:pt x="4797776" y="20611"/>
                  </a:lnTo>
                  <a:lnTo>
                    <a:pt x="5064319" y="20611"/>
                  </a:lnTo>
                  <a:lnTo>
                    <a:pt x="5330862" y="20611"/>
                  </a:lnTo>
                  <a:lnTo>
                    <a:pt x="5597405" y="82447"/>
                  </a:lnTo>
                  <a:lnTo>
                    <a:pt x="5863948" y="20611"/>
                  </a:lnTo>
                  <a:lnTo>
                    <a:pt x="6130491" y="20611"/>
                  </a:lnTo>
                  <a:lnTo>
                    <a:pt x="6397034" y="0"/>
                  </a:lnTo>
                  <a:lnTo>
                    <a:pt x="6663577" y="0"/>
                  </a:lnTo>
                </a:path>
              </a:pathLst>
            </a:custGeom>
            <a:ln w="27101" cap="flat">
              <a:solidFill>
                <a:srgbClr val="F26A21">
                  <a:alpha val="100000"/>
                </a:srgbClr>
              </a:solidFill>
              <a:prstDash val="solid"/>
              <a:round/>
            </a:ln>
          </p:spPr>
          <p:txBody>
            <a:bodyPr/>
            <a:lstStyle/>
            <a:p/>
          </p:txBody>
        </p:sp>
        <p:sp>
          <p:nvSpPr>
            <p:cNvPr id="76" name="tx76"/>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6867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95333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5592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88" name="tx88"/>
            <p:cNvSpPr/>
            <p:nvPr/>
          </p:nvSpPr>
          <p:spPr>
            <a:xfrm>
              <a:off x="268864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89" name="tx89"/>
            <p:cNvSpPr/>
            <p:nvPr/>
          </p:nvSpPr>
          <p:spPr>
            <a:xfrm>
              <a:off x="402135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0" name="tx90"/>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642024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668679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3" name="tx93"/>
            <p:cNvSpPr/>
            <p:nvPr/>
          </p:nvSpPr>
          <p:spPr>
            <a:xfrm>
              <a:off x="695333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4" name="tx94"/>
            <p:cNvSpPr/>
            <p:nvPr/>
          </p:nvSpPr>
          <p:spPr>
            <a:xfrm>
              <a:off x="721987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5" name="tx95"/>
            <p:cNvSpPr/>
            <p:nvPr/>
          </p:nvSpPr>
          <p:spPr>
            <a:xfrm>
              <a:off x="748642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6" name="tx96"/>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1294130" y="355159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9" name="tx99"/>
            <p:cNvSpPr/>
            <p:nvPr/>
          </p:nvSpPr>
          <p:spPr>
            <a:xfrm>
              <a:off x="2626845" y="354750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0" name="tx100"/>
            <p:cNvSpPr/>
            <p:nvPr/>
          </p:nvSpPr>
          <p:spPr>
            <a:xfrm>
              <a:off x="3959561" y="277763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1" name="tx101"/>
            <p:cNvSpPr/>
            <p:nvPr/>
          </p:nvSpPr>
          <p:spPr>
            <a:xfrm>
              <a:off x="5292277" y="370720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6358449" y="349836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3" name="tx103"/>
            <p:cNvSpPr/>
            <p:nvPr/>
          </p:nvSpPr>
          <p:spPr>
            <a:xfrm>
              <a:off x="6624992" y="350245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4" name="tx104"/>
            <p:cNvSpPr/>
            <p:nvPr/>
          </p:nvSpPr>
          <p:spPr>
            <a:xfrm>
              <a:off x="6891535" y="276944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5" name="tx105"/>
            <p:cNvSpPr/>
            <p:nvPr/>
          </p:nvSpPr>
          <p:spPr>
            <a:xfrm>
              <a:off x="7158078" y="351064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6" name="tx106"/>
            <p:cNvSpPr/>
            <p:nvPr/>
          </p:nvSpPr>
          <p:spPr>
            <a:xfrm>
              <a:off x="7424622" y="352702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7" name="tx107"/>
            <p:cNvSpPr/>
            <p:nvPr/>
          </p:nvSpPr>
          <p:spPr>
            <a:xfrm>
              <a:off x="7691165" y="376863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7957708" y="377682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655386" y="324487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1" name="tx111"/>
            <p:cNvSpPr/>
            <p:nvPr/>
          </p:nvSpPr>
          <p:spPr>
            <a:xfrm>
              <a:off x="655386" y="24258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2" name="tx11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29" name="tx12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0" name="pl130"/>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2" name="tx132"/>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3" name="tx133"/>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4" name="rc134"/>
            <p:cNvSpPr/>
            <p:nvPr/>
          </p:nvSpPr>
          <p:spPr>
            <a:xfrm>
              <a:off x="4663170" y="4979579"/>
              <a:ext cx="201456" cy="201456"/>
            </a:xfrm>
            <a:prstGeom prst="rect">
              <a:avLst/>
            </a:prstGeom>
            <a:solidFill>
              <a:srgbClr val="B3B3B3">
                <a:alpha val="85098"/>
              </a:srgbClr>
            </a:solidFill>
          </p:spPr>
          <p:txBody>
            <a:bodyPr/>
            <a:lstStyle/>
            <a:p/>
          </p:txBody>
        </p:sp>
        <p:sp>
          <p:nvSpPr>
            <p:cNvPr id="135" name="rc135"/>
            <p:cNvSpPr/>
            <p:nvPr/>
          </p:nvSpPr>
          <p:spPr>
            <a:xfrm>
              <a:off x="5565324" y="4979579"/>
              <a:ext cx="201456" cy="201456"/>
            </a:xfrm>
            <a:prstGeom prst="rect">
              <a:avLst/>
            </a:prstGeom>
            <a:solidFill>
              <a:srgbClr val="1CABE2">
                <a:alpha val="85098"/>
              </a:srgbClr>
            </a:solidFill>
          </p:spPr>
          <p:txBody>
            <a:bodyPr/>
            <a:lstStyle/>
            <a:p/>
          </p:txBody>
        </p:sp>
        <p:sp>
          <p:nvSpPr>
            <p:cNvPr id="136" name="tx136"/>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7" name="tx137"/>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8" name="tx138"/>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39" name="tx139"/>
            <p:cNvSpPr/>
            <p:nvPr/>
          </p:nvSpPr>
          <p:spPr>
            <a:xfrm>
              <a:off x="951100" y="1594448"/>
              <a:ext cx="15563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Maldives, 2000-2025</a:t>
              </a:r>
            </a:p>
          </p:txBody>
        </p:sp>
        <p:sp>
          <p:nvSpPr>
            <p:cNvPr id="140" name="pl140"/>
            <p:cNvSpPr/>
            <p:nvPr/>
          </p:nvSpPr>
          <p:spPr>
            <a:xfrm>
              <a:off x="200359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41824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83288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24753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66217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271091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12556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54020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695485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836949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296273" y="5726143"/>
              <a:ext cx="6903466" cy="119033"/>
            </a:xfrm>
            <a:prstGeom prst="rect">
              <a:avLst/>
            </a:prstGeom>
            <a:solidFill>
              <a:srgbClr val="1CABE2">
                <a:alpha val="85098"/>
              </a:srgbClr>
            </a:solidFill>
          </p:spPr>
          <p:txBody>
            <a:bodyPr/>
            <a:lstStyle/>
            <a:p/>
          </p:txBody>
        </p:sp>
        <p:sp>
          <p:nvSpPr>
            <p:cNvPr id="155" name="rc155"/>
            <p:cNvSpPr/>
            <p:nvPr/>
          </p:nvSpPr>
          <p:spPr>
            <a:xfrm>
              <a:off x="1296273" y="5577352"/>
              <a:ext cx="3168804" cy="119033"/>
            </a:xfrm>
            <a:prstGeom prst="rect">
              <a:avLst/>
            </a:prstGeom>
            <a:solidFill>
              <a:srgbClr val="1CABE2">
                <a:alpha val="85098"/>
              </a:srgbClr>
            </a:solidFill>
          </p:spPr>
          <p:txBody>
            <a:bodyPr/>
            <a:lstStyle/>
            <a:p/>
          </p:txBody>
        </p:sp>
        <p:sp>
          <p:nvSpPr>
            <p:cNvPr id="156" name="rc156"/>
            <p:cNvSpPr/>
            <p:nvPr/>
          </p:nvSpPr>
          <p:spPr>
            <a:xfrm>
              <a:off x="1296273" y="5428560"/>
              <a:ext cx="3055632" cy="119033"/>
            </a:xfrm>
            <a:prstGeom prst="rect">
              <a:avLst/>
            </a:prstGeom>
            <a:solidFill>
              <a:srgbClr val="1CABE2">
                <a:alpha val="85098"/>
              </a:srgbClr>
            </a:solidFill>
          </p:spPr>
          <p:txBody>
            <a:bodyPr/>
            <a:lstStyle/>
            <a:p/>
          </p:txBody>
        </p:sp>
        <p:sp>
          <p:nvSpPr>
            <p:cNvPr id="157" name="rc157"/>
            <p:cNvSpPr/>
            <p:nvPr/>
          </p:nvSpPr>
          <p:spPr>
            <a:xfrm>
              <a:off x="8199740" y="5726143"/>
              <a:ext cx="0" cy="119033"/>
            </a:xfrm>
            <a:prstGeom prst="rect">
              <a:avLst/>
            </a:prstGeom>
            <a:solidFill>
              <a:srgbClr val="B3B3B3">
                <a:alpha val="85098"/>
              </a:srgbClr>
            </a:solidFill>
          </p:spPr>
          <p:txBody>
            <a:bodyPr/>
            <a:lstStyle/>
            <a:p/>
          </p:txBody>
        </p:sp>
        <p:sp>
          <p:nvSpPr>
            <p:cNvPr id="158" name="rc158"/>
            <p:cNvSpPr/>
            <p:nvPr/>
          </p:nvSpPr>
          <p:spPr>
            <a:xfrm>
              <a:off x="4465078" y="5577352"/>
              <a:ext cx="0" cy="119033"/>
            </a:xfrm>
            <a:prstGeom prst="rect">
              <a:avLst/>
            </a:prstGeom>
            <a:solidFill>
              <a:srgbClr val="B3B3B3">
                <a:alpha val="85098"/>
              </a:srgbClr>
            </a:solidFill>
          </p:spPr>
          <p:txBody>
            <a:bodyPr/>
            <a:lstStyle/>
            <a:p/>
          </p:txBody>
        </p:sp>
        <p:sp>
          <p:nvSpPr>
            <p:cNvPr id="159" name="rc159"/>
            <p:cNvSpPr/>
            <p:nvPr/>
          </p:nvSpPr>
          <p:spPr>
            <a:xfrm>
              <a:off x="4351906" y="5428560"/>
              <a:ext cx="0" cy="119033"/>
            </a:xfrm>
            <a:prstGeom prst="rect">
              <a:avLst/>
            </a:prstGeom>
            <a:solidFill>
              <a:srgbClr val="B3B3B3">
                <a:alpha val="85098"/>
              </a:srgbClr>
            </a:solidFill>
          </p:spPr>
          <p:txBody>
            <a:bodyPr/>
            <a:lstStyle/>
            <a:p/>
          </p:txBody>
        </p:sp>
        <p:sp>
          <p:nvSpPr>
            <p:cNvPr id="160" name="tx160"/>
            <p:cNvSpPr/>
            <p:nvPr/>
          </p:nvSpPr>
          <p:spPr>
            <a:xfrm>
              <a:off x="8329967"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1" name="tx161"/>
            <p:cNvSpPr/>
            <p:nvPr/>
          </p:nvSpPr>
          <p:spPr>
            <a:xfrm>
              <a:off x="4595305"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2" name="tx162"/>
            <p:cNvSpPr/>
            <p:nvPr/>
          </p:nvSpPr>
          <p:spPr>
            <a:xfrm>
              <a:off x="4482133"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3" name="tx163"/>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6" name="tx166"/>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7" name="tx167"/>
            <p:cNvSpPr/>
            <p:nvPr/>
          </p:nvSpPr>
          <p:spPr>
            <a:xfrm>
              <a:off x="2633224"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68" name="tx168"/>
            <p:cNvSpPr/>
            <p:nvPr/>
          </p:nvSpPr>
          <p:spPr>
            <a:xfrm>
              <a:off x="4047869"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69" name="tx169"/>
            <p:cNvSpPr/>
            <p:nvPr/>
          </p:nvSpPr>
          <p:spPr>
            <a:xfrm>
              <a:off x="5462513" y="59371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70" name="tx170"/>
            <p:cNvSpPr/>
            <p:nvPr/>
          </p:nvSpPr>
          <p:spPr>
            <a:xfrm>
              <a:off x="6838311"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1" name="tx171"/>
            <p:cNvSpPr/>
            <p:nvPr/>
          </p:nvSpPr>
          <p:spPr>
            <a:xfrm>
              <a:off x="8252956"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72" name="tx172"/>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3" name="tx17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5" name="tx17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Maldives.
In 2025, DTP1 coverage in Maldives remained constant 99%. There were &lt;100 children who missed out on any DTP vaccination (zero-dose children).
DTP3 coverage remained constant at 99% in 2025, leaving &lt;100 children vulnerable to vaccine-preventable diseases.</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&lt;100 children un- or under-vaccinated, including &lt;100 zero-dose and &lt;100 with only partial protection.</a:t>
            </a:r>
          </a:p>
        </p:txBody>
      </p:sp>
      <p:grpSp xmlns:pic="http://schemas.openxmlformats.org/drawingml/2006/picture">
        <p:nvGrpSpPr>
          <p:cNvPr id="178" name=""/>
          <p:cNvGrpSpPr/>
          <p:nvPr/>
        </p:nvGrpSpPr>
        <p:grpSpPr>
          <a:xfrm>
            <a:off x="292608" y="1005840"/>
            <a:ext cx="8595360" cy="28575"/>
            <a:chOff x="292608" y="1005840"/>
            <a:chExt cx="8595360" cy="28575"/>
          </a:xfrm>
        </p:grpSpPr>
        <p:sp>
          <p:nvSpPr>
            <p:cNvPr id="17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
            </a:xfrm>
            <a:custGeom>
              <a:avLst/>
              <a:pathLst>
                <a:path w="3397293" h="43742">
                  <a:moveTo>
                    <a:pt x="0" y="21871"/>
                  </a:moveTo>
                  <a:lnTo>
                    <a:pt x="135891" y="0"/>
                  </a:lnTo>
                  <a:lnTo>
                    <a:pt x="271783" y="21871"/>
                  </a:lnTo>
                  <a:lnTo>
                    <a:pt x="407675" y="21871"/>
                  </a:lnTo>
                  <a:lnTo>
                    <a:pt x="543566" y="21871"/>
                  </a:lnTo>
                  <a:lnTo>
                    <a:pt x="679458" y="0"/>
                  </a:lnTo>
                  <a:lnTo>
                    <a:pt x="815350" y="21871"/>
                  </a:lnTo>
                  <a:lnTo>
                    <a:pt x="951242" y="0"/>
                  </a:lnTo>
                  <a:lnTo>
                    <a:pt x="1087133" y="0"/>
                  </a:lnTo>
                  <a:lnTo>
                    <a:pt x="1223025" y="0"/>
                  </a:lnTo>
                  <a:lnTo>
                    <a:pt x="1358917" y="43742"/>
                  </a:lnTo>
                  <a:lnTo>
                    <a:pt x="1494809" y="43742"/>
                  </a:lnTo>
                  <a:lnTo>
                    <a:pt x="1630700" y="0"/>
                  </a:lnTo>
                  <a:lnTo>
                    <a:pt x="1766592" y="0"/>
                  </a:lnTo>
                  <a:lnTo>
                    <a:pt x="1902484" y="0"/>
                  </a:lnTo>
                  <a:lnTo>
                    <a:pt x="2038375" y="0"/>
                  </a:lnTo>
                  <a:lnTo>
                    <a:pt x="2174267" y="0"/>
                  </a:lnTo>
                  <a:lnTo>
                    <a:pt x="2310159" y="0"/>
                  </a:lnTo>
                  <a:lnTo>
                    <a:pt x="2446051" y="0"/>
                  </a:lnTo>
                  <a:lnTo>
                    <a:pt x="2581942" y="21871"/>
                  </a:lnTo>
                  <a:lnTo>
                    <a:pt x="2717834" y="21871"/>
                  </a:lnTo>
                  <a:lnTo>
                    <a:pt x="2853726" y="43742"/>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437426"/>
            </a:xfrm>
            <a:custGeom>
              <a:avLst/>
              <a:pathLst>
                <a:path w="3397293" h="437426">
                  <a:moveTo>
                    <a:pt x="0" y="437426"/>
                  </a:moveTo>
                  <a:lnTo>
                    <a:pt x="135891" y="415555"/>
                  </a:lnTo>
                  <a:lnTo>
                    <a:pt x="271783" y="393684"/>
                  </a:lnTo>
                  <a:lnTo>
                    <a:pt x="407675" y="393684"/>
                  </a:lnTo>
                  <a:lnTo>
                    <a:pt x="543566" y="349941"/>
                  </a:lnTo>
                  <a:lnTo>
                    <a:pt x="679458" y="284327"/>
                  </a:lnTo>
                  <a:lnTo>
                    <a:pt x="815350" y="306198"/>
                  </a:lnTo>
                  <a:lnTo>
                    <a:pt x="951242" y="306198"/>
                  </a:lnTo>
                  <a:lnTo>
                    <a:pt x="1087133" y="306198"/>
                  </a:lnTo>
                  <a:lnTo>
                    <a:pt x="1223025" y="284327"/>
                  </a:lnTo>
                  <a:lnTo>
                    <a:pt x="1358917" y="240584"/>
                  </a:lnTo>
                  <a:lnTo>
                    <a:pt x="1494809" y="153099"/>
                  </a:lnTo>
                  <a:lnTo>
                    <a:pt x="1630700" y="153099"/>
                  </a:lnTo>
                  <a:lnTo>
                    <a:pt x="1766592" y="153099"/>
                  </a:lnTo>
                  <a:lnTo>
                    <a:pt x="1902484" y="131228"/>
                  </a:lnTo>
                  <a:lnTo>
                    <a:pt x="2038375" y="131228"/>
                  </a:lnTo>
                  <a:lnTo>
                    <a:pt x="2174267" y="109356"/>
                  </a:lnTo>
                  <a:lnTo>
                    <a:pt x="2310159" y="109356"/>
                  </a:lnTo>
                  <a:lnTo>
                    <a:pt x="2446051" y="65614"/>
                  </a:lnTo>
                  <a:lnTo>
                    <a:pt x="2581942" y="43742"/>
                  </a:lnTo>
                  <a:lnTo>
                    <a:pt x="2717834" y="153099"/>
                  </a:lnTo>
                  <a:lnTo>
                    <a:pt x="2853726" y="131228"/>
                  </a:lnTo>
                  <a:lnTo>
                    <a:pt x="2989618" y="21871"/>
                  </a:lnTo>
                  <a:lnTo>
                    <a:pt x="3125509" y="43742"/>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
            </a:xfrm>
            <a:custGeom>
              <a:avLst/>
              <a:pathLst>
                <a:path w="3397293" h="43742">
                  <a:moveTo>
                    <a:pt x="0" y="21871"/>
                  </a:moveTo>
                  <a:lnTo>
                    <a:pt x="135891" y="0"/>
                  </a:lnTo>
                  <a:lnTo>
                    <a:pt x="271783" y="21871"/>
                  </a:lnTo>
                  <a:lnTo>
                    <a:pt x="407675" y="21871"/>
                  </a:lnTo>
                  <a:lnTo>
                    <a:pt x="543566" y="21871"/>
                  </a:lnTo>
                  <a:lnTo>
                    <a:pt x="679458" y="0"/>
                  </a:lnTo>
                  <a:lnTo>
                    <a:pt x="815350" y="21871"/>
                  </a:lnTo>
                  <a:lnTo>
                    <a:pt x="951242" y="0"/>
                  </a:lnTo>
                  <a:lnTo>
                    <a:pt x="1087133" y="0"/>
                  </a:lnTo>
                  <a:lnTo>
                    <a:pt x="1223025" y="0"/>
                  </a:lnTo>
                  <a:lnTo>
                    <a:pt x="1358917" y="43742"/>
                  </a:lnTo>
                  <a:lnTo>
                    <a:pt x="1494809" y="43742"/>
                  </a:lnTo>
                  <a:lnTo>
                    <a:pt x="1630700" y="0"/>
                  </a:lnTo>
                  <a:lnTo>
                    <a:pt x="1766592" y="0"/>
                  </a:lnTo>
                  <a:lnTo>
                    <a:pt x="1902484" y="0"/>
                  </a:lnTo>
                  <a:lnTo>
                    <a:pt x="2038375" y="0"/>
                  </a:lnTo>
                  <a:lnTo>
                    <a:pt x="2174267" y="0"/>
                  </a:lnTo>
                  <a:lnTo>
                    <a:pt x="2310159" y="0"/>
                  </a:lnTo>
                  <a:lnTo>
                    <a:pt x="2446051" y="0"/>
                  </a:lnTo>
                  <a:lnTo>
                    <a:pt x="2581942" y="21871"/>
                  </a:lnTo>
                  <a:lnTo>
                    <a:pt x="2717834" y="21871"/>
                  </a:lnTo>
                  <a:lnTo>
                    <a:pt x="2853726" y="43742"/>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
            </a:xfrm>
            <a:custGeom>
              <a:avLst/>
              <a:pathLst>
                <a:path w="3397293" h="43742">
                  <a:moveTo>
                    <a:pt x="0" y="21871"/>
                  </a:moveTo>
                  <a:lnTo>
                    <a:pt x="135891" y="0"/>
                  </a:lnTo>
                  <a:lnTo>
                    <a:pt x="271783" y="21871"/>
                  </a:lnTo>
                  <a:lnTo>
                    <a:pt x="407675" y="21871"/>
                  </a:lnTo>
                  <a:lnTo>
                    <a:pt x="543566" y="21871"/>
                  </a:lnTo>
                  <a:lnTo>
                    <a:pt x="679458" y="0"/>
                  </a:lnTo>
                  <a:lnTo>
                    <a:pt x="815350" y="21871"/>
                  </a:lnTo>
                  <a:lnTo>
                    <a:pt x="951242" y="0"/>
                  </a:lnTo>
                  <a:lnTo>
                    <a:pt x="1087133" y="0"/>
                  </a:lnTo>
                  <a:lnTo>
                    <a:pt x="1223025" y="0"/>
                  </a:lnTo>
                  <a:lnTo>
                    <a:pt x="1358917" y="43742"/>
                  </a:lnTo>
                  <a:lnTo>
                    <a:pt x="1494809" y="43742"/>
                  </a:lnTo>
                  <a:lnTo>
                    <a:pt x="1630700" y="0"/>
                  </a:lnTo>
                  <a:lnTo>
                    <a:pt x="1766592" y="0"/>
                  </a:lnTo>
                  <a:lnTo>
                    <a:pt x="1902484" y="0"/>
                  </a:lnTo>
                  <a:lnTo>
                    <a:pt x="2038375" y="0"/>
                  </a:lnTo>
                  <a:lnTo>
                    <a:pt x="2174267" y="0"/>
                  </a:lnTo>
                  <a:lnTo>
                    <a:pt x="2310159" y="0"/>
                  </a:lnTo>
                  <a:lnTo>
                    <a:pt x="2446051" y="0"/>
                  </a:lnTo>
                  <a:lnTo>
                    <a:pt x="2581942" y="21871"/>
                  </a:lnTo>
                  <a:lnTo>
                    <a:pt x="2717834" y="21871"/>
                  </a:lnTo>
                  <a:lnTo>
                    <a:pt x="2853726" y="43742"/>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41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78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3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99074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Maldives</a:t>
              </a:r>
            </a:p>
          </p:txBody>
        </p:sp>
        <p:sp>
          <p:nvSpPr>
            <p:cNvPr id="60" name="tx60"/>
            <p:cNvSpPr/>
            <p:nvPr/>
          </p:nvSpPr>
          <p:spPr>
            <a:xfrm>
              <a:off x="283988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38"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40434" y="1405107"/>
              <a:ext cx="25583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Maldives,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45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990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4472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163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05250"/>
              <a:ext cx="3397293" cy="153099"/>
            </a:xfrm>
            <a:custGeom>
              <a:avLst/>
              <a:pathLst>
                <a:path w="3397293" h="153099">
                  <a:moveTo>
                    <a:pt x="0" y="76549"/>
                  </a:moveTo>
                  <a:lnTo>
                    <a:pt x="135891" y="0"/>
                  </a:lnTo>
                  <a:lnTo>
                    <a:pt x="271783" y="76549"/>
                  </a:lnTo>
                  <a:lnTo>
                    <a:pt x="407675" y="76549"/>
                  </a:lnTo>
                  <a:lnTo>
                    <a:pt x="543566" y="76549"/>
                  </a:lnTo>
                  <a:lnTo>
                    <a:pt x="679458" y="0"/>
                  </a:lnTo>
                  <a:lnTo>
                    <a:pt x="815350" y="76549"/>
                  </a:lnTo>
                  <a:lnTo>
                    <a:pt x="951242" y="0"/>
                  </a:lnTo>
                  <a:lnTo>
                    <a:pt x="1087133" y="0"/>
                  </a:lnTo>
                  <a:lnTo>
                    <a:pt x="1223025" y="0"/>
                  </a:lnTo>
                  <a:lnTo>
                    <a:pt x="1358917" y="153099"/>
                  </a:lnTo>
                  <a:lnTo>
                    <a:pt x="1494809" y="153099"/>
                  </a:lnTo>
                  <a:lnTo>
                    <a:pt x="1630700" y="0"/>
                  </a:lnTo>
                  <a:lnTo>
                    <a:pt x="1766592" y="0"/>
                  </a:lnTo>
                  <a:lnTo>
                    <a:pt x="1902484" y="0"/>
                  </a:lnTo>
                  <a:lnTo>
                    <a:pt x="2038375" y="0"/>
                  </a:lnTo>
                  <a:lnTo>
                    <a:pt x="2174267" y="0"/>
                  </a:lnTo>
                  <a:lnTo>
                    <a:pt x="2310159" y="0"/>
                  </a:lnTo>
                  <a:lnTo>
                    <a:pt x="2446051" y="0"/>
                  </a:lnTo>
                  <a:lnTo>
                    <a:pt x="2581942" y="76549"/>
                  </a:lnTo>
                  <a:lnTo>
                    <a:pt x="2717834" y="76549"/>
                  </a:lnTo>
                  <a:lnTo>
                    <a:pt x="2853726" y="153099"/>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81799"/>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28700"/>
              <a:ext cx="3397293" cy="1530994"/>
            </a:xfrm>
            <a:custGeom>
              <a:avLst/>
              <a:pathLst>
                <a:path w="3397293" h="1530994">
                  <a:moveTo>
                    <a:pt x="0" y="1530994"/>
                  </a:moveTo>
                  <a:lnTo>
                    <a:pt x="135891" y="1454444"/>
                  </a:lnTo>
                  <a:lnTo>
                    <a:pt x="271783" y="1377895"/>
                  </a:lnTo>
                  <a:lnTo>
                    <a:pt x="407675" y="1377895"/>
                  </a:lnTo>
                  <a:lnTo>
                    <a:pt x="543566" y="1224795"/>
                  </a:lnTo>
                  <a:lnTo>
                    <a:pt x="679458" y="995146"/>
                  </a:lnTo>
                  <a:lnTo>
                    <a:pt x="815350" y="1071696"/>
                  </a:lnTo>
                  <a:lnTo>
                    <a:pt x="951242" y="1071696"/>
                  </a:lnTo>
                  <a:lnTo>
                    <a:pt x="1087133" y="1071696"/>
                  </a:lnTo>
                  <a:lnTo>
                    <a:pt x="1223025" y="995146"/>
                  </a:lnTo>
                  <a:lnTo>
                    <a:pt x="1358917" y="842046"/>
                  </a:lnTo>
                  <a:lnTo>
                    <a:pt x="1494809" y="535848"/>
                  </a:lnTo>
                  <a:lnTo>
                    <a:pt x="1630700" y="535848"/>
                  </a:lnTo>
                  <a:lnTo>
                    <a:pt x="1766592" y="535848"/>
                  </a:lnTo>
                  <a:lnTo>
                    <a:pt x="1902484" y="459298"/>
                  </a:lnTo>
                  <a:lnTo>
                    <a:pt x="2038375" y="459298"/>
                  </a:lnTo>
                  <a:lnTo>
                    <a:pt x="2174267" y="382748"/>
                  </a:lnTo>
                  <a:lnTo>
                    <a:pt x="2310159" y="382748"/>
                  </a:lnTo>
                  <a:lnTo>
                    <a:pt x="2446051" y="229649"/>
                  </a:lnTo>
                  <a:lnTo>
                    <a:pt x="2581942" y="153099"/>
                  </a:lnTo>
                  <a:lnTo>
                    <a:pt x="2717834" y="535848"/>
                  </a:lnTo>
                  <a:lnTo>
                    <a:pt x="2853726" y="459298"/>
                  </a:lnTo>
                  <a:lnTo>
                    <a:pt x="2989618" y="76549"/>
                  </a:lnTo>
                  <a:lnTo>
                    <a:pt x="3125509" y="153099"/>
                  </a:lnTo>
                  <a:lnTo>
                    <a:pt x="3261401"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05250"/>
              <a:ext cx="3397293" cy="153099"/>
            </a:xfrm>
            <a:custGeom>
              <a:avLst/>
              <a:pathLst>
                <a:path w="3397293" h="153099">
                  <a:moveTo>
                    <a:pt x="0" y="76549"/>
                  </a:moveTo>
                  <a:lnTo>
                    <a:pt x="135891" y="0"/>
                  </a:lnTo>
                  <a:lnTo>
                    <a:pt x="271783" y="76549"/>
                  </a:lnTo>
                  <a:lnTo>
                    <a:pt x="407675" y="76549"/>
                  </a:lnTo>
                  <a:lnTo>
                    <a:pt x="543566" y="76549"/>
                  </a:lnTo>
                  <a:lnTo>
                    <a:pt x="679458" y="0"/>
                  </a:lnTo>
                  <a:lnTo>
                    <a:pt x="815350" y="76549"/>
                  </a:lnTo>
                  <a:lnTo>
                    <a:pt x="951242" y="0"/>
                  </a:lnTo>
                  <a:lnTo>
                    <a:pt x="1087133" y="0"/>
                  </a:lnTo>
                  <a:lnTo>
                    <a:pt x="1223025" y="0"/>
                  </a:lnTo>
                  <a:lnTo>
                    <a:pt x="1358917" y="153099"/>
                  </a:lnTo>
                  <a:lnTo>
                    <a:pt x="1494809" y="153099"/>
                  </a:lnTo>
                  <a:lnTo>
                    <a:pt x="1630700" y="0"/>
                  </a:lnTo>
                  <a:lnTo>
                    <a:pt x="1766592" y="0"/>
                  </a:lnTo>
                  <a:lnTo>
                    <a:pt x="1902484" y="0"/>
                  </a:lnTo>
                  <a:lnTo>
                    <a:pt x="2038375" y="0"/>
                  </a:lnTo>
                  <a:lnTo>
                    <a:pt x="2174267" y="0"/>
                  </a:lnTo>
                  <a:lnTo>
                    <a:pt x="2310159" y="0"/>
                  </a:lnTo>
                  <a:lnTo>
                    <a:pt x="2446051" y="0"/>
                  </a:lnTo>
                  <a:lnTo>
                    <a:pt x="2581942" y="76549"/>
                  </a:lnTo>
                  <a:lnTo>
                    <a:pt x="2717834" y="76549"/>
                  </a:lnTo>
                  <a:lnTo>
                    <a:pt x="2853726" y="153099"/>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24062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406220"/>
              <a:ext cx="0" cy="199029"/>
            </a:xfrm>
            <a:custGeom>
              <a:avLst/>
              <a:pathLst>
                <a:path w="0" h="199029">
                  <a:moveTo>
                    <a:pt x="0" y="19902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406220"/>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406220"/>
              <a:ext cx="0" cy="199029"/>
            </a:xfrm>
            <a:custGeom>
              <a:avLst/>
              <a:pathLst>
                <a:path w="0" h="199029">
                  <a:moveTo>
                    <a:pt x="0" y="19902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4062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406220"/>
              <a:ext cx="0" cy="199029"/>
            </a:xfrm>
            <a:custGeom>
              <a:avLst/>
              <a:pathLst>
                <a:path w="0" h="199029">
                  <a:moveTo>
                    <a:pt x="0" y="19902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406220"/>
              <a:ext cx="0" cy="199029"/>
            </a:xfrm>
            <a:custGeom>
              <a:avLst/>
              <a:pathLst>
                <a:path w="0" h="199029">
                  <a:moveTo>
                    <a:pt x="0" y="19902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05250"/>
              <a:ext cx="3397293" cy="153099"/>
            </a:xfrm>
            <a:custGeom>
              <a:avLst/>
              <a:pathLst>
                <a:path w="3397293" h="153099">
                  <a:moveTo>
                    <a:pt x="0" y="76549"/>
                  </a:moveTo>
                  <a:lnTo>
                    <a:pt x="135891" y="0"/>
                  </a:lnTo>
                  <a:lnTo>
                    <a:pt x="271783" y="76549"/>
                  </a:lnTo>
                  <a:lnTo>
                    <a:pt x="407675" y="76549"/>
                  </a:lnTo>
                  <a:lnTo>
                    <a:pt x="543566" y="76549"/>
                  </a:lnTo>
                  <a:lnTo>
                    <a:pt x="679458" y="0"/>
                  </a:lnTo>
                  <a:lnTo>
                    <a:pt x="815350" y="76549"/>
                  </a:lnTo>
                  <a:lnTo>
                    <a:pt x="951242" y="0"/>
                  </a:lnTo>
                  <a:lnTo>
                    <a:pt x="1087133" y="0"/>
                  </a:lnTo>
                  <a:lnTo>
                    <a:pt x="1223025" y="0"/>
                  </a:lnTo>
                  <a:lnTo>
                    <a:pt x="1358917" y="153099"/>
                  </a:lnTo>
                  <a:lnTo>
                    <a:pt x="1494809" y="153099"/>
                  </a:lnTo>
                  <a:lnTo>
                    <a:pt x="1630700" y="0"/>
                  </a:lnTo>
                  <a:lnTo>
                    <a:pt x="1766592" y="0"/>
                  </a:lnTo>
                  <a:lnTo>
                    <a:pt x="1902484" y="0"/>
                  </a:lnTo>
                  <a:lnTo>
                    <a:pt x="2038375" y="0"/>
                  </a:lnTo>
                  <a:lnTo>
                    <a:pt x="2174267" y="0"/>
                  </a:lnTo>
                  <a:lnTo>
                    <a:pt x="2310159" y="0"/>
                  </a:lnTo>
                  <a:lnTo>
                    <a:pt x="2446051" y="0"/>
                  </a:lnTo>
                  <a:lnTo>
                    <a:pt x="2581942" y="76549"/>
                  </a:lnTo>
                  <a:lnTo>
                    <a:pt x="2717834" y="76549"/>
                  </a:lnTo>
                  <a:lnTo>
                    <a:pt x="2853726" y="153099"/>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407519"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0" name="tx90"/>
            <p:cNvSpPr/>
            <p:nvPr/>
          </p:nvSpPr>
          <p:spPr>
            <a:xfrm>
              <a:off x="6086977" y="23364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748386" y="23364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445895" y="23364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989462"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3364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23364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7192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3951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8641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796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796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8948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5193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46720" y="499074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Maldives</a:t>
              </a:r>
            </a:p>
          </p:txBody>
        </p:sp>
        <p:sp>
          <p:nvSpPr>
            <p:cNvPr id="114" name="tx114"/>
            <p:cNvSpPr/>
            <p:nvPr/>
          </p:nvSpPr>
          <p:spPr>
            <a:xfrm>
              <a:off x="715658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19037"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0673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5676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0679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5683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0686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8174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31782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8181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3184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8187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7321564" cy="114824"/>
            </a:xfrm>
            <a:prstGeom prst="rect">
              <a:avLst/>
            </a:prstGeom>
            <a:solidFill>
              <a:srgbClr val="1CABE2">
                <a:alpha val="80000"/>
              </a:srgbClr>
            </a:solidFill>
          </p:spPr>
          <p:txBody>
            <a:bodyPr/>
            <a:lstStyle/>
            <a:p/>
          </p:txBody>
        </p:sp>
        <p:sp>
          <p:nvSpPr>
            <p:cNvPr id="132" name="rc132"/>
            <p:cNvSpPr/>
            <p:nvPr/>
          </p:nvSpPr>
          <p:spPr>
            <a:xfrm>
              <a:off x="1317178" y="5743865"/>
              <a:ext cx="3360718" cy="114824"/>
            </a:xfrm>
            <a:prstGeom prst="rect">
              <a:avLst/>
            </a:prstGeom>
            <a:solidFill>
              <a:srgbClr val="1CABE2">
                <a:alpha val="80000"/>
              </a:srgbClr>
            </a:solidFill>
          </p:spPr>
          <p:txBody>
            <a:bodyPr/>
            <a:lstStyle/>
            <a:p/>
          </p:txBody>
        </p:sp>
        <p:sp>
          <p:nvSpPr>
            <p:cNvPr id="133" name="rc133"/>
            <p:cNvSpPr/>
            <p:nvPr/>
          </p:nvSpPr>
          <p:spPr>
            <a:xfrm>
              <a:off x="1317178" y="5600334"/>
              <a:ext cx="3240692"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662110"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4162431"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5662751" y="610784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708537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a:off x="858569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Maldives (99%) was 9 percentage points higher than the global average (90%) and 4 percentage points higher than the average across all ROSA countries (95%).
National DTP1 coverage was 1 percentage point higher than in 2019 (98%).
The number of zero-dose children declined (ie. improved) compared to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Maldives DTP1 coverage was 99% - this is 1 percentage point higher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ROSA from lowest to highest coverage, and the rank of the top 10 countries with the most zero-dose children, based on absolute numbers.
In 2025, Maldives ranked number 7 out of 8 countries for lowest DTP1 coverage (based on tied ranks).
Maldives was not in the top 5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Maldives had the highest coverage and was not among the top 5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433353" y="1604642"/>
              <a:ext cx="4722529" cy="699573"/>
            </a:xfrm>
            <a:custGeom>
              <a:avLst/>
              <a:pathLst>
                <a:path w="4722529" h="699573">
                  <a:moveTo>
                    <a:pt x="0" y="699573"/>
                  </a:moveTo>
                  <a:lnTo>
                    <a:pt x="11925" y="699573"/>
                  </a:lnTo>
                  <a:lnTo>
                    <a:pt x="23851" y="699573"/>
                  </a:lnTo>
                  <a:lnTo>
                    <a:pt x="35776" y="699573"/>
                  </a:lnTo>
                  <a:lnTo>
                    <a:pt x="47702" y="699573"/>
                  </a:lnTo>
                  <a:lnTo>
                    <a:pt x="59627" y="699573"/>
                  </a:lnTo>
                  <a:lnTo>
                    <a:pt x="71553" y="699573"/>
                  </a:lnTo>
                  <a:lnTo>
                    <a:pt x="83479" y="699573"/>
                  </a:lnTo>
                  <a:lnTo>
                    <a:pt x="95404" y="699573"/>
                  </a:lnTo>
                  <a:lnTo>
                    <a:pt x="107330" y="699573"/>
                  </a:lnTo>
                  <a:lnTo>
                    <a:pt x="119255" y="699573"/>
                  </a:lnTo>
                  <a:lnTo>
                    <a:pt x="131181" y="699573"/>
                  </a:lnTo>
                  <a:lnTo>
                    <a:pt x="143106" y="699573"/>
                  </a:lnTo>
                  <a:lnTo>
                    <a:pt x="155032" y="699573"/>
                  </a:lnTo>
                  <a:lnTo>
                    <a:pt x="166958" y="699573"/>
                  </a:lnTo>
                  <a:lnTo>
                    <a:pt x="178883" y="699573"/>
                  </a:lnTo>
                  <a:lnTo>
                    <a:pt x="190809" y="699573"/>
                  </a:lnTo>
                  <a:lnTo>
                    <a:pt x="202734" y="699573"/>
                  </a:lnTo>
                  <a:lnTo>
                    <a:pt x="214660" y="699573"/>
                  </a:lnTo>
                  <a:lnTo>
                    <a:pt x="226586" y="699573"/>
                  </a:lnTo>
                  <a:lnTo>
                    <a:pt x="238511" y="699573"/>
                  </a:lnTo>
                  <a:lnTo>
                    <a:pt x="250437" y="699573"/>
                  </a:lnTo>
                  <a:lnTo>
                    <a:pt x="262362" y="699573"/>
                  </a:lnTo>
                  <a:lnTo>
                    <a:pt x="274288" y="699573"/>
                  </a:lnTo>
                  <a:lnTo>
                    <a:pt x="286213" y="699573"/>
                  </a:lnTo>
                  <a:lnTo>
                    <a:pt x="298139" y="699573"/>
                  </a:lnTo>
                  <a:lnTo>
                    <a:pt x="310065" y="699573"/>
                  </a:lnTo>
                  <a:lnTo>
                    <a:pt x="321990" y="699573"/>
                  </a:lnTo>
                  <a:lnTo>
                    <a:pt x="333916" y="699573"/>
                  </a:lnTo>
                  <a:lnTo>
                    <a:pt x="345841" y="699573"/>
                  </a:lnTo>
                  <a:lnTo>
                    <a:pt x="357767" y="699573"/>
                  </a:lnTo>
                  <a:lnTo>
                    <a:pt x="369692" y="699573"/>
                  </a:lnTo>
                  <a:lnTo>
                    <a:pt x="381618" y="699573"/>
                  </a:lnTo>
                  <a:lnTo>
                    <a:pt x="393544" y="699573"/>
                  </a:lnTo>
                  <a:lnTo>
                    <a:pt x="405469" y="699573"/>
                  </a:lnTo>
                  <a:lnTo>
                    <a:pt x="417395" y="699573"/>
                  </a:lnTo>
                  <a:lnTo>
                    <a:pt x="429320" y="699573"/>
                  </a:lnTo>
                  <a:lnTo>
                    <a:pt x="441246" y="699573"/>
                  </a:lnTo>
                  <a:lnTo>
                    <a:pt x="453172" y="699573"/>
                  </a:lnTo>
                  <a:lnTo>
                    <a:pt x="465097" y="699573"/>
                  </a:lnTo>
                  <a:lnTo>
                    <a:pt x="477023" y="699573"/>
                  </a:lnTo>
                  <a:lnTo>
                    <a:pt x="488948" y="699573"/>
                  </a:lnTo>
                  <a:lnTo>
                    <a:pt x="500874" y="699573"/>
                  </a:lnTo>
                  <a:lnTo>
                    <a:pt x="512799" y="699573"/>
                  </a:lnTo>
                  <a:lnTo>
                    <a:pt x="524725" y="699573"/>
                  </a:lnTo>
                  <a:lnTo>
                    <a:pt x="536651" y="699573"/>
                  </a:lnTo>
                  <a:lnTo>
                    <a:pt x="548576" y="699573"/>
                  </a:lnTo>
                  <a:lnTo>
                    <a:pt x="560502" y="699573"/>
                  </a:lnTo>
                  <a:lnTo>
                    <a:pt x="572427" y="699573"/>
                  </a:lnTo>
                  <a:lnTo>
                    <a:pt x="584353" y="699573"/>
                  </a:lnTo>
                  <a:lnTo>
                    <a:pt x="596279" y="699573"/>
                  </a:lnTo>
                  <a:lnTo>
                    <a:pt x="608204" y="699573"/>
                  </a:lnTo>
                  <a:lnTo>
                    <a:pt x="620130" y="699573"/>
                  </a:lnTo>
                  <a:lnTo>
                    <a:pt x="632055" y="699573"/>
                  </a:lnTo>
                  <a:lnTo>
                    <a:pt x="643981" y="699573"/>
                  </a:lnTo>
                  <a:lnTo>
                    <a:pt x="655906" y="699573"/>
                  </a:lnTo>
                  <a:lnTo>
                    <a:pt x="667832" y="699573"/>
                  </a:lnTo>
                  <a:lnTo>
                    <a:pt x="679758" y="699573"/>
                  </a:lnTo>
                  <a:lnTo>
                    <a:pt x="691683" y="699573"/>
                  </a:lnTo>
                  <a:lnTo>
                    <a:pt x="703609" y="699573"/>
                  </a:lnTo>
                  <a:lnTo>
                    <a:pt x="715534" y="699573"/>
                  </a:lnTo>
                  <a:lnTo>
                    <a:pt x="727460" y="699573"/>
                  </a:lnTo>
                  <a:lnTo>
                    <a:pt x="739385" y="699573"/>
                  </a:lnTo>
                  <a:lnTo>
                    <a:pt x="751311" y="699573"/>
                  </a:lnTo>
                  <a:lnTo>
                    <a:pt x="763237" y="699573"/>
                  </a:lnTo>
                  <a:lnTo>
                    <a:pt x="775162" y="699573"/>
                  </a:lnTo>
                  <a:lnTo>
                    <a:pt x="787088" y="699573"/>
                  </a:lnTo>
                  <a:lnTo>
                    <a:pt x="799013" y="699573"/>
                  </a:lnTo>
                  <a:lnTo>
                    <a:pt x="810939" y="699573"/>
                  </a:lnTo>
                  <a:lnTo>
                    <a:pt x="822865" y="699573"/>
                  </a:lnTo>
                  <a:lnTo>
                    <a:pt x="834790" y="699573"/>
                  </a:lnTo>
                  <a:lnTo>
                    <a:pt x="846716" y="699573"/>
                  </a:lnTo>
                  <a:lnTo>
                    <a:pt x="858641" y="699573"/>
                  </a:lnTo>
                  <a:lnTo>
                    <a:pt x="870567" y="699573"/>
                  </a:lnTo>
                  <a:lnTo>
                    <a:pt x="882492" y="699573"/>
                  </a:lnTo>
                  <a:lnTo>
                    <a:pt x="894418" y="699573"/>
                  </a:lnTo>
                  <a:lnTo>
                    <a:pt x="906344" y="699573"/>
                  </a:lnTo>
                  <a:lnTo>
                    <a:pt x="918269" y="699573"/>
                  </a:lnTo>
                  <a:lnTo>
                    <a:pt x="930195" y="699573"/>
                  </a:lnTo>
                  <a:lnTo>
                    <a:pt x="942120" y="699573"/>
                  </a:lnTo>
                  <a:lnTo>
                    <a:pt x="954046" y="699573"/>
                  </a:lnTo>
                  <a:lnTo>
                    <a:pt x="965971" y="699573"/>
                  </a:lnTo>
                  <a:lnTo>
                    <a:pt x="977897" y="699573"/>
                  </a:lnTo>
                  <a:lnTo>
                    <a:pt x="989823" y="699573"/>
                  </a:lnTo>
                  <a:lnTo>
                    <a:pt x="1001748" y="699573"/>
                  </a:lnTo>
                  <a:lnTo>
                    <a:pt x="1013674" y="699573"/>
                  </a:lnTo>
                  <a:lnTo>
                    <a:pt x="1025599" y="699573"/>
                  </a:lnTo>
                  <a:lnTo>
                    <a:pt x="1037525" y="699573"/>
                  </a:lnTo>
                  <a:lnTo>
                    <a:pt x="1049451" y="699573"/>
                  </a:lnTo>
                  <a:lnTo>
                    <a:pt x="1061376" y="699573"/>
                  </a:lnTo>
                  <a:lnTo>
                    <a:pt x="1073302" y="699573"/>
                  </a:lnTo>
                  <a:lnTo>
                    <a:pt x="1085227" y="699573"/>
                  </a:lnTo>
                  <a:lnTo>
                    <a:pt x="1097153" y="699573"/>
                  </a:lnTo>
                  <a:lnTo>
                    <a:pt x="1109078" y="699573"/>
                  </a:lnTo>
                  <a:lnTo>
                    <a:pt x="1121004" y="699573"/>
                  </a:lnTo>
                  <a:lnTo>
                    <a:pt x="1132930" y="699573"/>
                  </a:lnTo>
                  <a:lnTo>
                    <a:pt x="1144855" y="699573"/>
                  </a:lnTo>
                  <a:lnTo>
                    <a:pt x="1156781" y="699573"/>
                  </a:lnTo>
                  <a:lnTo>
                    <a:pt x="1168706" y="699573"/>
                  </a:lnTo>
                  <a:lnTo>
                    <a:pt x="1180632" y="699573"/>
                  </a:lnTo>
                  <a:lnTo>
                    <a:pt x="1180632" y="699339"/>
                  </a:lnTo>
                  <a:lnTo>
                    <a:pt x="1192558" y="699298"/>
                  </a:lnTo>
                  <a:lnTo>
                    <a:pt x="1204483" y="699249"/>
                  </a:lnTo>
                  <a:lnTo>
                    <a:pt x="1216409" y="699192"/>
                  </a:lnTo>
                  <a:lnTo>
                    <a:pt x="1228334" y="699126"/>
                  </a:lnTo>
                  <a:lnTo>
                    <a:pt x="1240260" y="699047"/>
                  </a:lnTo>
                  <a:lnTo>
                    <a:pt x="1252185" y="698955"/>
                  </a:lnTo>
                  <a:lnTo>
                    <a:pt x="1264111" y="698847"/>
                  </a:lnTo>
                  <a:lnTo>
                    <a:pt x="1276037" y="698719"/>
                  </a:lnTo>
                  <a:lnTo>
                    <a:pt x="1287962" y="698570"/>
                  </a:lnTo>
                  <a:lnTo>
                    <a:pt x="1299888" y="698394"/>
                  </a:lnTo>
                  <a:lnTo>
                    <a:pt x="1311813" y="698188"/>
                  </a:lnTo>
                  <a:lnTo>
                    <a:pt x="1323739" y="697945"/>
                  </a:lnTo>
                  <a:lnTo>
                    <a:pt x="1335664" y="697660"/>
                  </a:lnTo>
                  <a:lnTo>
                    <a:pt x="1347590" y="697326"/>
                  </a:lnTo>
                  <a:lnTo>
                    <a:pt x="1359516" y="696933"/>
                  </a:lnTo>
                  <a:lnTo>
                    <a:pt x="1371441" y="696472"/>
                  </a:lnTo>
                  <a:lnTo>
                    <a:pt x="1383367" y="695931"/>
                  </a:lnTo>
                  <a:lnTo>
                    <a:pt x="1395292" y="695296"/>
                  </a:lnTo>
                  <a:lnTo>
                    <a:pt x="1407218" y="694551"/>
                  </a:lnTo>
                  <a:lnTo>
                    <a:pt x="1419144" y="693677"/>
                  </a:lnTo>
                  <a:lnTo>
                    <a:pt x="1431069" y="692653"/>
                  </a:lnTo>
                  <a:lnTo>
                    <a:pt x="1442995" y="691453"/>
                  </a:lnTo>
                  <a:lnTo>
                    <a:pt x="1454920" y="690048"/>
                  </a:lnTo>
                  <a:lnTo>
                    <a:pt x="1466846" y="688404"/>
                  </a:lnTo>
                  <a:lnTo>
                    <a:pt x="1478771" y="686482"/>
                  </a:lnTo>
                  <a:lnTo>
                    <a:pt x="1490697" y="684236"/>
                  </a:lnTo>
                  <a:lnTo>
                    <a:pt x="1502623" y="681614"/>
                  </a:lnTo>
                  <a:lnTo>
                    <a:pt x="1514548" y="678559"/>
                  </a:lnTo>
                  <a:lnTo>
                    <a:pt x="1526474" y="675002"/>
                  </a:lnTo>
                  <a:lnTo>
                    <a:pt x="1538399" y="670869"/>
                  </a:lnTo>
                  <a:lnTo>
                    <a:pt x="1550325" y="666075"/>
                  </a:lnTo>
                  <a:lnTo>
                    <a:pt x="1562250" y="660527"/>
                  </a:lnTo>
                  <a:lnTo>
                    <a:pt x="1574176" y="654123"/>
                  </a:lnTo>
                  <a:lnTo>
                    <a:pt x="1586102" y="646752"/>
                  </a:lnTo>
                  <a:lnTo>
                    <a:pt x="1598027" y="638298"/>
                  </a:lnTo>
                  <a:lnTo>
                    <a:pt x="1609953" y="628640"/>
                  </a:lnTo>
                  <a:lnTo>
                    <a:pt x="1621878" y="617655"/>
                  </a:lnTo>
                  <a:lnTo>
                    <a:pt x="1633804" y="605223"/>
                  </a:lnTo>
                  <a:lnTo>
                    <a:pt x="1645730" y="591236"/>
                  </a:lnTo>
                  <a:lnTo>
                    <a:pt x="1657655" y="575601"/>
                  </a:lnTo>
                  <a:lnTo>
                    <a:pt x="1669581" y="558248"/>
                  </a:lnTo>
                  <a:lnTo>
                    <a:pt x="1681506" y="539143"/>
                  </a:lnTo>
                  <a:lnTo>
                    <a:pt x="1693432" y="518294"/>
                  </a:lnTo>
                  <a:lnTo>
                    <a:pt x="1705357" y="495760"/>
                  </a:lnTo>
                  <a:lnTo>
                    <a:pt x="1717283" y="471657"/>
                  </a:lnTo>
                  <a:lnTo>
                    <a:pt x="1729209" y="446160"/>
                  </a:lnTo>
                  <a:lnTo>
                    <a:pt x="1741134" y="419505"/>
                  </a:lnTo>
                  <a:lnTo>
                    <a:pt x="1753060" y="391978"/>
                  </a:lnTo>
                  <a:lnTo>
                    <a:pt x="1764985" y="363912"/>
                  </a:lnTo>
                  <a:lnTo>
                    <a:pt x="1776911" y="335661"/>
                  </a:lnTo>
                  <a:lnTo>
                    <a:pt x="1788837" y="307594"/>
                  </a:lnTo>
                  <a:lnTo>
                    <a:pt x="1800762" y="280068"/>
                  </a:lnTo>
                  <a:lnTo>
                    <a:pt x="1812688" y="253413"/>
                  </a:lnTo>
                  <a:lnTo>
                    <a:pt x="1824613" y="227916"/>
                  </a:lnTo>
                  <a:lnTo>
                    <a:pt x="1836539" y="203813"/>
                  </a:lnTo>
                  <a:lnTo>
                    <a:pt x="1848464" y="181279"/>
                  </a:lnTo>
                  <a:lnTo>
                    <a:pt x="1860390" y="160430"/>
                  </a:lnTo>
                  <a:lnTo>
                    <a:pt x="1872316" y="141325"/>
                  </a:lnTo>
                  <a:lnTo>
                    <a:pt x="1884241" y="123972"/>
                  </a:lnTo>
                  <a:lnTo>
                    <a:pt x="1896167" y="108337"/>
                  </a:lnTo>
                  <a:lnTo>
                    <a:pt x="1908092" y="94350"/>
                  </a:lnTo>
                  <a:lnTo>
                    <a:pt x="1920018" y="81918"/>
                  </a:lnTo>
                  <a:lnTo>
                    <a:pt x="1931943" y="70933"/>
                  </a:lnTo>
                  <a:lnTo>
                    <a:pt x="1943869" y="61275"/>
                  </a:lnTo>
                  <a:lnTo>
                    <a:pt x="1955795" y="52821"/>
                  </a:lnTo>
                  <a:lnTo>
                    <a:pt x="1967720" y="45450"/>
                  </a:lnTo>
                  <a:lnTo>
                    <a:pt x="1979646" y="39046"/>
                  </a:lnTo>
                  <a:lnTo>
                    <a:pt x="1991571" y="33498"/>
                  </a:lnTo>
                  <a:lnTo>
                    <a:pt x="2003497" y="28704"/>
                  </a:lnTo>
                  <a:lnTo>
                    <a:pt x="2015423" y="24571"/>
                  </a:lnTo>
                  <a:lnTo>
                    <a:pt x="2027348" y="21014"/>
                  </a:lnTo>
                  <a:lnTo>
                    <a:pt x="2039274" y="17959"/>
                  </a:lnTo>
                  <a:lnTo>
                    <a:pt x="2051199" y="15337"/>
                  </a:lnTo>
                  <a:lnTo>
                    <a:pt x="2063125" y="13091"/>
                  </a:lnTo>
                  <a:lnTo>
                    <a:pt x="2075050" y="11169"/>
                  </a:lnTo>
                  <a:lnTo>
                    <a:pt x="2086976" y="9525"/>
                  </a:lnTo>
                  <a:lnTo>
                    <a:pt x="2098902" y="8120"/>
                  </a:lnTo>
                  <a:lnTo>
                    <a:pt x="2110827" y="6920"/>
                  </a:lnTo>
                  <a:lnTo>
                    <a:pt x="2122753" y="5896"/>
                  </a:lnTo>
                  <a:lnTo>
                    <a:pt x="2134678" y="5022"/>
                  </a:lnTo>
                  <a:lnTo>
                    <a:pt x="2146604" y="4277"/>
                  </a:lnTo>
                  <a:lnTo>
                    <a:pt x="2158529" y="3642"/>
                  </a:lnTo>
                  <a:lnTo>
                    <a:pt x="2170455" y="3101"/>
                  </a:lnTo>
                  <a:lnTo>
                    <a:pt x="2182381" y="2640"/>
                  </a:lnTo>
                  <a:lnTo>
                    <a:pt x="2194306" y="2247"/>
                  </a:lnTo>
                  <a:lnTo>
                    <a:pt x="2206232" y="1913"/>
                  </a:lnTo>
                  <a:lnTo>
                    <a:pt x="2218157" y="1628"/>
                  </a:lnTo>
                  <a:lnTo>
                    <a:pt x="2230083" y="1385"/>
                  </a:lnTo>
                  <a:lnTo>
                    <a:pt x="2242009" y="1179"/>
                  </a:lnTo>
                  <a:lnTo>
                    <a:pt x="2253934" y="1003"/>
                  </a:lnTo>
                  <a:lnTo>
                    <a:pt x="2265860" y="854"/>
                  </a:lnTo>
                  <a:lnTo>
                    <a:pt x="2277785" y="726"/>
                  </a:lnTo>
                  <a:lnTo>
                    <a:pt x="2289711" y="618"/>
                  </a:lnTo>
                  <a:lnTo>
                    <a:pt x="2301636" y="526"/>
                  </a:lnTo>
                  <a:lnTo>
                    <a:pt x="2313562" y="447"/>
                  </a:lnTo>
                  <a:lnTo>
                    <a:pt x="2325488" y="380"/>
                  </a:lnTo>
                  <a:lnTo>
                    <a:pt x="2337413" y="324"/>
                  </a:lnTo>
                  <a:lnTo>
                    <a:pt x="2349339" y="275"/>
                  </a:lnTo>
                  <a:lnTo>
                    <a:pt x="2361264" y="234"/>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3" name="pl13"/>
            <p:cNvSpPr/>
            <p:nvPr/>
          </p:nvSpPr>
          <p:spPr>
            <a:xfrm>
              <a:off x="2433353" y="3003790"/>
              <a:ext cx="4722529" cy="699339"/>
            </a:xfrm>
            <a:custGeom>
              <a:avLst/>
              <a:pathLst>
                <a:path w="4722529" h="699339">
                  <a:moveTo>
                    <a:pt x="0" y="699339"/>
                  </a:moveTo>
                  <a:lnTo>
                    <a:pt x="11925" y="699298"/>
                  </a:lnTo>
                  <a:lnTo>
                    <a:pt x="23851" y="699249"/>
                  </a:lnTo>
                  <a:lnTo>
                    <a:pt x="35776" y="699192"/>
                  </a:lnTo>
                  <a:lnTo>
                    <a:pt x="47702" y="699126"/>
                  </a:lnTo>
                  <a:lnTo>
                    <a:pt x="59627" y="699047"/>
                  </a:lnTo>
                  <a:lnTo>
                    <a:pt x="71553" y="698955"/>
                  </a:lnTo>
                  <a:lnTo>
                    <a:pt x="83479" y="698847"/>
                  </a:lnTo>
                  <a:lnTo>
                    <a:pt x="95404" y="698719"/>
                  </a:lnTo>
                  <a:lnTo>
                    <a:pt x="107330" y="698570"/>
                  </a:lnTo>
                  <a:lnTo>
                    <a:pt x="119255" y="698394"/>
                  </a:lnTo>
                  <a:lnTo>
                    <a:pt x="131181" y="698188"/>
                  </a:lnTo>
                  <a:lnTo>
                    <a:pt x="143106" y="697945"/>
                  </a:lnTo>
                  <a:lnTo>
                    <a:pt x="155032" y="697660"/>
                  </a:lnTo>
                  <a:lnTo>
                    <a:pt x="166958" y="697326"/>
                  </a:lnTo>
                  <a:lnTo>
                    <a:pt x="178883" y="696933"/>
                  </a:lnTo>
                  <a:lnTo>
                    <a:pt x="190809" y="696472"/>
                  </a:lnTo>
                  <a:lnTo>
                    <a:pt x="202734" y="695931"/>
                  </a:lnTo>
                  <a:lnTo>
                    <a:pt x="214660" y="695296"/>
                  </a:lnTo>
                  <a:lnTo>
                    <a:pt x="226586" y="694551"/>
                  </a:lnTo>
                  <a:lnTo>
                    <a:pt x="238511" y="693677"/>
                  </a:lnTo>
                  <a:lnTo>
                    <a:pt x="250437" y="692653"/>
                  </a:lnTo>
                  <a:lnTo>
                    <a:pt x="262362" y="691453"/>
                  </a:lnTo>
                  <a:lnTo>
                    <a:pt x="274288" y="690048"/>
                  </a:lnTo>
                  <a:lnTo>
                    <a:pt x="286213" y="688404"/>
                  </a:lnTo>
                  <a:lnTo>
                    <a:pt x="298139" y="686482"/>
                  </a:lnTo>
                  <a:lnTo>
                    <a:pt x="310065" y="684236"/>
                  </a:lnTo>
                  <a:lnTo>
                    <a:pt x="321990" y="681614"/>
                  </a:lnTo>
                  <a:lnTo>
                    <a:pt x="333916" y="678559"/>
                  </a:lnTo>
                  <a:lnTo>
                    <a:pt x="345841" y="675002"/>
                  </a:lnTo>
                  <a:lnTo>
                    <a:pt x="357767" y="670869"/>
                  </a:lnTo>
                  <a:lnTo>
                    <a:pt x="369692" y="666075"/>
                  </a:lnTo>
                  <a:lnTo>
                    <a:pt x="381618" y="660527"/>
                  </a:lnTo>
                  <a:lnTo>
                    <a:pt x="393544" y="654123"/>
                  </a:lnTo>
                  <a:lnTo>
                    <a:pt x="405469" y="646752"/>
                  </a:lnTo>
                  <a:lnTo>
                    <a:pt x="417395" y="638298"/>
                  </a:lnTo>
                  <a:lnTo>
                    <a:pt x="429320" y="628640"/>
                  </a:lnTo>
                  <a:lnTo>
                    <a:pt x="441246" y="617655"/>
                  </a:lnTo>
                  <a:lnTo>
                    <a:pt x="453172" y="605223"/>
                  </a:lnTo>
                  <a:lnTo>
                    <a:pt x="465097" y="591236"/>
                  </a:lnTo>
                  <a:lnTo>
                    <a:pt x="477023" y="575601"/>
                  </a:lnTo>
                  <a:lnTo>
                    <a:pt x="488948" y="558248"/>
                  </a:lnTo>
                  <a:lnTo>
                    <a:pt x="500874" y="539143"/>
                  </a:lnTo>
                  <a:lnTo>
                    <a:pt x="512799" y="518294"/>
                  </a:lnTo>
                  <a:lnTo>
                    <a:pt x="524725" y="495760"/>
                  </a:lnTo>
                  <a:lnTo>
                    <a:pt x="536651" y="471657"/>
                  </a:lnTo>
                  <a:lnTo>
                    <a:pt x="548576" y="446160"/>
                  </a:lnTo>
                  <a:lnTo>
                    <a:pt x="560502" y="419505"/>
                  </a:lnTo>
                  <a:lnTo>
                    <a:pt x="572427" y="391978"/>
                  </a:lnTo>
                  <a:lnTo>
                    <a:pt x="584353" y="363912"/>
                  </a:lnTo>
                  <a:lnTo>
                    <a:pt x="596279" y="335661"/>
                  </a:lnTo>
                  <a:lnTo>
                    <a:pt x="608204" y="307594"/>
                  </a:lnTo>
                  <a:lnTo>
                    <a:pt x="620130" y="280068"/>
                  </a:lnTo>
                  <a:lnTo>
                    <a:pt x="632055" y="253413"/>
                  </a:lnTo>
                  <a:lnTo>
                    <a:pt x="643981" y="227916"/>
                  </a:lnTo>
                  <a:lnTo>
                    <a:pt x="655906" y="203813"/>
                  </a:lnTo>
                  <a:lnTo>
                    <a:pt x="667832" y="181279"/>
                  </a:lnTo>
                  <a:lnTo>
                    <a:pt x="679758" y="160430"/>
                  </a:lnTo>
                  <a:lnTo>
                    <a:pt x="691683" y="141325"/>
                  </a:lnTo>
                  <a:lnTo>
                    <a:pt x="703609" y="123972"/>
                  </a:lnTo>
                  <a:lnTo>
                    <a:pt x="715534" y="108337"/>
                  </a:lnTo>
                  <a:lnTo>
                    <a:pt x="727460" y="94350"/>
                  </a:lnTo>
                  <a:lnTo>
                    <a:pt x="739385" y="81918"/>
                  </a:lnTo>
                  <a:lnTo>
                    <a:pt x="751311" y="70933"/>
                  </a:lnTo>
                  <a:lnTo>
                    <a:pt x="763237" y="61275"/>
                  </a:lnTo>
                  <a:lnTo>
                    <a:pt x="775162" y="52821"/>
                  </a:lnTo>
                  <a:lnTo>
                    <a:pt x="787088" y="45450"/>
                  </a:lnTo>
                  <a:lnTo>
                    <a:pt x="799013" y="39046"/>
                  </a:lnTo>
                  <a:lnTo>
                    <a:pt x="810939" y="33498"/>
                  </a:lnTo>
                  <a:lnTo>
                    <a:pt x="822865" y="28704"/>
                  </a:lnTo>
                  <a:lnTo>
                    <a:pt x="834790" y="24571"/>
                  </a:lnTo>
                  <a:lnTo>
                    <a:pt x="846716" y="21014"/>
                  </a:lnTo>
                  <a:lnTo>
                    <a:pt x="858641" y="17959"/>
                  </a:lnTo>
                  <a:lnTo>
                    <a:pt x="870567" y="15337"/>
                  </a:lnTo>
                  <a:lnTo>
                    <a:pt x="882492" y="13091"/>
                  </a:lnTo>
                  <a:lnTo>
                    <a:pt x="894418" y="11169"/>
                  </a:lnTo>
                  <a:lnTo>
                    <a:pt x="906344" y="9525"/>
                  </a:lnTo>
                  <a:lnTo>
                    <a:pt x="918269" y="8120"/>
                  </a:lnTo>
                  <a:lnTo>
                    <a:pt x="930195" y="6920"/>
                  </a:lnTo>
                  <a:lnTo>
                    <a:pt x="942120" y="5896"/>
                  </a:lnTo>
                  <a:lnTo>
                    <a:pt x="954046" y="5022"/>
                  </a:lnTo>
                  <a:lnTo>
                    <a:pt x="965971" y="4277"/>
                  </a:lnTo>
                  <a:lnTo>
                    <a:pt x="977897" y="3642"/>
                  </a:lnTo>
                  <a:lnTo>
                    <a:pt x="989823" y="3101"/>
                  </a:lnTo>
                  <a:lnTo>
                    <a:pt x="1001748" y="2640"/>
                  </a:lnTo>
                  <a:lnTo>
                    <a:pt x="1013674" y="2247"/>
                  </a:lnTo>
                  <a:lnTo>
                    <a:pt x="1025599" y="1913"/>
                  </a:lnTo>
                  <a:lnTo>
                    <a:pt x="1037525" y="1628"/>
                  </a:lnTo>
                  <a:lnTo>
                    <a:pt x="1049451" y="1385"/>
                  </a:lnTo>
                  <a:lnTo>
                    <a:pt x="1061376" y="1179"/>
                  </a:lnTo>
                  <a:lnTo>
                    <a:pt x="1073302" y="1003"/>
                  </a:lnTo>
                  <a:lnTo>
                    <a:pt x="1085227" y="854"/>
                  </a:lnTo>
                  <a:lnTo>
                    <a:pt x="1097153" y="726"/>
                  </a:lnTo>
                  <a:lnTo>
                    <a:pt x="1109078" y="618"/>
                  </a:lnTo>
                  <a:lnTo>
                    <a:pt x="1121004" y="526"/>
                  </a:lnTo>
                  <a:lnTo>
                    <a:pt x="1132930" y="447"/>
                  </a:lnTo>
                  <a:lnTo>
                    <a:pt x="1144855" y="380"/>
                  </a:lnTo>
                  <a:lnTo>
                    <a:pt x="1156781" y="324"/>
                  </a:lnTo>
                  <a:lnTo>
                    <a:pt x="1168706" y="275"/>
                  </a:lnTo>
                  <a:lnTo>
                    <a:pt x="1180632" y="234"/>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4" name="pl14"/>
            <p:cNvSpPr/>
            <p:nvPr/>
          </p:nvSpPr>
          <p:spPr>
            <a:xfrm>
              <a:off x="2433353" y="5102512"/>
              <a:ext cx="4722529" cy="699339"/>
            </a:xfrm>
            <a:custGeom>
              <a:avLst/>
              <a:pathLst>
                <a:path w="4722529" h="699339">
                  <a:moveTo>
                    <a:pt x="0" y="699339"/>
                  </a:moveTo>
                  <a:lnTo>
                    <a:pt x="11925" y="699298"/>
                  </a:lnTo>
                  <a:lnTo>
                    <a:pt x="23851" y="699249"/>
                  </a:lnTo>
                  <a:lnTo>
                    <a:pt x="35776" y="699192"/>
                  </a:lnTo>
                  <a:lnTo>
                    <a:pt x="47702" y="699126"/>
                  </a:lnTo>
                  <a:lnTo>
                    <a:pt x="59627" y="699047"/>
                  </a:lnTo>
                  <a:lnTo>
                    <a:pt x="71553" y="698955"/>
                  </a:lnTo>
                  <a:lnTo>
                    <a:pt x="83479" y="698847"/>
                  </a:lnTo>
                  <a:lnTo>
                    <a:pt x="95404" y="698719"/>
                  </a:lnTo>
                  <a:lnTo>
                    <a:pt x="107330" y="698570"/>
                  </a:lnTo>
                  <a:lnTo>
                    <a:pt x="119255" y="698394"/>
                  </a:lnTo>
                  <a:lnTo>
                    <a:pt x="131181" y="698188"/>
                  </a:lnTo>
                  <a:lnTo>
                    <a:pt x="143106" y="697945"/>
                  </a:lnTo>
                  <a:lnTo>
                    <a:pt x="155032" y="697660"/>
                  </a:lnTo>
                  <a:lnTo>
                    <a:pt x="166958" y="697326"/>
                  </a:lnTo>
                  <a:lnTo>
                    <a:pt x="178883" y="696933"/>
                  </a:lnTo>
                  <a:lnTo>
                    <a:pt x="190809" y="696472"/>
                  </a:lnTo>
                  <a:lnTo>
                    <a:pt x="202734" y="695931"/>
                  </a:lnTo>
                  <a:lnTo>
                    <a:pt x="214660" y="695296"/>
                  </a:lnTo>
                  <a:lnTo>
                    <a:pt x="226586" y="694551"/>
                  </a:lnTo>
                  <a:lnTo>
                    <a:pt x="238511" y="693677"/>
                  </a:lnTo>
                  <a:lnTo>
                    <a:pt x="250437" y="692653"/>
                  </a:lnTo>
                  <a:lnTo>
                    <a:pt x="262362" y="691453"/>
                  </a:lnTo>
                  <a:lnTo>
                    <a:pt x="274288" y="690048"/>
                  </a:lnTo>
                  <a:lnTo>
                    <a:pt x="286213" y="688404"/>
                  </a:lnTo>
                  <a:lnTo>
                    <a:pt x="298139" y="686482"/>
                  </a:lnTo>
                  <a:lnTo>
                    <a:pt x="310065" y="684236"/>
                  </a:lnTo>
                  <a:lnTo>
                    <a:pt x="321990" y="681614"/>
                  </a:lnTo>
                  <a:lnTo>
                    <a:pt x="333916" y="678559"/>
                  </a:lnTo>
                  <a:lnTo>
                    <a:pt x="345841" y="675002"/>
                  </a:lnTo>
                  <a:lnTo>
                    <a:pt x="357767" y="670869"/>
                  </a:lnTo>
                  <a:lnTo>
                    <a:pt x="369692" y="666075"/>
                  </a:lnTo>
                  <a:lnTo>
                    <a:pt x="381618" y="660527"/>
                  </a:lnTo>
                  <a:lnTo>
                    <a:pt x="393544" y="654123"/>
                  </a:lnTo>
                  <a:lnTo>
                    <a:pt x="405469" y="646752"/>
                  </a:lnTo>
                  <a:lnTo>
                    <a:pt x="417395" y="638298"/>
                  </a:lnTo>
                  <a:lnTo>
                    <a:pt x="429320" y="628640"/>
                  </a:lnTo>
                  <a:lnTo>
                    <a:pt x="441246" y="617655"/>
                  </a:lnTo>
                  <a:lnTo>
                    <a:pt x="453172" y="605223"/>
                  </a:lnTo>
                  <a:lnTo>
                    <a:pt x="465097" y="591236"/>
                  </a:lnTo>
                  <a:lnTo>
                    <a:pt x="477023" y="575601"/>
                  </a:lnTo>
                  <a:lnTo>
                    <a:pt x="488948" y="558248"/>
                  </a:lnTo>
                  <a:lnTo>
                    <a:pt x="500874" y="539143"/>
                  </a:lnTo>
                  <a:lnTo>
                    <a:pt x="512799" y="518294"/>
                  </a:lnTo>
                  <a:lnTo>
                    <a:pt x="524725" y="495760"/>
                  </a:lnTo>
                  <a:lnTo>
                    <a:pt x="536651" y="471657"/>
                  </a:lnTo>
                  <a:lnTo>
                    <a:pt x="548576" y="446160"/>
                  </a:lnTo>
                  <a:lnTo>
                    <a:pt x="560502" y="419505"/>
                  </a:lnTo>
                  <a:lnTo>
                    <a:pt x="572427" y="391978"/>
                  </a:lnTo>
                  <a:lnTo>
                    <a:pt x="584353" y="363912"/>
                  </a:lnTo>
                  <a:lnTo>
                    <a:pt x="596279" y="335661"/>
                  </a:lnTo>
                  <a:lnTo>
                    <a:pt x="608204" y="307594"/>
                  </a:lnTo>
                  <a:lnTo>
                    <a:pt x="620130" y="280068"/>
                  </a:lnTo>
                  <a:lnTo>
                    <a:pt x="632055" y="253413"/>
                  </a:lnTo>
                  <a:lnTo>
                    <a:pt x="643981" y="227916"/>
                  </a:lnTo>
                  <a:lnTo>
                    <a:pt x="655906" y="203813"/>
                  </a:lnTo>
                  <a:lnTo>
                    <a:pt x="667832" y="181279"/>
                  </a:lnTo>
                  <a:lnTo>
                    <a:pt x="679758" y="160430"/>
                  </a:lnTo>
                  <a:lnTo>
                    <a:pt x="691683" y="141325"/>
                  </a:lnTo>
                  <a:lnTo>
                    <a:pt x="703609" y="123972"/>
                  </a:lnTo>
                  <a:lnTo>
                    <a:pt x="715534" y="108337"/>
                  </a:lnTo>
                  <a:lnTo>
                    <a:pt x="727460" y="94350"/>
                  </a:lnTo>
                  <a:lnTo>
                    <a:pt x="739385" y="81918"/>
                  </a:lnTo>
                  <a:lnTo>
                    <a:pt x="751311" y="70933"/>
                  </a:lnTo>
                  <a:lnTo>
                    <a:pt x="763237" y="61275"/>
                  </a:lnTo>
                  <a:lnTo>
                    <a:pt x="775162" y="52821"/>
                  </a:lnTo>
                  <a:lnTo>
                    <a:pt x="787088" y="45450"/>
                  </a:lnTo>
                  <a:lnTo>
                    <a:pt x="799013" y="39046"/>
                  </a:lnTo>
                  <a:lnTo>
                    <a:pt x="810939" y="33498"/>
                  </a:lnTo>
                  <a:lnTo>
                    <a:pt x="822865" y="28704"/>
                  </a:lnTo>
                  <a:lnTo>
                    <a:pt x="834790" y="24571"/>
                  </a:lnTo>
                  <a:lnTo>
                    <a:pt x="846716" y="21014"/>
                  </a:lnTo>
                  <a:lnTo>
                    <a:pt x="858641" y="17959"/>
                  </a:lnTo>
                  <a:lnTo>
                    <a:pt x="870567" y="15337"/>
                  </a:lnTo>
                  <a:lnTo>
                    <a:pt x="882492" y="13091"/>
                  </a:lnTo>
                  <a:lnTo>
                    <a:pt x="894418" y="11169"/>
                  </a:lnTo>
                  <a:lnTo>
                    <a:pt x="906344" y="9525"/>
                  </a:lnTo>
                  <a:lnTo>
                    <a:pt x="918269" y="8120"/>
                  </a:lnTo>
                  <a:lnTo>
                    <a:pt x="930195" y="6920"/>
                  </a:lnTo>
                  <a:lnTo>
                    <a:pt x="942120" y="5896"/>
                  </a:lnTo>
                  <a:lnTo>
                    <a:pt x="954046" y="5022"/>
                  </a:lnTo>
                  <a:lnTo>
                    <a:pt x="965971" y="4277"/>
                  </a:lnTo>
                  <a:lnTo>
                    <a:pt x="977897" y="3642"/>
                  </a:lnTo>
                  <a:lnTo>
                    <a:pt x="989823" y="3101"/>
                  </a:lnTo>
                  <a:lnTo>
                    <a:pt x="1001748" y="2640"/>
                  </a:lnTo>
                  <a:lnTo>
                    <a:pt x="1013674" y="2247"/>
                  </a:lnTo>
                  <a:lnTo>
                    <a:pt x="1025599" y="1913"/>
                  </a:lnTo>
                  <a:lnTo>
                    <a:pt x="1037525" y="1628"/>
                  </a:lnTo>
                  <a:lnTo>
                    <a:pt x="1049451" y="1385"/>
                  </a:lnTo>
                  <a:lnTo>
                    <a:pt x="1061376" y="1179"/>
                  </a:lnTo>
                  <a:lnTo>
                    <a:pt x="1073302" y="1003"/>
                  </a:lnTo>
                  <a:lnTo>
                    <a:pt x="1085227" y="854"/>
                  </a:lnTo>
                  <a:lnTo>
                    <a:pt x="1097153" y="726"/>
                  </a:lnTo>
                  <a:lnTo>
                    <a:pt x="1109078" y="618"/>
                  </a:lnTo>
                  <a:lnTo>
                    <a:pt x="1121004" y="526"/>
                  </a:lnTo>
                  <a:lnTo>
                    <a:pt x="1132930" y="447"/>
                  </a:lnTo>
                  <a:lnTo>
                    <a:pt x="1144855" y="380"/>
                  </a:lnTo>
                  <a:lnTo>
                    <a:pt x="1156781" y="324"/>
                  </a:lnTo>
                  <a:lnTo>
                    <a:pt x="1168706" y="275"/>
                  </a:lnTo>
                  <a:lnTo>
                    <a:pt x="1180632" y="234"/>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5" name="pl15"/>
            <p:cNvSpPr/>
            <p:nvPr/>
          </p:nvSpPr>
          <p:spPr>
            <a:xfrm>
              <a:off x="2433353" y="905068"/>
              <a:ext cx="4722529" cy="0"/>
            </a:xfrm>
            <a:custGeom>
              <a:avLst/>
              <a:pathLst>
                <a:path w="4722529" h="0">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6" name="pl16"/>
            <p:cNvSpPr/>
            <p:nvPr/>
          </p:nvSpPr>
          <p:spPr>
            <a:xfrm>
              <a:off x="2433353" y="5102746"/>
              <a:ext cx="4722529" cy="699339"/>
            </a:xfrm>
            <a:custGeom>
              <a:avLst/>
              <a:pathLst>
                <a:path w="4722529" h="699339">
                  <a:moveTo>
                    <a:pt x="0" y="0"/>
                  </a:moveTo>
                  <a:lnTo>
                    <a:pt x="11925" y="41"/>
                  </a:lnTo>
                  <a:lnTo>
                    <a:pt x="23851" y="89"/>
                  </a:lnTo>
                  <a:lnTo>
                    <a:pt x="35776" y="146"/>
                  </a:lnTo>
                  <a:lnTo>
                    <a:pt x="47702" y="213"/>
                  </a:lnTo>
                  <a:lnTo>
                    <a:pt x="59627" y="291"/>
                  </a:lnTo>
                  <a:lnTo>
                    <a:pt x="71553" y="383"/>
                  </a:lnTo>
                  <a:lnTo>
                    <a:pt x="83479" y="492"/>
                  </a:lnTo>
                  <a:lnTo>
                    <a:pt x="95404" y="619"/>
                  </a:lnTo>
                  <a:lnTo>
                    <a:pt x="107330" y="768"/>
                  </a:lnTo>
                  <a:lnTo>
                    <a:pt x="119255" y="944"/>
                  </a:lnTo>
                  <a:lnTo>
                    <a:pt x="131181" y="1151"/>
                  </a:lnTo>
                  <a:lnTo>
                    <a:pt x="143106" y="1393"/>
                  </a:lnTo>
                  <a:lnTo>
                    <a:pt x="155032" y="1678"/>
                  </a:lnTo>
                  <a:lnTo>
                    <a:pt x="166958" y="2013"/>
                  </a:lnTo>
                  <a:lnTo>
                    <a:pt x="178883" y="2405"/>
                  </a:lnTo>
                  <a:lnTo>
                    <a:pt x="190809" y="2866"/>
                  </a:lnTo>
                  <a:lnTo>
                    <a:pt x="202734" y="3408"/>
                  </a:lnTo>
                  <a:lnTo>
                    <a:pt x="214660" y="4043"/>
                  </a:lnTo>
                  <a:lnTo>
                    <a:pt x="226586" y="4788"/>
                  </a:lnTo>
                  <a:lnTo>
                    <a:pt x="238511" y="5661"/>
                  </a:lnTo>
                  <a:lnTo>
                    <a:pt x="250437" y="6685"/>
                  </a:lnTo>
                  <a:lnTo>
                    <a:pt x="262362" y="7885"/>
                  </a:lnTo>
                  <a:lnTo>
                    <a:pt x="274288" y="9290"/>
                  </a:lnTo>
                  <a:lnTo>
                    <a:pt x="286213" y="10934"/>
                  </a:lnTo>
                  <a:lnTo>
                    <a:pt x="298139" y="12857"/>
                  </a:lnTo>
                  <a:lnTo>
                    <a:pt x="310065" y="15103"/>
                  </a:lnTo>
                  <a:lnTo>
                    <a:pt x="321990" y="17724"/>
                  </a:lnTo>
                  <a:lnTo>
                    <a:pt x="333916" y="20780"/>
                  </a:lnTo>
                  <a:lnTo>
                    <a:pt x="345841" y="24336"/>
                  </a:lnTo>
                  <a:lnTo>
                    <a:pt x="357767" y="28470"/>
                  </a:lnTo>
                  <a:lnTo>
                    <a:pt x="369692" y="33264"/>
                  </a:lnTo>
                  <a:lnTo>
                    <a:pt x="381618" y="38811"/>
                  </a:lnTo>
                  <a:lnTo>
                    <a:pt x="393544" y="45216"/>
                  </a:lnTo>
                  <a:lnTo>
                    <a:pt x="405469" y="52586"/>
                  </a:lnTo>
                  <a:lnTo>
                    <a:pt x="417395" y="61040"/>
                  </a:lnTo>
                  <a:lnTo>
                    <a:pt x="429320" y="70698"/>
                  </a:lnTo>
                  <a:lnTo>
                    <a:pt x="441246" y="81684"/>
                  </a:lnTo>
                  <a:lnTo>
                    <a:pt x="453172" y="94115"/>
                  </a:lnTo>
                  <a:lnTo>
                    <a:pt x="465097" y="108102"/>
                  </a:lnTo>
                  <a:lnTo>
                    <a:pt x="477023" y="123738"/>
                  </a:lnTo>
                  <a:lnTo>
                    <a:pt x="488948" y="141090"/>
                  </a:lnTo>
                  <a:lnTo>
                    <a:pt x="500874" y="160195"/>
                  </a:lnTo>
                  <a:lnTo>
                    <a:pt x="512799" y="181044"/>
                  </a:lnTo>
                  <a:lnTo>
                    <a:pt x="524725" y="203578"/>
                  </a:lnTo>
                  <a:lnTo>
                    <a:pt x="536651" y="227682"/>
                  </a:lnTo>
                  <a:lnTo>
                    <a:pt x="548576" y="253178"/>
                  </a:lnTo>
                  <a:lnTo>
                    <a:pt x="560502" y="279834"/>
                  </a:lnTo>
                  <a:lnTo>
                    <a:pt x="572427" y="307360"/>
                  </a:lnTo>
                  <a:lnTo>
                    <a:pt x="584353" y="335427"/>
                  </a:lnTo>
                  <a:lnTo>
                    <a:pt x="596279" y="363677"/>
                  </a:lnTo>
                  <a:lnTo>
                    <a:pt x="608204" y="391744"/>
                  </a:lnTo>
                  <a:lnTo>
                    <a:pt x="620130" y="419270"/>
                  </a:lnTo>
                  <a:lnTo>
                    <a:pt x="632055" y="445925"/>
                  </a:lnTo>
                  <a:lnTo>
                    <a:pt x="643981" y="471422"/>
                  </a:lnTo>
                  <a:lnTo>
                    <a:pt x="655906" y="495526"/>
                  </a:lnTo>
                  <a:lnTo>
                    <a:pt x="667832" y="518060"/>
                  </a:lnTo>
                  <a:lnTo>
                    <a:pt x="679758" y="538908"/>
                  </a:lnTo>
                  <a:lnTo>
                    <a:pt x="691683" y="558013"/>
                  </a:lnTo>
                  <a:lnTo>
                    <a:pt x="703609" y="575366"/>
                  </a:lnTo>
                  <a:lnTo>
                    <a:pt x="715534" y="591002"/>
                  </a:lnTo>
                  <a:lnTo>
                    <a:pt x="727460" y="604989"/>
                  </a:lnTo>
                  <a:lnTo>
                    <a:pt x="739385" y="617420"/>
                  </a:lnTo>
                  <a:lnTo>
                    <a:pt x="751311" y="628405"/>
                  </a:lnTo>
                  <a:lnTo>
                    <a:pt x="763237" y="638064"/>
                  </a:lnTo>
                  <a:lnTo>
                    <a:pt x="775162" y="646518"/>
                  </a:lnTo>
                  <a:lnTo>
                    <a:pt x="787088" y="653888"/>
                  </a:lnTo>
                  <a:lnTo>
                    <a:pt x="799013" y="660292"/>
                  </a:lnTo>
                  <a:lnTo>
                    <a:pt x="810939" y="665840"/>
                  </a:lnTo>
                  <a:lnTo>
                    <a:pt x="822865" y="670634"/>
                  </a:lnTo>
                  <a:lnTo>
                    <a:pt x="834790" y="674767"/>
                  </a:lnTo>
                  <a:lnTo>
                    <a:pt x="846716" y="678324"/>
                  </a:lnTo>
                  <a:lnTo>
                    <a:pt x="858641" y="681380"/>
                  </a:lnTo>
                  <a:lnTo>
                    <a:pt x="870567" y="684001"/>
                  </a:lnTo>
                  <a:lnTo>
                    <a:pt x="882492" y="686247"/>
                  </a:lnTo>
                  <a:lnTo>
                    <a:pt x="894418" y="688170"/>
                  </a:lnTo>
                  <a:lnTo>
                    <a:pt x="906344" y="689814"/>
                  </a:lnTo>
                  <a:lnTo>
                    <a:pt x="918269" y="691219"/>
                  </a:lnTo>
                  <a:lnTo>
                    <a:pt x="930195" y="692418"/>
                  </a:lnTo>
                  <a:lnTo>
                    <a:pt x="942120" y="693442"/>
                  </a:lnTo>
                  <a:lnTo>
                    <a:pt x="954046" y="694316"/>
                  </a:lnTo>
                  <a:lnTo>
                    <a:pt x="965971" y="695061"/>
                  </a:lnTo>
                  <a:lnTo>
                    <a:pt x="977897" y="695696"/>
                  </a:lnTo>
                  <a:lnTo>
                    <a:pt x="989823" y="696237"/>
                  </a:lnTo>
                  <a:lnTo>
                    <a:pt x="1001748" y="696698"/>
                  </a:lnTo>
                  <a:lnTo>
                    <a:pt x="1013674" y="697091"/>
                  </a:lnTo>
                  <a:lnTo>
                    <a:pt x="1025599" y="697426"/>
                  </a:lnTo>
                  <a:lnTo>
                    <a:pt x="1037525" y="697710"/>
                  </a:lnTo>
                  <a:lnTo>
                    <a:pt x="1049451" y="697953"/>
                  </a:lnTo>
                  <a:lnTo>
                    <a:pt x="1061376" y="698159"/>
                  </a:lnTo>
                  <a:lnTo>
                    <a:pt x="1073302" y="698335"/>
                  </a:lnTo>
                  <a:lnTo>
                    <a:pt x="1085227" y="698485"/>
                  </a:lnTo>
                  <a:lnTo>
                    <a:pt x="1097153" y="698612"/>
                  </a:lnTo>
                  <a:lnTo>
                    <a:pt x="1109078" y="698720"/>
                  </a:lnTo>
                  <a:lnTo>
                    <a:pt x="1121004" y="698813"/>
                  </a:lnTo>
                  <a:lnTo>
                    <a:pt x="1132930" y="698891"/>
                  </a:lnTo>
                  <a:lnTo>
                    <a:pt x="1144855" y="698958"/>
                  </a:lnTo>
                  <a:lnTo>
                    <a:pt x="1156781" y="699015"/>
                  </a:lnTo>
                  <a:lnTo>
                    <a:pt x="1168706" y="699063"/>
                  </a:lnTo>
                  <a:lnTo>
                    <a:pt x="1180632" y="699104"/>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339"/>
                  </a:lnTo>
                  <a:lnTo>
                    <a:pt x="3553822" y="699339"/>
                  </a:lnTo>
                  <a:lnTo>
                    <a:pt x="3565748" y="699339"/>
                  </a:lnTo>
                  <a:lnTo>
                    <a:pt x="3577674" y="699339"/>
                  </a:lnTo>
                  <a:lnTo>
                    <a:pt x="3589599" y="699339"/>
                  </a:lnTo>
                  <a:lnTo>
                    <a:pt x="3601525" y="699339"/>
                  </a:lnTo>
                  <a:lnTo>
                    <a:pt x="3613450" y="699339"/>
                  </a:lnTo>
                  <a:lnTo>
                    <a:pt x="3625376" y="699339"/>
                  </a:lnTo>
                  <a:lnTo>
                    <a:pt x="3637301" y="699339"/>
                  </a:lnTo>
                  <a:lnTo>
                    <a:pt x="3649227" y="699339"/>
                  </a:lnTo>
                  <a:lnTo>
                    <a:pt x="3661153" y="699339"/>
                  </a:lnTo>
                  <a:lnTo>
                    <a:pt x="3673078" y="699339"/>
                  </a:lnTo>
                  <a:lnTo>
                    <a:pt x="3685004" y="699339"/>
                  </a:lnTo>
                  <a:lnTo>
                    <a:pt x="3696929" y="699339"/>
                  </a:lnTo>
                  <a:lnTo>
                    <a:pt x="3708855" y="699339"/>
                  </a:lnTo>
                  <a:lnTo>
                    <a:pt x="3720780" y="699339"/>
                  </a:lnTo>
                  <a:lnTo>
                    <a:pt x="3732706" y="699339"/>
                  </a:lnTo>
                  <a:lnTo>
                    <a:pt x="3744632" y="699339"/>
                  </a:lnTo>
                  <a:lnTo>
                    <a:pt x="3756557" y="699339"/>
                  </a:lnTo>
                  <a:lnTo>
                    <a:pt x="3768483" y="699339"/>
                  </a:lnTo>
                  <a:lnTo>
                    <a:pt x="3780408" y="699339"/>
                  </a:lnTo>
                  <a:lnTo>
                    <a:pt x="3792334" y="699339"/>
                  </a:lnTo>
                  <a:lnTo>
                    <a:pt x="3804260" y="699339"/>
                  </a:lnTo>
                  <a:lnTo>
                    <a:pt x="3816185" y="699339"/>
                  </a:lnTo>
                  <a:lnTo>
                    <a:pt x="3828111" y="699339"/>
                  </a:lnTo>
                  <a:lnTo>
                    <a:pt x="3840036" y="699339"/>
                  </a:lnTo>
                  <a:lnTo>
                    <a:pt x="3851962" y="699339"/>
                  </a:lnTo>
                  <a:lnTo>
                    <a:pt x="3863887" y="699339"/>
                  </a:lnTo>
                  <a:lnTo>
                    <a:pt x="3875813" y="699339"/>
                  </a:lnTo>
                  <a:lnTo>
                    <a:pt x="3887739" y="699339"/>
                  </a:lnTo>
                  <a:lnTo>
                    <a:pt x="3899664" y="699339"/>
                  </a:lnTo>
                  <a:lnTo>
                    <a:pt x="3911590" y="699339"/>
                  </a:lnTo>
                  <a:lnTo>
                    <a:pt x="3923515" y="699339"/>
                  </a:lnTo>
                  <a:lnTo>
                    <a:pt x="3935441" y="699339"/>
                  </a:lnTo>
                  <a:lnTo>
                    <a:pt x="3947366" y="699339"/>
                  </a:lnTo>
                  <a:lnTo>
                    <a:pt x="3959292" y="699339"/>
                  </a:lnTo>
                  <a:lnTo>
                    <a:pt x="3971218" y="699339"/>
                  </a:lnTo>
                  <a:lnTo>
                    <a:pt x="3983143" y="699339"/>
                  </a:lnTo>
                  <a:lnTo>
                    <a:pt x="3995069" y="699339"/>
                  </a:lnTo>
                  <a:lnTo>
                    <a:pt x="4006994" y="699339"/>
                  </a:lnTo>
                  <a:lnTo>
                    <a:pt x="4018920" y="699339"/>
                  </a:lnTo>
                  <a:lnTo>
                    <a:pt x="4030846" y="699339"/>
                  </a:lnTo>
                  <a:lnTo>
                    <a:pt x="4042771" y="699339"/>
                  </a:lnTo>
                  <a:lnTo>
                    <a:pt x="4054697" y="699339"/>
                  </a:lnTo>
                  <a:lnTo>
                    <a:pt x="4066622" y="699339"/>
                  </a:lnTo>
                  <a:lnTo>
                    <a:pt x="4078548" y="699339"/>
                  </a:lnTo>
                  <a:lnTo>
                    <a:pt x="4090473" y="699339"/>
                  </a:lnTo>
                  <a:lnTo>
                    <a:pt x="4102399" y="699339"/>
                  </a:lnTo>
                  <a:lnTo>
                    <a:pt x="4114325" y="699339"/>
                  </a:lnTo>
                  <a:lnTo>
                    <a:pt x="4126250" y="699339"/>
                  </a:lnTo>
                  <a:lnTo>
                    <a:pt x="4138176" y="699339"/>
                  </a:lnTo>
                  <a:lnTo>
                    <a:pt x="4150101" y="699339"/>
                  </a:lnTo>
                  <a:lnTo>
                    <a:pt x="4162027" y="699339"/>
                  </a:lnTo>
                  <a:lnTo>
                    <a:pt x="4173953" y="699339"/>
                  </a:lnTo>
                  <a:lnTo>
                    <a:pt x="4185878" y="699339"/>
                  </a:lnTo>
                  <a:lnTo>
                    <a:pt x="4197804" y="699339"/>
                  </a:lnTo>
                  <a:lnTo>
                    <a:pt x="4209729" y="699339"/>
                  </a:lnTo>
                  <a:lnTo>
                    <a:pt x="4221655" y="699339"/>
                  </a:lnTo>
                  <a:lnTo>
                    <a:pt x="4233580" y="699339"/>
                  </a:lnTo>
                  <a:lnTo>
                    <a:pt x="4245506" y="699339"/>
                  </a:lnTo>
                  <a:lnTo>
                    <a:pt x="4257432" y="699339"/>
                  </a:lnTo>
                  <a:lnTo>
                    <a:pt x="4269357" y="699339"/>
                  </a:lnTo>
                  <a:lnTo>
                    <a:pt x="4281283" y="699339"/>
                  </a:lnTo>
                  <a:lnTo>
                    <a:pt x="4293208" y="699339"/>
                  </a:lnTo>
                  <a:lnTo>
                    <a:pt x="4305134" y="699339"/>
                  </a:lnTo>
                  <a:lnTo>
                    <a:pt x="4317059" y="699339"/>
                  </a:lnTo>
                  <a:lnTo>
                    <a:pt x="4328985" y="699339"/>
                  </a:lnTo>
                  <a:lnTo>
                    <a:pt x="4340911" y="699339"/>
                  </a:lnTo>
                  <a:lnTo>
                    <a:pt x="4352836" y="699339"/>
                  </a:lnTo>
                  <a:lnTo>
                    <a:pt x="4364762" y="699339"/>
                  </a:lnTo>
                  <a:lnTo>
                    <a:pt x="4376687" y="699339"/>
                  </a:lnTo>
                  <a:lnTo>
                    <a:pt x="4388613" y="699339"/>
                  </a:lnTo>
                  <a:lnTo>
                    <a:pt x="4400539" y="699339"/>
                  </a:lnTo>
                  <a:lnTo>
                    <a:pt x="4412464" y="699339"/>
                  </a:lnTo>
                  <a:lnTo>
                    <a:pt x="4424390" y="699339"/>
                  </a:lnTo>
                  <a:lnTo>
                    <a:pt x="4436315" y="699339"/>
                  </a:lnTo>
                  <a:lnTo>
                    <a:pt x="4448241" y="699339"/>
                  </a:lnTo>
                  <a:lnTo>
                    <a:pt x="4460166" y="699339"/>
                  </a:lnTo>
                  <a:lnTo>
                    <a:pt x="4472092" y="699339"/>
                  </a:lnTo>
                  <a:lnTo>
                    <a:pt x="4484018" y="699339"/>
                  </a:lnTo>
                  <a:lnTo>
                    <a:pt x="4495943" y="699339"/>
                  </a:lnTo>
                  <a:lnTo>
                    <a:pt x="4507869" y="699339"/>
                  </a:lnTo>
                  <a:lnTo>
                    <a:pt x="4519794" y="699339"/>
                  </a:lnTo>
                  <a:lnTo>
                    <a:pt x="4531720" y="699339"/>
                  </a:lnTo>
                  <a:lnTo>
                    <a:pt x="4543645" y="699339"/>
                  </a:lnTo>
                  <a:lnTo>
                    <a:pt x="4555571" y="699339"/>
                  </a:lnTo>
                  <a:lnTo>
                    <a:pt x="4567497" y="699339"/>
                  </a:lnTo>
                  <a:lnTo>
                    <a:pt x="4579422" y="699339"/>
                  </a:lnTo>
                  <a:lnTo>
                    <a:pt x="4591348" y="699339"/>
                  </a:lnTo>
                  <a:lnTo>
                    <a:pt x="4603273" y="699339"/>
                  </a:lnTo>
                  <a:lnTo>
                    <a:pt x="4615199" y="699339"/>
                  </a:lnTo>
                  <a:lnTo>
                    <a:pt x="4627125" y="699339"/>
                  </a:lnTo>
                  <a:lnTo>
                    <a:pt x="4639050" y="699339"/>
                  </a:lnTo>
                  <a:lnTo>
                    <a:pt x="4650976" y="699339"/>
                  </a:lnTo>
                  <a:lnTo>
                    <a:pt x="4662901" y="699339"/>
                  </a:lnTo>
                  <a:lnTo>
                    <a:pt x="4674827" y="699339"/>
                  </a:lnTo>
                  <a:lnTo>
                    <a:pt x="4686752" y="699339"/>
                  </a:lnTo>
                  <a:lnTo>
                    <a:pt x="4698678" y="699339"/>
                  </a:lnTo>
                  <a:lnTo>
                    <a:pt x="4710604" y="699339"/>
                  </a:lnTo>
                  <a:lnTo>
                    <a:pt x="4722529" y="699339"/>
                  </a:lnTo>
                </a:path>
              </a:pathLst>
            </a:custGeom>
            <a:ln w="40651" cap="flat">
              <a:solidFill>
                <a:srgbClr val="F26A21">
                  <a:alpha val="100000"/>
                </a:srgbClr>
              </a:solidFill>
              <a:prstDash val="solid"/>
              <a:round/>
            </a:ln>
          </p:spPr>
          <p:txBody>
            <a:bodyPr/>
            <a:lstStyle/>
            <a:p/>
          </p:txBody>
        </p:sp>
        <p:sp>
          <p:nvSpPr>
            <p:cNvPr id="17" name="pl17"/>
            <p:cNvSpPr/>
            <p:nvPr/>
          </p:nvSpPr>
          <p:spPr>
            <a:xfrm>
              <a:off x="2433353" y="3004025"/>
              <a:ext cx="4722529" cy="1398678"/>
            </a:xfrm>
            <a:custGeom>
              <a:avLst/>
              <a:pathLst>
                <a:path w="4722529" h="1398678">
                  <a:moveTo>
                    <a:pt x="0" y="0"/>
                  </a:moveTo>
                  <a:lnTo>
                    <a:pt x="11925" y="41"/>
                  </a:lnTo>
                  <a:lnTo>
                    <a:pt x="23851" y="89"/>
                  </a:lnTo>
                  <a:lnTo>
                    <a:pt x="35776" y="146"/>
                  </a:lnTo>
                  <a:lnTo>
                    <a:pt x="47702" y="213"/>
                  </a:lnTo>
                  <a:lnTo>
                    <a:pt x="59627" y="291"/>
                  </a:lnTo>
                  <a:lnTo>
                    <a:pt x="71553" y="383"/>
                  </a:lnTo>
                  <a:lnTo>
                    <a:pt x="83479" y="492"/>
                  </a:lnTo>
                  <a:lnTo>
                    <a:pt x="95404" y="619"/>
                  </a:lnTo>
                  <a:lnTo>
                    <a:pt x="107330" y="768"/>
                  </a:lnTo>
                  <a:lnTo>
                    <a:pt x="119255" y="944"/>
                  </a:lnTo>
                  <a:lnTo>
                    <a:pt x="131181" y="1151"/>
                  </a:lnTo>
                  <a:lnTo>
                    <a:pt x="143106" y="1393"/>
                  </a:lnTo>
                  <a:lnTo>
                    <a:pt x="155032" y="1678"/>
                  </a:lnTo>
                  <a:lnTo>
                    <a:pt x="166958" y="2013"/>
                  </a:lnTo>
                  <a:lnTo>
                    <a:pt x="178883" y="2405"/>
                  </a:lnTo>
                  <a:lnTo>
                    <a:pt x="190809" y="2866"/>
                  </a:lnTo>
                  <a:lnTo>
                    <a:pt x="202734" y="3408"/>
                  </a:lnTo>
                  <a:lnTo>
                    <a:pt x="214660" y="4043"/>
                  </a:lnTo>
                  <a:lnTo>
                    <a:pt x="226586" y="4788"/>
                  </a:lnTo>
                  <a:lnTo>
                    <a:pt x="238511" y="5661"/>
                  </a:lnTo>
                  <a:lnTo>
                    <a:pt x="250437" y="6685"/>
                  </a:lnTo>
                  <a:lnTo>
                    <a:pt x="262362" y="7885"/>
                  </a:lnTo>
                  <a:lnTo>
                    <a:pt x="274288" y="9290"/>
                  </a:lnTo>
                  <a:lnTo>
                    <a:pt x="286213" y="10934"/>
                  </a:lnTo>
                  <a:lnTo>
                    <a:pt x="298139" y="12857"/>
                  </a:lnTo>
                  <a:lnTo>
                    <a:pt x="310065" y="15103"/>
                  </a:lnTo>
                  <a:lnTo>
                    <a:pt x="321990" y="17724"/>
                  </a:lnTo>
                  <a:lnTo>
                    <a:pt x="333916" y="20780"/>
                  </a:lnTo>
                  <a:lnTo>
                    <a:pt x="345841" y="24336"/>
                  </a:lnTo>
                  <a:lnTo>
                    <a:pt x="357767" y="28470"/>
                  </a:lnTo>
                  <a:lnTo>
                    <a:pt x="369692" y="33264"/>
                  </a:lnTo>
                  <a:lnTo>
                    <a:pt x="381618" y="38811"/>
                  </a:lnTo>
                  <a:lnTo>
                    <a:pt x="393544" y="45216"/>
                  </a:lnTo>
                  <a:lnTo>
                    <a:pt x="405469" y="52586"/>
                  </a:lnTo>
                  <a:lnTo>
                    <a:pt x="417395" y="61040"/>
                  </a:lnTo>
                  <a:lnTo>
                    <a:pt x="429320" y="70698"/>
                  </a:lnTo>
                  <a:lnTo>
                    <a:pt x="441246" y="81684"/>
                  </a:lnTo>
                  <a:lnTo>
                    <a:pt x="453172" y="94115"/>
                  </a:lnTo>
                  <a:lnTo>
                    <a:pt x="465097" y="108102"/>
                  </a:lnTo>
                  <a:lnTo>
                    <a:pt x="477023" y="123738"/>
                  </a:lnTo>
                  <a:lnTo>
                    <a:pt x="488948" y="141090"/>
                  </a:lnTo>
                  <a:lnTo>
                    <a:pt x="500874" y="160195"/>
                  </a:lnTo>
                  <a:lnTo>
                    <a:pt x="512799" y="181044"/>
                  </a:lnTo>
                  <a:lnTo>
                    <a:pt x="524725" y="203578"/>
                  </a:lnTo>
                  <a:lnTo>
                    <a:pt x="536651" y="227682"/>
                  </a:lnTo>
                  <a:lnTo>
                    <a:pt x="548576" y="253178"/>
                  </a:lnTo>
                  <a:lnTo>
                    <a:pt x="560502" y="279834"/>
                  </a:lnTo>
                  <a:lnTo>
                    <a:pt x="572427" y="307360"/>
                  </a:lnTo>
                  <a:lnTo>
                    <a:pt x="584353" y="335427"/>
                  </a:lnTo>
                  <a:lnTo>
                    <a:pt x="596279" y="363677"/>
                  </a:lnTo>
                  <a:lnTo>
                    <a:pt x="608204" y="391744"/>
                  </a:lnTo>
                  <a:lnTo>
                    <a:pt x="620130" y="419270"/>
                  </a:lnTo>
                  <a:lnTo>
                    <a:pt x="632055" y="445925"/>
                  </a:lnTo>
                  <a:lnTo>
                    <a:pt x="643981" y="471422"/>
                  </a:lnTo>
                  <a:lnTo>
                    <a:pt x="655906" y="495526"/>
                  </a:lnTo>
                  <a:lnTo>
                    <a:pt x="667832" y="518060"/>
                  </a:lnTo>
                  <a:lnTo>
                    <a:pt x="679758" y="538908"/>
                  </a:lnTo>
                  <a:lnTo>
                    <a:pt x="691683" y="558013"/>
                  </a:lnTo>
                  <a:lnTo>
                    <a:pt x="703609" y="575366"/>
                  </a:lnTo>
                  <a:lnTo>
                    <a:pt x="715534" y="591002"/>
                  </a:lnTo>
                  <a:lnTo>
                    <a:pt x="727460" y="604989"/>
                  </a:lnTo>
                  <a:lnTo>
                    <a:pt x="739385" y="617420"/>
                  </a:lnTo>
                  <a:lnTo>
                    <a:pt x="751311" y="628405"/>
                  </a:lnTo>
                  <a:lnTo>
                    <a:pt x="763237" y="638064"/>
                  </a:lnTo>
                  <a:lnTo>
                    <a:pt x="775162" y="646518"/>
                  </a:lnTo>
                  <a:lnTo>
                    <a:pt x="787088" y="653888"/>
                  </a:lnTo>
                  <a:lnTo>
                    <a:pt x="799013" y="660292"/>
                  </a:lnTo>
                  <a:lnTo>
                    <a:pt x="810939" y="665840"/>
                  </a:lnTo>
                  <a:lnTo>
                    <a:pt x="822865" y="670634"/>
                  </a:lnTo>
                  <a:lnTo>
                    <a:pt x="834790" y="674767"/>
                  </a:lnTo>
                  <a:lnTo>
                    <a:pt x="846716" y="678324"/>
                  </a:lnTo>
                  <a:lnTo>
                    <a:pt x="858641" y="681380"/>
                  </a:lnTo>
                  <a:lnTo>
                    <a:pt x="870567" y="684001"/>
                  </a:lnTo>
                  <a:lnTo>
                    <a:pt x="882492" y="686247"/>
                  </a:lnTo>
                  <a:lnTo>
                    <a:pt x="894418" y="688170"/>
                  </a:lnTo>
                  <a:lnTo>
                    <a:pt x="906344" y="689814"/>
                  </a:lnTo>
                  <a:lnTo>
                    <a:pt x="918269" y="691219"/>
                  </a:lnTo>
                  <a:lnTo>
                    <a:pt x="930195" y="692418"/>
                  </a:lnTo>
                  <a:lnTo>
                    <a:pt x="942120" y="693442"/>
                  </a:lnTo>
                  <a:lnTo>
                    <a:pt x="954046" y="694316"/>
                  </a:lnTo>
                  <a:lnTo>
                    <a:pt x="965971" y="695061"/>
                  </a:lnTo>
                  <a:lnTo>
                    <a:pt x="977897" y="695696"/>
                  </a:lnTo>
                  <a:lnTo>
                    <a:pt x="989823" y="696237"/>
                  </a:lnTo>
                  <a:lnTo>
                    <a:pt x="1001748" y="696698"/>
                  </a:lnTo>
                  <a:lnTo>
                    <a:pt x="1013674" y="697091"/>
                  </a:lnTo>
                  <a:lnTo>
                    <a:pt x="1025599" y="697426"/>
                  </a:lnTo>
                  <a:lnTo>
                    <a:pt x="1037525" y="697710"/>
                  </a:lnTo>
                  <a:lnTo>
                    <a:pt x="1049451" y="697953"/>
                  </a:lnTo>
                  <a:lnTo>
                    <a:pt x="1061376" y="698159"/>
                  </a:lnTo>
                  <a:lnTo>
                    <a:pt x="1073302" y="698335"/>
                  </a:lnTo>
                  <a:lnTo>
                    <a:pt x="1085227" y="698485"/>
                  </a:lnTo>
                  <a:lnTo>
                    <a:pt x="1097153" y="698612"/>
                  </a:lnTo>
                  <a:lnTo>
                    <a:pt x="1109078" y="698720"/>
                  </a:lnTo>
                  <a:lnTo>
                    <a:pt x="1121004" y="698813"/>
                  </a:lnTo>
                  <a:lnTo>
                    <a:pt x="1132930" y="698891"/>
                  </a:lnTo>
                  <a:lnTo>
                    <a:pt x="1144855" y="698958"/>
                  </a:lnTo>
                  <a:lnTo>
                    <a:pt x="1156781" y="699015"/>
                  </a:lnTo>
                  <a:lnTo>
                    <a:pt x="1168706" y="699063"/>
                  </a:lnTo>
                  <a:lnTo>
                    <a:pt x="1180632" y="699104"/>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573"/>
                  </a:lnTo>
                  <a:lnTo>
                    <a:pt x="3553822" y="699615"/>
                  </a:lnTo>
                  <a:lnTo>
                    <a:pt x="3565748" y="699663"/>
                  </a:lnTo>
                  <a:lnTo>
                    <a:pt x="3577674" y="699720"/>
                  </a:lnTo>
                  <a:lnTo>
                    <a:pt x="3589599" y="699786"/>
                  </a:lnTo>
                  <a:lnTo>
                    <a:pt x="3601525" y="699865"/>
                  </a:lnTo>
                  <a:lnTo>
                    <a:pt x="3613450" y="699957"/>
                  </a:lnTo>
                  <a:lnTo>
                    <a:pt x="3625376" y="700065"/>
                  </a:lnTo>
                  <a:lnTo>
                    <a:pt x="3637301" y="700193"/>
                  </a:lnTo>
                  <a:lnTo>
                    <a:pt x="3649227" y="700342"/>
                  </a:lnTo>
                  <a:lnTo>
                    <a:pt x="3661153" y="700518"/>
                  </a:lnTo>
                  <a:lnTo>
                    <a:pt x="3673078" y="700725"/>
                  </a:lnTo>
                  <a:lnTo>
                    <a:pt x="3685004" y="700967"/>
                  </a:lnTo>
                  <a:lnTo>
                    <a:pt x="3696929" y="701252"/>
                  </a:lnTo>
                  <a:lnTo>
                    <a:pt x="3708855" y="701586"/>
                  </a:lnTo>
                  <a:lnTo>
                    <a:pt x="3720780" y="701979"/>
                  </a:lnTo>
                  <a:lnTo>
                    <a:pt x="3732706" y="702440"/>
                  </a:lnTo>
                  <a:lnTo>
                    <a:pt x="3744632" y="702981"/>
                  </a:lnTo>
                  <a:lnTo>
                    <a:pt x="3756557" y="703617"/>
                  </a:lnTo>
                  <a:lnTo>
                    <a:pt x="3768483" y="704362"/>
                  </a:lnTo>
                  <a:lnTo>
                    <a:pt x="3780408" y="705235"/>
                  </a:lnTo>
                  <a:lnTo>
                    <a:pt x="3792334" y="706259"/>
                  </a:lnTo>
                  <a:lnTo>
                    <a:pt x="3804260" y="707459"/>
                  </a:lnTo>
                  <a:lnTo>
                    <a:pt x="3816185" y="708864"/>
                  </a:lnTo>
                  <a:lnTo>
                    <a:pt x="3828111" y="710508"/>
                  </a:lnTo>
                  <a:lnTo>
                    <a:pt x="3840036" y="712431"/>
                  </a:lnTo>
                  <a:lnTo>
                    <a:pt x="3851962" y="714677"/>
                  </a:lnTo>
                  <a:lnTo>
                    <a:pt x="3863887" y="717298"/>
                  </a:lnTo>
                  <a:lnTo>
                    <a:pt x="3875813" y="720354"/>
                  </a:lnTo>
                  <a:lnTo>
                    <a:pt x="3887739" y="723910"/>
                  </a:lnTo>
                  <a:lnTo>
                    <a:pt x="3899664" y="728043"/>
                  </a:lnTo>
                  <a:lnTo>
                    <a:pt x="3911590" y="732837"/>
                  </a:lnTo>
                  <a:lnTo>
                    <a:pt x="3923515" y="738385"/>
                  </a:lnTo>
                  <a:lnTo>
                    <a:pt x="3935441" y="744790"/>
                  </a:lnTo>
                  <a:lnTo>
                    <a:pt x="3947366" y="752160"/>
                  </a:lnTo>
                  <a:lnTo>
                    <a:pt x="3959292" y="760614"/>
                  </a:lnTo>
                  <a:lnTo>
                    <a:pt x="3971218" y="770272"/>
                  </a:lnTo>
                  <a:lnTo>
                    <a:pt x="3983143" y="781258"/>
                  </a:lnTo>
                  <a:lnTo>
                    <a:pt x="3995069" y="793689"/>
                  </a:lnTo>
                  <a:lnTo>
                    <a:pt x="4006994" y="807676"/>
                  </a:lnTo>
                  <a:lnTo>
                    <a:pt x="4018920" y="823312"/>
                  </a:lnTo>
                  <a:lnTo>
                    <a:pt x="4030846" y="840664"/>
                  </a:lnTo>
                  <a:lnTo>
                    <a:pt x="4042771" y="859769"/>
                  </a:lnTo>
                  <a:lnTo>
                    <a:pt x="4054697" y="880618"/>
                  </a:lnTo>
                  <a:lnTo>
                    <a:pt x="4066622" y="903152"/>
                  </a:lnTo>
                  <a:lnTo>
                    <a:pt x="4078548" y="927255"/>
                  </a:lnTo>
                  <a:lnTo>
                    <a:pt x="4090473" y="952752"/>
                  </a:lnTo>
                  <a:lnTo>
                    <a:pt x="4102399" y="979408"/>
                  </a:lnTo>
                  <a:lnTo>
                    <a:pt x="4114325" y="1006934"/>
                  </a:lnTo>
                  <a:lnTo>
                    <a:pt x="4126250" y="1035001"/>
                  </a:lnTo>
                  <a:lnTo>
                    <a:pt x="4138176" y="1063251"/>
                  </a:lnTo>
                  <a:lnTo>
                    <a:pt x="4150101" y="1091318"/>
                  </a:lnTo>
                  <a:lnTo>
                    <a:pt x="4162027" y="1118844"/>
                  </a:lnTo>
                  <a:lnTo>
                    <a:pt x="4173953" y="1145499"/>
                  </a:lnTo>
                  <a:lnTo>
                    <a:pt x="4185878" y="1170996"/>
                  </a:lnTo>
                  <a:lnTo>
                    <a:pt x="4197804" y="1195099"/>
                  </a:lnTo>
                  <a:lnTo>
                    <a:pt x="4209729" y="1217633"/>
                  </a:lnTo>
                  <a:lnTo>
                    <a:pt x="4221655" y="1238482"/>
                  </a:lnTo>
                  <a:lnTo>
                    <a:pt x="4233580" y="1257587"/>
                  </a:lnTo>
                  <a:lnTo>
                    <a:pt x="4245506" y="1274940"/>
                  </a:lnTo>
                  <a:lnTo>
                    <a:pt x="4257432" y="1290576"/>
                  </a:lnTo>
                  <a:lnTo>
                    <a:pt x="4269357" y="1304563"/>
                  </a:lnTo>
                  <a:lnTo>
                    <a:pt x="4281283" y="1316994"/>
                  </a:lnTo>
                  <a:lnTo>
                    <a:pt x="4293208" y="1327979"/>
                  </a:lnTo>
                  <a:lnTo>
                    <a:pt x="4305134" y="1337638"/>
                  </a:lnTo>
                  <a:lnTo>
                    <a:pt x="4317059" y="1346091"/>
                  </a:lnTo>
                  <a:lnTo>
                    <a:pt x="4328985" y="1353462"/>
                  </a:lnTo>
                  <a:lnTo>
                    <a:pt x="4340911" y="1359866"/>
                  </a:lnTo>
                  <a:lnTo>
                    <a:pt x="4352836" y="1365414"/>
                  </a:lnTo>
                  <a:lnTo>
                    <a:pt x="4364762" y="1370208"/>
                  </a:lnTo>
                  <a:lnTo>
                    <a:pt x="4376687" y="1374341"/>
                  </a:lnTo>
                  <a:lnTo>
                    <a:pt x="4388613" y="1377898"/>
                  </a:lnTo>
                  <a:lnTo>
                    <a:pt x="4400539" y="1380954"/>
                  </a:lnTo>
                  <a:lnTo>
                    <a:pt x="4412464" y="1383575"/>
                  </a:lnTo>
                  <a:lnTo>
                    <a:pt x="4424390" y="1385821"/>
                  </a:lnTo>
                  <a:lnTo>
                    <a:pt x="4436315" y="1387743"/>
                  </a:lnTo>
                  <a:lnTo>
                    <a:pt x="4448241" y="1389388"/>
                  </a:lnTo>
                  <a:lnTo>
                    <a:pt x="4460166" y="1390793"/>
                  </a:lnTo>
                  <a:lnTo>
                    <a:pt x="4472092" y="1391992"/>
                  </a:lnTo>
                  <a:lnTo>
                    <a:pt x="4484018" y="1393016"/>
                  </a:lnTo>
                  <a:lnTo>
                    <a:pt x="4495943" y="1393890"/>
                  </a:lnTo>
                  <a:lnTo>
                    <a:pt x="4507869" y="1394635"/>
                  </a:lnTo>
                  <a:lnTo>
                    <a:pt x="4519794" y="1395270"/>
                  </a:lnTo>
                  <a:lnTo>
                    <a:pt x="4531720" y="1395811"/>
                  </a:lnTo>
                  <a:lnTo>
                    <a:pt x="4543645" y="1396272"/>
                  </a:lnTo>
                  <a:lnTo>
                    <a:pt x="4555571" y="1396665"/>
                  </a:lnTo>
                  <a:lnTo>
                    <a:pt x="4567497" y="1397000"/>
                  </a:lnTo>
                  <a:lnTo>
                    <a:pt x="4579422" y="1397284"/>
                  </a:lnTo>
                  <a:lnTo>
                    <a:pt x="4591348" y="1397527"/>
                  </a:lnTo>
                  <a:lnTo>
                    <a:pt x="4603273" y="1397733"/>
                  </a:lnTo>
                  <a:lnTo>
                    <a:pt x="4615199" y="1397909"/>
                  </a:lnTo>
                  <a:lnTo>
                    <a:pt x="4627125" y="1398059"/>
                  </a:lnTo>
                  <a:lnTo>
                    <a:pt x="4639050" y="1398186"/>
                  </a:lnTo>
                  <a:lnTo>
                    <a:pt x="4650976" y="1398294"/>
                  </a:lnTo>
                  <a:lnTo>
                    <a:pt x="4662901" y="1398387"/>
                  </a:lnTo>
                  <a:lnTo>
                    <a:pt x="4674827" y="1398465"/>
                  </a:lnTo>
                  <a:lnTo>
                    <a:pt x="4686752" y="1398532"/>
                  </a:lnTo>
                  <a:lnTo>
                    <a:pt x="4698678" y="1398589"/>
                  </a:lnTo>
                  <a:lnTo>
                    <a:pt x="4710604" y="1398637"/>
                  </a:lnTo>
                  <a:lnTo>
                    <a:pt x="4722529" y="1398678"/>
                  </a:lnTo>
                </a:path>
              </a:pathLst>
            </a:custGeom>
            <a:ln w="40651" cap="flat">
              <a:solidFill>
                <a:srgbClr val="E8E8E8">
                  <a:alpha val="100000"/>
                </a:srgbClr>
              </a:solidFill>
              <a:prstDash val="solid"/>
              <a:round/>
            </a:ln>
          </p:spPr>
          <p:txBody>
            <a:bodyPr/>
            <a:lstStyle/>
            <a:p/>
          </p:txBody>
        </p:sp>
        <p:sp>
          <p:nvSpPr>
            <p:cNvPr id="18" name="pl18"/>
            <p:cNvSpPr/>
            <p:nvPr/>
          </p:nvSpPr>
          <p:spPr>
            <a:xfrm>
              <a:off x="2433353" y="1604642"/>
              <a:ext cx="4722529" cy="699573"/>
            </a:xfrm>
            <a:custGeom>
              <a:avLst/>
              <a:pathLst>
                <a:path w="4722529" h="699573">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234"/>
                  </a:lnTo>
                  <a:lnTo>
                    <a:pt x="1192558" y="275"/>
                  </a:lnTo>
                  <a:lnTo>
                    <a:pt x="1204483" y="324"/>
                  </a:lnTo>
                  <a:lnTo>
                    <a:pt x="1216409" y="380"/>
                  </a:lnTo>
                  <a:lnTo>
                    <a:pt x="1228334" y="447"/>
                  </a:lnTo>
                  <a:lnTo>
                    <a:pt x="1240260" y="526"/>
                  </a:lnTo>
                  <a:lnTo>
                    <a:pt x="1252185" y="618"/>
                  </a:lnTo>
                  <a:lnTo>
                    <a:pt x="1264111" y="726"/>
                  </a:lnTo>
                  <a:lnTo>
                    <a:pt x="1276037" y="854"/>
                  </a:lnTo>
                  <a:lnTo>
                    <a:pt x="1287962" y="1003"/>
                  </a:lnTo>
                  <a:lnTo>
                    <a:pt x="1299888" y="1179"/>
                  </a:lnTo>
                  <a:lnTo>
                    <a:pt x="1311813" y="1385"/>
                  </a:lnTo>
                  <a:lnTo>
                    <a:pt x="1323739" y="1628"/>
                  </a:lnTo>
                  <a:lnTo>
                    <a:pt x="1335664" y="1913"/>
                  </a:lnTo>
                  <a:lnTo>
                    <a:pt x="1347590" y="2247"/>
                  </a:lnTo>
                  <a:lnTo>
                    <a:pt x="1359516" y="2640"/>
                  </a:lnTo>
                  <a:lnTo>
                    <a:pt x="1371441" y="3101"/>
                  </a:lnTo>
                  <a:lnTo>
                    <a:pt x="1383367" y="3642"/>
                  </a:lnTo>
                  <a:lnTo>
                    <a:pt x="1395292" y="4277"/>
                  </a:lnTo>
                  <a:lnTo>
                    <a:pt x="1407218" y="5022"/>
                  </a:lnTo>
                  <a:lnTo>
                    <a:pt x="1419144" y="5896"/>
                  </a:lnTo>
                  <a:lnTo>
                    <a:pt x="1431069" y="6920"/>
                  </a:lnTo>
                  <a:lnTo>
                    <a:pt x="1442995" y="8120"/>
                  </a:lnTo>
                  <a:lnTo>
                    <a:pt x="1454920" y="9525"/>
                  </a:lnTo>
                  <a:lnTo>
                    <a:pt x="1466846" y="11169"/>
                  </a:lnTo>
                  <a:lnTo>
                    <a:pt x="1478771" y="13091"/>
                  </a:lnTo>
                  <a:lnTo>
                    <a:pt x="1490697" y="15337"/>
                  </a:lnTo>
                  <a:lnTo>
                    <a:pt x="1502623" y="17959"/>
                  </a:lnTo>
                  <a:lnTo>
                    <a:pt x="1514548" y="21014"/>
                  </a:lnTo>
                  <a:lnTo>
                    <a:pt x="1526474" y="24571"/>
                  </a:lnTo>
                  <a:lnTo>
                    <a:pt x="1538399" y="28704"/>
                  </a:lnTo>
                  <a:lnTo>
                    <a:pt x="1550325" y="33498"/>
                  </a:lnTo>
                  <a:lnTo>
                    <a:pt x="1562250" y="39046"/>
                  </a:lnTo>
                  <a:lnTo>
                    <a:pt x="1574176" y="45450"/>
                  </a:lnTo>
                  <a:lnTo>
                    <a:pt x="1586102" y="52821"/>
                  </a:lnTo>
                  <a:lnTo>
                    <a:pt x="1598027" y="61275"/>
                  </a:lnTo>
                  <a:lnTo>
                    <a:pt x="1609953" y="70933"/>
                  </a:lnTo>
                  <a:lnTo>
                    <a:pt x="1621878" y="81918"/>
                  </a:lnTo>
                  <a:lnTo>
                    <a:pt x="1633804" y="94350"/>
                  </a:lnTo>
                  <a:lnTo>
                    <a:pt x="1645730" y="108337"/>
                  </a:lnTo>
                  <a:lnTo>
                    <a:pt x="1657655" y="123972"/>
                  </a:lnTo>
                  <a:lnTo>
                    <a:pt x="1669581" y="141325"/>
                  </a:lnTo>
                  <a:lnTo>
                    <a:pt x="1681506" y="160430"/>
                  </a:lnTo>
                  <a:lnTo>
                    <a:pt x="1693432" y="181279"/>
                  </a:lnTo>
                  <a:lnTo>
                    <a:pt x="1705357" y="203813"/>
                  </a:lnTo>
                  <a:lnTo>
                    <a:pt x="1717283" y="227916"/>
                  </a:lnTo>
                  <a:lnTo>
                    <a:pt x="1729209" y="253413"/>
                  </a:lnTo>
                  <a:lnTo>
                    <a:pt x="1741134" y="280068"/>
                  </a:lnTo>
                  <a:lnTo>
                    <a:pt x="1753060" y="307594"/>
                  </a:lnTo>
                  <a:lnTo>
                    <a:pt x="1764985" y="335661"/>
                  </a:lnTo>
                  <a:lnTo>
                    <a:pt x="1776911" y="363912"/>
                  </a:lnTo>
                  <a:lnTo>
                    <a:pt x="1788837" y="391978"/>
                  </a:lnTo>
                  <a:lnTo>
                    <a:pt x="1800762" y="419505"/>
                  </a:lnTo>
                  <a:lnTo>
                    <a:pt x="1812688" y="446160"/>
                  </a:lnTo>
                  <a:lnTo>
                    <a:pt x="1824613" y="471657"/>
                  </a:lnTo>
                  <a:lnTo>
                    <a:pt x="1836539" y="495760"/>
                  </a:lnTo>
                  <a:lnTo>
                    <a:pt x="1848464" y="518294"/>
                  </a:lnTo>
                  <a:lnTo>
                    <a:pt x="1860390" y="539143"/>
                  </a:lnTo>
                  <a:lnTo>
                    <a:pt x="1872316" y="558248"/>
                  </a:lnTo>
                  <a:lnTo>
                    <a:pt x="1884241" y="575601"/>
                  </a:lnTo>
                  <a:lnTo>
                    <a:pt x="1896167" y="591236"/>
                  </a:lnTo>
                  <a:lnTo>
                    <a:pt x="1908092" y="605223"/>
                  </a:lnTo>
                  <a:lnTo>
                    <a:pt x="1920018" y="617655"/>
                  </a:lnTo>
                  <a:lnTo>
                    <a:pt x="1931943" y="628640"/>
                  </a:lnTo>
                  <a:lnTo>
                    <a:pt x="1943869" y="638298"/>
                  </a:lnTo>
                  <a:lnTo>
                    <a:pt x="1955795" y="646752"/>
                  </a:lnTo>
                  <a:lnTo>
                    <a:pt x="1967720" y="654123"/>
                  </a:lnTo>
                  <a:lnTo>
                    <a:pt x="1979646" y="660527"/>
                  </a:lnTo>
                  <a:lnTo>
                    <a:pt x="1991571" y="666075"/>
                  </a:lnTo>
                  <a:lnTo>
                    <a:pt x="2003497" y="670869"/>
                  </a:lnTo>
                  <a:lnTo>
                    <a:pt x="2015423" y="675002"/>
                  </a:lnTo>
                  <a:lnTo>
                    <a:pt x="2027348" y="678559"/>
                  </a:lnTo>
                  <a:lnTo>
                    <a:pt x="2039274" y="681614"/>
                  </a:lnTo>
                  <a:lnTo>
                    <a:pt x="2051199" y="684236"/>
                  </a:lnTo>
                  <a:lnTo>
                    <a:pt x="2063125" y="686482"/>
                  </a:lnTo>
                  <a:lnTo>
                    <a:pt x="2075050" y="688404"/>
                  </a:lnTo>
                  <a:lnTo>
                    <a:pt x="2086976" y="690048"/>
                  </a:lnTo>
                  <a:lnTo>
                    <a:pt x="2098902" y="691453"/>
                  </a:lnTo>
                  <a:lnTo>
                    <a:pt x="2110827" y="692653"/>
                  </a:lnTo>
                  <a:lnTo>
                    <a:pt x="2122753" y="693677"/>
                  </a:lnTo>
                  <a:lnTo>
                    <a:pt x="2134678" y="694551"/>
                  </a:lnTo>
                  <a:lnTo>
                    <a:pt x="2146604" y="695296"/>
                  </a:lnTo>
                  <a:lnTo>
                    <a:pt x="2158529" y="695931"/>
                  </a:lnTo>
                  <a:lnTo>
                    <a:pt x="2170455" y="696472"/>
                  </a:lnTo>
                  <a:lnTo>
                    <a:pt x="2182381" y="696933"/>
                  </a:lnTo>
                  <a:lnTo>
                    <a:pt x="2194306" y="697326"/>
                  </a:lnTo>
                  <a:lnTo>
                    <a:pt x="2206232" y="697660"/>
                  </a:lnTo>
                  <a:lnTo>
                    <a:pt x="2218157" y="697945"/>
                  </a:lnTo>
                  <a:lnTo>
                    <a:pt x="2230083" y="698188"/>
                  </a:lnTo>
                  <a:lnTo>
                    <a:pt x="2242009" y="698394"/>
                  </a:lnTo>
                  <a:lnTo>
                    <a:pt x="2253934" y="698570"/>
                  </a:lnTo>
                  <a:lnTo>
                    <a:pt x="2265860" y="698719"/>
                  </a:lnTo>
                  <a:lnTo>
                    <a:pt x="2277785" y="698847"/>
                  </a:lnTo>
                  <a:lnTo>
                    <a:pt x="2289711" y="698955"/>
                  </a:lnTo>
                  <a:lnTo>
                    <a:pt x="2301636" y="699047"/>
                  </a:lnTo>
                  <a:lnTo>
                    <a:pt x="2313562" y="699126"/>
                  </a:lnTo>
                  <a:lnTo>
                    <a:pt x="2325488" y="699192"/>
                  </a:lnTo>
                  <a:lnTo>
                    <a:pt x="2337413" y="699249"/>
                  </a:lnTo>
                  <a:lnTo>
                    <a:pt x="2349339" y="699298"/>
                  </a:lnTo>
                  <a:lnTo>
                    <a:pt x="2361264" y="699339"/>
                  </a:lnTo>
                  <a:lnTo>
                    <a:pt x="2361264" y="699573"/>
                  </a:lnTo>
                  <a:lnTo>
                    <a:pt x="2373190" y="699573"/>
                  </a:lnTo>
                  <a:lnTo>
                    <a:pt x="2385116" y="699573"/>
                  </a:lnTo>
                  <a:lnTo>
                    <a:pt x="2397041" y="699573"/>
                  </a:lnTo>
                  <a:lnTo>
                    <a:pt x="2408967" y="699573"/>
                  </a:lnTo>
                  <a:lnTo>
                    <a:pt x="2420892" y="699573"/>
                  </a:lnTo>
                  <a:lnTo>
                    <a:pt x="2432818" y="699573"/>
                  </a:lnTo>
                  <a:lnTo>
                    <a:pt x="2444743" y="699573"/>
                  </a:lnTo>
                  <a:lnTo>
                    <a:pt x="2456669" y="699573"/>
                  </a:lnTo>
                  <a:lnTo>
                    <a:pt x="2468595" y="699573"/>
                  </a:lnTo>
                  <a:lnTo>
                    <a:pt x="2480520" y="699573"/>
                  </a:lnTo>
                  <a:lnTo>
                    <a:pt x="2492446" y="699573"/>
                  </a:lnTo>
                  <a:lnTo>
                    <a:pt x="2504371" y="699573"/>
                  </a:lnTo>
                  <a:lnTo>
                    <a:pt x="2516297" y="699573"/>
                  </a:lnTo>
                  <a:lnTo>
                    <a:pt x="2528222" y="699573"/>
                  </a:lnTo>
                  <a:lnTo>
                    <a:pt x="2540148" y="699573"/>
                  </a:lnTo>
                  <a:lnTo>
                    <a:pt x="2552074" y="699573"/>
                  </a:lnTo>
                  <a:lnTo>
                    <a:pt x="2563999" y="699573"/>
                  </a:lnTo>
                  <a:lnTo>
                    <a:pt x="2575925" y="699573"/>
                  </a:lnTo>
                  <a:lnTo>
                    <a:pt x="2587850" y="699573"/>
                  </a:lnTo>
                  <a:lnTo>
                    <a:pt x="2599776" y="699573"/>
                  </a:lnTo>
                  <a:lnTo>
                    <a:pt x="2611702" y="699573"/>
                  </a:lnTo>
                  <a:lnTo>
                    <a:pt x="2623627" y="699573"/>
                  </a:lnTo>
                  <a:lnTo>
                    <a:pt x="2635553" y="699573"/>
                  </a:lnTo>
                  <a:lnTo>
                    <a:pt x="2647478" y="699573"/>
                  </a:lnTo>
                  <a:lnTo>
                    <a:pt x="2659404" y="699573"/>
                  </a:lnTo>
                  <a:lnTo>
                    <a:pt x="2671329" y="699573"/>
                  </a:lnTo>
                  <a:lnTo>
                    <a:pt x="2683255" y="699573"/>
                  </a:lnTo>
                  <a:lnTo>
                    <a:pt x="2695181" y="699573"/>
                  </a:lnTo>
                  <a:lnTo>
                    <a:pt x="2707106" y="699573"/>
                  </a:lnTo>
                  <a:lnTo>
                    <a:pt x="2719032" y="699573"/>
                  </a:lnTo>
                  <a:lnTo>
                    <a:pt x="2730957" y="699573"/>
                  </a:lnTo>
                  <a:lnTo>
                    <a:pt x="2742883" y="699573"/>
                  </a:lnTo>
                  <a:lnTo>
                    <a:pt x="2754808" y="699573"/>
                  </a:lnTo>
                  <a:lnTo>
                    <a:pt x="2766734" y="699573"/>
                  </a:lnTo>
                  <a:lnTo>
                    <a:pt x="2778660" y="699573"/>
                  </a:lnTo>
                  <a:lnTo>
                    <a:pt x="2790585" y="699573"/>
                  </a:lnTo>
                  <a:lnTo>
                    <a:pt x="2802511" y="699573"/>
                  </a:lnTo>
                  <a:lnTo>
                    <a:pt x="2814436" y="699573"/>
                  </a:lnTo>
                  <a:lnTo>
                    <a:pt x="2826362" y="699573"/>
                  </a:lnTo>
                  <a:lnTo>
                    <a:pt x="2838288" y="699573"/>
                  </a:lnTo>
                  <a:lnTo>
                    <a:pt x="2850213" y="699573"/>
                  </a:lnTo>
                  <a:lnTo>
                    <a:pt x="2862139" y="699573"/>
                  </a:lnTo>
                  <a:lnTo>
                    <a:pt x="2874064" y="699573"/>
                  </a:lnTo>
                  <a:lnTo>
                    <a:pt x="2885990" y="699573"/>
                  </a:lnTo>
                  <a:lnTo>
                    <a:pt x="2897915" y="699573"/>
                  </a:lnTo>
                  <a:lnTo>
                    <a:pt x="2909841" y="699573"/>
                  </a:lnTo>
                  <a:lnTo>
                    <a:pt x="2921767" y="699573"/>
                  </a:lnTo>
                  <a:lnTo>
                    <a:pt x="2933692" y="699573"/>
                  </a:lnTo>
                  <a:lnTo>
                    <a:pt x="2945618" y="699573"/>
                  </a:lnTo>
                  <a:lnTo>
                    <a:pt x="2957543" y="699573"/>
                  </a:lnTo>
                  <a:lnTo>
                    <a:pt x="2969469" y="699573"/>
                  </a:lnTo>
                  <a:lnTo>
                    <a:pt x="2981395" y="699573"/>
                  </a:lnTo>
                  <a:lnTo>
                    <a:pt x="2993320" y="699573"/>
                  </a:lnTo>
                  <a:lnTo>
                    <a:pt x="3005246" y="699573"/>
                  </a:lnTo>
                  <a:lnTo>
                    <a:pt x="3017171" y="699573"/>
                  </a:lnTo>
                  <a:lnTo>
                    <a:pt x="3029097" y="699573"/>
                  </a:lnTo>
                  <a:lnTo>
                    <a:pt x="3041022" y="699573"/>
                  </a:lnTo>
                  <a:lnTo>
                    <a:pt x="3052948" y="699573"/>
                  </a:lnTo>
                  <a:lnTo>
                    <a:pt x="3064874" y="699573"/>
                  </a:lnTo>
                  <a:lnTo>
                    <a:pt x="3076799" y="699573"/>
                  </a:lnTo>
                  <a:lnTo>
                    <a:pt x="3088725" y="699573"/>
                  </a:lnTo>
                  <a:lnTo>
                    <a:pt x="3100650" y="699573"/>
                  </a:lnTo>
                  <a:lnTo>
                    <a:pt x="3112576" y="699573"/>
                  </a:lnTo>
                  <a:lnTo>
                    <a:pt x="3124501" y="699573"/>
                  </a:lnTo>
                  <a:lnTo>
                    <a:pt x="3136427" y="699573"/>
                  </a:lnTo>
                  <a:lnTo>
                    <a:pt x="3148353" y="699573"/>
                  </a:lnTo>
                  <a:lnTo>
                    <a:pt x="3160278" y="699573"/>
                  </a:lnTo>
                  <a:lnTo>
                    <a:pt x="3172204" y="699573"/>
                  </a:lnTo>
                  <a:lnTo>
                    <a:pt x="3184129" y="699573"/>
                  </a:lnTo>
                  <a:lnTo>
                    <a:pt x="3196055" y="699573"/>
                  </a:lnTo>
                  <a:lnTo>
                    <a:pt x="3207981" y="699573"/>
                  </a:lnTo>
                  <a:lnTo>
                    <a:pt x="3219906" y="699573"/>
                  </a:lnTo>
                  <a:lnTo>
                    <a:pt x="3231832" y="699573"/>
                  </a:lnTo>
                  <a:lnTo>
                    <a:pt x="3243757" y="699573"/>
                  </a:lnTo>
                  <a:lnTo>
                    <a:pt x="3255683" y="699573"/>
                  </a:lnTo>
                  <a:lnTo>
                    <a:pt x="3267608" y="699573"/>
                  </a:lnTo>
                  <a:lnTo>
                    <a:pt x="3279534" y="699573"/>
                  </a:lnTo>
                  <a:lnTo>
                    <a:pt x="3291460" y="699573"/>
                  </a:lnTo>
                  <a:lnTo>
                    <a:pt x="3303385" y="699573"/>
                  </a:lnTo>
                  <a:lnTo>
                    <a:pt x="3315311" y="699573"/>
                  </a:lnTo>
                  <a:lnTo>
                    <a:pt x="3327236" y="699573"/>
                  </a:lnTo>
                  <a:lnTo>
                    <a:pt x="3339162" y="699573"/>
                  </a:lnTo>
                  <a:lnTo>
                    <a:pt x="3351087" y="699573"/>
                  </a:lnTo>
                  <a:lnTo>
                    <a:pt x="3363013" y="699573"/>
                  </a:lnTo>
                  <a:lnTo>
                    <a:pt x="3374939" y="699573"/>
                  </a:lnTo>
                  <a:lnTo>
                    <a:pt x="3386864" y="699573"/>
                  </a:lnTo>
                  <a:lnTo>
                    <a:pt x="3398790" y="699573"/>
                  </a:lnTo>
                  <a:lnTo>
                    <a:pt x="3410715" y="699573"/>
                  </a:lnTo>
                  <a:lnTo>
                    <a:pt x="3422641" y="699573"/>
                  </a:lnTo>
                  <a:lnTo>
                    <a:pt x="3434567" y="699573"/>
                  </a:lnTo>
                  <a:lnTo>
                    <a:pt x="3446492" y="699573"/>
                  </a:lnTo>
                  <a:lnTo>
                    <a:pt x="3458418" y="699573"/>
                  </a:lnTo>
                  <a:lnTo>
                    <a:pt x="3470343" y="699573"/>
                  </a:lnTo>
                  <a:lnTo>
                    <a:pt x="3482269" y="699573"/>
                  </a:lnTo>
                  <a:lnTo>
                    <a:pt x="3494194" y="699573"/>
                  </a:lnTo>
                  <a:lnTo>
                    <a:pt x="3506120" y="699573"/>
                  </a:lnTo>
                  <a:lnTo>
                    <a:pt x="3518046" y="699573"/>
                  </a:lnTo>
                  <a:lnTo>
                    <a:pt x="3529971" y="699573"/>
                  </a:lnTo>
                  <a:lnTo>
                    <a:pt x="3541897" y="699573"/>
                  </a:lnTo>
                  <a:lnTo>
                    <a:pt x="3541897" y="699573"/>
                  </a:lnTo>
                  <a:lnTo>
                    <a:pt x="3553822" y="699573"/>
                  </a:lnTo>
                  <a:lnTo>
                    <a:pt x="3565748" y="699573"/>
                  </a:lnTo>
                  <a:lnTo>
                    <a:pt x="3577674" y="699573"/>
                  </a:lnTo>
                  <a:lnTo>
                    <a:pt x="3589599" y="699573"/>
                  </a:lnTo>
                  <a:lnTo>
                    <a:pt x="3601525" y="699573"/>
                  </a:lnTo>
                  <a:lnTo>
                    <a:pt x="3613450" y="699573"/>
                  </a:lnTo>
                  <a:lnTo>
                    <a:pt x="3625376" y="699573"/>
                  </a:lnTo>
                  <a:lnTo>
                    <a:pt x="3637301" y="699573"/>
                  </a:lnTo>
                  <a:lnTo>
                    <a:pt x="3649227" y="699573"/>
                  </a:lnTo>
                  <a:lnTo>
                    <a:pt x="3661153" y="699573"/>
                  </a:lnTo>
                  <a:lnTo>
                    <a:pt x="3673078" y="699573"/>
                  </a:lnTo>
                  <a:lnTo>
                    <a:pt x="3685004" y="699573"/>
                  </a:lnTo>
                  <a:lnTo>
                    <a:pt x="3696929" y="699573"/>
                  </a:lnTo>
                  <a:lnTo>
                    <a:pt x="3708855" y="699573"/>
                  </a:lnTo>
                  <a:lnTo>
                    <a:pt x="3720780" y="699573"/>
                  </a:lnTo>
                  <a:lnTo>
                    <a:pt x="3732706" y="699573"/>
                  </a:lnTo>
                  <a:lnTo>
                    <a:pt x="3744632" y="699573"/>
                  </a:lnTo>
                  <a:lnTo>
                    <a:pt x="3756557" y="699573"/>
                  </a:lnTo>
                  <a:lnTo>
                    <a:pt x="3768483" y="699573"/>
                  </a:lnTo>
                  <a:lnTo>
                    <a:pt x="3780408" y="699573"/>
                  </a:lnTo>
                  <a:lnTo>
                    <a:pt x="3792334" y="699573"/>
                  </a:lnTo>
                  <a:lnTo>
                    <a:pt x="3804260" y="699573"/>
                  </a:lnTo>
                  <a:lnTo>
                    <a:pt x="3816185" y="699573"/>
                  </a:lnTo>
                  <a:lnTo>
                    <a:pt x="3828111" y="699573"/>
                  </a:lnTo>
                  <a:lnTo>
                    <a:pt x="3840036" y="699573"/>
                  </a:lnTo>
                  <a:lnTo>
                    <a:pt x="3851962" y="699573"/>
                  </a:lnTo>
                  <a:lnTo>
                    <a:pt x="3863887" y="699573"/>
                  </a:lnTo>
                  <a:lnTo>
                    <a:pt x="3875813" y="699573"/>
                  </a:lnTo>
                  <a:lnTo>
                    <a:pt x="3887739" y="699573"/>
                  </a:lnTo>
                  <a:lnTo>
                    <a:pt x="3899664" y="699573"/>
                  </a:lnTo>
                  <a:lnTo>
                    <a:pt x="3911590" y="699573"/>
                  </a:lnTo>
                  <a:lnTo>
                    <a:pt x="3923515" y="699573"/>
                  </a:lnTo>
                  <a:lnTo>
                    <a:pt x="3935441" y="699573"/>
                  </a:lnTo>
                  <a:lnTo>
                    <a:pt x="3947366" y="699573"/>
                  </a:lnTo>
                  <a:lnTo>
                    <a:pt x="3959292" y="699573"/>
                  </a:lnTo>
                  <a:lnTo>
                    <a:pt x="3971218" y="699573"/>
                  </a:lnTo>
                  <a:lnTo>
                    <a:pt x="3983143" y="699573"/>
                  </a:lnTo>
                  <a:lnTo>
                    <a:pt x="3995069" y="699573"/>
                  </a:lnTo>
                  <a:lnTo>
                    <a:pt x="4006994" y="699573"/>
                  </a:lnTo>
                  <a:lnTo>
                    <a:pt x="4018920" y="699573"/>
                  </a:lnTo>
                  <a:lnTo>
                    <a:pt x="4030846" y="699573"/>
                  </a:lnTo>
                  <a:lnTo>
                    <a:pt x="4042771" y="699573"/>
                  </a:lnTo>
                  <a:lnTo>
                    <a:pt x="4054697" y="699573"/>
                  </a:lnTo>
                  <a:lnTo>
                    <a:pt x="4066622" y="699573"/>
                  </a:lnTo>
                  <a:lnTo>
                    <a:pt x="4078548" y="699573"/>
                  </a:lnTo>
                  <a:lnTo>
                    <a:pt x="4090473" y="699573"/>
                  </a:lnTo>
                  <a:lnTo>
                    <a:pt x="4102399" y="699573"/>
                  </a:lnTo>
                  <a:lnTo>
                    <a:pt x="4114325" y="699573"/>
                  </a:lnTo>
                  <a:lnTo>
                    <a:pt x="4126250" y="699573"/>
                  </a:lnTo>
                  <a:lnTo>
                    <a:pt x="4138176" y="699573"/>
                  </a:lnTo>
                  <a:lnTo>
                    <a:pt x="4150101" y="699573"/>
                  </a:lnTo>
                  <a:lnTo>
                    <a:pt x="4162027" y="699573"/>
                  </a:lnTo>
                  <a:lnTo>
                    <a:pt x="4173953" y="699573"/>
                  </a:lnTo>
                  <a:lnTo>
                    <a:pt x="4185878" y="699573"/>
                  </a:lnTo>
                  <a:lnTo>
                    <a:pt x="4197804" y="699573"/>
                  </a:lnTo>
                  <a:lnTo>
                    <a:pt x="4209729" y="699573"/>
                  </a:lnTo>
                  <a:lnTo>
                    <a:pt x="4221655" y="699573"/>
                  </a:lnTo>
                  <a:lnTo>
                    <a:pt x="4233580" y="699573"/>
                  </a:lnTo>
                  <a:lnTo>
                    <a:pt x="4245506" y="699573"/>
                  </a:lnTo>
                  <a:lnTo>
                    <a:pt x="4257432" y="699573"/>
                  </a:lnTo>
                  <a:lnTo>
                    <a:pt x="4269357" y="699573"/>
                  </a:lnTo>
                  <a:lnTo>
                    <a:pt x="4281283" y="699573"/>
                  </a:lnTo>
                  <a:lnTo>
                    <a:pt x="4293208" y="699573"/>
                  </a:lnTo>
                  <a:lnTo>
                    <a:pt x="4305134" y="699573"/>
                  </a:lnTo>
                  <a:lnTo>
                    <a:pt x="4317059" y="699573"/>
                  </a:lnTo>
                  <a:lnTo>
                    <a:pt x="4328985" y="699573"/>
                  </a:lnTo>
                  <a:lnTo>
                    <a:pt x="4340911" y="699573"/>
                  </a:lnTo>
                  <a:lnTo>
                    <a:pt x="4352836" y="699573"/>
                  </a:lnTo>
                  <a:lnTo>
                    <a:pt x="4364762" y="699573"/>
                  </a:lnTo>
                  <a:lnTo>
                    <a:pt x="4376687" y="699573"/>
                  </a:lnTo>
                  <a:lnTo>
                    <a:pt x="4388613" y="699573"/>
                  </a:lnTo>
                  <a:lnTo>
                    <a:pt x="4400539" y="699573"/>
                  </a:lnTo>
                  <a:lnTo>
                    <a:pt x="4412464" y="699573"/>
                  </a:lnTo>
                  <a:lnTo>
                    <a:pt x="4424390" y="699573"/>
                  </a:lnTo>
                  <a:lnTo>
                    <a:pt x="4436315" y="699573"/>
                  </a:lnTo>
                  <a:lnTo>
                    <a:pt x="4448241" y="699573"/>
                  </a:lnTo>
                  <a:lnTo>
                    <a:pt x="4460166" y="699573"/>
                  </a:lnTo>
                  <a:lnTo>
                    <a:pt x="4472092" y="699573"/>
                  </a:lnTo>
                  <a:lnTo>
                    <a:pt x="4484018" y="699573"/>
                  </a:lnTo>
                  <a:lnTo>
                    <a:pt x="4495943" y="699573"/>
                  </a:lnTo>
                  <a:lnTo>
                    <a:pt x="4507869" y="699573"/>
                  </a:lnTo>
                  <a:lnTo>
                    <a:pt x="4519794" y="699573"/>
                  </a:lnTo>
                  <a:lnTo>
                    <a:pt x="4531720" y="699573"/>
                  </a:lnTo>
                  <a:lnTo>
                    <a:pt x="4543645" y="699573"/>
                  </a:lnTo>
                  <a:lnTo>
                    <a:pt x="4555571" y="699573"/>
                  </a:lnTo>
                  <a:lnTo>
                    <a:pt x="4567497" y="699573"/>
                  </a:lnTo>
                  <a:lnTo>
                    <a:pt x="4579422" y="699573"/>
                  </a:lnTo>
                  <a:lnTo>
                    <a:pt x="4591348" y="699573"/>
                  </a:lnTo>
                  <a:lnTo>
                    <a:pt x="4603273" y="699573"/>
                  </a:lnTo>
                  <a:lnTo>
                    <a:pt x="4615199" y="699573"/>
                  </a:lnTo>
                  <a:lnTo>
                    <a:pt x="4627125" y="699573"/>
                  </a:lnTo>
                  <a:lnTo>
                    <a:pt x="4639050" y="699573"/>
                  </a:lnTo>
                  <a:lnTo>
                    <a:pt x="4650976" y="699573"/>
                  </a:lnTo>
                  <a:lnTo>
                    <a:pt x="4662901" y="699573"/>
                  </a:lnTo>
                  <a:lnTo>
                    <a:pt x="4674827" y="699573"/>
                  </a:lnTo>
                  <a:lnTo>
                    <a:pt x="4686752" y="699573"/>
                  </a:lnTo>
                  <a:lnTo>
                    <a:pt x="4698678" y="699573"/>
                  </a:lnTo>
                  <a:lnTo>
                    <a:pt x="4710604" y="699573"/>
                  </a:lnTo>
                  <a:lnTo>
                    <a:pt x="4722529" y="699573"/>
                  </a:lnTo>
                </a:path>
              </a:pathLst>
            </a:custGeom>
            <a:ln w="40651" cap="flat">
              <a:solidFill>
                <a:srgbClr val="E8E8E8">
                  <a:alpha val="100000"/>
                </a:srgbClr>
              </a:solidFill>
              <a:prstDash val="solid"/>
              <a:round/>
            </a:ln>
          </p:spPr>
          <p:txBody>
            <a:bodyPr/>
            <a:lstStyle/>
            <a:p/>
          </p:txBody>
        </p:sp>
        <p:sp>
          <p:nvSpPr>
            <p:cNvPr id="19" name="pl19"/>
            <p:cNvSpPr/>
            <p:nvPr/>
          </p:nvSpPr>
          <p:spPr>
            <a:xfrm>
              <a:off x="2433353" y="3703598"/>
              <a:ext cx="4722529" cy="699339"/>
            </a:xfrm>
            <a:custGeom>
              <a:avLst/>
              <a:pathLst>
                <a:path w="4722529" h="699339">
                  <a:moveTo>
                    <a:pt x="0" y="699339"/>
                  </a:moveTo>
                  <a:lnTo>
                    <a:pt x="11925" y="699339"/>
                  </a:lnTo>
                  <a:lnTo>
                    <a:pt x="23851" y="699339"/>
                  </a:lnTo>
                  <a:lnTo>
                    <a:pt x="35776" y="699339"/>
                  </a:lnTo>
                  <a:lnTo>
                    <a:pt x="47702" y="699339"/>
                  </a:lnTo>
                  <a:lnTo>
                    <a:pt x="59627" y="699339"/>
                  </a:lnTo>
                  <a:lnTo>
                    <a:pt x="71553" y="699339"/>
                  </a:lnTo>
                  <a:lnTo>
                    <a:pt x="83479" y="699339"/>
                  </a:lnTo>
                  <a:lnTo>
                    <a:pt x="95404" y="699339"/>
                  </a:lnTo>
                  <a:lnTo>
                    <a:pt x="107330" y="699339"/>
                  </a:lnTo>
                  <a:lnTo>
                    <a:pt x="119255" y="699339"/>
                  </a:lnTo>
                  <a:lnTo>
                    <a:pt x="131181" y="699339"/>
                  </a:lnTo>
                  <a:lnTo>
                    <a:pt x="143106" y="699339"/>
                  </a:lnTo>
                  <a:lnTo>
                    <a:pt x="155032" y="699339"/>
                  </a:lnTo>
                  <a:lnTo>
                    <a:pt x="166958" y="699339"/>
                  </a:lnTo>
                  <a:lnTo>
                    <a:pt x="178883" y="699339"/>
                  </a:lnTo>
                  <a:lnTo>
                    <a:pt x="190809" y="699339"/>
                  </a:lnTo>
                  <a:lnTo>
                    <a:pt x="202734" y="699339"/>
                  </a:lnTo>
                  <a:lnTo>
                    <a:pt x="214660" y="699339"/>
                  </a:lnTo>
                  <a:lnTo>
                    <a:pt x="226586" y="699339"/>
                  </a:lnTo>
                  <a:lnTo>
                    <a:pt x="238511" y="699339"/>
                  </a:lnTo>
                  <a:lnTo>
                    <a:pt x="250437" y="699339"/>
                  </a:lnTo>
                  <a:lnTo>
                    <a:pt x="262362" y="699339"/>
                  </a:lnTo>
                  <a:lnTo>
                    <a:pt x="274288" y="699339"/>
                  </a:lnTo>
                  <a:lnTo>
                    <a:pt x="286213" y="699339"/>
                  </a:lnTo>
                  <a:lnTo>
                    <a:pt x="298139" y="699339"/>
                  </a:lnTo>
                  <a:lnTo>
                    <a:pt x="310065" y="699339"/>
                  </a:lnTo>
                  <a:lnTo>
                    <a:pt x="321990" y="699339"/>
                  </a:lnTo>
                  <a:lnTo>
                    <a:pt x="333916" y="699339"/>
                  </a:lnTo>
                  <a:lnTo>
                    <a:pt x="345841" y="699339"/>
                  </a:lnTo>
                  <a:lnTo>
                    <a:pt x="357767" y="699339"/>
                  </a:lnTo>
                  <a:lnTo>
                    <a:pt x="369692" y="699339"/>
                  </a:lnTo>
                  <a:lnTo>
                    <a:pt x="381618" y="699339"/>
                  </a:lnTo>
                  <a:lnTo>
                    <a:pt x="393544" y="699339"/>
                  </a:lnTo>
                  <a:lnTo>
                    <a:pt x="405469" y="699339"/>
                  </a:lnTo>
                  <a:lnTo>
                    <a:pt x="417395" y="699339"/>
                  </a:lnTo>
                  <a:lnTo>
                    <a:pt x="429320" y="699339"/>
                  </a:lnTo>
                  <a:lnTo>
                    <a:pt x="441246" y="699339"/>
                  </a:lnTo>
                  <a:lnTo>
                    <a:pt x="453172" y="699339"/>
                  </a:lnTo>
                  <a:lnTo>
                    <a:pt x="465097" y="699339"/>
                  </a:lnTo>
                  <a:lnTo>
                    <a:pt x="477023" y="699339"/>
                  </a:lnTo>
                  <a:lnTo>
                    <a:pt x="488948" y="699339"/>
                  </a:lnTo>
                  <a:lnTo>
                    <a:pt x="500874" y="699339"/>
                  </a:lnTo>
                  <a:lnTo>
                    <a:pt x="512799" y="699339"/>
                  </a:lnTo>
                  <a:lnTo>
                    <a:pt x="524725" y="699339"/>
                  </a:lnTo>
                  <a:lnTo>
                    <a:pt x="536651" y="699339"/>
                  </a:lnTo>
                  <a:lnTo>
                    <a:pt x="548576" y="699339"/>
                  </a:lnTo>
                  <a:lnTo>
                    <a:pt x="560502" y="699339"/>
                  </a:lnTo>
                  <a:lnTo>
                    <a:pt x="572427" y="699339"/>
                  </a:lnTo>
                  <a:lnTo>
                    <a:pt x="584353" y="699339"/>
                  </a:lnTo>
                  <a:lnTo>
                    <a:pt x="596279" y="699339"/>
                  </a:lnTo>
                  <a:lnTo>
                    <a:pt x="608204" y="699339"/>
                  </a:lnTo>
                  <a:lnTo>
                    <a:pt x="620130" y="699339"/>
                  </a:lnTo>
                  <a:lnTo>
                    <a:pt x="632055" y="699339"/>
                  </a:lnTo>
                  <a:lnTo>
                    <a:pt x="643981" y="699339"/>
                  </a:lnTo>
                  <a:lnTo>
                    <a:pt x="655906" y="699339"/>
                  </a:lnTo>
                  <a:lnTo>
                    <a:pt x="667832" y="699339"/>
                  </a:lnTo>
                  <a:lnTo>
                    <a:pt x="679758" y="699339"/>
                  </a:lnTo>
                  <a:lnTo>
                    <a:pt x="691683" y="699339"/>
                  </a:lnTo>
                  <a:lnTo>
                    <a:pt x="703609" y="699339"/>
                  </a:lnTo>
                  <a:lnTo>
                    <a:pt x="715534" y="699339"/>
                  </a:lnTo>
                  <a:lnTo>
                    <a:pt x="727460" y="699339"/>
                  </a:lnTo>
                  <a:lnTo>
                    <a:pt x="739385" y="699339"/>
                  </a:lnTo>
                  <a:lnTo>
                    <a:pt x="751311" y="699339"/>
                  </a:lnTo>
                  <a:lnTo>
                    <a:pt x="763237" y="699339"/>
                  </a:lnTo>
                  <a:lnTo>
                    <a:pt x="775162" y="699339"/>
                  </a:lnTo>
                  <a:lnTo>
                    <a:pt x="787088" y="699339"/>
                  </a:lnTo>
                  <a:lnTo>
                    <a:pt x="799013" y="699339"/>
                  </a:lnTo>
                  <a:lnTo>
                    <a:pt x="810939" y="699339"/>
                  </a:lnTo>
                  <a:lnTo>
                    <a:pt x="822865" y="699339"/>
                  </a:lnTo>
                  <a:lnTo>
                    <a:pt x="834790" y="699339"/>
                  </a:lnTo>
                  <a:lnTo>
                    <a:pt x="846716" y="699339"/>
                  </a:lnTo>
                  <a:lnTo>
                    <a:pt x="858641" y="699339"/>
                  </a:lnTo>
                  <a:lnTo>
                    <a:pt x="870567" y="699339"/>
                  </a:lnTo>
                  <a:lnTo>
                    <a:pt x="882492" y="699339"/>
                  </a:lnTo>
                  <a:lnTo>
                    <a:pt x="894418" y="699339"/>
                  </a:lnTo>
                  <a:lnTo>
                    <a:pt x="906344" y="699339"/>
                  </a:lnTo>
                  <a:lnTo>
                    <a:pt x="918269" y="699339"/>
                  </a:lnTo>
                  <a:lnTo>
                    <a:pt x="930195" y="699339"/>
                  </a:lnTo>
                  <a:lnTo>
                    <a:pt x="942120" y="699339"/>
                  </a:lnTo>
                  <a:lnTo>
                    <a:pt x="954046" y="699339"/>
                  </a:lnTo>
                  <a:lnTo>
                    <a:pt x="965971" y="699339"/>
                  </a:lnTo>
                  <a:lnTo>
                    <a:pt x="977897" y="699339"/>
                  </a:lnTo>
                  <a:lnTo>
                    <a:pt x="989823" y="699339"/>
                  </a:lnTo>
                  <a:lnTo>
                    <a:pt x="1001748" y="699339"/>
                  </a:lnTo>
                  <a:lnTo>
                    <a:pt x="1013674" y="699339"/>
                  </a:lnTo>
                  <a:lnTo>
                    <a:pt x="1025599" y="699339"/>
                  </a:lnTo>
                  <a:lnTo>
                    <a:pt x="1037525" y="699339"/>
                  </a:lnTo>
                  <a:lnTo>
                    <a:pt x="1049451" y="699339"/>
                  </a:lnTo>
                  <a:lnTo>
                    <a:pt x="1061376" y="699339"/>
                  </a:lnTo>
                  <a:lnTo>
                    <a:pt x="1073302" y="699339"/>
                  </a:lnTo>
                  <a:lnTo>
                    <a:pt x="1085227" y="699339"/>
                  </a:lnTo>
                  <a:lnTo>
                    <a:pt x="1097153" y="699339"/>
                  </a:lnTo>
                  <a:lnTo>
                    <a:pt x="1109078" y="699339"/>
                  </a:lnTo>
                  <a:lnTo>
                    <a:pt x="1121004" y="699339"/>
                  </a:lnTo>
                  <a:lnTo>
                    <a:pt x="1132930" y="699339"/>
                  </a:lnTo>
                  <a:lnTo>
                    <a:pt x="1144855" y="699339"/>
                  </a:lnTo>
                  <a:lnTo>
                    <a:pt x="1156781" y="699339"/>
                  </a:lnTo>
                  <a:lnTo>
                    <a:pt x="1168706" y="699339"/>
                  </a:lnTo>
                  <a:lnTo>
                    <a:pt x="1180632" y="699339"/>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104"/>
                  </a:lnTo>
                  <a:lnTo>
                    <a:pt x="3553822" y="699063"/>
                  </a:lnTo>
                  <a:lnTo>
                    <a:pt x="3565748" y="699015"/>
                  </a:lnTo>
                  <a:lnTo>
                    <a:pt x="3577674" y="698958"/>
                  </a:lnTo>
                  <a:lnTo>
                    <a:pt x="3589599" y="698891"/>
                  </a:lnTo>
                  <a:lnTo>
                    <a:pt x="3601525" y="698813"/>
                  </a:lnTo>
                  <a:lnTo>
                    <a:pt x="3613450" y="698720"/>
                  </a:lnTo>
                  <a:lnTo>
                    <a:pt x="3625376" y="698612"/>
                  </a:lnTo>
                  <a:lnTo>
                    <a:pt x="3637301" y="698485"/>
                  </a:lnTo>
                  <a:lnTo>
                    <a:pt x="3649227" y="698335"/>
                  </a:lnTo>
                  <a:lnTo>
                    <a:pt x="3661153" y="698159"/>
                  </a:lnTo>
                  <a:lnTo>
                    <a:pt x="3673078" y="697953"/>
                  </a:lnTo>
                  <a:lnTo>
                    <a:pt x="3685004" y="697710"/>
                  </a:lnTo>
                  <a:lnTo>
                    <a:pt x="3696929" y="697426"/>
                  </a:lnTo>
                  <a:lnTo>
                    <a:pt x="3708855" y="697091"/>
                  </a:lnTo>
                  <a:lnTo>
                    <a:pt x="3720780" y="696698"/>
                  </a:lnTo>
                  <a:lnTo>
                    <a:pt x="3732706" y="696237"/>
                  </a:lnTo>
                  <a:lnTo>
                    <a:pt x="3744632" y="695696"/>
                  </a:lnTo>
                  <a:lnTo>
                    <a:pt x="3756557" y="695061"/>
                  </a:lnTo>
                  <a:lnTo>
                    <a:pt x="3768483" y="694316"/>
                  </a:lnTo>
                  <a:lnTo>
                    <a:pt x="3780408" y="693442"/>
                  </a:lnTo>
                  <a:lnTo>
                    <a:pt x="3792334" y="692418"/>
                  </a:lnTo>
                  <a:lnTo>
                    <a:pt x="3804260" y="691219"/>
                  </a:lnTo>
                  <a:lnTo>
                    <a:pt x="3816185" y="689814"/>
                  </a:lnTo>
                  <a:lnTo>
                    <a:pt x="3828111" y="688170"/>
                  </a:lnTo>
                  <a:lnTo>
                    <a:pt x="3840036" y="686247"/>
                  </a:lnTo>
                  <a:lnTo>
                    <a:pt x="3851962" y="684001"/>
                  </a:lnTo>
                  <a:lnTo>
                    <a:pt x="3863887" y="681380"/>
                  </a:lnTo>
                  <a:lnTo>
                    <a:pt x="3875813" y="678324"/>
                  </a:lnTo>
                  <a:lnTo>
                    <a:pt x="3887739" y="674767"/>
                  </a:lnTo>
                  <a:lnTo>
                    <a:pt x="3899664" y="670634"/>
                  </a:lnTo>
                  <a:lnTo>
                    <a:pt x="3911590" y="665840"/>
                  </a:lnTo>
                  <a:lnTo>
                    <a:pt x="3923515" y="660292"/>
                  </a:lnTo>
                  <a:lnTo>
                    <a:pt x="3935441" y="653888"/>
                  </a:lnTo>
                  <a:lnTo>
                    <a:pt x="3947366" y="646518"/>
                  </a:lnTo>
                  <a:lnTo>
                    <a:pt x="3959292" y="638064"/>
                  </a:lnTo>
                  <a:lnTo>
                    <a:pt x="3971218" y="628405"/>
                  </a:lnTo>
                  <a:lnTo>
                    <a:pt x="3983143" y="617420"/>
                  </a:lnTo>
                  <a:lnTo>
                    <a:pt x="3995069" y="604989"/>
                  </a:lnTo>
                  <a:lnTo>
                    <a:pt x="4006994" y="591002"/>
                  </a:lnTo>
                  <a:lnTo>
                    <a:pt x="4018920" y="575366"/>
                  </a:lnTo>
                  <a:lnTo>
                    <a:pt x="4030846" y="558013"/>
                  </a:lnTo>
                  <a:lnTo>
                    <a:pt x="4042771" y="538908"/>
                  </a:lnTo>
                  <a:lnTo>
                    <a:pt x="4054697" y="518060"/>
                  </a:lnTo>
                  <a:lnTo>
                    <a:pt x="4066622" y="495526"/>
                  </a:lnTo>
                  <a:lnTo>
                    <a:pt x="4078548" y="471422"/>
                  </a:lnTo>
                  <a:lnTo>
                    <a:pt x="4090473" y="445925"/>
                  </a:lnTo>
                  <a:lnTo>
                    <a:pt x="4102399" y="419270"/>
                  </a:lnTo>
                  <a:lnTo>
                    <a:pt x="4114325" y="391744"/>
                  </a:lnTo>
                  <a:lnTo>
                    <a:pt x="4126250" y="363677"/>
                  </a:lnTo>
                  <a:lnTo>
                    <a:pt x="4138176" y="335427"/>
                  </a:lnTo>
                  <a:lnTo>
                    <a:pt x="4150101" y="307360"/>
                  </a:lnTo>
                  <a:lnTo>
                    <a:pt x="4162027" y="279834"/>
                  </a:lnTo>
                  <a:lnTo>
                    <a:pt x="4173953" y="253178"/>
                  </a:lnTo>
                  <a:lnTo>
                    <a:pt x="4185878" y="227682"/>
                  </a:lnTo>
                  <a:lnTo>
                    <a:pt x="4197804" y="203578"/>
                  </a:lnTo>
                  <a:lnTo>
                    <a:pt x="4209729" y="181044"/>
                  </a:lnTo>
                  <a:lnTo>
                    <a:pt x="4221655" y="160195"/>
                  </a:lnTo>
                  <a:lnTo>
                    <a:pt x="4233580" y="141090"/>
                  </a:lnTo>
                  <a:lnTo>
                    <a:pt x="4245506" y="123738"/>
                  </a:lnTo>
                  <a:lnTo>
                    <a:pt x="4257432" y="108102"/>
                  </a:lnTo>
                  <a:lnTo>
                    <a:pt x="4269357" y="94115"/>
                  </a:lnTo>
                  <a:lnTo>
                    <a:pt x="4281283" y="81684"/>
                  </a:lnTo>
                  <a:lnTo>
                    <a:pt x="4293208" y="70698"/>
                  </a:lnTo>
                  <a:lnTo>
                    <a:pt x="4305134" y="61040"/>
                  </a:lnTo>
                  <a:lnTo>
                    <a:pt x="4317059" y="52586"/>
                  </a:lnTo>
                  <a:lnTo>
                    <a:pt x="4328985" y="45216"/>
                  </a:lnTo>
                  <a:lnTo>
                    <a:pt x="4340911" y="38811"/>
                  </a:lnTo>
                  <a:lnTo>
                    <a:pt x="4352836" y="33264"/>
                  </a:lnTo>
                  <a:lnTo>
                    <a:pt x="4364762" y="28470"/>
                  </a:lnTo>
                  <a:lnTo>
                    <a:pt x="4376687" y="24336"/>
                  </a:lnTo>
                  <a:lnTo>
                    <a:pt x="4388613" y="20780"/>
                  </a:lnTo>
                  <a:lnTo>
                    <a:pt x="4400539" y="17724"/>
                  </a:lnTo>
                  <a:lnTo>
                    <a:pt x="4412464" y="15103"/>
                  </a:lnTo>
                  <a:lnTo>
                    <a:pt x="4424390" y="12857"/>
                  </a:lnTo>
                  <a:lnTo>
                    <a:pt x="4436315" y="10934"/>
                  </a:lnTo>
                  <a:lnTo>
                    <a:pt x="4448241" y="9290"/>
                  </a:lnTo>
                  <a:lnTo>
                    <a:pt x="4460166" y="7885"/>
                  </a:lnTo>
                  <a:lnTo>
                    <a:pt x="4472092" y="6685"/>
                  </a:lnTo>
                  <a:lnTo>
                    <a:pt x="4484018" y="5661"/>
                  </a:lnTo>
                  <a:lnTo>
                    <a:pt x="4495943" y="4788"/>
                  </a:lnTo>
                  <a:lnTo>
                    <a:pt x="4507869" y="4043"/>
                  </a:lnTo>
                  <a:lnTo>
                    <a:pt x="4519794" y="3408"/>
                  </a:lnTo>
                  <a:lnTo>
                    <a:pt x="4531720" y="2866"/>
                  </a:lnTo>
                  <a:lnTo>
                    <a:pt x="4543645" y="2405"/>
                  </a:lnTo>
                  <a:lnTo>
                    <a:pt x="4555571" y="2013"/>
                  </a:lnTo>
                  <a:lnTo>
                    <a:pt x="4567497" y="1678"/>
                  </a:lnTo>
                  <a:lnTo>
                    <a:pt x="4579422" y="1393"/>
                  </a:lnTo>
                  <a:lnTo>
                    <a:pt x="4591348" y="1151"/>
                  </a:lnTo>
                  <a:lnTo>
                    <a:pt x="4603273" y="944"/>
                  </a:lnTo>
                  <a:lnTo>
                    <a:pt x="4615199" y="768"/>
                  </a:lnTo>
                  <a:lnTo>
                    <a:pt x="4627125" y="619"/>
                  </a:lnTo>
                  <a:lnTo>
                    <a:pt x="4639050" y="492"/>
                  </a:lnTo>
                  <a:lnTo>
                    <a:pt x="4650976" y="383"/>
                  </a:lnTo>
                  <a:lnTo>
                    <a:pt x="4662901" y="291"/>
                  </a:lnTo>
                  <a:lnTo>
                    <a:pt x="4674827" y="213"/>
                  </a:lnTo>
                  <a:lnTo>
                    <a:pt x="4686752" y="146"/>
                  </a:lnTo>
                  <a:lnTo>
                    <a:pt x="4698678" y="89"/>
                  </a:lnTo>
                  <a:lnTo>
                    <a:pt x="4710604" y="41"/>
                  </a:lnTo>
                  <a:lnTo>
                    <a:pt x="4722529" y="0"/>
                  </a:lnTo>
                </a:path>
              </a:pathLst>
            </a:custGeom>
            <a:ln w="40651" cap="flat">
              <a:solidFill>
                <a:srgbClr val="E8E8E8">
                  <a:alpha val="100000"/>
                </a:srgbClr>
              </a:solidFill>
              <a:prstDash val="solid"/>
              <a:round/>
            </a:ln>
          </p:spPr>
          <p:txBody>
            <a:bodyPr/>
            <a:lstStyle/>
            <a:p/>
          </p:txBody>
        </p:sp>
        <p:sp>
          <p:nvSpPr>
            <p:cNvPr id="20" name="pt20"/>
            <p:cNvSpPr/>
            <p:nvPr/>
          </p:nvSpPr>
          <p:spPr>
            <a:xfrm>
              <a:off x="2374651"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4735915"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3555283"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591654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7097180"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374651"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374651"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7097180"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097180"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3555283"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3555283"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5916548"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4735915"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916548"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4735915"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097180"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374651"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4735915"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916548"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555283"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374651"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555283"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4735915"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374651"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97180"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916548"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097180"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55283"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16548"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35915"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55283"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16548"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374651" y="50438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3" name="pt53"/>
            <p:cNvSpPr/>
            <p:nvPr/>
          </p:nvSpPr>
          <p:spPr>
            <a:xfrm>
              <a:off x="2374651"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35915"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97180"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55283"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7" name="pt57"/>
            <p:cNvSpPr/>
            <p:nvPr/>
          </p:nvSpPr>
          <p:spPr>
            <a:xfrm>
              <a:off x="4735915"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8" name="pt58"/>
            <p:cNvSpPr/>
            <p:nvPr/>
          </p:nvSpPr>
          <p:spPr>
            <a:xfrm>
              <a:off x="5916548"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7097180"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0" name="tx60"/>
            <p:cNvSpPr/>
            <p:nvPr/>
          </p:nvSpPr>
          <p:spPr>
            <a:xfrm>
              <a:off x="1222418"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(2,736,000)</a:t>
              </a:r>
            </a:p>
          </p:txBody>
        </p:sp>
        <p:sp>
          <p:nvSpPr>
            <p:cNvPr id="61" name="tx61"/>
            <p:cNvSpPr/>
            <p:nvPr/>
          </p:nvSpPr>
          <p:spPr>
            <a:xfrm>
              <a:off x="1102015" y="152072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(651,000)</a:t>
              </a:r>
            </a:p>
          </p:txBody>
        </p:sp>
        <p:sp>
          <p:nvSpPr>
            <p:cNvPr id="62" name="tx62"/>
            <p:cNvSpPr/>
            <p:nvPr/>
          </p:nvSpPr>
          <p:spPr>
            <a:xfrm>
              <a:off x="892968" y="2220301"/>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(503,000)</a:t>
              </a:r>
            </a:p>
          </p:txBody>
        </p:sp>
        <p:sp>
          <p:nvSpPr>
            <p:cNvPr id="63" name="tx63"/>
            <p:cNvSpPr/>
            <p:nvPr/>
          </p:nvSpPr>
          <p:spPr>
            <a:xfrm>
              <a:off x="1359124" y="2919875"/>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(45,000)</a:t>
              </a:r>
            </a:p>
          </p:txBody>
        </p:sp>
        <p:sp>
          <p:nvSpPr>
            <p:cNvPr id="64" name="tx64"/>
            <p:cNvSpPr/>
            <p:nvPr/>
          </p:nvSpPr>
          <p:spPr>
            <a:xfrm>
              <a:off x="973284" y="3619449"/>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(33,000)</a:t>
              </a:r>
            </a:p>
          </p:txBody>
        </p:sp>
        <p:sp>
          <p:nvSpPr>
            <p:cNvPr id="65" name="tx65"/>
            <p:cNvSpPr/>
            <p:nvPr/>
          </p:nvSpPr>
          <p:spPr>
            <a:xfrm>
              <a:off x="1126152" y="4319023"/>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66" name="tx66"/>
            <p:cNvSpPr/>
            <p:nvPr/>
          </p:nvSpPr>
          <p:spPr>
            <a:xfrm>
              <a:off x="1282972" y="5018597"/>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(&lt;200)</a:t>
              </a:r>
            </a:p>
          </p:txBody>
        </p:sp>
        <p:sp>
          <p:nvSpPr>
            <p:cNvPr id="67" name="tx67"/>
            <p:cNvSpPr/>
            <p:nvPr/>
          </p:nvSpPr>
          <p:spPr>
            <a:xfrm>
              <a:off x="1395188" y="5718170"/>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68" name="tx68"/>
            <p:cNvSpPr/>
            <p:nvPr/>
          </p:nvSpPr>
          <p:spPr>
            <a:xfrm>
              <a:off x="7273946" y="821153"/>
              <a:ext cx="97232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(679,000)</a:t>
              </a:r>
            </a:p>
          </p:txBody>
        </p:sp>
        <p:sp>
          <p:nvSpPr>
            <p:cNvPr id="69" name="tx69"/>
            <p:cNvSpPr/>
            <p:nvPr/>
          </p:nvSpPr>
          <p:spPr>
            <a:xfrm>
              <a:off x="7273946" y="152072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(480,000)</a:t>
              </a:r>
            </a:p>
          </p:txBody>
        </p:sp>
        <p:sp>
          <p:nvSpPr>
            <p:cNvPr id="70" name="tx70"/>
            <p:cNvSpPr/>
            <p:nvPr/>
          </p:nvSpPr>
          <p:spPr>
            <a:xfrm>
              <a:off x="7273946" y="2220301"/>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(465,000)</a:t>
              </a:r>
            </a:p>
          </p:txBody>
        </p:sp>
        <p:sp>
          <p:nvSpPr>
            <p:cNvPr id="71" name="tx71"/>
            <p:cNvSpPr/>
            <p:nvPr/>
          </p:nvSpPr>
          <p:spPr>
            <a:xfrm>
              <a:off x="7273946" y="2919875"/>
              <a:ext cx="14223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(237,000)</a:t>
              </a:r>
            </a:p>
          </p:txBody>
        </p:sp>
        <p:sp>
          <p:nvSpPr>
            <p:cNvPr id="72" name="tx72"/>
            <p:cNvSpPr/>
            <p:nvPr/>
          </p:nvSpPr>
          <p:spPr>
            <a:xfrm>
              <a:off x="7273946" y="3619449"/>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73" name="tx73"/>
            <p:cNvSpPr/>
            <p:nvPr/>
          </p:nvSpPr>
          <p:spPr>
            <a:xfrm>
              <a:off x="7273946" y="4319023"/>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(11,000)</a:t>
              </a:r>
            </a:p>
          </p:txBody>
        </p:sp>
        <p:sp>
          <p:nvSpPr>
            <p:cNvPr id="74" name="tx74"/>
            <p:cNvSpPr/>
            <p:nvPr/>
          </p:nvSpPr>
          <p:spPr>
            <a:xfrm>
              <a:off x="7273946" y="5018597"/>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75" name="tx75"/>
            <p:cNvSpPr/>
            <p:nvPr/>
          </p:nvSpPr>
          <p:spPr>
            <a:xfrm>
              <a:off x="7273946" y="5718170"/>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(&lt;100)</a:t>
              </a:r>
            </a:p>
          </p:txBody>
        </p:sp>
        <p:sp>
          <p:nvSpPr>
            <p:cNvPr id="76" name="tx76"/>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77" name="tx77"/>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78" name="tx78"/>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79" name="tx79"/>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80" name="tx80"/>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81" name="tx81"/>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82" name="tx82"/>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83" name="tx83"/>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84" name="tx84"/>
            <p:cNvSpPr/>
            <p:nvPr/>
          </p:nvSpPr>
          <p:spPr>
            <a:xfrm>
              <a:off x="2277964"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a:off x="3458597"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a:off x="4639229"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a:off x="581986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a:off x="7000494"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89" name="tx89"/>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2021-2025</a:t>
              </a:r>
            </a:p>
          </p:txBody>
        </p:sp>
        <p:sp>
          <p:nvSpPr>
            <p:cNvPr id="90" name="tx9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Maldives ranked number 7 out of 8 countries with &lt;200 zero-dose children.
In 2025, Maldives ranked number 8 out of 8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4561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6606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48651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80583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92629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04674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3743392"/>
              <a:ext cx="204851" cy="941995"/>
            </a:xfrm>
            <a:prstGeom prst="rect">
              <a:avLst/>
            </a:prstGeom>
            <a:solidFill>
              <a:srgbClr val="80BD41">
                <a:alpha val="100000"/>
              </a:srgbClr>
            </a:solidFill>
          </p:spPr>
          <p:txBody>
            <a:bodyPr/>
            <a:lstStyle/>
            <a:p/>
          </p:txBody>
        </p:sp>
        <p:sp>
          <p:nvSpPr>
            <p:cNvPr id="26" name="rc26"/>
            <p:cNvSpPr/>
            <p:nvPr/>
          </p:nvSpPr>
          <p:spPr>
            <a:xfrm>
              <a:off x="1271992" y="3724217"/>
              <a:ext cx="204851" cy="19174"/>
            </a:xfrm>
            <a:prstGeom prst="rect">
              <a:avLst/>
            </a:prstGeom>
            <a:solidFill>
              <a:srgbClr val="0058AB">
                <a:alpha val="100000"/>
              </a:srgbClr>
            </a:solidFill>
          </p:spPr>
          <p:txBody>
            <a:bodyPr/>
            <a:lstStyle/>
            <a:p/>
          </p:txBody>
        </p:sp>
        <p:sp>
          <p:nvSpPr>
            <p:cNvPr id="27" name="rc27"/>
            <p:cNvSpPr/>
            <p:nvPr/>
          </p:nvSpPr>
          <p:spPr>
            <a:xfrm>
              <a:off x="1271992" y="3743392"/>
              <a:ext cx="204851" cy="0"/>
            </a:xfrm>
            <a:prstGeom prst="rect">
              <a:avLst/>
            </a:prstGeom>
            <a:solidFill>
              <a:srgbClr val="1CABE2">
                <a:alpha val="100000"/>
              </a:srgbClr>
            </a:solidFill>
          </p:spPr>
          <p:txBody>
            <a:bodyPr/>
            <a:lstStyle/>
            <a:p/>
          </p:txBody>
        </p:sp>
        <p:sp>
          <p:nvSpPr>
            <p:cNvPr id="28" name="rc28"/>
            <p:cNvSpPr/>
            <p:nvPr/>
          </p:nvSpPr>
          <p:spPr>
            <a:xfrm>
              <a:off x="1499604" y="3764325"/>
              <a:ext cx="204851" cy="921061"/>
            </a:xfrm>
            <a:prstGeom prst="rect">
              <a:avLst/>
            </a:prstGeom>
            <a:solidFill>
              <a:srgbClr val="80BD41">
                <a:alpha val="100000"/>
              </a:srgbClr>
            </a:solidFill>
          </p:spPr>
          <p:txBody>
            <a:bodyPr/>
            <a:lstStyle/>
            <a:p/>
          </p:txBody>
        </p:sp>
        <p:sp>
          <p:nvSpPr>
            <p:cNvPr id="29" name="rc29"/>
            <p:cNvSpPr/>
            <p:nvPr/>
          </p:nvSpPr>
          <p:spPr>
            <a:xfrm>
              <a:off x="1499604" y="3745502"/>
              <a:ext cx="204851" cy="9323"/>
            </a:xfrm>
            <a:prstGeom prst="rect">
              <a:avLst/>
            </a:prstGeom>
            <a:solidFill>
              <a:srgbClr val="0058AB">
                <a:alpha val="100000"/>
              </a:srgbClr>
            </a:solidFill>
          </p:spPr>
          <p:txBody>
            <a:bodyPr/>
            <a:lstStyle/>
            <a:p/>
          </p:txBody>
        </p:sp>
        <p:sp>
          <p:nvSpPr>
            <p:cNvPr id="30" name="rc30"/>
            <p:cNvSpPr/>
            <p:nvPr/>
          </p:nvSpPr>
          <p:spPr>
            <a:xfrm>
              <a:off x="1499604" y="3754826"/>
              <a:ext cx="204851" cy="9499"/>
            </a:xfrm>
            <a:prstGeom prst="rect">
              <a:avLst/>
            </a:prstGeom>
            <a:solidFill>
              <a:srgbClr val="1CABE2">
                <a:alpha val="100000"/>
              </a:srgbClr>
            </a:solidFill>
          </p:spPr>
          <p:txBody>
            <a:bodyPr/>
            <a:lstStyle/>
            <a:p/>
          </p:txBody>
        </p:sp>
        <p:sp>
          <p:nvSpPr>
            <p:cNvPr id="31" name="rc31"/>
            <p:cNvSpPr/>
            <p:nvPr/>
          </p:nvSpPr>
          <p:spPr>
            <a:xfrm>
              <a:off x="1727217" y="3768019"/>
              <a:ext cx="204851" cy="917367"/>
            </a:xfrm>
            <a:prstGeom prst="rect">
              <a:avLst/>
            </a:prstGeom>
            <a:solidFill>
              <a:srgbClr val="80BD41">
                <a:alpha val="100000"/>
              </a:srgbClr>
            </a:solidFill>
          </p:spPr>
          <p:txBody>
            <a:bodyPr/>
            <a:lstStyle/>
            <a:p/>
          </p:txBody>
        </p:sp>
        <p:sp>
          <p:nvSpPr>
            <p:cNvPr id="32" name="rc32"/>
            <p:cNvSpPr/>
            <p:nvPr/>
          </p:nvSpPr>
          <p:spPr>
            <a:xfrm>
              <a:off x="1727217" y="3749372"/>
              <a:ext cx="204851" cy="18646"/>
            </a:xfrm>
            <a:prstGeom prst="rect">
              <a:avLst/>
            </a:prstGeom>
            <a:solidFill>
              <a:srgbClr val="0058AB">
                <a:alpha val="100000"/>
              </a:srgbClr>
            </a:solidFill>
          </p:spPr>
          <p:txBody>
            <a:bodyPr/>
            <a:lstStyle/>
            <a:p/>
          </p:txBody>
        </p:sp>
        <p:sp>
          <p:nvSpPr>
            <p:cNvPr id="33" name="rc33"/>
            <p:cNvSpPr/>
            <p:nvPr/>
          </p:nvSpPr>
          <p:spPr>
            <a:xfrm>
              <a:off x="1727217" y="3768019"/>
              <a:ext cx="204851" cy="0"/>
            </a:xfrm>
            <a:prstGeom prst="rect">
              <a:avLst/>
            </a:prstGeom>
            <a:solidFill>
              <a:srgbClr val="1CABE2">
                <a:alpha val="100000"/>
              </a:srgbClr>
            </a:solidFill>
          </p:spPr>
          <p:txBody>
            <a:bodyPr/>
            <a:lstStyle/>
            <a:p/>
          </p:txBody>
        </p:sp>
        <p:sp>
          <p:nvSpPr>
            <p:cNvPr id="34" name="rc34"/>
            <p:cNvSpPr/>
            <p:nvPr/>
          </p:nvSpPr>
          <p:spPr>
            <a:xfrm>
              <a:off x="1954829" y="3761510"/>
              <a:ext cx="204851" cy="923876"/>
            </a:xfrm>
            <a:prstGeom prst="rect">
              <a:avLst/>
            </a:prstGeom>
            <a:solidFill>
              <a:srgbClr val="80BD41">
                <a:alpha val="100000"/>
              </a:srgbClr>
            </a:solidFill>
          </p:spPr>
          <p:txBody>
            <a:bodyPr/>
            <a:lstStyle/>
            <a:p/>
          </p:txBody>
        </p:sp>
        <p:sp>
          <p:nvSpPr>
            <p:cNvPr id="35" name="rc35"/>
            <p:cNvSpPr/>
            <p:nvPr/>
          </p:nvSpPr>
          <p:spPr>
            <a:xfrm>
              <a:off x="1954829" y="3742688"/>
              <a:ext cx="204851" cy="18822"/>
            </a:xfrm>
            <a:prstGeom prst="rect">
              <a:avLst/>
            </a:prstGeom>
            <a:solidFill>
              <a:srgbClr val="0058AB">
                <a:alpha val="100000"/>
              </a:srgbClr>
            </a:solidFill>
          </p:spPr>
          <p:txBody>
            <a:bodyPr/>
            <a:lstStyle/>
            <a:p/>
          </p:txBody>
        </p:sp>
        <p:sp>
          <p:nvSpPr>
            <p:cNvPr id="36" name="rc36"/>
            <p:cNvSpPr/>
            <p:nvPr/>
          </p:nvSpPr>
          <p:spPr>
            <a:xfrm>
              <a:off x="1954829" y="3761510"/>
              <a:ext cx="204851" cy="0"/>
            </a:xfrm>
            <a:prstGeom prst="rect">
              <a:avLst/>
            </a:prstGeom>
            <a:solidFill>
              <a:srgbClr val="1CABE2">
                <a:alpha val="100000"/>
              </a:srgbClr>
            </a:solidFill>
          </p:spPr>
          <p:txBody>
            <a:bodyPr/>
            <a:lstStyle/>
            <a:p/>
          </p:txBody>
        </p:sp>
        <p:sp>
          <p:nvSpPr>
            <p:cNvPr id="37" name="rc37"/>
            <p:cNvSpPr/>
            <p:nvPr/>
          </p:nvSpPr>
          <p:spPr>
            <a:xfrm>
              <a:off x="2182442" y="3770130"/>
              <a:ext cx="204851" cy="915256"/>
            </a:xfrm>
            <a:prstGeom prst="rect">
              <a:avLst/>
            </a:prstGeom>
            <a:solidFill>
              <a:srgbClr val="80BD41">
                <a:alpha val="100000"/>
              </a:srgbClr>
            </a:solidFill>
          </p:spPr>
          <p:txBody>
            <a:bodyPr/>
            <a:lstStyle/>
            <a:p/>
          </p:txBody>
        </p:sp>
        <p:sp>
          <p:nvSpPr>
            <p:cNvPr id="38" name="rc38"/>
            <p:cNvSpPr/>
            <p:nvPr/>
          </p:nvSpPr>
          <p:spPr>
            <a:xfrm>
              <a:off x="2182442" y="3731957"/>
              <a:ext cx="204851" cy="18998"/>
            </a:xfrm>
            <a:prstGeom prst="rect">
              <a:avLst/>
            </a:prstGeom>
            <a:solidFill>
              <a:srgbClr val="0058AB">
                <a:alpha val="100000"/>
              </a:srgbClr>
            </a:solidFill>
          </p:spPr>
          <p:txBody>
            <a:bodyPr/>
            <a:lstStyle/>
            <a:p/>
          </p:txBody>
        </p:sp>
        <p:sp>
          <p:nvSpPr>
            <p:cNvPr id="39" name="rc39"/>
            <p:cNvSpPr/>
            <p:nvPr/>
          </p:nvSpPr>
          <p:spPr>
            <a:xfrm>
              <a:off x="2182442" y="3750956"/>
              <a:ext cx="204851" cy="19174"/>
            </a:xfrm>
            <a:prstGeom prst="rect">
              <a:avLst/>
            </a:prstGeom>
            <a:solidFill>
              <a:srgbClr val="1CABE2">
                <a:alpha val="100000"/>
              </a:srgbClr>
            </a:solidFill>
          </p:spPr>
          <p:txBody>
            <a:bodyPr/>
            <a:lstStyle/>
            <a:p/>
          </p:txBody>
        </p:sp>
        <p:sp>
          <p:nvSpPr>
            <p:cNvPr id="40" name="rc40"/>
            <p:cNvSpPr/>
            <p:nvPr/>
          </p:nvSpPr>
          <p:spPr>
            <a:xfrm>
              <a:off x="2410055" y="3733013"/>
              <a:ext cx="204851" cy="952373"/>
            </a:xfrm>
            <a:prstGeom prst="rect">
              <a:avLst/>
            </a:prstGeom>
            <a:solidFill>
              <a:srgbClr val="80BD41">
                <a:alpha val="100000"/>
              </a:srgbClr>
            </a:solidFill>
          </p:spPr>
          <p:txBody>
            <a:bodyPr/>
            <a:lstStyle/>
            <a:p/>
          </p:txBody>
        </p:sp>
        <p:sp>
          <p:nvSpPr>
            <p:cNvPr id="41" name="rc41"/>
            <p:cNvSpPr/>
            <p:nvPr/>
          </p:nvSpPr>
          <p:spPr>
            <a:xfrm>
              <a:off x="2410055" y="3713663"/>
              <a:ext cx="204851" cy="9675"/>
            </a:xfrm>
            <a:prstGeom prst="rect">
              <a:avLst/>
            </a:prstGeom>
            <a:solidFill>
              <a:srgbClr val="0058AB">
                <a:alpha val="100000"/>
              </a:srgbClr>
            </a:solidFill>
          </p:spPr>
          <p:txBody>
            <a:bodyPr/>
            <a:lstStyle/>
            <a:p/>
          </p:txBody>
        </p:sp>
        <p:sp>
          <p:nvSpPr>
            <p:cNvPr id="42" name="rc42"/>
            <p:cNvSpPr/>
            <p:nvPr/>
          </p:nvSpPr>
          <p:spPr>
            <a:xfrm>
              <a:off x="2410055" y="3723338"/>
              <a:ext cx="204851" cy="9675"/>
            </a:xfrm>
            <a:prstGeom prst="rect">
              <a:avLst/>
            </a:prstGeom>
            <a:solidFill>
              <a:srgbClr val="1CABE2">
                <a:alpha val="100000"/>
              </a:srgbClr>
            </a:solidFill>
          </p:spPr>
          <p:txBody>
            <a:bodyPr/>
            <a:lstStyle/>
            <a:p/>
          </p:txBody>
        </p:sp>
        <p:sp>
          <p:nvSpPr>
            <p:cNvPr id="43" name="rc43"/>
            <p:cNvSpPr/>
            <p:nvPr/>
          </p:nvSpPr>
          <p:spPr>
            <a:xfrm>
              <a:off x="2637667" y="3681999"/>
              <a:ext cx="204851" cy="1003387"/>
            </a:xfrm>
            <a:prstGeom prst="rect">
              <a:avLst/>
            </a:prstGeom>
            <a:solidFill>
              <a:srgbClr val="80BD41">
                <a:alpha val="100000"/>
              </a:srgbClr>
            </a:solidFill>
          </p:spPr>
          <p:txBody>
            <a:bodyPr/>
            <a:lstStyle/>
            <a:p/>
          </p:txBody>
        </p:sp>
        <p:sp>
          <p:nvSpPr>
            <p:cNvPr id="44" name="rc44"/>
            <p:cNvSpPr/>
            <p:nvPr/>
          </p:nvSpPr>
          <p:spPr>
            <a:xfrm>
              <a:off x="2637667" y="3661594"/>
              <a:ext cx="204851" cy="20405"/>
            </a:xfrm>
            <a:prstGeom prst="rect">
              <a:avLst/>
            </a:prstGeom>
            <a:solidFill>
              <a:srgbClr val="0058AB">
                <a:alpha val="100000"/>
              </a:srgbClr>
            </a:solidFill>
          </p:spPr>
          <p:txBody>
            <a:bodyPr/>
            <a:lstStyle/>
            <a:p/>
          </p:txBody>
        </p:sp>
        <p:sp>
          <p:nvSpPr>
            <p:cNvPr id="45" name="rc45"/>
            <p:cNvSpPr/>
            <p:nvPr/>
          </p:nvSpPr>
          <p:spPr>
            <a:xfrm>
              <a:off x="2637667" y="3681999"/>
              <a:ext cx="204851" cy="0"/>
            </a:xfrm>
            <a:prstGeom prst="rect">
              <a:avLst/>
            </a:prstGeom>
            <a:solidFill>
              <a:srgbClr val="1CABE2">
                <a:alpha val="100000"/>
              </a:srgbClr>
            </a:solidFill>
          </p:spPr>
          <p:txBody>
            <a:bodyPr/>
            <a:lstStyle/>
            <a:p/>
          </p:txBody>
        </p:sp>
        <p:sp>
          <p:nvSpPr>
            <p:cNvPr id="46" name="rc46"/>
            <p:cNvSpPr/>
            <p:nvPr/>
          </p:nvSpPr>
          <p:spPr>
            <a:xfrm>
              <a:off x="2865280" y="3583842"/>
              <a:ext cx="204851" cy="1101545"/>
            </a:xfrm>
            <a:prstGeom prst="rect">
              <a:avLst/>
            </a:prstGeom>
            <a:solidFill>
              <a:srgbClr val="80BD41">
                <a:alpha val="100000"/>
              </a:srgbClr>
            </a:solidFill>
          </p:spPr>
          <p:txBody>
            <a:bodyPr/>
            <a:lstStyle/>
            <a:p/>
          </p:txBody>
        </p:sp>
        <p:sp>
          <p:nvSpPr>
            <p:cNvPr id="47" name="rc47"/>
            <p:cNvSpPr/>
            <p:nvPr/>
          </p:nvSpPr>
          <p:spPr>
            <a:xfrm>
              <a:off x="2865280" y="3561325"/>
              <a:ext cx="204851" cy="11258"/>
            </a:xfrm>
            <a:prstGeom prst="rect">
              <a:avLst/>
            </a:prstGeom>
            <a:solidFill>
              <a:srgbClr val="0058AB">
                <a:alpha val="100000"/>
              </a:srgbClr>
            </a:solidFill>
          </p:spPr>
          <p:txBody>
            <a:bodyPr/>
            <a:lstStyle/>
            <a:p/>
          </p:txBody>
        </p:sp>
        <p:sp>
          <p:nvSpPr>
            <p:cNvPr id="48" name="rc48"/>
            <p:cNvSpPr/>
            <p:nvPr/>
          </p:nvSpPr>
          <p:spPr>
            <a:xfrm>
              <a:off x="2865280" y="3572583"/>
              <a:ext cx="204851" cy="11258"/>
            </a:xfrm>
            <a:prstGeom prst="rect">
              <a:avLst/>
            </a:prstGeom>
            <a:solidFill>
              <a:srgbClr val="1CABE2">
                <a:alpha val="100000"/>
              </a:srgbClr>
            </a:solidFill>
          </p:spPr>
          <p:txBody>
            <a:bodyPr/>
            <a:lstStyle/>
            <a:p/>
          </p:txBody>
        </p:sp>
        <p:sp>
          <p:nvSpPr>
            <p:cNvPr id="49" name="rc49"/>
            <p:cNvSpPr/>
            <p:nvPr/>
          </p:nvSpPr>
          <p:spPr>
            <a:xfrm>
              <a:off x="3092892" y="3488499"/>
              <a:ext cx="204851" cy="1196888"/>
            </a:xfrm>
            <a:prstGeom prst="rect">
              <a:avLst/>
            </a:prstGeom>
            <a:solidFill>
              <a:srgbClr val="80BD41">
                <a:alpha val="100000"/>
              </a:srgbClr>
            </a:solidFill>
          </p:spPr>
          <p:txBody>
            <a:bodyPr/>
            <a:lstStyle/>
            <a:p/>
          </p:txBody>
        </p:sp>
        <p:sp>
          <p:nvSpPr>
            <p:cNvPr id="50" name="rc50"/>
            <p:cNvSpPr/>
            <p:nvPr/>
          </p:nvSpPr>
          <p:spPr>
            <a:xfrm>
              <a:off x="3092892" y="3464047"/>
              <a:ext cx="204851" cy="12137"/>
            </a:xfrm>
            <a:prstGeom prst="rect">
              <a:avLst/>
            </a:prstGeom>
            <a:solidFill>
              <a:srgbClr val="0058AB">
                <a:alpha val="100000"/>
              </a:srgbClr>
            </a:solidFill>
          </p:spPr>
          <p:txBody>
            <a:bodyPr/>
            <a:lstStyle/>
            <a:p/>
          </p:txBody>
        </p:sp>
        <p:sp>
          <p:nvSpPr>
            <p:cNvPr id="51" name="rc51"/>
            <p:cNvSpPr/>
            <p:nvPr/>
          </p:nvSpPr>
          <p:spPr>
            <a:xfrm>
              <a:off x="3092892" y="3476185"/>
              <a:ext cx="204851" cy="12313"/>
            </a:xfrm>
            <a:prstGeom prst="rect">
              <a:avLst/>
            </a:prstGeom>
            <a:solidFill>
              <a:srgbClr val="1CABE2">
                <a:alpha val="100000"/>
              </a:srgbClr>
            </a:solidFill>
          </p:spPr>
          <p:txBody>
            <a:bodyPr/>
            <a:lstStyle/>
            <a:p/>
          </p:txBody>
        </p:sp>
        <p:sp>
          <p:nvSpPr>
            <p:cNvPr id="52" name="rc52"/>
            <p:cNvSpPr/>
            <p:nvPr/>
          </p:nvSpPr>
          <p:spPr>
            <a:xfrm>
              <a:off x="3320505" y="3422533"/>
              <a:ext cx="204851" cy="1262854"/>
            </a:xfrm>
            <a:prstGeom prst="rect">
              <a:avLst/>
            </a:prstGeom>
            <a:solidFill>
              <a:srgbClr val="80BD41">
                <a:alpha val="100000"/>
              </a:srgbClr>
            </a:solidFill>
          </p:spPr>
          <p:txBody>
            <a:bodyPr/>
            <a:lstStyle/>
            <a:p/>
          </p:txBody>
        </p:sp>
        <p:sp>
          <p:nvSpPr>
            <p:cNvPr id="53" name="rc53"/>
            <p:cNvSpPr/>
            <p:nvPr/>
          </p:nvSpPr>
          <p:spPr>
            <a:xfrm>
              <a:off x="3320505" y="3396850"/>
              <a:ext cx="204851" cy="12841"/>
            </a:xfrm>
            <a:prstGeom prst="rect">
              <a:avLst/>
            </a:prstGeom>
            <a:solidFill>
              <a:srgbClr val="0058AB">
                <a:alpha val="100000"/>
              </a:srgbClr>
            </a:solidFill>
          </p:spPr>
          <p:txBody>
            <a:bodyPr/>
            <a:lstStyle/>
            <a:p/>
          </p:txBody>
        </p:sp>
        <p:sp>
          <p:nvSpPr>
            <p:cNvPr id="54" name="rc54"/>
            <p:cNvSpPr/>
            <p:nvPr/>
          </p:nvSpPr>
          <p:spPr>
            <a:xfrm>
              <a:off x="3320505" y="3409691"/>
              <a:ext cx="204851" cy="12841"/>
            </a:xfrm>
            <a:prstGeom prst="rect">
              <a:avLst/>
            </a:prstGeom>
            <a:solidFill>
              <a:srgbClr val="1CABE2">
                <a:alpha val="100000"/>
              </a:srgbClr>
            </a:solidFill>
          </p:spPr>
          <p:txBody>
            <a:bodyPr/>
            <a:lstStyle/>
            <a:p/>
          </p:txBody>
        </p:sp>
        <p:sp>
          <p:nvSpPr>
            <p:cNvPr id="55" name="rc55"/>
            <p:cNvSpPr/>
            <p:nvPr/>
          </p:nvSpPr>
          <p:spPr>
            <a:xfrm>
              <a:off x="3548117" y="3425699"/>
              <a:ext cx="204851" cy="1259687"/>
            </a:xfrm>
            <a:prstGeom prst="rect">
              <a:avLst/>
            </a:prstGeom>
            <a:solidFill>
              <a:srgbClr val="80BD41">
                <a:alpha val="100000"/>
              </a:srgbClr>
            </a:solidFill>
          </p:spPr>
          <p:txBody>
            <a:bodyPr/>
            <a:lstStyle/>
            <a:p/>
          </p:txBody>
        </p:sp>
        <p:sp>
          <p:nvSpPr>
            <p:cNvPr id="56" name="rc56"/>
            <p:cNvSpPr/>
            <p:nvPr/>
          </p:nvSpPr>
          <p:spPr>
            <a:xfrm>
              <a:off x="3548117" y="3373278"/>
              <a:ext cx="204851" cy="39403"/>
            </a:xfrm>
            <a:prstGeom prst="rect">
              <a:avLst/>
            </a:prstGeom>
            <a:solidFill>
              <a:srgbClr val="0058AB">
                <a:alpha val="100000"/>
              </a:srgbClr>
            </a:solidFill>
          </p:spPr>
          <p:txBody>
            <a:bodyPr/>
            <a:lstStyle/>
            <a:p/>
          </p:txBody>
        </p:sp>
        <p:sp>
          <p:nvSpPr>
            <p:cNvPr id="57" name="rc57"/>
            <p:cNvSpPr/>
            <p:nvPr/>
          </p:nvSpPr>
          <p:spPr>
            <a:xfrm>
              <a:off x="3548117" y="3412682"/>
              <a:ext cx="204851" cy="13017"/>
            </a:xfrm>
            <a:prstGeom prst="rect">
              <a:avLst/>
            </a:prstGeom>
            <a:solidFill>
              <a:srgbClr val="1CABE2">
                <a:alpha val="100000"/>
              </a:srgbClr>
            </a:solidFill>
          </p:spPr>
          <p:txBody>
            <a:bodyPr/>
            <a:lstStyle/>
            <a:p/>
          </p:txBody>
        </p:sp>
        <p:sp>
          <p:nvSpPr>
            <p:cNvPr id="58" name="rc58"/>
            <p:cNvSpPr/>
            <p:nvPr/>
          </p:nvSpPr>
          <p:spPr>
            <a:xfrm>
              <a:off x="3775730" y="3410219"/>
              <a:ext cx="204851" cy="1275167"/>
            </a:xfrm>
            <a:prstGeom prst="rect">
              <a:avLst/>
            </a:prstGeom>
            <a:solidFill>
              <a:srgbClr val="80BD41">
                <a:alpha val="100000"/>
              </a:srgbClr>
            </a:solidFill>
          </p:spPr>
          <p:txBody>
            <a:bodyPr/>
            <a:lstStyle/>
            <a:p/>
          </p:txBody>
        </p:sp>
        <p:sp>
          <p:nvSpPr>
            <p:cNvPr id="59" name="rc59"/>
            <p:cNvSpPr/>
            <p:nvPr/>
          </p:nvSpPr>
          <p:spPr>
            <a:xfrm>
              <a:off x="3775730" y="3357094"/>
              <a:ext cx="204851" cy="39931"/>
            </a:xfrm>
            <a:prstGeom prst="rect">
              <a:avLst/>
            </a:prstGeom>
            <a:solidFill>
              <a:srgbClr val="0058AB">
                <a:alpha val="100000"/>
              </a:srgbClr>
            </a:solidFill>
          </p:spPr>
          <p:txBody>
            <a:bodyPr/>
            <a:lstStyle/>
            <a:p/>
          </p:txBody>
        </p:sp>
        <p:sp>
          <p:nvSpPr>
            <p:cNvPr id="60" name="rc60"/>
            <p:cNvSpPr/>
            <p:nvPr/>
          </p:nvSpPr>
          <p:spPr>
            <a:xfrm>
              <a:off x="3775730" y="3397026"/>
              <a:ext cx="204851" cy="13193"/>
            </a:xfrm>
            <a:prstGeom prst="rect">
              <a:avLst/>
            </a:prstGeom>
            <a:solidFill>
              <a:srgbClr val="1CABE2">
                <a:alpha val="100000"/>
              </a:srgbClr>
            </a:solidFill>
          </p:spPr>
          <p:txBody>
            <a:bodyPr/>
            <a:lstStyle/>
            <a:p/>
          </p:txBody>
        </p:sp>
        <p:sp>
          <p:nvSpPr>
            <p:cNvPr id="61" name="rc61"/>
            <p:cNvSpPr/>
            <p:nvPr/>
          </p:nvSpPr>
          <p:spPr>
            <a:xfrm>
              <a:off x="4003342" y="3365010"/>
              <a:ext cx="204851" cy="1320376"/>
            </a:xfrm>
            <a:prstGeom prst="rect">
              <a:avLst/>
            </a:prstGeom>
            <a:solidFill>
              <a:srgbClr val="80BD41">
                <a:alpha val="100000"/>
              </a:srgbClr>
            </a:solidFill>
          </p:spPr>
          <p:txBody>
            <a:bodyPr/>
            <a:lstStyle/>
            <a:p/>
          </p:txBody>
        </p:sp>
        <p:sp>
          <p:nvSpPr>
            <p:cNvPr id="62" name="rc62"/>
            <p:cNvSpPr/>
            <p:nvPr/>
          </p:nvSpPr>
          <p:spPr>
            <a:xfrm>
              <a:off x="4003342" y="3351641"/>
              <a:ext cx="204851" cy="13369"/>
            </a:xfrm>
            <a:prstGeom prst="rect">
              <a:avLst/>
            </a:prstGeom>
            <a:solidFill>
              <a:srgbClr val="0058AB">
                <a:alpha val="100000"/>
              </a:srgbClr>
            </a:solidFill>
          </p:spPr>
          <p:txBody>
            <a:bodyPr/>
            <a:lstStyle/>
            <a:p/>
          </p:txBody>
        </p:sp>
        <p:sp>
          <p:nvSpPr>
            <p:cNvPr id="63" name="rc63"/>
            <p:cNvSpPr/>
            <p:nvPr/>
          </p:nvSpPr>
          <p:spPr>
            <a:xfrm>
              <a:off x="4003342" y="3365010"/>
              <a:ext cx="204851" cy="0"/>
            </a:xfrm>
            <a:prstGeom prst="rect">
              <a:avLst/>
            </a:prstGeom>
            <a:solidFill>
              <a:srgbClr val="1CABE2">
                <a:alpha val="100000"/>
              </a:srgbClr>
            </a:solidFill>
          </p:spPr>
          <p:txBody>
            <a:bodyPr/>
            <a:lstStyle/>
            <a:p/>
          </p:txBody>
        </p:sp>
        <p:sp>
          <p:nvSpPr>
            <p:cNvPr id="64" name="rc64"/>
            <p:cNvSpPr/>
            <p:nvPr/>
          </p:nvSpPr>
          <p:spPr>
            <a:xfrm>
              <a:off x="4230955" y="3385943"/>
              <a:ext cx="204851" cy="1299443"/>
            </a:xfrm>
            <a:prstGeom prst="rect">
              <a:avLst/>
            </a:prstGeom>
            <a:solidFill>
              <a:srgbClr val="80BD41">
                <a:alpha val="100000"/>
              </a:srgbClr>
            </a:solidFill>
          </p:spPr>
          <p:txBody>
            <a:bodyPr/>
            <a:lstStyle/>
            <a:p/>
          </p:txBody>
        </p:sp>
        <p:sp>
          <p:nvSpPr>
            <p:cNvPr id="65" name="rc65"/>
            <p:cNvSpPr/>
            <p:nvPr/>
          </p:nvSpPr>
          <p:spPr>
            <a:xfrm>
              <a:off x="4230955" y="3372750"/>
              <a:ext cx="204851" cy="13193"/>
            </a:xfrm>
            <a:prstGeom prst="rect">
              <a:avLst/>
            </a:prstGeom>
            <a:solidFill>
              <a:srgbClr val="0058AB">
                <a:alpha val="100000"/>
              </a:srgbClr>
            </a:solidFill>
          </p:spPr>
          <p:txBody>
            <a:bodyPr/>
            <a:lstStyle/>
            <a:p/>
          </p:txBody>
        </p:sp>
        <p:sp>
          <p:nvSpPr>
            <p:cNvPr id="66" name="rc66"/>
            <p:cNvSpPr/>
            <p:nvPr/>
          </p:nvSpPr>
          <p:spPr>
            <a:xfrm>
              <a:off x="4230955" y="3385943"/>
              <a:ext cx="204851" cy="0"/>
            </a:xfrm>
            <a:prstGeom prst="rect">
              <a:avLst/>
            </a:prstGeom>
            <a:solidFill>
              <a:srgbClr val="1CABE2">
                <a:alpha val="100000"/>
              </a:srgbClr>
            </a:solidFill>
          </p:spPr>
          <p:txBody>
            <a:bodyPr/>
            <a:lstStyle/>
            <a:p/>
          </p:txBody>
        </p:sp>
        <p:sp>
          <p:nvSpPr>
            <p:cNvPr id="67" name="rc67"/>
            <p:cNvSpPr/>
            <p:nvPr/>
          </p:nvSpPr>
          <p:spPr>
            <a:xfrm>
              <a:off x="4458568" y="3415848"/>
              <a:ext cx="204851" cy="1269538"/>
            </a:xfrm>
            <a:prstGeom prst="rect">
              <a:avLst/>
            </a:prstGeom>
            <a:solidFill>
              <a:srgbClr val="80BD41">
                <a:alpha val="100000"/>
              </a:srgbClr>
            </a:solidFill>
          </p:spPr>
          <p:txBody>
            <a:bodyPr/>
            <a:lstStyle/>
            <a:p/>
          </p:txBody>
        </p:sp>
        <p:sp>
          <p:nvSpPr>
            <p:cNvPr id="68" name="rc68"/>
            <p:cNvSpPr/>
            <p:nvPr/>
          </p:nvSpPr>
          <p:spPr>
            <a:xfrm>
              <a:off x="4458568" y="3403007"/>
              <a:ext cx="204851" cy="12841"/>
            </a:xfrm>
            <a:prstGeom prst="rect">
              <a:avLst/>
            </a:prstGeom>
            <a:solidFill>
              <a:srgbClr val="0058AB">
                <a:alpha val="100000"/>
              </a:srgbClr>
            </a:solidFill>
          </p:spPr>
          <p:txBody>
            <a:bodyPr/>
            <a:lstStyle/>
            <a:p/>
          </p:txBody>
        </p:sp>
        <p:sp>
          <p:nvSpPr>
            <p:cNvPr id="69" name="rc69"/>
            <p:cNvSpPr/>
            <p:nvPr/>
          </p:nvSpPr>
          <p:spPr>
            <a:xfrm>
              <a:off x="4458568" y="3415848"/>
              <a:ext cx="204851" cy="0"/>
            </a:xfrm>
            <a:prstGeom prst="rect">
              <a:avLst/>
            </a:prstGeom>
            <a:solidFill>
              <a:srgbClr val="1CABE2">
                <a:alpha val="100000"/>
              </a:srgbClr>
            </a:solidFill>
          </p:spPr>
          <p:txBody>
            <a:bodyPr/>
            <a:lstStyle/>
            <a:p/>
          </p:txBody>
        </p:sp>
        <p:sp>
          <p:nvSpPr>
            <p:cNvPr id="70" name="rc70"/>
            <p:cNvSpPr/>
            <p:nvPr/>
          </p:nvSpPr>
          <p:spPr>
            <a:xfrm>
              <a:off x="4686180" y="3451558"/>
              <a:ext cx="204851" cy="1233829"/>
            </a:xfrm>
            <a:prstGeom prst="rect">
              <a:avLst/>
            </a:prstGeom>
            <a:solidFill>
              <a:srgbClr val="80BD41">
                <a:alpha val="100000"/>
              </a:srgbClr>
            </a:solidFill>
          </p:spPr>
          <p:txBody>
            <a:bodyPr/>
            <a:lstStyle/>
            <a:p/>
          </p:txBody>
        </p:sp>
        <p:sp>
          <p:nvSpPr>
            <p:cNvPr id="71" name="rc71"/>
            <p:cNvSpPr/>
            <p:nvPr/>
          </p:nvSpPr>
          <p:spPr>
            <a:xfrm>
              <a:off x="4686180" y="3439068"/>
              <a:ext cx="204851" cy="12489"/>
            </a:xfrm>
            <a:prstGeom prst="rect">
              <a:avLst/>
            </a:prstGeom>
            <a:solidFill>
              <a:srgbClr val="0058AB">
                <a:alpha val="100000"/>
              </a:srgbClr>
            </a:solidFill>
          </p:spPr>
          <p:txBody>
            <a:bodyPr/>
            <a:lstStyle/>
            <a:p/>
          </p:txBody>
        </p:sp>
        <p:sp>
          <p:nvSpPr>
            <p:cNvPr id="72" name="rc72"/>
            <p:cNvSpPr/>
            <p:nvPr/>
          </p:nvSpPr>
          <p:spPr>
            <a:xfrm>
              <a:off x="4686180" y="3451558"/>
              <a:ext cx="204851" cy="0"/>
            </a:xfrm>
            <a:prstGeom prst="rect">
              <a:avLst/>
            </a:prstGeom>
            <a:solidFill>
              <a:srgbClr val="1CABE2">
                <a:alpha val="100000"/>
              </a:srgbClr>
            </a:solidFill>
          </p:spPr>
          <p:txBody>
            <a:bodyPr/>
            <a:lstStyle/>
            <a:p/>
          </p:txBody>
        </p:sp>
        <p:sp>
          <p:nvSpPr>
            <p:cNvPr id="73" name="rc73"/>
            <p:cNvSpPr/>
            <p:nvPr/>
          </p:nvSpPr>
          <p:spPr>
            <a:xfrm>
              <a:off x="4913793" y="3507497"/>
              <a:ext cx="204851" cy="1177889"/>
            </a:xfrm>
            <a:prstGeom prst="rect">
              <a:avLst/>
            </a:prstGeom>
            <a:solidFill>
              <a:srgbClr val="80BD41">
                <a:alpha val="100000"/>
              </a:srgbClr>
            </a:solidFill>
          </p:spPr>
          <p:txBody>
            <a:bodyPr/>
            <a:lstStyle/>
            <a:p/>
          </p:txBody>
        </p:sp>
        <p:sp>
          <p:nvSpPr>
            <p:cNvPr id="74" name="rc74"/>
            <p:cNvSpPr/>
            <p:nvPr/>
          </p:nvSpPr>
          <p:spPr>
            <a:xfrm>
              <a:off x="4913793" y="3483397"/>
              <a:ext cx="204851" cy="11961"/>
            </a:xfrm>
            <a:prstGeom prst="rect">
              <a:avLst/>
            </a:prstGeom>
            <a:solidFill>
              <a:srgbClr val="0058AB">
                <a:alpha val="100000"/>
              </a:srgbClr>
            </a:solidFill>
          </p:spPr>
          <p:txBody>
            <a:bodyPr/>
            <a:lstStyle/>
            <a:p/>
          </p:txBody>
        </p:sp>
        <p:sp>
          <p:nvSpPr>
            <p:cNvPr id="75" name="rc75"/>
            <p:cNvSpPr/>
            <p:nvPr/>
          </p:nvSpPr>
          <p:spPr>
            <a:xfrm>
              <a:off x="4913793" y="3495359"/>
              <a:ext cx="204851" cy="12137"/>
            </a:xfrm>
            <a:prstGeom prst="rect">
              <a:avLst/>
            </a:prstGeom>
            <a:solidFill>
              <a:srgbClr val="1CABE2">
                <a:alpha val="100000"/>
              </a:srgbClr>
            </a:solidFill>
          </p:spPr>
          <p:txBody>
            <a:bodyPr/>
            <a:lstStyle/>
            <a:p/>
          </p:txBody>
        </p:sp>
        <p:sp>
          <p:nvSpPr>
            <p:cNvPr id="76" name="rc76"/>
            <p:cNvSpPr/>
            <p:nvPr/>
          </p:nvSpPr>
          <p:spPr>
            <a:xfrm>
              <a:off x="5141405" y="3559038"/>
              <a:ext cx="204851" cy="1126348"/>
            </a:xfrm>
            <a:prstGeom prst="rect">
              <a:avLst/>
            </a:prstGeom>
            <a:solidFill>
              <a:srgbClr val="80BD41">
                <a:alpha val="100000"/>
              </a:srgbClr>
            </a:solidFill>
          </p:spPr>
          <p:txBody>
            <a:bodyPr/>
            <a:lstStyle/>
            <a:p/>
          </p:txBody>
        </p:sp>
        <p:sp>
          <p:nvSpPr>
            <p:cNvPr id="77" name="rc77"/>
            <p:cNvSpPr/>
            <p:nvPr/>
          </p:nvSpPr>
          <p:spPr>
            <a:xfrm>
              <a:off x="5141405" y="3535994"/>
              <a:ext cx="204851" cy="11434"/>
            </a:xfrm>
            <a:prstGeom prst="rect">
              <a:avLst/>
            </a:prstGeom>
            <a:solidFill>
              <a:srgbClr val="0058AB">
                <a:alpha val="100000"/>
              </a:srgbClr>
            </a:solidFill>
          </p:spPr>
          <p:txBody>
            <a:bodyPr/>
            <a:lstStyle/>
            <a:p/>
          </p:txBody>
        </p:sp>
        <p:sp>
          <p:nvSpPr>
            <p:cNvPr id="78" name="rc78"/>
            <p:cNvSpPr/>
            <p:nvPr/>
          </p:nvSpPr>
          <p:spPr>
            <a:xfrm>
              <a:off x="5141405" y="3547428"/>
              <a:ext cx="204851" cy="11610"/>
            </a:xfrm>
            <a:prstGeom prst="rect">
              <a:avLst/>
            </a:prstGeom>
            <a:solidFill>
              <a:srgbClr val="1CABE2">
                <a:alpha val="100000"/>
              </a:srgbClr>
            </a:solidFill>
          </p:spPr>
          <p:txBody>
            <a:bodyPr/>
            <a:lstStyle/>
            <a:p/>
          </p:txBody>
        </p:sp>
        <p:sp>
          <p:nvSpPr>
            <p:cNvPr id="79" name="rc79"/>
            <p:cNvSpPr/>
            <p:nvPr/>
          </p:nvSpPr>
          <p:spPr>
            <a:xfrm>
              <a:off x="5369018" y="3598970"/>
              <a:ext cx="204851" cy="1086416"/>
            </a:xfrm>
            <a:prstGeom prst="rect">
              <a:avLst/>
            </a:prstGeom>
            <a:solidFill>
              <a:srgbClr val="80BD41">
                <a:alpha val="100000"/>
              </a:srgbClr>
            </a:solidFill>
          </p:spPr>
          <p:txBody>
            <a:bodyPr/>
            <a:lstStyle/>
            <a:p/>
          </p:txBody>
        </p:sp>
        <p:sp>
          <p:nvSpPr>
            <p:cNvPr id="80" name="rc80"/>
            <p:cNvSpPr/>
            <p:nvPr/>
          </p:nvSpPr>
          <p:spPr>
            <a:xfrm>
              <a:off x="5369018" y="3576805"/>
              <a:ext cx="204851" cy="11082"/>
            </a:xfrm>
            <a:prstGeom prst="rect">
              <a:avLst/>
            </a:prstGeom>
            <a:solidFill>
              <a:srgbClr val="0058AB">
                <a:alpha val="100000"/>
              </a:srgbClr>
            </a:solidFill>
          </p:spPr>
          <p:txBody>
            <a:bodyPr/>
            <a:lstStyle/>
            <a:p/>
          </p:txBody>
        </p:sp>
        <p:sp>
          <p:nvSpPr>
            <p:cNvPr id="81" name="rc81"/>
            <p:cNvSpPr/>
            <p:nvPr/>
          </p:nvSpPr>
          <p:spPr>
            <a:xfrm>
              <a:off x="5369018" y="3587888"/>
              <a:ext cx="204851" cy="11082"/>
            </a:xfrm>
            <a:prstGeom prst="rect">
              <a:avLst/>
            </a:prstGeom>
            <a:solidFill>
              <a:srgbClr val="1CABE2">
                <a:alpha val="100000"/>
              </a:srgbClr>
            </a:solidFill>
          </p:spPr>
          <p:txBody>
            <a:bodyPr/>
            <a:lstStyle/>
            <a:p/>
          </p:txBody>
        </p:sp>
        <p:sp>
          <p:nvSpPr>
            <p:cNvPr id="82" name="rc82"/>
            <p:cNvSpPr/>
            <p:nvPr/>
          </p:nvSpPr>
          <p:spPr>
            <a:xfrm>
              <a:off x="5596630" y="3631513"/>
              <a:ext cx="204851" cy="1053873"/>
            </a:xfrm>
            <a:prstGeom prst="rect">
              <a:avLst/>
            </a:prstGeom>
            <a:solidFill>
              <a:srgbClr val="80BD41">
                <a:alpha val="100000"/>
              </a:srgbClr>
            </a:solidFill>
          </p:spPr>
          <p:txBody>
            <a:bodyPr/>
            <a:lstStyle/>
            <a:p/>
          </p:txBody>
        </p:sp>
        <p:sp>
          <p:nvSpPr>
            <p:cNvPr id="83" name="rc83"/>
            <p:cNvSpPr/>
            <p:nvPr/>
          </p:nvSpPr>
          <p:spPr>
            <a:xfrm>
              <a:off x="5596630" y="3610052"/>
              <a:ext cx="204851" cy="21460"/>
            </a:xfrm>
            <a:prstGeom prst="rect">
              <a:avLst/>
            </a:prstGeom>
            <a:solidFill>
              <a:srgbClr val="0058AB">
                <a:alpha val="100000"/>
              </a:srgbClr>
            </a:solidFill>
          </p:spPr>
          <p:txBody>
            <a:bodyPr/>
            <a:lstStyle/>
            <a:p/>
          </p:txBody>
        </p:sp>
        <p:sp>
          <p:nvSpPr>
            <p:cNvPr id="84" name="rc84"/>
            <p:cNvSpPr/>
            <p:nvPr/>
          </p:nvSpPr>
          <p:spPr>
            <a:xfrm>
              <a:off x="5596630" y="3631513"/>
              <a:ext cx="204851" cy="0"/>
            </a:xfrm>
            <a:prstGeom prst="rect">
              <a:avLst/>
            </a:prstGeom>
            <a:solidFill>
              <a:srgbClr val="1CABE2">
                <a:alpha val="100000"/>
              </a:srgbClr>
            </a:solidFill>
          </p:spPr>
          <p:txBody>
            <a:bodyPr/>
            <a:lstStyle/>
            <a:p/>
          </p:txBody>
        </p:sp>
        <p:sp>
          <p:nvSpPr>
            <p:cNvPr id="85" name="rc85"/>
            <p:cNvSpPr/>
            <p:nvPr/>
          </p:nvSpPr>
          <p:spPr>
            <a:xfrm>
              <a:off x="5824243" y="3642068"/>
              <a:ext cx="204851" cy="1043319"/>
            </a:xfrm>
            <a:prstGeom prst="rect">
              <a:avLst/>
            </a:prstGeom>
            <a:solidFill>
              <a:srgbClr val="80BD41">
                <a:alpha val="100000"/>
              </a:srgbClr>
            </a:solidFill>
          </p:spPr>
          <p:txBody>
            <a:bodyPr/>
            <a:lstStyle/>
            <a:p/>
          </p:txBody>
        </p:sp>
        <p:sp>
          <p:nvSpPr>
            <p:cNvPr id="86" name="rc86"/>
            <p:cNvSpPr/>
            <p:nvPr/>
          </p:nvSpPr>
          <p:spPr>
            <a:xfrm>
              <a:off x="5824243" y="3620783"/>
              <a:ext cx="204851" cy="21285"/>
            </a:xfrm>
            <a:prstGeom prst="rect">
              <a:avLst/>
            </a:prstGeom>
            <a:solidFill>
              <a:srgbClr val="0058AB">
                <a:alpha val="100000"/>
              </a:srgbClr>
            </a:solidFill>
          </p:spPr>
          <p:txBody>
            <a:bodyPr/>
            <a:lstStyle/>
            <a:p/>
          </p:txBody>
        </p:sp>
        <p:sp>
          <p:nvSpPr>
            <p:cNvPr id="87" name="rc87"/>
            <p:cNvSpPr/>
            <p:nvPr/>
          </p:nvSpPr>
          <p:spPr>
            <a:xfrm>
              <a:off x="5824243" y="3642068"/>
              <a:ext cx="204851" cy="0"/>
            </a:xfrm>
            <a:prstGeom prst="rect">
              <a:avLst/>
            </a:prstGeom>
            <a:solidFill>
              <a:srgbClr val="1CABE2">
                <a:alpha val="100000"/>
              </a:srgbClr>
            </a:solidFill>
          </p:spPr>
          <p:txBody>
            <a:bodyPr/>
            <a:lstStyle/>
            <a:p/>
          </p:txBody>
        </p:sp>
        <p:sp>
          <p:nvSpPr>
            <p:cNvPr id="88" name="rc88"/>
            <p:cNvSpPr/>
            <p:nvPr/>
          </p:nvSpPr>
          <p:spPr>
            <a:xfrm>
              <a:off x="6051856" y="3680944"/>
              <a:ext cx="204851" cy="1004443"/>
            </a:xfrm>
            <a:prstGeom prst="rect">
              <a:avLst/>
            </a:prstGeom>
            <a:solidFill>
              <a:srgbClr val="80BD41">
                <a:alpha val="100000"/>
              </a:srgbClr>
            </a:solidFill>
          </p:spPr>
          <p:txBody>
            <a:bodyPr/>
            <a:lstStyle/>
            <a:p/>
          </p:txBody>
        </p:sp>
        <p:sp>
          <p:nvSpPr>
            <p:cNvPr id="89" name="rc89"/>
            <p:cNvSpPr/>
            <p:nvPr/>
          </p:nvSpPr>
          <p:spPr>
            <a:xfrm>
              <a:off x="6051856" y="3628171"/>
              <a:ext cx="204851" cy="31663"/>
            </a:xfrm>
            <a:prstGeom prst="rect">
              <a:avLst/>
            </a:prstGeom>
            <a:solidFill>
              <a:srgbClr val="0058AB">
                <a:alpha val="100000"/>
              </a:srgbClr>
            </a:solidFill>
          </p:spPr>
          <p:txBody>
            <a:bodyPr/>
            <a:lstStyle/>
            <a:p/>
          </p:txBody>
        </p:sp>
        <p:sp>
          <p:nvSpPr>
            <p:cNvPr id="90" name="rc90"/>
            <p:cNvSpPr/>
            <p:nvPr/>
          </p:nvSpPr>
          <p:spPr>
            <a:xfrm>
              <a:off x="6051856" y="3659835"/>
              <a:ext cx="204851" cy="21109"/>
            </a:xfrm>
            <a:prstGeom prst="rect">
              <a:avLst/>
            </a:prstGeom>
            <a:solidFill>
              <a:srgbClr val="1CABE2">
                <a:alpha val="100000"/>
              </a:srgbClr>
            </a:solidFill>
          </p:spPr>
          <p:txBody>
            <a:bodyPr/>
            <a:lstStyle/>
            <a:p/>
          </p:txBody>
        </p:sp>
        <p:sp>
          <p:nvSpPr>
            <p:cNvPr id="91" name="rc91"/>
            <p:cNvSpPr/>
            <p:nvPr/>
          </p:nvSpPr>
          <p:spPr>
            <a:xfrm>
              <a:off x="6279468" y="3659835"/>
              <a:ext cx="204851" cy="1025552"/>
            </a:xfrm>
            <a:prstGeom prst="rect">
              <a:avLst/>
            </a:prstGeom>
            <a:solidFill>
              <a:srgbClr val="80BD41">
                <a:alpha val="100000"/>
              </a:srgbClr>
            </a:solidFill>
          </p:spPr>
          <p:txBody>
            <a:bodyPr/>
            <a:lstStyle/>
            <a:p/>
          </p:txBody>
        </p:sp>
        <p:sp>
          <p:nvSpPr>
            <p:cNvPr id="92" name="rc92"/>
            <p:cNvSpPr/>
            <p:nvPr/>
          </p:nvSpPr>
          <p:spPr>
            <a:xfrm>
              <a:off x="6279468" y="3638901"/>
              <a:ext cx="204851" cy="10378"/>
            </a:xfrm>
            <a:prstGeom prst="rect">
              <a:avLst/>
            </a:prstGeom>
            <a:solidFill>
              <a:srgbClr val="0058AB">
                <a:alpha val="100000"/>
              </a:srgbClr>
            </a:solidFill>
          </p:spPr>
          <p:txBody>
            <a:bodyPr/>
            <a:lstStyle/>
            <a:p/>
          </p:txBody>
        </p:sp>
        <p:sp>
          <p:nvSpPr>
            <p:cNvPr id="93" name="rc93"/>
            <p:cNvSpPr/>
            <p:nvPr/>
          </p:nvSpPr>
          <p:spPr>
            <a:xfrm>
              <a:off x="6279468" y="3649280"/>
              <a:ext cx="204851" cy="10554"/>
            </a:xfrm>
            <a:prstGeom prst="rect">
              <a:avLst/>
            </a:prstGeom>
            <a:solidFill>
              <a:srgbClr val="1CABE2">
                <a:alpha val="100000"/>
              </a:srgbClr>
            </a:solidFill>
          </p:spPr>
          <p:txBody>
            <a:bodyPr/>
            <a:lstStyle/>
            <a:p/>
          </p:txBody>
        </p:sp>
        <p:sp>
          <p:nvSpPr>
            <p:cNvPr id="94" name="rc94"/>
            <p:cNvSpPr/>
            <p:nvPr/>
          </p:nvSpPr>
          <p:spPr>
            <a:xfrm>
              <a:off x="6507081" y="3689915"/>
              <a:ext cx="204851" cy="995471"/>
            </a:xfrm>
            <a:prstGeom prst="rect">
              <a:avLst/>
            </a:prstGeom>
            <a:solidFill>
              <a:srgbClr val="80BD41">
                <a:alpha val="100000"/>
              </a:srgbClr>
            </a:solidFill>
          </p:spPr>
          <p:txBody>
            <a:bodyPr/>
            <a:lstStyle/>
            <a:p/>
          </p:txBody>
        </p:sp>
        <p:sp>
          <p:nvSpPr>
            <p:cNvPr id="95" name="rc95"/>
            <p:cNvSpPr/>
            <p:nvPr/>
          </p:nvSpPr>
          <p:spPr>
            <a:xfrm>
              <a:off x="6507081" y="3669685"/>
              <a:ext cx="204851" cy="10202"/>
            </a:xfrm>
            <a:prstGeom prst="rect">
              <a:avLst/>
            </a:prstGeom>
            <a:solidFill>
              <a:srgbClr val="0058AB">
                <a:alpha val="100000"/>
              </a:srgbClr>
            </a:solidFill>
          </p:spPr>
          <p:txBody>
            <a:bodyPr/>
            <a:lstStyle/>
            <a:p/>
          </p:txBody>
        </p:sp>
        <p:sp>
          <p:nvSpPr>
            <p:cNvPr id="96" name="rc96"/>
            <p:cNvSpPr/>
            <p:nvPr/>
          </p:nvSpPr>
          <p:spPr>
            <a:xfrm>
              <a:off x="6507081" y="3679888"/>
              <a:ext cx="204851" cy="10026"/>
            </a:xfrm>
            <a:prstGeom prst="rect">
              <a:avLst/>
            </a:prstGeom>
            <a:solidFill>
              <a:srgbClr val="1CABE2">
                <a:alpha val="100000"/>
              </a:srgbClr>
            </a:solidFill>
          </p:spPr>
          <p:txBody>
            <a:bodyPr/>
            <a:lstStyle/>
            <a:p/>
          </p:txBody>
        </p:sp>
        <p:sp>
          <p:nvSpPr>
            <p:cNvPr id="97" name="rc97"/>
            <p:cNvSpPr/>
            <p:nvPr/>
          </p:nvSpPr>
          <p:spPr>
            <a:xfrm>
              <a:off x="6734693" y="3715950"/>
              <a:ext cx="204851" cy="969437"/>
            </a:xfrm>
            <a:prstGeom prst="rect">
              <a:avLst/>
            </a:prstGeom>
            <a:solidFill>
              <a:srgbClr val="80BD41">
                <a:alpha val="100000"/>
              </a:srgbClr>
            </a:solidFill>
          </p:spPr>
          <p:txBody>
            <a:bodyPr/>
            <a:lstStyle/>
            <a:p/>
          </p:txBody>
        </p:sp>
        <p:sp>
          <p:nvSpPr>
            <p:cNvPr id="98" name="rc98"/>
            <p:cNvSpPr/>
            <p:nvPr/>
          </p:nvSpPr>
          <p:spPr>
            <a:xfrm>
              <a:off x="6734693" y="3706099"/>
              <a:ext cx="204851" cy="9850"/>
            </a:xfrm>
            <a:prstGeom prst="rect">
              <a:avLst/>
            </a:prstGeom>
            <a:solidFill>
              <a:srgbClr val="0058AB">
                <a:alpha val="100000"/>
              </a:srgbClr>
            </a:solidFill>
          </p:spPr>
          <p:txBody>
            <a:bodyPr/>
            <a:lstStyle/>
            <a:p/>
          </p:txBody>
        </p:sp>
        <p:sp>
          <p:nvSpPr>
            <p:cNvPr id="99" name="rc99"/>
            <p:cNvSpPr/>
            <p:nvPr/>
          </p:nvSpPr>
          <p:spPr>
            <a:xfrm>
              <a:off x="6734693" y="3715950"/>
              <a:ext cx="204851" cy="0"/>
            </a:xfrm>
            <a:prstGeom prst="rect">
              <a:avLst/>
            </a:prstGeom>
            <a:solidFill>
              <a:srgbClr val="1CABE2">
                <a:alpha val="100000"/>
              </a:srgbClr>
            </a:solidFill>
          </p:spPr>
          <p:txBody>
            <a:bodyPr/>
            <a:lstStyle/>
            <a:p/>
          </p:txBody>
        </p:sp>
        <p:sp>
          <p:nvSpPr>
            <p:cNvPr id="100" name="rc100"/>
            <p:cNvSpPr/>
            <p:nvPr/>
          </p:nvSpPr>
          <p:spPr>
            <a:xfrm>
              <a:off x="6962306" y="3747965"/>
              <a:ext cx="204851" cy="937421"/>
            </a:xfrm>
            <a:prstGeom prst="rect">
              <a:avLst/>
            </a:prstGeom>
            <a:solidFill>
              <a:srgbClr val="80BD41">
                <a:alpha val="100000"/>
              </a:srgbClr>
            </a:solidFill>
          </p:spPr>
          <p:txBody>
            <a:bodyPr/>
            <a:lstStyle/>
            <a:p/>
          </p:txBody>
        </p:sp>
        <p:sp>
          <p:nvSpPr>
            <p:cNvPr id="101" name="rc101"/>
            <p:cNvSpPr/>
            <p:nvPr/>
          </p:nvSpPr>
          <p:spPr>
            <a:xfrm>
              <a:off x="6962306" y="3738466"/>
              <a:ext cx="204851" cy="9499"/>
            </a:xfrm>
            <a:prstGeom prst="rect">
              <a:avLst/>
            </a:prstGeom>
            <a:solidFill>
              <a:srgbClr val="0058AB">
                <a:alpha val="100000"/>
              </a:srgbClr>
            </a:solidFill>
          </p:spPr>
          <p:txBody>
            <a:bodyPr/>
            <a:lstStyle/>
            <a:p/>
          </p:txBody>
        </p:sp>
        <p:sp>
          <p:nvSpPr>
            <p:cNvPr id="102" name="rc102"/>
            <p:cNvSpPr/>
            <p:nvPr/>
          </p:nvSpPr>
          <p:spPr>
            <a:xfrm>
              <a:off x="6962306" y="3747965"/>
              <a:ext cx="204851" cy="0"/>
            </a:xfrm>
            <a:prstGeom prst="rect">
              <a:avLst/>
            </a:prstGeom>
            <a:solidFill>
              <a:srgbClr val="1CABE2">
                <a:alpha val="100000"/>
              </a:srgbClr>
            </a:solidFill>
          </p:spPr>
          <p:txBody>
            <a:bodyPr/>
            <a:lstStyle/>
            <a:p/>
          </p:txBody>
        </p:sp>
        <p:sp>
          <p:nvSpPr>
            <p:cNvPr id="103" name="rc103"/>
            <p:cNvSpPr/>
            <p:nvPr/>
          </p:nvSpPr>
          <p:spPr>
            <a:xfrm>
              <a:off x="7189918" y="3769602"/>
              <a:ext cx="204851" cy="9733"/>
            </a:xfrm>
            <a:prstGeom prst="rect">
              <a:avLst/>
            </a:prstGeom>
            <a:solidFill>
              <a:srgbClr val="F26A21">
                <a:alpha val="100000"/>
              </a:srgbClr>
            </a:solidFill>
          </p:spPr>
          <p:txBody>
            <a:bodyPr/>
            <a:lstStyle/>
            <a:p/>
          </p:txBody>
        </p:sp>
        <p:sp>
          <p:nvSpPr>
            <p:cNvPr id="104" name="rc104"/>
            <p:cNvSpPr/>
            <p:nvPr/>
          </p:nvSpPr>
          <p:spPr>
            <a:xfrm>
              <a:off x="7189918" y="3779336"/>
              <a:ext cx="204851" cy="906051"/>
            </a:xfrm>
            <a:prstGeom prst="rect">
              <a:avLst/>
            </a:prstGeom>
            <a:solidFill>
              <a:srgbClr val="FFC20E">
                <a:alpha val="100000"/>
              </a:srgbClr>
            </a:solidFill>
          </p:spPr>
          <p:txBody>
            <a:bodyPr/>
            <a:lstStyle/>
            <a:p/>
          </p:txBody>
        </p:sp>
        <p:sp>
          <p:nvSpPr>
            <p:cNvPr id="105" name="rc105"/>
            <p:cNvSpPr/>
            <p:nvPr/>
          </p:nvSpPr>
          <p:spPr>
            <a:xfrm>
              <a:off x="7417531" y="3795988"/>
              <a:ext cx="204851" cy="9973"/>
            </a:xfrm>
            <a:prstGeom prst="rect">
              <a:avLst/>
            </a:prstGeom>
            <a:solidFill>
              <a:srgbClr val="F26A21">
                <a:alpha val="100000"/>
              </a:srgbClr>
            </a:solidFill>
          </p:spPr>
          <p:txBody>
            <a:bodyPr/>
            <a:lstStyle/>
            <a:p/>
          </p:txBody>
        </p:sp>
        <p:sp>
          <p:nvSpPr>
            <p:cNvPr id="106" name="rc106"/>
            <p:cNvSpPr/>
            <p:nvPr/>
          </p:nvSpPr>
          <p:spPr>
            <a:xfrm>
              <a:off x="7417531" y="3805962"/>
              <a:ext cx="204851" cy="879424"/>
            </a:xfrm>
            <a:prstGeom prst="rect">
              <a:avLst/>
            </a:prstGeom>
            <a:solidFill>
              <a:srgbClr val="FFC20E">
                <a:alpha val="100000"/>
              </a:srgbClr>
            </a:solidFill>
          </p:spPr>
          <p:txBody>
            <a:bodyPr/>
            <a:lstStyle/>
            <a:p/>
          </p:txBody>
        </p:sp>
        <p:sp>
          <p:nvSpPr>
            <p:cNvPr id="107" name="rc107"/>
            <p:cNvSpPr/>
            <p:nvPr/>
          </p:nvSpPr>
          <p:spPr>
            <a:xfrm>
              <a:off x="7645143" y="3817449"/>
              <a:ext cx="204851" cy="10219"/>
            </a:xfrm>
            <a:prstGeom prst="rect">
              <a:avLst/>
            </a:prstGeom>
            <a:solidFill>
              <a:srgbClr val="F26A21">
                <a:alpha val="100000"/>
              </a:srgbClr>
            </a:solidFill>
          </p:spPr>
          <p:txBody>
            <a:bodyPr/>
            <a:lstStyle/>
            <a:p/>
          </p:txBody>
        </p:sp>
        <p:sp>
          <p:nvSpPr>
            <p:cNvPr id="108" name="rc108"/>
            <p:cNvSpPr/>
            <p:nvPr/>
          </p:nvSpPr>
          <p:spPr>
            <a:xfrm>
              <a:off x="7645143" y="3827669"/>
              <a:ext cx="204851" cy="857717"/>
            </a:xfrm>
            <a:prstGeom prst="rect">
              <a:avLst/>
            </a:prstGeom>
            <a:solidFill>
              <a:srgbClr val="FFC20E">
                <a:alpha val="100000"/>
              </a:srgbClr>
            </a:solidFill>
          </p:spPr>
          <p:txBody>
            <a:bodyPr/>
            <a:lstStyle/>
            <a:p/>
          </p:txBody>
        </p:sp>
        <p:sp>
          <p:nvSpPr>
            <p:cNvPr id="109" name="rc109"/>
            <p:cNvSpPr/>
            <p:nvPr/>
          </p:nvSpPr>
          <p:spPr>
            <a:xfrm>
              <a:off x="7872756" y="3833985"/>
              <a:ext cx="204851" cy="10472"/>
            </a:xfrm>
            <a:prstGeom prst="rect">
              <a:avLst/>
            </a:prstGeom>
            <a:solidFill>
              <a:srgbClr val="F26A21">
                <a:alpha val="100000"/>
              </a:srgbClr>
            </a:solidFill>
          </p:spPr>
          <p:txBody>
            <a:bodyPr/>
            <a:lstStyle/>
            <a:p/>
          </p:txBody>
        </p:sp>
        <p:sp>
          <p:nvSpPr>
            <p:cNvPr id="110" name="rc110"/>
            <p:cNvSpPr/>
            <p:nvPr/>
          </p:nvSpPr>
          <p:spPr>
            <a:xfrm>
              <a:off x="7872756" y="3844457"/>
              <a:ext cx="204851" cy="840929"/>
            </a:xfrm>
            <a:prstGeom prst="rect">
              <a:avLst/>
            </a:prstGeom>
            <a:solidFill>
              <a:srgbClr val="FFC20E">
                <a:alpha val="100000"/>
              </a:srgbClr>
            </a:solidFill>
          </p:spPr>
          <p:txBody>
            <a:bodyPr/>
            <a:lstStyle/>
            <a:p/>
          </p:txBody>
        </p:sp>
        <p:sp>
          <p:nvSpPr>
            <p:cNvPr id="111" name="rc111"/>
            <p:cNvSpPr/>
            <p:nvPr/>
          </p:nvSpPr>
          <p:spPr>
            <a:xfrm>
              <a:off x="8100369" y="3846650"/>
              <a:ext cx="204851" cy="10730"/>
            </a:xfrm>
            <a:prstGeom prst="rect">
              <a:avLst/>
            </a:prstGeom>
            <a:solidFill>
              <a:srgbClr val="F26A21">
                <a:alpha val="100000"/>
              </a:srgbClr>
            </a:solidFill>
          </p:spPr>
          <p:txBody>
            <a:bodyPr/>
            <a:lstStyle/>
            <a:p/>
          </p:txBody>
        </p:sp>
        <p:sp>
          <p:nvSpPr>
            <p:cNvPr id="112" name="rc112"/>
            <p:cNvSpPr/>
            <p:nvPr/>
          </p:nvSpPr>
          <p:spPr>
            <a:xfrm>
              <a:off x="8100369" y="3857381"/>
              <a:ext cx="204851" cy="828005"/>
            </a:xfrm>
            <a:prstGeom prst="rect">
              <a:avLst/>
            </a:prstGeom>
            <a:solidFill>
              <a:srgbClr val="FFC20E">
                <a:alpha val="100000"/>
              </a:srgbClr>
            </a:solidFill>
          </p:spPr>
          <p:txBody>
            <a:bodyPr/>
            <a:lstStyle/>
            <a:p/>
          </p:txBody>
        </p:sp>
        <p:sp>
          <p:nvSpPr>
            <p:cNvPr id="113" name="pl113"/>
            <p:cNvSpPr/>
            <p:nvPr/>
          </p:nvSpPr>
          <p:spPr>
            <a:xfrm>
              <a:off x="1374417" y="2071041"/>
              <a:ext cx="5690314" cy="52815"/>
            </a:xfrm>
            <a:custGeom>
              <a:avLst/>
              <a:pathLst>
                <a:path w="5690314" h="52815">
                  <a:moveTo>
                    <a:pt x="0" y="26407"/>
                  </a:moveTo>
                  <a:lnTo>
                    <a:pt x="227612" y="0"/>
                  </a:lnTo>
                  <a:lnTo>
                    <a:pt x="455225" y="26407"/>
                  </a:lnTo>
                  <a:lnTo>
                    <a:pt x="682837" y="26407"/>
                  </a:lnTo>
                  <a:lnTo>
                    <a:pt x="910450" y="26407"/>
                  </a:lnTo>
                  <a:lnTo>
                    <a:pt x="1138062" y="0"/>
                  </a:lnTo>
                  <a:lnTo>
                    <a:pt x="1365675" y="26407"/>
                  </a:lnTo>
                  <a:lnTo>
                    <a:pt x="1593287" y="0"/>
                  </a:lnTo>
                  <a:lnTo>
                    <a:pt x="1820900" y="0"/>
                  </a:lnTo>
                  <a:lnTo>
                    <a:pt x="2048513" y="0"/>
                  </a:lnTo>
                  <a:lnTo>
                    <a:pt x="2276125" y="52815"/>
                  </a:lnTo>
                  <a:lnTo>
                    <a:pt x="2503738" y="52815"/>
                  </a:lnTo>
                  <a:lnTo>
                    <a:pt x="2731350" y="0"/>
                  </a:lnTo>
                  <a:lnTo>
                    <a:pt x="2958963" y="0"/>
                  </a:lnTo>
                  <a:lnTo>
                    <a:pt x="3186575" y="0"/>
                  </a:lnTo>
                  <a:lnTo>
                    <a:pt x="3414188" y="0"/>
                  </a:lnTo>
                  <a:lnTo>
                    <a:pt x="3641800" y="0"/>
                  </a:lnTo>
                  <a:lnTo>
                    <a:pt x="3869413" y="0"/>
                  </a:lnTo>
                  <a:lnTo>
                    <a:pt x="4097026" y="0"/>
                  </a:lnTo>
                  <a:lnTo>
                    <a:pt x="4324638" y="26407"/>
                  </a:lnTo>
                  <a:lnTo>
                    <a:pt x="4552251" y="26407"/>
                  </a:lnTo>
                  <a:lnTo>
                    <a:pt x="4779863" y="52815"/>
                  </a:lnTo>
                  <a:lnTo>
                    <a:pt x="5007476" y="0"/>
                  </a:lnTo>
                  <a:lnTo>
                    <a:pt x="5235088" y="0"/>
                  </a:lnTo>
                  <a:lnTo>
                    <a:pt x="5462701" y="0"/>
                  </a:lnTo>
                  <a:lnTo>
                    <a:pt x="5690314" y="0"/>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2071041"/>
              <a:ext cx="5690314" cy="105630"/>
            </a:xfrm>
            <a:custGeom>
              <a:avLst/>
              <a:pathLst>
                <a:path w="5690314" h="105630">
                  <a:moveTo>
                    <a:pt x="0" y="26407"/>
                  </a:moveTo>
                  <a:lnTo>
                    <a:pt x="227612" y="26407"/>
                  </a:lnTo>
                  <a:lnTo>
                    <a:pt x="455225" y="26407"/>
                  </a:lnTo>
                  <a:lnTo>
                    <a:pt x="682837" y="26407"/>
                  </a:lnTo>
                  <a:lnTo>
                    <a:pt x="910450" y="79222"/>
                  </a:lnTo>
                  <a:lnTo>
                    <a:pt x="1138062" y="26407"/>
                  </a:lnTo>
                  <a:lnTo>
                    <a:pt x="1365675" y="26407"/>
                  </a:lnTo>
                  <a:lnTo>
                    <a:pt x="1593287" y="26407"/>
                  </a:lnTo>
                  <a:lnTo>
                    <a:pt x="1820900" y="26407"/>
                  </a:lnTo>
                  <a:lnTo>
                    <a:pt x="2048513" y="26407"/>
                  </a:lnTo>
                  <a:lnTo>
                    <a:pt x="2276125" y="79222"/>
                  </a:lnTo>
                  <a:lnTo>
                    <a:pt x="2503738" y="79222"/>
                  </a:lnTo>
                  <a:lnTo>
                    <a:pt x="2731350" y="0"/>
                  </a:lnTo>
                  <a:lnTo>
                    <a:pt x="2958963" y="0"/>
                  </a:lnTo>
                  <a:lnTo>
                    <a:pt x="3186575" y="0"/>
                  </a:lnTo>
                  <a:lnTo>
                    <a:pt x="3414188" y="0"/>
                  </a:lnTo>
                  <a:lnTo>
                    <a:pt x="3641800" y="26407"/>
                  </a:lnTo>
                  <a:lnTo>
                    <a:pt x="3869413" y="26407"/>
                  </a:lnTo>
                  <a:lnTo>
                    <a:pt x="4097026" y="26407"/>
                  </a:lnTo>
                  <a:lnTo>
                    <a:pt x="4324638" y="26407"/>
                  </a:lnTo>
                  <a:lnTo>
                    <a:pt x="4552251" y="26407"/>
                  </a:lnTo>
                  <a:lnTo>
                    <a:pt x="4779863" y="105630"/>
                  </a:lnTo>
                  <a:lnTo>
                    <a:pt x="5007476" y="26407"/>
                  </a:lnTo>
                  <a:lnTo>
                    <a:pt x="5235088" y="26407"/>
                  </a:lnTo>
                  <a:lnTo>
                    <a:pt x="5462701" y="0"/>
                  </a:lnTo>
                  <a:lnTo>
                    <a:pt x="5690314" y="0"/>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24441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58221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472027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3072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585834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08595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31356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4117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6879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9964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1306089"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7" name="tx127"/>
            <p:cNvSpPr/>
            <p:nvPr/>
          </p:nvSpPr>
          <p:spPr>
            <a:xfrm>
              <a:off x="244415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58221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472027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63072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585834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6085953"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31356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654117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5" name="tx135"/>
            <p:cNvSpPr/>
            <p:nvPr/>
          </p:nvSpPr>
          <p:spPr>
            <a:xfrm>
              <a:off x="676879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99640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74841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9" name="tx139"/>
            <p:cNvSpPr/>
            <p:nvPr/>
          </p:nvSpPr>
          <p:spPr>
            <a:xfrm>
              <a:off x="508103" y="286886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0" name="tx140"/>
            <p:cNvSpPr/>
            <p:nvPr/>
          </p:nvSpPr>
          <p:spPr>
            <a:xfrm>
              <a:off x="508103" y="198931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684039" y="5522891"/>
              <a:ext cx="201455" cy="201456"/>
            </a:xfrm>
            <a:prstGeom prst="rect">
              <a:avLst/>
            </a:prstGeom>
            <a:solidFill>
              <a:srgbClr val="80BD41">
                <a:alpha val="100000"/>
              </a:srgbClr>
            </a:solidFill>
          </p:spPr>
          <p:txBody>
            <a:bodyPr/>
            <a:lstStyle/>
            <a:p/>
          </p:txBody>
        </p:sp>
        <p:sp>
          <p:nvSpPr>
            <p:cNvPr id="163" name="rc163"/>
            <p:cNvSpPr/>
            <p:nvPr/>
          </p:nvSpPr>
          <p:spPr>
            <a:xfrm>
              <a:off x="2585989" y="5522891"/>
              <a:ext cx="201456" cy="201456"/>
            </a:xfrm>
            <a:prstGeom prst="rect">
              <a:avLst/>
            </a:prstGeom>
            <a:solidFill>
              <a:srgbClr val="1CABE2">
                <a:alpha val="100000"/>
              </a:srgbClr>
            </a:solidFill>
          </p:spPr>
          <p:txBody>
            <a:bodyPr/>
            <a:lstStyle/>
            <a:p/>
          </p:txBody>
        </p:sp>
        <p:sp>
          <p:nvSpPr>
            <p:cNvPr id="164" name="rc164"/>
            <p:cNvSpPr/>
            <p:nvPr/>
          </p:nvSpPr>
          <p:spPr>
            <a:xfrm>
              <a:off x="3658812" y="5522891"/>
              <a:ext cx="201456" cy="201456"/>
            </a:xfrm>
            <a:prstGeom prst="rect">
              <a:avLst/>
            </a:prstGeom>
            <a:solidFill>
              <a:srgbClr val="0058AB">
                <a:alpha val="100000"/>
              </a:srgbClr>
            </a:solidFill>
          </p:spPr>
          <p:txBody>
            <a:bodyPr/>
            <a:lstStyle/>
            <a:p/>
          </p:txBody>
        </p:sp>
        <p:sp>
          <p:nvSpPr>
            <p:cNvPr id="165" name="rc165"/>
            <p:cNvSpPr/>
            <p:nvPr/>
          </p:nvSpPr>
          <p:spPr>
            <a:xfrm>
              <a:off x="4654145" y="5522891"/>
              <a:ext cx="201456" cy="201456"/>
            </a:xfrm>
            <a:prstGeom prst="rect">
              <a:avLst/>
            </a:prstGeom>
            <a:solidFill>
              <a:srgbClr val="FFC20E">
                <a:alpha val="100000"/>
              </a:srgbClr>
            </a:solidFill>
          </p:spPr>
          <p:txBody>
            <a:bodyPr/>
            <a:lstStyle/>
            <a:p/>
          </p:txBody>
        </p:sp>
        <p:sp>
          <p:nvSpPr>
            <p:cNvPr id="166" name="rc166"/>
            <p:cNvSpPr/>
            <p:nvPr/>
          </p:nvSpPr>
          <p:spPr>
            <a:xfrm>
              <a:off x="6558279" y="5522891"/>
              <a:ext cx="201455" cy="201456"/>
            </a:xfrm>
            <a:prstGeom prst="rect">
              <a:avLst/>
            </a:prstGeom>
            <a:solidFill>
              <a:srgbClr val="F26A21">
                <a:alpha val="100000"/>
              </a:srgbClr>
            </a:solidFill>
          </p:spPr>
          <p:txBody>
            <a:bodyPr/>
            <a:lstStyle/>
            <a:p/>
          </p:txBody>
        </p:sp>
        <p:sp>
          <p:nvSpPr>
            <p:cNvPr id="167" name="tx167"/>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20330" y="1513317"/>
              <a:ext cx="43335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Maldives</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Maldives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Maldives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687940"/>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96259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3237256"/>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251191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1786572"/>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9" name="pl9"/>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4325269"/>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59992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74585"/>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149243"/>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4" name="pl14"/>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139300" y="3469365"/>
              <a:ext cx="220114" cy="1581245"/>
            </a:xfrm>
            <a:prstGeom prst="rect">
              <a:avLst/>
            </a:prstGeom>
            <a:solidFill>
              <a:srgbClr val="0058AB">
                <a:alpha val="100000"/>
              </a:srgbClr>
            </a:solidFill>
          </p:spPr>
          <p:txBody>
            <a:bodyPr/>
            <a:lstStyle/>
            <a:p/>
          </p:txBody>
        </p:sp>
        <p:sp>
          <p:nvSpPr>
            <p:cNvPr id="43" name="rc43"/>
            <p:cNvSpPr/>
            <p:nvPr/>
          </p:nvSpPr>
          <p:spPr>
            <a:xfrm>
              <a:off x="1383871" y="4281749"/>
              <a:ext cx="220114" cy="768862"/>
            </a:xfrm>
            <a:prstGeom prst="rect">
              <a:avLst/>
            </a:prstGeom>
            <a:solidFill>
              <a:srgbClr val="0058AB">
                <a:alpha val="100000"/>
              </a:srgbClr>
            </a:solidFill>
          </p:spPr>
          <p:txBody>
            <a:bodyPr/>
            <a:lstStyle/>
            <a:p/>
          </p:txBody>
        </p:sp>
        <p:sp>
          <p:nvSpPr>
            <p:cNvPr id="44" name="rc44"/>
            <p:cNvSpPr/>
            <p:nvPr/>
          </p:nvSpPr>
          <p:spPr>
            <a:xfrm>
              <a:off x="1628442" y="3512886"/>
              <a:ext cx="220114" cy="1537725"/>
            </a:xfrm>
            <a:prstGeom prst="rect">
              <a:avLst/>
            </a:prstGeom>
            <a:solidFill>
              <a:srgbClr val="0058AB">
                <a:alpha val="100000"/>
              </a:srgbClr>
            </a:solidFill>
          </p:spPr>
          <p:txBody>
            <a:bodyPr/>
            <a:lstStyle/>
            <a:p/>
          </p:txBody>
        </p:sp>
        <p:sp>
          <p:nvSpPr>
            <p:cNvPr id="45" name="rc45"/>
            <p:cNvSpPr/>
            <p:nvPr/>
          </p:nvSpPr>
          <p:spPr>
            <a:xfrm>
              <a:off x="1873013" y="3498379"/>
              <a:ext cx="220114" cy="1552232"/>
            </a:xfrm>
            <a:prstGeom prst="rect">
              <a:avLst/>
            </a:prstGeom>
            <a:solidFill>
              <a:srgbClr val="0058AB">
                <a:alpha val="100000"/>
              </a:srgbClr>
            </a:solidFill>
          </p:spPr>
          <p:txBody>
            <a:bodyPr/>
            <a:lstStyle/>
            <a:p/>
          </p:txBody>
        </p:sp>
        <p:sp>
          <p:nvSpPr>
            <p:cNvPr id="46" name="rc46"/>
            <p:cNvSpPr/>
            <p:nvPr/>
          </p:nvSpPr>
          <p:spPr>
            <a:xfrm>
              <a:off x="2117585" y="3483872"/>
              <a:ext cx="220114" cy="1566738"/>
            </a:xfrm>
            <a:prstGeom prst="rect">
              <a:avLst/>
            </a:prstGeom>
            <a:solidFill>
              <a:srgbClr val="0058AB">
                <a:alpha val="100000"/>
              </a:srgbClr>
            </a:solidFill>
          </p:spPr>
          <p:txBody>
            <a:bodyPr/>
            <a:lstStyle/>
            <a:p/>
          </p:txBody>
        </p:sp>
        <p:sp>
          <p:nvSpPr>
            <p:cNvPr id="47" name="rc47"/>
            <p:cNvSpPr/>
            <p:nvPr/>
          </p:nvSpPr>
          <p:spPr>
            <a:xfrm>
              <a:off x="2362156" y="4252735"/>
              <a:ext cx="220114" cy="797876"/>
            </a:xfrm>
            <a:prstGeom prst="rect">
              <a:avLst/>
            </a:prstGeom>
            <a:solidFill>
              <a:srgbClr val="0058AB">
                <a:alpha val="100000"/>
              </a:srgbClr>
            </a:solidFill>
          </p:spPr>
          <p:txBody>
            <a:bodyPr/>
            <a:lstStyle/>
            <a:p/>
          </p:txBody>
        </p:sp>
        <p:sp>
          <p:nvSpPr>
            <p:cNvPr id="48" name="rc48"/>
            <p:cNvSpPr/>
            <p:nvPr/>
          </p:nvSpPr>
          <p:spPr>
            <a:xfrm>
              <a:off x="2606727" y="3367818"/>
              <a:ext cx="220114" cy="1682793"/>
            </a:xfrm>
            <a:prstGeom prst="rect">
              <a:avLst/>
            </a:prstGeom>
            <a:solidFill>
              <a:srgbClr val="0058AB">
                <a:alpha val="100000"/>
              </a:srgbClr>
            </a:solidFill>
          </p:spPr>
          <p:txBody>
            <a:bodyPr/>
            <a:lstStyle/>
            <a:p/>
          </p:txBody>
        </p:sp>
        <p:sp>
          <p:nvSpPr>
            <p:cNvPr id="49" name="rc49"/>
            <p:cNvSpPr/>
            <p:nvPr/>
          </p:nvSpPr>
          <p:spPr>
            <a:xfrm>
              <a:off x="2851298" y="4122173"/>
              <a:ext cx="220114" cy="928437"/>
            </a:xfrm>
            <a:prstGeom prst="rect">
              <a:avLst/>
            </a:prstGeom>
            <a:solidFill>
              <a:srgbClr val="0058AB">
                <a:alpha val="100000"/>
              </a:srgbClr>
            </a:solidFill>
          </p:spPr>
          <p:txBody>
            <a:bodyPr/>
            <a:lstStyle/>
            <a:p/>
          </p:txBody>
        </p:sp>
        <p:sp>
          <p:nvSpPr>
            <p:cNvPr id="50" name="rc50"/>
            <p:cNvSpPr/>
            <p:nvPr/>
          </p:nvSpPr>
          <p:spPr>
            <a:xfrm>
              <a:off x="3095869" y="4049639"/>
              <a:ext cx="220114" cy="1000972"/>
            </a:xfrm>
            <a:prstGeom prst="rect">
              <a:avLst/>
            </a:prstGeom>
            <a:solidFill>
              <a:srgbClr val="0058AB">
                <a:alpha val="100000"/>
              </a:srgbClr>
            </a:solidFill>
          </p:spPr>
          <p:txBody>
            <a:bodyPr/>
            <a:lstStyle/>
            <a:p/>
          </p:txBody>
        </p:sp>
        <p:sp>
          <p:nvSpPr>
            <p:cNvPr id="51" name="rc51"/>
            <p:cNvSpPr/>
            <p:nvPr/>
          </p:nvSpPr>
          <p:spPr>
            <a:xfrm>
              <a:off x="3340440" y="3991612"/>
              <a:ext cx="220114" cy="1058999"/>
            </a:xfrm>
            <a:prstGeom prst="rect">
              <a:avLst/>
            </a:prstGeom>
            <a:solidFill>
              <a:srgbClr val="0058AB">
                <a:alpha val="100000"/>
              </a:srgbClr>
            </a:solidFill>
          </p:spPr>
          <p:txBody>
            <a:bodyPr/>
            <a:lstStyle/>
            <a:p/>
          </p:txBody>
        </p:sp>
        <p:sp>
          <p:nvSpPr>
            <p:cNvPr id="52" name="rc52"/>
            <p:cNvSpPr/>
            <p:nvPr/>
          </p:nvSpPr>
          <p:spPr>
            <a:xfrm>
              <a:off x="3585011" y="1801079"/>
              <a:ext cx="220114" cy="3249532"/>
            </a:xfrm>
            <a:prstGeom prst="rect">
              <a:avLst/>
            </a:prstGeom>
            <a:solidFill>
              <a:srgbClr val="0058AB">
                <a:alpha val="100000"/>
              </a:srgbClr>
            </a:solidFill>
          </p:spPr>
          <p:txBody>
            <a:bodyPr/>
            <a:lstStyle/>
            <a:p/>
          </p:txBody>
        </p:sp>
        <p:sp>
          <p:nvSpPr>
            <p:cNvPr id="53" name="rc53"/>
            <p:cNvSpPr/>
            <p:nvPr/>
          </p:nvSpPr>
          <p:spPr>
            <a:xfrm>
              <a:off x="3829583" y="1757558"/>
              <a:ext cx="220114" cy="3293053"/>
            </a:xfrm>
            <a:prstGeom prst="rect">
              <a:avLst/>
            </a:prstGeom>
            <a:solidFill>
              <a:srgbClr val="0058AB">
                <a:alpha val="100000"/>
              </a:srgbClr>
            </a:solidFill>
          </p:spPr>
          <p:txBody>
            <a:bodyPr/>
            <a:lstStyle/>
            <a:p/>
          </p:txBody>
        </p:sp>
        <p:sp>
          <p:nvSpPr>
            <p:cNvPr id="54" name="rc54"/>
            <p:cNvSpPr/>
            <p:nvPr/>
          </p:nvSpPr>
          <p:spPr>
            <a:xfrm>
              <a:off x="4074154" y="3948091"/>
              <a:ext cx="220114" cy="1102519"/>
            </a:xfrm>
            <a:prstGeom prst="rect">
              <a:avLst/>
            </a:prstGeom>
            <a:solidFill>
              <a:srgbClr val="0058AB">
                <a:alpha val="100000"/>
              </a:srgbClr>
            </a:solidFill>
          </p:spPr>
          <p:txBody>
            <a:bodyPr/>
            <a:lstStyle/>
            <a:p/>
          </p:txBody>
        </p:sp>
        <p:sp>
          <p:nvSpPr>
            <p:cNvPr id="55" name="rc55"/>
            <p:cNvSpPr/>
            <p:nvPr/>
          </p:nvSpPr>
          <p:spPr>
            <a:xfrm>
              <a:off x="4318725" y="3962598"/>
              <a:ext cx="220114" cy="1088013"/>
            </a:xfrm>
            <a:prstGeom prst="rect">
              <a:avLst/>
            </a:prstGeom>
            <a:solidFill>
              <a:srgbClr val="0058AB">
                <a:alpha val="100000"/>
              </a:srgbClr>
            </a:solidFill>
          </p:spPr>
          <p:txBody>
            <a:bodyPr/>
            <a:lstStyle/>
            <a:p/>
          </p:txBody>
        </p:sp>
        <p:sp>
          <p:nvSpPr>
            <p:cNvPr id="56" name="rc56"/>
            <p:cNvSpPr/>
            <p:nvPr/>
          </p:nvSpPr>
          <p:spPr>
            <a:xfrm>
              <a:off x="4563296" y="3991612"/>
              <a:ext cx="220114" cy="1058999"/>
            </a:xfrm>
            <a:prstGeom prst="rect">
              <a:avLst/>
            </a:prstGeom>
            <a:solidFill>
              <a:srgbClr val="0058AB">
                <a:alpha val="100000"/>
              </a:srgbClr>
            </a:solidFill>
          </p:spPr>
          <p:txBody>
            <a:bodyPr/>
            <a:lstStyle/>
            <a:p/>
          </p:txBody>
        </p:sp>
        <p:sp>
          <p:nvSpPr>
            <p:cNvPr id="57" name="rc57"/>
            <p:cNvSpPr/>
            <p:nvPr/>
          </p:nvSpPr>
          <p:spPr>
            <a:xfrm>
              <a:off x="4807867" y="4020625"/>
              <a:ext cx="220114" cy="1029985"/>
            </a:xfrm>
            <a:prstGeom prst="rect">
              <a:avLst/>
            </a:prstGeom>
            <a:solidFill>
              <a:srgbClr val="0058AB">
                <a:alpha val="100000"/>
              </a:srgbClr>
            </a:solidFill>
          </p:spPr>
          <p:txBody>
            <a:bodyPr/>
            <a:lstStyle/>
            <a:p/>
          </p:txBody>
        </p:sp>
        <p:sp>
          <p:nvSpPr>
            <p:cNvPr id="58" name="rc58"/>
            <p:cNvSpPr/>
            <p:nvPr/>
          </p:nvSpPr>
          <p:spPr>
            <a:xfrm>
              <a:off x="5052438" y="4064146"/>
              <a:ext cx="220114" cy="986465"/>
            </a:xfrm>
            <a:prstGeom prst="rect">
              <a:avLst/>
            </a:prstGeom>
            <a:solidFill>
              <a:srgbClr val="0058AB">
                <a:alpha val="100000"/>
              </a:srgbClr>
            </a:solidFill>
          </p:spPr>
          <p:txBody>
            <a:bodyPr/>
            <a:lstStyle/>
            <a:p/>
          </p:txBody>
        </p:sp>
        <p:sp>
          <p:nvSpPr>
            <p:cNvPr id="59" name="rc59"/>
            <p:cNvSpPr/>
            <p:nvPr/>
          </p:nvSpPr>
          <p:spPr>
            <a:xfrm>
              <a:off x="5297009" y="4107666"/>
              <a:ext cx="220114" cy="942944"/>
            </a:xfrm>
            <a:prstGeom prst="rect">
              <a:avLst/>
            </a:prstGeom>
            <a:solidFill>
              <a:srgbClr val="0058AB">
                <a:alpha val="100000"/>
              </a:srgbClr>
            </a:solidFill>
          </p:spPr>
          <p:txBody>
            <a:bodyPr/>
            <a:lstStyle/>
            <a:p/>
          </p:txBody>
        </p:sp>
        <p:sp>
          <p:nvSpPr>
            <p:cNvPr id="60" name="rc60"/>
            <p:cNvSpPr/>
            <p:nvPr/>
          </p:nvSpPr>
          <p:spPr>
            <a:xfrm>
              <a:off x="5541580" y="4136680"/>
              <a:ext cx="220114" cy="913931"/>
            </a:xfrm>
            <a:prstGeom prst="rect">
              <a:avLst/>
            </a:prstGeom>
            <a:solidFill>
              <a:srgbClr val="0058AB">
                <a:alpha val="100000"/>
              </a:srgbClr>
            </a:solidFill>
          </p:spPr>
          <p:txBody>
            <a:bodyPr/>
            <a:lstStyle/>
            <a:p/>
          </p:txBody>
        </p:sp>
        <p:sp>
          <p:nvSpPr>
            <p:cNvPr id="61" name="rc61"/>
            <p:cNvSpPr/>
            <p:nvPr/>
          </p:nvSpPr>
          <p:spPr>
            <a:xfrm>
              <a:off x="5786152" y="3280776"/>
              <a:ext cx="220114" cy="1769834"/>
            </a:xfrm>
            <a:prstGeom prst="rect">
              <a:avLst/>
            </a:prstGeom>
            <a:solidFill>
              <a:srgbClr val="0058AB">
                <a:alpha val="100000"/>
              </a:srgbClr>
            </a:solidFill>
          </p:spPr>
          <p:txBody>
            <a:bodyPr/>
            <a:lstStyle/>
            <a:p/>
          </p:txBody>
        </p:sp>
        <p:sp>
          <p:nvSpPr>
            <p:cNvPr id="62" name="rc62"/>
            <p:cNvSpPr/>
            <p:nvPr/>
          </p:nvSpPr>
          <p:spPr>
            <a:xfrm>
              <a:off x="6030723" y="3295283"/>
              <a:ext cx="220114" cy="1755327"/>
            </a:xfrm>
            <a:prstGeom prst="rect">
              <a:avLst/>
            </a:prstGeom>
            <a:solidFill>
              <a:srgbClr val="0058AB">
                <a:alpha val="100000"/>
              </a:srgbClr>
            </a:solidFill>
          </p:spPr>
          <p:txBody>
            <a:bodyPr/>
            <a:lstStyle/>
            <a:p/>
          </p:txBody>
        </p:sp>
        <p:sp>
          <p:nvSpPr>
            <p:cNvPr id="63" name="rc63"/>
            <p:cNvSpPr/>
            <p:nvPr/>
          </p:nvSpPr>
          <p:spPr>
            <a:xfrm>
              <a:off x="6275294" y="2439380"/>
              <a:ext cx="220114" cy="2611231"/>
            </a:xfrm>
            <a:prstGeom prst="rect">
              <a:avLst/>
            </a:prstGeom>
            <a:solidFill>
              <a:srgbClr val="0058AB">
                <a:alpha val="100000"/>
              </a:srgbClr>
            </a:solidFill>
          </p:spPr>
          <p:txBody>
            <a:bodyPr/>
            <a:lstStyle/>
            <a:p/>
          </p:txBody>
        </p:sp>
        <p:sp>
          <p:nvSpPr>
            <p:cNvPr id="64" name="rc64"/>
            <p:cNvSpPr/>
            <p:nvPr/>
          </p:nvSpPr>
          <p:spPr>
            <a:xfrm>
              <a:off x="6519865" y="4194708"/>
              <a:ext cx="220114" cy="855903"/>
            </a:xfrm>
            <a:prstGeom prst="rect">
              <a:avLst/>
            </a:prstGeom>
            <a:solidFill>
              <a:srgbClr val="0058AB">
                <a:alpha val="100000"/>
              </a:srgbClr>
            </a:solidFill>
          </p:spPr>
          <p:txBody>
            <a:bodyPr/>
            <a:lstStyle/>
            <a:p/>
          </p:txBody>
        </p:sp>
        <p:sp>
          <p:nvSpPr>
            <p:cNvPr id="65" name="rc65"/>
            <p:cNvSpPr/>
            <p:nvPr/>
          </p:nvSpPr>
          <p:spPr>
            <a:xfrm>
              <a:off x="6764436" y="4209214"/>
              <a:ext cx="220114" cy="841396"/>
            </a:xfrm>
            <a:prstGeom prst="rect">
              <a:avLst/>
            </a:prstGeom>
            <a:solidFill>
              <a:srgbClr val="0058AB">
                <a:alpha val="100000"/>
              </a:srgbClr>
            </a:solidFill>
          </p:spPr>
          <p:txBody>
            <a:bodyPr/>
            <a:lstStyle/>
            <a:p/>
          </p:txBody>
        </p:sp>
        <p:sp>
          <p:nvSpPr>
            <p:cNvPr id="66" name="rc66"/>
            <p:cNvSpPr/>
            <p:nvPr/>
          </p:nvSpPr>
          <p:spPr>
            <a:xfrm>
              <a:off x="7009007" y="4238228"/>
              <a:ext cx="220114" cy="812383"/>
            </a:xfrm>
            <a:prstGeom prst="rect">
              <a:avLst/>
            </a:prstGeom>
            <a:solidFill>
              <a:srgbClr val="0058AB">
                <a:alpha val="100000"/>
              </a:srgbClr>
            </a:solidFill>
          </p:spPr>
          <p:txBody>
            <a:bodyPr/>
            <a:lstStyle/>
            <a:p/>
          </p:txBody>
        </p:sp>
        <p:sp>
          <p:nvSpPr>
            <p:cNvPr id="67" name="rc67"/>
            <p:cNvSpPr/>
            <p:nvPr/>
          </p:nvSpPr>
          <p:spPr>
            <a:xfrm>
              <a:off x="7253578" y="4267242"/>
              <a:ext cx="220114" cy="783369"/>
            </a:xfrm>
            <a:prstGeom prst="rect">
              <a:avLst/>
            </a:prstGeom>
            <a:solidFill>
              <a:srgbClr val="0058AB">
                <a:alpha val="100000"/>
              </a:srgbClr>
            </a:solidFill>
          </p:spPr>
          <p:txBody>
            <a:bodyPr/>
            <a:lstStyle/>
            <a:p/>
          </p:txBody>
        </p:sp>
        <p:sp>
          <p:nvSpPr>
            <p:cNvPr id="68" name="rc68"/>
            <p:cNvSpPr/>
            <p:nvPr/>
          </p:nvSpPr>
          <p:spPr>
            <a:xfrm>
              <a:off x="8476434" y="4165694"/>
              <a:ext cx="220114" cy="884917"/>
            </a:xfrm>
            <a:prstGeom prst="rect">
              <a:avLst/>
            </a:prstGeom>
            <a:solidFill>
              <a:srgbClr val="69DBFF">
                <a:alpha val="100000"/>
              </a:srgbClr>
            </a:solidFill>
          </p:spPr>
          <p:txBody>
            <a:bodyPr/>
            <a:lstStyle/>
            <a:p/>
          </p:txBody>
        </p:sp>
        <p:sp>
          <p:nvSpPr>
            <p:cNvPr id="69" name="pl69"/>
            <p:cNvSpPr/>
            <p:nvPr/>
          </p:nvSpPr>
          <p:spPr>
            <a:xfrm>
              <a:off x="6140780" y="3280776"/>
              <a:ext cx="2445711" cy="884917"/>
            </a:xfrm>
            <a:custGeom>
              <a:avLst/>
              <a:pathLst>
                <a:path w="2445711" h="884917">
                  <a:moveTo>
                    <a:pt x="0" y="0"/>
                  </a:moveTo>
                  <a:lnTo>
                    <a:pt x="244571" y="88491"/>
                  </a:lnTo>
                  <a:lnTo>
                    <a:pt x="489142" y="176983"/>
                  </a:lnTo>
                  <a:lnTo>
                    <a:pt x="733713" y="265475"/>
                  </a:lnTo>
                  <a:lnTo>
                    <a:pt x="978284" y="353966"/>
                  </a:lnTo>
                  <a:lnTo>
                    <a:pt x="1222855" y="442458"/>
                  </a:lnTo>
                  <a:lnTo>
                    <a:pt x="1467426" y="530950"/>
                  </a:lnTo>
                  <a:lnTo>
                    <a:pt x="1711997" y="619442"/>
                  </a:lnTo>
                  <a:lnTo>
                    <a:pt x="1956569" y="707933"/>
                  </a:lnTo>
                  <a:lnTo>
                    <a:pt x="2201140" y="796425"/>
                  </a:lnTo>
                  <a:lnTo>
                    <a:pt x="2445711" y="884917"/>
                  </a:lnTo>
                </a:path>
              </a:pathLst>
            </a:custGeom>
            <a:ln w="13550" cap="flat">
              <a:solidFill>
                <a:srgbClr val="000000">
                  <a:alpha val="100000"/>
                </a:srgbClr>
              </a:solidFill>
              <a:prstDash val="solid"/>
              <a:round/>
            </a:ln>
          </p:spPr>
          <p:txBody>
            <a:bodyPr/>
            <a:lstStyle/>
            <a:p/>
          </p:txBody>
        </p:sp>
        <p:sp>
          <p:nvSpPr>
            <p:cNvPr id="70" name="pt70"/>
            <p:cNvSpPr/>
            <p:nvPr/>
          </p:nvSpPr>
          <p:spPr>
            <a:xfrm>
              <a:off x="6115954" y="32559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360525" y="33444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605096" y="34329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849667" y="35214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094238" y="36099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338809" y="36984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583381" y="37869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827952" y="38753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072523" y="39638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317094" y="40523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561665" y="41408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tx81"/>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2" name="tx82"/>
            <p:cNvSpPr/>
            <p:nvPr/>
          </p:nvSpPr>
          <p:spPr>
            <a:xfrm>
              <a:off x="571671" y="42826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83" name="tx83"/>
            <p:cNvSpPr/>
            <p:nvPr/>
          </p:nvSpPr>
          <p:spPr>
            <a:xfrm>
              <a:off x="508103" y="355728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84" name="tx84"/>
            <p:cNvSpPr/>
            <p:nvPr/>
          </p:nvSpPr>
          <p:spPr>
            <a:xfrm>
              <a:off x="508103" y="283194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a:t>
              </a:r>
            </a:p>
          </p:txBody>
        </p:sp>
        <p:sp>
          <p:nvSpPr>
            <p:cNvPr id="85" name="tx85"/>
            <p:cNvSpPr/>
            <p:nvPr/>
          </p:nvSpPr>
          <p:spPr>
            <a:xfrm>
              <a:off x="508103" y="210660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6" name="tx86"/>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3" name="tx113"/>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4" name="tx114"/>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5" name="rc115"/>
            <p:cNvSpPr/>
            <p:nvPr/>
          </p:nvSpPr>
          <p:spPr>
            <a:xfrm>
              <a:off x="3581938" y="5900002"/>
              <a:ext cx="201456" cy="201456"/>
            </a:xfrm>
            <a:prstGeom prst="rect">
              <a:avLst/>
            </a:prstGeom>
            <a:solidFill>
              <a:srgbClr val="0058AB">
                <a:alpha val="100000"/>
              </a:srgbClr>
            </a:solidFill>
          </p:spPr>
          <p:txBody>
            <a:bodyPr/>
            <a:lstStyle/>
            <a:p/>
          </p:txBody>
        </p:sp>
        <p:sp>
          <p:nvSpPr>
            <p:cNvPr id="116" name="rc116"/>
            <p:cNvSpPr/>
            <p:nvPr/>
          </p:nvSpPr>
          <p:spPr>
            <a:xfrm>
              <a:off x="4484024" y="5900002"/>
              <a:ext cx="201456" cy="201456"/>
            </a:xfrm>
            <a:prstGeom prst="rect">
              <a:avLst/>
            </a:prstGeom>
            <a:solidFill>
              <a:srgbClr val="69DBFF">
                <a:alpha val="100000"/>
              </a:srgbClr>
            </a:solidFill>
          </p:spPr>
          <p:txBody>
            <a:bodyPr/>
            <a:lstStyle/>
            <a:p/>
          </p:txBody>
        </p:sp>
        <p:sp>
          <p:nvSpPr>
            <p:cNvPr id="117" name="tx117"/>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8" name="tx118"/>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9" name="tx119"/>
            <p:cNvSpPr/>
            <p:nvPr/>
          </p:nvSpPr>
          <p:spPr>
            <a:xfrm>
              <a:off x="1884647" y="1330710"/>
              <a:ext cx="60665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Maldives</a:t>
              </a:r>
            </a:p>
          </p:txBody>
        </p:sp>
        <p:sp>
          <p:nvSpPr>
            <p:cNvPr id="120" name="tx12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3" name="tx123"/>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41% lower than (ie. the country had achieved) the annual number proposed to reach the target, based on a linear trajectory of decline.</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41% below the annual IA2030 goal, positioning the programme to reach, and potentially exceed the 2030 goal if current progress continues.</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Maldives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57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13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968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235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390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59869"/>
              <a:ext cx="239888" cy="948152"/>
            </a:xfrm>
            <a:prstGeom prst="rect">
              <a:avLst/>
            </a:prstGeom>
            <a:solidFill>
              <a:srgbClr val="80BD41">
                <a:alpha val="100000"/>
              </a:srgbClr>
            </a:solidFill>
          </p:spPr>
          <p:txBody>
            <a:bodyPr/>
            <a:lstStyle/>
            <a:p/>
          </p:txBody>
        </p:sp>
        <p:sp>
          <p:nvSpPr>
            <p:cNvPr id="23" name="rc23"/>
            <p:cNvSpPr/>
            <p:nvPr/>
          </p:nvSpPr>
          <p:spPr>
            <a:xfrm>
              <a:off x="1296273" y="3340410"/>
              <a:ext cx="239888" cy="19458"/>
            </a:xfrm>
            <a:prstGeom prst="rect">
              <a:avLst/>
            </a:prstGeom>
            <a:solidFill>
              <a:srgbClr val="1CABE2">
                <a:alpha val="100000"/>
              </a:srgbClr>
            </a:solidFill>
          </p:spPr>
          <p:txBody>
            <a:bodyPr/>
            <a:lstStyle/>
            <a:p/>
          </p:txBody>
        </p:sp>
        <p:sp>
          <p:nvSpPr>
            <p:cNvPr id="24" name="rc24"/>
            <p:cNvSpPr/>
            <p:nvPr/>
          </p:nvSpPr>
          <p:spPr>
            <a:xfrm>
              <a:off x="1562816" y="3372251"/>
              <a:ext cx="239888" cy="935769"/>
            </a:xfrm>
            <a:prstGeom prst="rect">
              <a:avLst/>
            </a:prstGeom>
            <a:solidFill>
              <a:srgbClr val="80BD41">
                <a:alpha val="100000"/>
              </a:srgbClr>
            </a:solidFill>
          </p:spPr>
          <p:txBody>
            <a:bodyPr/>
            <a:lstStyle/>
            <a:p/>
          </p:txBody>
        </p:sp>
        <p:sp>
          <p:nvSpPr>
            <p:cNvPr id="25" name="rc25"/>
            <p:cNvSpPr/>
            <p:nvPr/>
          </p:nvSpPr>
          <p:spPr>
            <a:xfrm>
              <a:off x="1562816" y="3363407"/>
              <a:ext cx="239888" cy="8844"/>
            </a:xfrm>
            <a:prstGeom prst="rect">
              <a:avLst/>
            </a:prstGeom>
            <a:solidFill>
              <a:srgbClr val="1CABE2">
                <a:alpha val="100000"/>
              </a:srgbClr>
            </a:solidFill>
          </p:spPr>
          <p:txBody>
            <a:bodyPr/>
            <a:lstStyle/>
            <a:p/>
          </p:txBody>
        </p:sp>
        <p:sp>
          <p:nvSpPr>
            <p:cNvPr id="26" name="rc26"/>
            <p:cNvSpPr/>
            <p:nvPr/>
          </p:nvSpPr>
          <p:spPr>
            <a:xfrm>
              <a:off x="1829360" y="3384634"/>
              <a:ext cx="239888" cy="923387"/>
            </a:xfrm>
            <a:prstGeom prst="rect">
              <a:avLst/>
            </a:prstGeom>
            <a:solidFill>
              <a:srgbClr val="80BD41">
                <a:alpha val="100000"/>
              </a:srgbClr>
            </a:solidFill>
          </p:spPr>
          <p:txBody>
            <a:bodyPr/>
            <a:lstStyle/>
            <a:p/>
          </p:txBody>
        </p:sp>
        <p:sp>
          <p:nvSpPr>
            <p:cNvPr id="27" name="rc27"/>
            <p:cNvSpPr/>
            <p:nvPr/>
          </p:nvSpPr>
          <p:spPr>
            <a:xfrm>
              <a:off x="1829360" y="3365176"/>
              <a:ext cx="239888" cy="19458"/>
            </a:xfrm>
            <a:prstGeom prst="rect">
              <a:avLst/>
            </a:prstGeom>
            <a:solidFill>
              <a:srgbClr val="1CABE2">
                <a:alpha val="100000"/>
              </a:srgbClr>
            </a:solidFill>
          </p:spPr>
          <p:txBody>
            <a:bodyPr/>
            <a:lstStyle/>
            <a:p/>
          </p:txBody>
        </p:sp>
        <p:sp>
          <p:nvSpPr>
            <p:cNvPr id="28" name="rc28"/>
            <p:cNvSpPr/>
            <p:nvPr/>
          </p:nvSpPr>
          <p:spPr>
            <a:xfrm>
              <a:off x="2095903" y="3379327"/>
              <a:ext cx="239888" cy="928694"/>
            </a:xfrm>
            <a:prstGeom prst="rect">
              <a:avLst/>
            </a:prstGeom>
            <a:solidFill>
              <a:srgbClr val="80BD41">
                <a:alpha val="100000"/>
              </a:srgbClr>
            </a:solidFill>
          </p:spPr>
          <p:txBody>
            <a:bodyPr/>
            <a:lstStyle/>
            <a:p/>
          </p:txBody>
        </p:sp>
        <p:sp>
          <p:nvSpPr>
            <p:cNvPr id="29" name="rc29"/>
            <p:cNvSpPr/>
            <p:nvPr/>
          </p:nvSpPr>
          <p:spPr>
            <a:xfrm>
              <a:off x="2095903" y="3359869"/>
              <a:ext cx="239888" cy="19458"/>
            </a:xfrm>
            <a:prstGeom prst="rect">
              <a:avLst/>
            </a:prstGeom>
            <a:solidFill>
              <a:srgbClr val="1CABE2">
                <a:alpha val="100000"/>
              </a:srgbClr>
            </a:solidFill>
          </p:spPr>
          <p:txBody>
            <a:bodyPr/>
            <a:lstStyle/>
            <a:p/>
          </p:txBody>
        </p:sp>
        <p:sp>
          <p:nvSpPr>
            <p:cNvPr id="30" name="rc30"/>
            <p:cNvSpPr/>
            <p:nvPr/>
          </p:nvSpPr>
          <p:spPr>
            <a:xfrm>
              <a:off x="2362446" y="3368713"/>
              <a:ext cx="239888" cy="939307"/>
            </a:xfrm>
            <a:prstGeom prst="rect">
              <a:avLst/>
            </a:prstGeom>
            <a:solidFill>
              <a:srgbClr val="80BD41">
                <a:alpha val="100000"/>
              </a:srgbClr>
            </a:solidFill>
          </p:spPr>
          <p:txBody>
            <a:bodyPr/>
            <a:lstStyle/>
            <a:p/>
          </p:txBody>
        </p:sp>
        <p:sp>
          <p:nvSpPr>
            <p:cNvPr id="31" name="rc31"/>
            <p:cNvSpPr/>
            <p:nvPr/>
          </p:nvSpPr>
          <p:spPr>
            <a:xfrm>
              <a:off x="2362446" y="3349255"/>
              <a:ext cx="239888" cy="19458"/>
            </a:xfrm>
            <a:prstGeom prst="rect">
              <a:avLst/>
            </a:prstGeom>
            <a:solidFill>
              <a:srgbClr val="1CABE2">
                <a:alpha val="100000"/>
              </a:srgbClr>
            </a:solidFill>
          </p:spPr>
          <p:txBody>
            <a:bodyPr/>
            <a:lstStyle/>
            <a:p/>
          </p:txBody>
        </p:sp>
        <p:sp>
          <p:nvSpPr>
            <p:cNvPr id="32" name="rc32"/>
            <p:cNvSpPr/>
            <p:nvPr/>
          </p:nvSpPr>
          <p:spPr>
            <a:xfrm>
              <a:off x="2628989" y="3340410"/>
              <a:ext cx="239888" cy="967610"/>
            </a:xfrm>
            <a:prstGeom prst="rect">
              <a:avLst/>
            </a:prstGeom>
            <a:solidFill>
              <a:srgbClr val="80BD41">
                <a:alpha val="100000"/>
              </a:srgbClr>
            </a:solidFill>
          </p:spPr>
          <p:txBody>
            <a:bodyPr/>
            <a:lstStyle/>
            <a:p/>
          </p:txBody>
        </p:sp>
        <p:sp>
          <p:nvSpPr>
            <p:cNvPr id="33" name="rc33"/>
            <p:cNvSpPr/>
            <p:nvPr/>
          </p:nvSpPr>
          <p:spPr>
            <a:xfrm>
              <a:off x="2628989" y="3329797"/>
              <a:ext cx="239888" cy="10613"/>
            </a:xfrm>
            <a:prstGeom prst="rect">
              <a:avLst/>
            </a:prstGeom>
            <a:solidFill>
              <a:srgbClr val="1CABE2">
                <a:alpha val="100000"/>
              </a:srgbClr>
            </a:solidFill>
          </p:spPr>
          <p:txBody>
            <a:bodyPr/>
            <a:lstStyle/>
            <a:p/>
          </p:txBody>
        </p:sp>
        <p:sp>
          <p:nvSpPr>
            <p:cNvPr id="34" name="rc34"/>
            <p:cNvSpPr/>
            <p:nvPr/>
          </p:nvSpPr>
          <p:spPr>
            <a:xfrm>
              <a:off x="2895532" y="3299725"/>
              <a:ext cx="239888" cy="1008296"/>
            </a:xfrm>
            <a:prstGeom prst="rect">
              <a:avLst/>
            </a:prstGeom>
            <a:solidFill>
              <a:srgbClr val="80BD41">
                <a:alpha val="100000"/>
              </a:srgbClr>
            </a:solidFill>
          </p:spPr>
          <p:txBody>
            <a:bodyPr/>
            <a:lstStyle/>
            <a:p/>
          </p:txBody>
        </p:sp>
        <p:sp>
          <p:nvSpPr>
            <p:cNvPr id="35" name="rc35"/>
            <p:cNvSpPr/>
            <p:nvPr/>
          </p:nvSpPr>
          <p:spPr>
            <a:xfrm>
              <a:off x="2895532" y="3278497"/>
              <a:ext cx="239888" cy="21227"/>
            </a:xfrm>
            <a:prstGeom prst="rect">
              <a:avLst/>
            </a:prstGeom>
            <a:solidFill>
              <a:srgbClr val="1CABE2">
                <a:alpha val="100000"/>
              </a:srgbClr>
            </a:solidFill>
          </p:spPr>
          <p:txBody>
            <a:bodyPr/>
            <a:lstStyle/>
            <a:p/>
          </p:txBody>
        </p:sp>
        <p:sp>
          <p:nvSpPr>
            <p:cNvPr id="36" name="rc36"/>
            <p:cNvSpPr/>
            <p:nvPr/>
          </p:nvSpPr>
          <p:spPr>
            <a:xfrm>
              <a:off x="3162075" y="3188281"/>
              <a:ext cx="239888" cy="1119739"/>
            </a:xfrm>
            <a:prstGeom prst="rect">
              <a:avLst/>
            </a:prstGeom>
            <a:solidFill>
              <a:srgbClr val="80BD41">
                <a:alpha val="100000"/>
              </a:srgbClr>
            </a:solidFill>
          </p:spPr>
          <p:txBody>
            <a:bodyPr/>
            <a:lstStyle/>
            <a:p/>
          </p:txBody>
        </p:sp>
        <p:sp>
          <p:nvSpPr>
            <p:cNvPr id="37" name="rc37"/>
            <p:cNvSpPr/>
            <p:nvPr/>
          </p:nvSpPr>
          <p:spPr>
            <a:xfrm>
              <a:off x="3162075" y="3177668"/>
              <a:ext cx="239888" cy="10613"/>
            </a:xfrm>
            <a:prstGeom prst="rect">
              <a:avLst/>
            </a:prstGeom>
            <a:solidFill>
              <a:srgbClr val="1CABE2">
                <a:alpha val="100000"/>
              </a:srgbClr>
            </a:solidFill>
          </p:spPr>
          <p:txBody>
            <a:bodyPr/>
            <a:lstStyle/>
            <a:p/>
          </p:txBody>
        </p:sp>
        <p:sp>
          <p:nvSpPr>
            <p:cNvPr id="38" name="rc38"/>
            <p:cNvSpPr/>
            <p:nvPr/>
          </p:nvSpPr>
          <p:spPr>
            <a:xfrm>
              <a:off x="3428618" y="3092759"/>
              <a:ext cx="239888" cy="1215262"/>
            </a:xfrm>
            <a:prstGeom prst="rect">
              <a:avLst/>
            </a:prstGeom>
            <a:solidFill>
              <a:srgbClr val="80BD41">
                <a:alpha val="100000"/>
              </a:srgbClr>
            </a:solidFill>
          </p:spPr>
          <p:txBody>
            <a:bodyPr/>
            <a:lstStyle/>
            <a:p/>
          </p:txBody>
        </p:sp>
        <p:sp>
          <p:nvSpPr>
            <p:cNvPr id="39" name="rc39"/>
            <p:cNvSpPr/>
            <p:nvPr/>
          </p:nvSpPr>
          <p:spPr>
            <a:xfrm>
              <a:off x="3428618" y="3080376"/>
              <a:ext cx="239888" cy="12382"/>
            </a:xfrm>
            <a:prstGeom prst="rect">
              <a:avLst/>
            </a:prstGeom>
            <a:solidFill>
              <a:srgbClr val="1CABE2">
                <a:alpha val="100000"/>
              </a:srgbClr>
            </a:solidFill>
          </p:spPr>
          <p:txBody>
            <a:bodyPr/>
            <a:lstStyle/>
            <a:p/>
          </p:txBody>
        </p:sp>
        <p:sp>
          <p:nvSpPr>
            <p:cNvPr id="40" name="rc40"/>
            <p:cNvSpPr/>
            <p:nvPr/>
          </p:nvSpPr>
          <p:spPr>
            <a:xfrm>
              <a:off x="3695161" y="3025539"/>
              <a:ext cx="239888" cy="1282482"/>
            </a:xfrm>
            <a:prstGeom prst="rect">
              <a:avLst/>
            </a:prstGeom>
            <a:solidFill>
              <a:srgbClr val="80BD41">
                <a:alpha val="100000"/>
              </a:srgbClr>
            </a:solidFill>
          </p:spPr>
          <p:txBody>
            <a:bodyPr/>
            <a:lstStyle/>
            <a:p/>
          </p:txBody>
        </p:sp>
        <p:sp>
          <p:nvSpPr>
            <p:cNvPr id="41" name="rc41"/>
            <p:cNvSpPr/>
            <p:nvPr/>
          </p:nvSpPr>
          <p:spPr>
            <a:xfrm>
              <a:off x="3695161" y="3013156"/>
              <a:ext cx="239888" cy="12382"/>
            </a:xfrm>
            <a:prstGeom prst="rect">
              <a:avLst/>
            </a:prstGeom>
            <a:solidFill>
              <a:srgbClr val="1CABE2">
                <a:alpha val="100000"/>
              </a:srgbClr>
            </a:solidFill>
          </p:spPr>
          <p:txBody>
            <a:bodyPr/>
            <a:lstStyle/>
            <a:p/>
          </p:txBody>
        </p:sp>
        <p:sp>
          <p:nvSpPr>
            <p:cNvPr id="42" name="rc42"/>
            <p:cNvSpPr/>
            <p:nvPr/>
          </p:nvSpPr>
          <p:spPr>
            <a:xfrm>
              <a:off x="3961705" y="3027308"/>
              <a:ext cx="239888" cy="1280713"/>
            </a:xfrm>
            <a:prstGeom prst="rect">
              <a:avLst/>
            </a:prstGeom>
            <a:solidFill>
              <a:srgbClr val="80BD41">
                <a:alpha val="100000"/>
              </a:srgbClr>
            </a:solidFill>
          </p:spPr>
          <p:txBody>
            <a:bodyPr/>
            <a:lstStyle/>
            <a:p/>
          </p:txBody>
        </p:sp>
        <p:sp>
          <p:nvSpPr>
            <p:cNvPr id="43" name="rc43"/>
            <p:cNvSpPr/>
            <p:nvPr/>
          </p:nvSpPr>
          <p:spPr>
            <a:xfrm>
              <a:off x="3961705" y="2988391"/>
              <a:ext cx="239888" cy="38916"/>
            </a:xfrm>
            <a:prstGeom prst="rect">
              <a:avLst/>
            </a:prstGeom>
            <a:solidFill>
              <a:srgbClr val="1CABE2">
                <a:alpha val="100000"/>
              </a:srgbClr>
            </a:solidFill>
          </p:spPr>
          <p:txBody>
            <a:bodyPr/>
            <a:lstStyle/>
            <a:p/>
          </p:txBody>
        </p:sp>
        <p:sp>
          <p:nvSpPr>
            <p:cNvPr id="44" name="rc44"/>
            <p:cNvSpPr/>
            <p:nvPr/>
          </p:nvSpPr>
          <p:spPr>
            <a:xfrm>
              <a:off x="4228248" y="3013156"/>
              <a:ext cx="239888" cy="1294864"/>
            </a:xfrm>
            <a:prstGeom prst="rect">
              <a:avLst/>
            </a:prstGeom>
            <a:solidFill>
              <a:srgbClr val="80BD41">
                <a:alpha val="100000"/>
              </a:srgbClr>
            </a:solidFill>
          </p:spPr>
          <p:txBody>
            <a:bodyPr/>
            <a:lstStyle/>
            <a:p/>
          </p:txBody>
        </p:sp>
        <p:sp>
          <p:nvSpPr>
            <p:cNvPr id="45" name="rc45"/>
            <p:cNvSpPr/>
            <p:nvPr/>
          </p:nvSpPr>
          <p:spPr>
            <a:xfrm>
              <a:off x="4228248" y="2972471"/>
              <a:ext cx="239888" cy="40685"/>
            </a:xfrm>
            <a:prstGeom prst="rect">
              <a:avLst/>
            </a:prstGeom>
            <a:solidFill>
              <a:srgbClr val="1CABE2">
                <a:alpha val="100000"/>
              </a:srgbClr>
            </a:solidFill>
          </p:spPr>
          <p:txBody>
            <a:bodyPr/>
            <a:lstStyle/>
            <a:p/>
          </p:txBody>
        </p:sp>
        <p:sp>
          <p:nvSpPr>
            <p:cNvPr id="46" name="rc46"/>
            <p:cNvSpPr/>
            <p:nvPr/>
          </p:nvSpPr>
          <p:spPr>
            <a:xfrm>
              <a:off x="4494791" y="2979546"/>
              <a:ext cx="239888" cy="1328474"/>
            </a:xfrm>
            <a:prstGeom prst="rect">
              <a:avLst/>
            </a:prstGeom>
            <a:solidFill>
              <a:srgbClr val="80BD41">
                <a:alpha val="100000"/>
              </a:srgbClr>
            </a:solidFill>
          </p:spPr>
          <p:txBody>
            <a:bodyPr/>
            <a:lstStyle/>
            <a:p/>
          </p:txBody>
        </p:sp>
        <p:sp>
          <p:nvSpPr>
            <p:cNvPr id="47" name="rc47"/>
            <p:cNvSpPr/>
            <p:nvPr/>
          </p:nvSpPr>
          <p:spPr>
            <a:xfrm>
              <a:off x="4494791" y="2965395"/>
              <a:ext cx="239888" cy="14151"/>
            </a:xfrm>
            <a:prstGeom prst="rect">
              <a:avLst/>
            </a:prstGeom>
            <a:solidFill>
              <a:srgbClr val="1CABE2">
                <a:alpha val="100000"/>
              </a:srgbClr>
            </a:solidFill>
          </p:spPr>
          <p:txBody>
            <a:bodyPr/>
            <a:lstStyle/>
            <a:p/>
          </p:txBody>
        </p:sp>
        <p:sp>
          <p:nvSpPr>
            <p:cNvPr id="48" name="rc48"/>
            <p:cNvSpPr/>
            <p:nvPr/>
          </p:nvSpPr>
          <p:spPr>
            <a:xfrm>
              <a:off x="4761334" y="3000774"/>
              <a:ext cx="239888" cy="1307247"/>
            </a:xfrm>
            <a:prstGeom prst="rect">
              <a:avLst/>
            </a:prstGeom>
            <a:solidFill>
              <a:srgbClr val="80BD41">
                <a:alpha val="100000"/>
              </a:srgbClr>
            </a:solidFill>
          </p:spPr>
          <p:txBody>
            <a:bodyPr/>
            <a:lstStyle/>
            <a:p/>
          </p:txBody>
        </p:sp>
        <p:sp>
          <p:nvSpPr>
            <p:cNvPr id="49" name="rc49"/>
            <p:cNvSpPr/>
            <p:nvPr/>
          </p:nvSpPr>
          <p:spPr>
            <a:xfrm>
              <a:off x="4761334" y="2988391"/>
              <a:ext cx="239888" cy="12382"/>
            </a:xfrm>
            <a:prstGeom prst="rect">
              <a:avLst/>
            </a:prstGeom>
            <a:solidFill>
              <a:srgbClr val="1CABE2">
                <a:alpha val="100000"/>
              </a:srgbClr>
            </a:solidFill>
          </p:spPr>
          <p:txBody>
            <a:bodyPr/>
            <a:lstStyle/>
            <a:p/>
          </p:txBody>
        </p:sp>
        <p:sp>
          <p:nvSpPr>
            <p:cNvPr id="50" name="rc50"/>
            <p:cNvSpPr/>
            <p:nvPr/>
          </p:nvSpPr>
          <p:spPr>
            <a:xfrm>
              <a:off x="5027877" y="3030846"/>
              <a:ext cx="239888" cy="1277175"/>
            </a:xfrm>
            <a:prstGeom prst="rect">
              <a:avLst/>
            </a:prstGeom>
            <a:solidFill>
              <a:srgbClr val="80BD41">
                <a:alpha val="100000"/>
              </a:srgbClr>
            </a:solidFill>
          </p:spPr>
          <p:txBody>
            <a:bodyPr/>
            <a:lstStyle/>
            <a:p/>
          </p:txBody>
        </p:sp>
        <p:sp>
          <p:nvSpPr>
            <p:cNvPr id="51" name="rc51"/>
            <p:cNvSpPr/>
            <p:nvPr/>
          </p:nvSpPr>
          <p:spPr>
            <a:xfrm>
              <a:off x="5027877" y="3018463"/>
              <a:ext cx="239888" cy="12382"/>
            </a:xfrm>
            <a:prstGeom prst="rect">
              <a:avLst/>
            </a:prstGeom>
            <a:solidFill>
              <a:srgbClr val="1CABE2">
                <a:alpha val="100000"/>
              </a:srgbClr>
            </a:solidFill>
          </p:spPr>
          <p:txBody>
            <a:bodyPr/>
            <a:lstStyle/>
            <a:p/>
          </p:txBody>
        </p:sp>
        <p:sp>
          <p:nvSpPr>
            <p:cNvPr id="52" name="rc52"/>
            <p:cNvSpPr/>
            <p:nvPr/>
          </p:nvSpPr>
          <p:spPr>
            <a:xfrm>
              <a:off x="5294420" y="3067993"/>
              <a:ext cx="239888" cy="1240027"/>
            </a:xfrm>
            <a:prstGeom prst="rect">
              <a:avLst/>
            </a:prstGeom>
            <a:solidFill>
              <a:srgbClr val="80BD41">
                <a:alpha val="100000"/>
              </a:srgbClr>
            </a:solidFill>
          </p:spPr>
          <p:txBody>
            <a:bodyPr/>
            <a:lstStyle/>
            <a:p/>
          </p:txBody>
        </p:sp>
        <p:sp>
          <p:nvSpPr>
            <p:cNvPr id="53" name="rc53"/>
            <p:cNvSpPr/>
            <p:nvPr/>
          </p:nvSpPr>
          <p:spPr>
            <a:xfrm>
              <a:off x="5294420" y="3055611"/>
              <a:ext cx="239888" cy="12382"/>
            </a:xfrm>
            <a:prstGeom prst="rect">
              <a:avLst/>
            </a:prstGeom>
            <a:solidFill>
              <a:srgbClr val="1CABE2">
                <a:alpha val="100000"/>
              </a:srgbClr>
            </a:solidFill>
          </p:spPr>
          <p:txBody>
            <a:bodyPr/>
            <a:lstStyle/>
            <a:p/>
          </p:txBody>
        </p:sp>
        <p:sp>
          <p:nvSpPr>
            <p:cNvPr id="54" name="rc54"/>
            <p:cNvSpPr/>
            <p:nvPr/>
          </p:nvSpPr>
          <p:spPr>
            <a:xfrm>
              <a:off x="5560963" y="3112217"/>
              <a:ext cx="239888" cy="1195804"/>
            </a:xfrm>
            <a:prstGeom prst="rect">
              <a:avLst/>
            </a:prstGeom>
            <a:solidFill>
              <a:srgbClr val="80BD41">
                <a:alpha val="100000"/>
              </a:srgbClr>
            </a:solidFill>
          </p:spPr>
          <p:txBody>
            <a:bodyPr/>
            <a:lstStyle/>
            <a:p/>
          </p:txBody>
        </p:sp>
        <p:sp>
          <p:nvSpPr>
            <p:cNvPr id="55" name="rc55"/>
            <p:cNvSpPr/>
            <p:nvPr/>
          </p:nvSpPr>
          <p:spPr>
            <a:xfrm>
              <a:off x="5560963" y="3099834"/>
              <a:ext cx="239888" cy="12382"/>
            </a:xfrm>
            <a:prstGeom prst="rect">
              <a:avLst/>
            </a:prstGeom>
            <a:solidFill>
              <a:srgbClr val="1CABE2">
                <a:alpha val="100000"/>
              </a:srgbClr>
            </a:solidFill>
          </p:spPr>
          <p:txBody>
            <a:bodyPr/>
            <a:lstStyle/>
            <a:p/>
          </p:txBody>
        </p:sp>
        <p:sp>
          <p:nvSpPr>
            <p:cNvPr id="56" name="rc56"/>
            <p:cNvSpPr/>
            <p:nvPr/>
          </p:nvSpPr>
          <p:spPr>
            <a:xfrm>
              <a:off x="5827506" y="3163516"/>
              <a:ext cx="239888" cy="1144504"/>
            </a:xfrm>
            <a:prstGeom prst="rect">
              <a:avLst/>
            </a:prstGeom>
            <a:solidFill>
              <a:srgbClr val="80BD41">
                <a:alpha val="100000"/>
              </a:srgbClr>
            </a:solidFill>
          </p:spPr>
          <p:txBody>
            <a:bodyPr/>
            <a:lstStyle/>
            <a:p/>
          </p:txBody>
        </p:sp>
        <p:sp>
          <p:nvSpPr>
            <p:cNvPr id="57" name="rc57"/>
            <p:cNvSpPr/>
            <p:nvPr/>
          </p:nvSpPr>
          <p:spPr>
            <a:xfrm>
              <a:off x="5827506" y="3152903"/>
              <a:ext cx="239888" cy="10613"/>
            </a:xfrm>
            <a:prstGeom prst="rect">
              <a:avLst/>
            </a:prstGeom>
            <a:solidFill>
              <a:srgbClr val="1CABE2">
                <a:alpha val="100000"/>
              </a:srgbClr>
            </a:solidFill>
          </p:spPr>
          <p:txBody>
            <a:bodyPr/>
            <a:lstStyle/>
            <a:p/>
          </p:txBody>
        </p:sp>
        <p:sp>
          <p:nvSpPr>
            <p:cNvPr id="58" name="rc58"/>
            <p:cNvSpPr/>
            <p:nvPr/>
          </p:nvSpPr>
          <p:spPr>
            <a:xfrm>
              <a:off x="6094049" y="3204202"/>
              <a:ext cx="239888" cy="1103819"/>
            </a:xfrm>
            <a:prstGeom prst="rect">
              <a:avLst/>
            </a:prstGeom>
            <a:solidFill>
              <a:srgbClr val="80BD41">
                <a:alpha val="100000"/>
              </a:srgbClr>
            </a:solidFill>
          </p:spPr>
          <p:txBody>
            <a:bodyPr/>
            <a:lstStyle/>
            <a:p/>
          </p:txBody>
        </p:sp>
        <p:sp>
          <p:nvSpPr>
            <p:cNvPr id="59" name="rc59"/>
            <p:cNvSpPr/>
            <p:nvPr/>
          </p:nvSpPr>
          <p:spPr>
            <a:xfrm>
              <a:off x="6094049" y="3193588"/>
              <a:ext cx="239888" cy="10613"/>
            </a:xfrm>
            <a:prstGeom prst="rect">
              <a:avLst/>
            </a:prstGeom>
            <a:solidFill>
              <a:srgbClr val="1CABE2">
                <a:alpha val="100000"/>
              </a:srgbClr>
            </a:solidFill>
          </p:spPr>
          <p:txBody>
            <a:bodyPr/>
            <a:lstStyle/>
            <a:p/>
          </p:txBody>
        </p:sp>
        <p:sp>
          <p:nvSpPr>
            <p:cNvPr id="60" name="rc60"/>
            <p:cNvSpPr/>
            <p:nvPr/>
          </p:nvSpPr>
          <p:spPr>
            <a:xfrm>
              <a:off x="6360593" y="3248425"/>
              <a:ext cx="239888" cy="1059595"/>
            </a:xfrm>
            <a:prstGeom prst="rect">
              <a:avLst/>
            </a:prstGeom>
            <a:solidFill>
              <a:srgbClr val="80BD41">
                <a:alpha val="100000"/>
              </a:srgbClr>
            </a:solidFill>
          </p:spPr>
          <p:txBody>
            <a:bodyPr/>
            <a:lstStyle/>
            <a:p/>
          </p:txBody>
        </p:sp>
        <p:sp>
          <p:nvSpPr>
            <p:cNvPr id="61" name="rc61"/>
            <p:cNvSpPr/>
            <p:nvPr/>
          </p:nvSpPr>
          <p:spPr>
            <a:xfrm>
              <a:off x="6360593" y="3227198"/>
              <a:ext cx="239888" cy="21227"/>
            </a:xfrm>
            <a:prstGeom prst="rect">
              <a:avLst/>
            </a:prstGeom>
            <a:solidFill>
              <a:srgbClr val="1CABE2">
                <a:alpha val="100000"/>
              </a:srgbClr>
            </a:solidFill>
          </p:spPr>
          <p:txBody>
            <a:bodyPr/>
            <a:lstStyle/>
            <a:p/>
          </p:txBody>
        </p:sp>
        <p:sp>
          <p:nvSpPr>
            <p:cNvPr id="62" name="rc62"/>
            <p:cNvSpPr/>
            <p:nvPr/>
          </p:nvSpPr>
          <p:spPr>
            <a:xfrm>
              <a:off x="6627136" y="3259039"/>
              <a:ext cx="239888" cy="1048982"/>
            </a:xfrm>
            <a:prstGeom prst="rect">
              <a:avLst/>
            </a:prstGeom>
            <a:solidFill>
              <a:srgbClr val="80BD41">
                <a:alpha val="100000"/>
              </a:srgbClr>
            </a:solidFill>
          </p:spPr>
          <p:txBody>
            <a:bodyPr/>
            <a:lstStyle/>
            <a:p/>
          </p:txBody>
        </p:sp>
        <p:sp>
          <p:nvSpPr>
            <p:cNvPr id="63" name="rc63"/>
            <p:cNvSpPr/>
            <p:nvPr/>
          </p:nvSpPr>
          <p:spPr>
            <a:xfrm>
              <a:off x="6627136" y="3237812"/>
              <a:ext cx="239888" cy="21227"/>
            </a:xfrm>
            <a:prstGeom prst="rect">
              <a:avLst/>
            </a:prstGeom>
            <a:solidFill>
              <a:srgbClr val="1CABE2">
                <a:alpha val="100000"/>
              </a:srgbClr>
            </a:solidFill>
          </p:spPr>
          <p:txBody>
            <a:bodyPr/>
            <a:lstStyle/>
            <a:p/>
          </p:txBody>
        </p:sp>
        <p:sp>
          <p:nvSpPr>
            <p:cNvPr id="64" name="rc64"/>
            <p:cNvSpPr/>
            <p:nvPr/>
          </p:nvSpPr>
          <p:spPr>
            <a:xfrm>
              <a:off x="6893679" y="3276728"/>
              <a:ext cx="239888" cy="1031292"/>
            </a:xfrm>
            <a:prstGeom prst="rect">
              <a:avLst/>
            </a:prstGeom>
            <a:solidFill>
              <a:srgbClr val="80BD41">
                <a:alpha val="100000"/>
              </a:srgbClr>
            </a:solidFill>
          </p:spPr>
          <p:txBody>
            <a:bodyPr/>
            <a:lstStyle/>
            <a:p/>
          </p:txBody>
        </p:sp>
        <p:sp>
          <p:nvSpPr>
            <p:cNvPr id="65" name="rc65"/>
            <p:cNvSpPr/>
            <p:nvPr/>
          </p:nvSpPr>
          <p:spPr>
            <a:xfrm>
              <a:off x="6893679" y="3244888"/>
              <a:ext cx="239888" cy="31840"/>
            </a:xfrm>
            <a:prstGeom prst="rect">
              <a:avLst/>
            </a:prstGeom>
            <a:solidFill>
              <a:srgbClr val="1CABE2">
                <a:alpha val="100000"/>
              </a:srgbClr>
            </a:solidFill>
          </p:spPr>
          <p:txBody>
            <a:bodyPr/>
            <a:lstStyle/>
            <a:p/>
          </p:txBody>
        </p:sp>
        <p:sp>
          <p:nvSpPr>
            <p:cNvPr id="66" name="rc66"/>
            <p:cNvSpPr/>
            <p:nvPr/>
          </p:nvSpPr>
          <p:spPr>
            <a:xfrm>
              <a:off x="7160222" y="3266115"/>
              <a:ext cx="239888" cy="1041906"/>
            </a:xfrm>
            <a:prstGeom prst="rect">
              <a:avLst/>
            </a:prstGeom>
            <a:solidFill>
              <a:srgbClr val="80BD41">
                <a:alpha val="100000"/>
              </a:srgbClr>
            </a:solidFill>
          </p:spPr>
          <p:txBody>
            <a:bodyPr/>
            <a:lstStyle/>
            <a:p/>
          </p:txBody>
        </p:sp>
        <p:sp>
          <p:nvSpPr>
            <p:cNvPr id="67" name="rc67"/>
            <p:cNvSpPr/>
            <p:nvPr/>
          </p:nvSpPr>
          <p:spPr>
            <a:xfrm>
              <a:off x="7160222" y="3255501"/>
              <a:ext cx="239888" cy="10613"/>
            </a:xfrm>
            <a:prstGeom prst="rect">
              <a:avLst/>
            </a:prstGeom>
            <a:solidFill>
              <a:srgbClr val="1CABE2">
                <a:alpha val="100000"/>
              </a:srgbClr>
            </a:solidFill>
          </p:spPr>
          <p:txBody>
            <a:bodyPr/>
            <a:lstStyle/>
            <a:p/>
          </p:txBody>
        </p:sp>
        <p:sp>
          <p:nvSpPr>
            <p:cNvPr id="68" name="rc68"/>
            <p:cNvSpPr/>
            <p:nvPr/>
          </p:nvSpPr>
          <p:spPr>
            <a:xfrm>
              <a:off x="7426765" y="3296187"/>
              <a:ext cx="239888" cy="1011834"/>
            </a:xfrm>
            <a:prstGeom prst="rect">
              <a:avLst/>
            </a:prstGeom>
            <a:solidFill>
              <a:srgbClr val="80BD41">
                <a:alpha val="100000"/>
              </a:srgbClr>
            </a:solidFill>
          </p:spPr>
          <p:txBody>
            <a:bodyPr/>
            <a:lstStyle/>
            <a:p/>
          </p:txBody>
        </p:sp>
        <p:sp>
          <p:nvSpPr>
            <p:cNvPr id="69" name="rc69"/>
            <p:cNvSpPr/>
            <p:nvPr/>
          </p:nvSpPr>
          <p:spPr>
            <a:xfrm>
              <a:off x="7426765" y="3285573"/>
              <a:ext cx="239888" cy="10613"/>
            </a:xfrm>
            <a:prstGeom prst="rect">
              <a:avLst/>
            </a:prstGeom>
            <a:solidFill>
              <a:srgbClr val="1CABE2">
                <a:alpha val="100000"/>
              </a:srgbClr>
            </a:solidFill>
          </p:spPr>
          <p:txBody>
            <a:bodyPr/>
            <a:lstStyle/>
            <a:p/>
          </p:txBody>
        </p:sp>
        <p:sp>
          <p:nvSpPr>
            <p:cNvPr id="70" name="rc70"/>
            <p:cNvSpPr/>
            <p:nvPr/>
          </p:nvSpPr>
          <p:spPr>
            <a:xfrm>
              <a:off x="7693308" y="3333335"/>
              <a:ext cx="239888" cy="974686"/>
            </a:xfrm>
            <a:prstGeom prst="rect">
              <a:avLst/>
            </a:prstGeom>
            <a:solidFill>
              <a:srgbClr val="80BD41">
                <a:alpha val="100000"/>
              </a:srgbClr>
            </a:solidFill>
          </p:spPr>
          <p:txBody>
            <a:bodyPr/>
            <a:lstStyle/>
            <a:p/>
          </p:txBody>
        </p:sp>
        <p:sp>
          <p:nvSpPr>
            <p:cNvPr id="71" name="rc71"/>
            <p:cNvSpPr/>
            <p:nvPr/>
          </p:nvSpPr>
          <p:spPr>
            <a:xfrm>
              <a:off x="7693308" y="3322721"/>
              <a:ext cx="239888" cy="10613"/>
            </a:xfrm>
            <a:prstGeom prst="rect">
              <a:avLst/>
            </a:prstGeom>
            <a:solidFill>
              <a:srgbClr val="1CABE2">
                <a:alpha val="100000"/>
              </a:srgbClr>
            </a:solidFill>
          </p:spPr>
          <p:txBody>
            <a:bodyPr/>
            <a:lstStyle/>
            <a:p/>
          </p:txBody>
        </p:sp>
        <p:sp>
          <p:nvSpPr>
            <p:cNvPr id="72" name="rc72"/>
            <p:cNvSpPr/>
            <p:nvPr/>
          </p:nvSpPr>
          <p:spPr>
            <a:xfrm>
              <a:off x="7959851" y="3365176"/>
              <a:ext cx="239888" cy="942845"/>
            </a:xfrm>
            <a:prstGeom prst="rect">
              <a:avLst/>
            </a:prstGeom>
            <a:solidFill>
              <a:srgbClr val="80BD41">
                <a:alpha val="100000"/>
              </a:srgbClr>
            </a:solidFill>
          </p:spPr>
          <p:txBody>
            <a:bodyPr/>
            <a:lstStyle/>
            <a:p/>
          </p:txBody>
        </p:sp>
        <p:sp>
          <p:nvSpPr>
            <p:cNvPr id="73" name="rc73"/>
            <p:cNvSpPr/>
            <p:nvPr/>
          </p:nvSpPr>
          <p:spPr>
            <a:xfrm>
              <a:off x="7959851" y="3356331"/>
              <a:ext cx="239888" cy="8844"/>
            </a:xfrm>
            <a:prstGeom prst="rect">
              <a:avLst/>
            </a:prstGeom>
            <a:solidFill>
              <a:srgbClr val="1CABE2">
                <a:alpha val="100000"/>
              </a:srgbClr>
            </a:solidFill>
          </p:spPr>
          <p:txBody>
            <a:bodyPr/>
            <a:lstStyle/>
            <a:p/>
          </p:txBody>
        </p:sp>
        <p:sp>
          <p:nvSpPr>
            <p:cNvPr id="74" name="pl74"/>
            <p:cNvSpPr/>
            <p:nvPr/>
          </p:nvSpPr>
          <p:spPr>
            <a:xfrm>
              <a:off x="1416218" y="2095023"/>
              <a:ext cx="6663577" cy="44707"/>
            </a:xfrm>
            <a:custGeom>
              <a:avLst/>
              <a:pathLst>
                <a:path w="6663577" h="44707">
                  <a:moveTo>
                    <a:pt x="0" y="22353"/>
                  </a:moveTo>
                  <a:lnTo>
                    <a:pt x="266543" y="0"/>
                  </a:lnTo>
                  <a:lnTo>
                    <a:pt x="533086" y="22353"/>
                  </a:lnTo>
                  <a:lnTo>
                    <a:pt x="799629" y="22353"/>
                  </a:lnTo>
                  <a:lnTo>
                    <a:pt x="1066172" y="22353"/>
                  </a:lnTo>
                  <a:lnTo>
                    <a:pt x="1332715" y="0"/>
                  </a:lnTo>
                  <a:lnTo>
                    <a:pt x="1599258" y="22353"/>
                  </a:lnTo>
                  <a:lnTo>
                    <a:pt x="1865801" y="0"/>
                  </a:lnTo>
                  <a:lnTo>
                    <a:pt x="2132344" y="0"/>
                  </a:lnTo>
                  <a:lnTo>
                    <a:pt x="2398888" y="0"/>
                  </a:lnTo>
                  <a:lnTo>
                    <a:pt x="2665431" y="44707"/>
                  </a:lnTo>
                  <a:lnTo>
                    <a:pt x="2931974" y="44707"/>
                  </a:lnTo>
                  <a:lnTo>
                    <a:pt x="3198517" y="0"/>
                  </a:lnTo>
                  <a:lnTo>
                    <a:pt x="3465060" y="0"/>
                  </a:lnTo>
                  <a:lnTo>
                    <a:pt x="3731603" y="0"/>
                  </a:lnTo>
                  <a:lnTo>
                    <a:pt x="3998146" y="0"/>
                  </a:lnTo>
                  <a:lnTo>
                    <a:pt x="4264689" y="0"/>
                  </a:lnTo>
                  <a:lnTo>
                    <a:pt x="4531233" y="0"/>
                  </a:lnTo>
                  <a:lnTo>
                    <a:pt x="4797776" y="0"/>
                  </a:lnTo>
                  <a:lnTo>
                    <a:pt x="5064319" y="22353"/>
                  </a:lnTo>
                  <a:lnTo>
                    <a:pt x="5330862" y="22353"/>
                  </a:lnTo>
                  <a:lnTo>
                    <a:pt x="5597405" y="44707"/>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350915" y="3207446"/>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7" name="tx87"/>
            <p:cNvSpPr/>
            <p:nvPr/>
          </p:nvSpPr>
          <p:spPr>
            <a:xfrm>
              <a:off x="2683631" y="3196832"/>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8" name="tx88"/>
            <p:cNvSpPr/>
            <p:nvPr/>
          </p:nvSpPr>
          <p:spPr>
            <a:xfrm>
              <a:off x="4016347" y="28536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a:t>
              </a:r>
            </a:p>
          </p:txBody>
        </p:sp>
        <p:sp>
          <p:nvSpPr>
            <p:cNvPr id="89" name="tx89"/>
            <p:cNvSpPr/>
            <p:nvPr/>
          </p:nvSpPr>
          <p:spPr>
            <a:xfrm>
              <a:off x="5349062" y="29208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0" name="tx90"/>
            <p:cNvSpPr/>
            <p:nvPr/>
          </p:nvSpPr>
          <p:spPr>
            <a:xfrm>
              <a:off x="6415235" y="30912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1" name="tx91"/>
            <p:cNvSpPr/>
            <p:nvPr/>
          </p:nvSpPr>
          <p:spPr>
            <a:xfrm>
              <a:off x="6720955" y="310188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2" name="tx92"/>
            <p:cNvSpPr/>
            <p:nvPr/>
          </p:nvSpPr>
          <p:spPr>
            <a:xfrm>
              <a:off x="6987498" y="310896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3" name="tx93"/>
            <p:cNvSpPr/>
            <p:nvPr/>
          </p:nvSpPr>
          <p:spPr>
            <a:xfrm>
              <a:off x="7254041" y="311957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4" name="tx94"/>
            <p:cNvSpPr/>
            <p:nvPr/>
          </p:nvSpPr>
          <p:spPr>
            <a:xfrm>
              <a:off x="7481407" y="31514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95" name="tx95"/>
            <p:cNvSpPr/>
            <p:nvPr/>
          </p:nvSpPr>
          <p:spPr>
            <a:xfrm>
              <a:off x="7747950" y="31867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a:t>
              </a:r>
            </a:p>
          </p:txBody>
        </p:sp>
        <p:sp>
          <p:nvSpPr>
            <p:cNvPr id="96" name="tx96"/>
            <p:cNvSpPr/>
            <p:nvPr/>
          </p:nvSpPr>
          <p:spPr>
            <a:xfrm>
              <a:off x="8014493" y="3220680"/>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7" name="pl97"/>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50915" y="3799172"/>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9" name="tx109"/>
            <p:cNvSpPr/>
            <p:nvPr/>
          </p:nvSpPr>
          <p:spPr>
            <a:xfrm>
              <a:off x="1362659" y="33162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83631" y="3790360"/>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1" name="tx111"/>
            <p:cNvSpPr/>
            <p:nvPr/>
          </p:nvSpPr>
          <p:spPr>
            <a:xfrm>
              <a:off x="2695375" y="330120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4016347" y="363376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13" name="tx113"/>
            <p:cNvSpPr/>
            <p:nvPr/>
          </p:nvSpPr>
          <p:spPr>
            <a:xfrm>
              <a:off x="4028090" y="29739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88239" y="3655253"/>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15" name="tx115"/>
            <p:cNvSpPr/>
            <p:nvPr/>
          </p:nvSpPr>
          <p:spPr>
            <a:xfrm>
              <a:off x="5360806" y="30279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454411" y="374317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7" name="tx117"/>
            <p:cNvSpPr/>
            <p:nvPr/>
          </p:nvSpPr>
          <p:spPr>
            <a:xfrm>
              <a:off x="6426979" y="32039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681778" y="37484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9" name="tx119"/>
            <p:cNvSpPr/>
            <p:nvPr/>
          </p:nvSpPr>
          <p:spPr>
            <a:xfrm>
              <a:off x="6693522" y="32145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948321" y="37573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1" name="tx121"/>
            <p:cNvSpPr/>
            <p:nvPr/>
          </p:nvSpPr>
          <p:spPr>
            <a:xfrm>
              <a:off x="6960065" y="32269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214864" y="37520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3" name="tx123"/>
            <p:cNvSpPr/>
            <p:nvPr/>
          </p:nvSpPr>
          <p:spPr>
            <a:xfrm>
              <a:off x="7226608" y="32269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481407" y="37682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25" name="tx125"/>
            <p:cNvSpPr/>
            <p:nvPr/>
          </p:nvSpPr>
          <p:spPr>
            <a:xfrm>
              <a:off x="7493151" y="32569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47950" y="3786822"/>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7" name="tx127"/>
            <p:cNvSpPr/>
            <p:nvPr/>
          </p:nvSpPr>
          <p:spPr>
            <a:xfrm>
              <a:off x="7759694" y="32941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8014493" y="38015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9" name="tx129"/>
            <p:cNvSpPr/>
            <p:nvPr/>
          </p:nvSpPr>
          <p:spPr>
            <a:xfrm>
              <a:off x="8026237" y="33268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10775" y="33732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2" name="tx132"/>
            <p:cNvSpPr/>
            <p:nvPr/>
          </p:nvSpPr>
          <p:spPr>
            <a:xfrm>
              <a:off x="733081" y="24869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94448"/>
              <a:ext cx="15563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Maldives, 2000-2025</a:t>
              </a:r>
            </a:p>
          </p:txBody>
        </p:sp>
        <p:sp>
          <p:nvSpPr>
            <p:cNvPr id="159" name="pl159"/>
            <p:cNvSpPr/>
            <p:nvPr/>
          </p:nvSpPr>
          <p:spPr>
            <a:xfrm>
              <a:off x="23723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5244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6765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4483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6005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7526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6445602" cy="129091"/>
            </a:xfrm>
            <a:prstGeom prst="rect">
              <a:avLst/>
            </a:prstGeom>
            <a:solidFill>
              <a:srgbClr val="80BD41">
                <a:alpha val="100000"/>
              </a:srgbClr>
            </a:solidFill>
          </p:spPr>
          <p:txBody>
            <a:bodyPr/>
            <a:lstStyle/>
            <a:p/>
          </p:txBody>
        </p:sp>
        <p:sp>
          <p:nvSpPr>
            <p:cNvPr id="170" name="rc170"/>
            <p:cNvSpPr/>
            <p:nvPr/>
          </p:nvSpPr>
          <p:spPr>
            <a:xfrm>
              <a:off x="7741876" y="5954972"/>
              <a:ext cx="129127" cy="129091"/>
            </a:xfrm>
            <a:prstGeom prst="rect">
              <a:avLst/>
            </a:prstGeom>
            <a:solidFill>
              <a:srgbClr val="1CABE2">
                <a:alpha val="100000"/>
              </a:srgbClr>
            </a:solidFill>
          </p:spPr>
          <p:txBody>
            <a:bodyPr/>
            <a:lstStyle/>
            <a:p/>
          </p:txBody>
        </p:sp>
        <p:sp>
          <p:nvSpPr>
            <p:cNvPr id="171" name="rc171"/>
            <p:cNvSpPr/>
            <p:nvPr/>
          </p:nvSpPr>
          <p:spPr>
            <a:xfrm>
              <a:off x="1296273" y="5793607"/>
              <a:ext cx="5929093" cy="129091"/>
            </a:xfrm>
            <a:prstGeom prst="rect">
              <a:avLst/>
            </a:prstGeom>
            <a:solidFill>
              <a:srgbClr val="80BD41">
                <a:alpha val="100000"/>
              </a:srgbClr>
            </a:solidFill>
          </p:spPr>
          <p:txBody>
            <a:bodyPr/>
            <a:lstStyle/>
            <a:p/>
          </p:txBody>
        </p:sp>
        <p:sp>
          <p:nvSpPr>
            <p:cNvPr id="172" name="rc172"/>
            <p:cNvSpPr/>
            <p:nvPr/>
          </p:nvSpPr>
          <p:spPr>
            <a:xfrm>
              <a:off x="7225367" y="5793607"/>
              <a:ext cx="64563" cy="129091"/>
            </a:xfrm>
            <a:prstGeom prst="rect">
              <a:avLst/>
            </a:prstGeom>
            <a:solidFill>
              <a:srgbClr val="1CABE2">
                <a:alpha val="100000"/>
              </a:srgbClr>
            </a:solidFill>
          </p:spPr>
          <p:txBody>
            <a:bodyPr/>
            <a:lstStyle/>
            <a:p/>
          </p:txBody>
        </p:sp>
        <p:sp>
          <p:nvSpPr>
            <p:cNvPr id="173" name="rc173"/>
            <p:cNvSpPr/>
            <p:nvPr/>
          </p:nvSpPr>
          <p:spPr>
            <a:xfrm>
              <a:off x="1296273" y="5632243"/>
              <a:ext cx="5735402" cy="129091"/>
            </a:xfrm>
            <a:prstGeom prst="rect">
              <a:avLst/>
            </a:prstGeom>
            <a:solidFill>
              <a:srgbClr val="80BD41">
                <a:alpha val="100000"/>
              </a:srgbClr>
            </a:solidFill>
          </p:spPr>
          <p:txBody>
            <a:bodyPr/>
            <a:lstStyle/>
            <a:p/>
          </p:txBody>
        </p:sp>
        <p:sp>
          <p:nvSpPr>
            <p:cNvPr id="174" name="rc174"/>
            <p:cNvSpPr/>
            <p:nvPr/>
          </p:nvSpPr>
          <p:spPr>
            <a:xfrm>
              <a:off x="7031676" y="5632243"/>
              <a:ext cx="53803" cy="129091"/>
            </a:xfrm>
            <a:prstGeom prst="rect">
              <a:avLst/>
            </a:prstGeom>
            <a:solidFill>
              <a:srgbClr val="1CABE2">
                <a:alpha val="100000"/>
              </a:srgbClr>
            </a:solidFill>
          </p:spPr>
          <p:txBody>
            <a:bodyPr/>
            <a:lstStyle/>
            <a:p/>
          </p:txBody>
        </p:sp>
        <p:sp>
          <p:nvSpPr>
            <p:cNvPr id="175" name="tx175"/>
            <p:cNvSpPr/>
            <p:nvPr/>
          </p:nvSpPr>
          <p:spPr>
            <a:xfrm>
              <a:off x="8119368"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76" name="tx176"/>
            <p:cNvSpPr/>
            <p:nvPr/>
          </p:nvSpPr>
          <p:spPr>
            <a:xfrm>
              <a:off x="7509242"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a:t>
              </a:r>
            </a:p>
          </p:txBody>
        </p:sp>
        <p:sp>
          <p:nvSpPr>
            <p:cNvPr id="177" name="tx177"/>
            <p:cNvSpPr/>
            <p:nvPr/>
          </p:nvSpPr>
          <p:spPr>
            <a:xfrm>
              <a:off x="7294568" y="5653991"/>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a:t>
              </a:r>
            </a:p>
          </p:txBody>
        </p:sp>
        <p:sp>
          <p:nvSpPr>
            <p:cNvPr id="178" name="tx178"/>
            <p:cNvSpPr/>
            <p:nvPr/>
          </p:nvSpPr>
          <p:spPr>
            <a:xfrm>
              <a:off x="4488930" y="59790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79" name="tx179"/>
            <p:cNvSpPr/>
            <p:nvPr/>
          </p:nvSpPr>
          <p:spPr>
            <a:xfrm>
              <a:off x="7744642"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4185471" y="5819089"/>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81" name="tx181"/>
            <p:cNvSpPr/>
            <p:nvPr/>
          </p:nvSpPr>
          <p:spPr>
            <a:xfrm>
              <a:off x="7195851"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088626"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83" name="tx183"/>
            <p:cNvSpPr/>
            <p:nvPr/>
          </p:nvSpPr>
          <p:spPr>
            <a:xfrm>
              <a:off x="6996780"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409547"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5561669"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0" name="tx190"/>
            <p:cNvSpPr/>
            <p:nvPr/>
          </p:nvSpPr>
          <p:spPr>
            <a:xfrm>
              <a:off x="7713790"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1" name="tx19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relatively constant within 1% compared to 2019 (98%).
The number of children vaccinated with DTP1 decreased 11% compared to in 2019.
The number of surviving infants decreased approximately 12%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5" name=""/>
          <p:cNvGrpSpPr/>
          <p:nvPr/>
        </p:nvGrpSpPr>
        <p:grpSpPr>
          <a:xfrm>
            <a:off x="292608" y="1051560"/>
            <a:ext cx="8595360" cy="28575"/>
            <a:chOff x="292608" y="1051560"/>
            <a:chExt cx="8595360" cy="28575"/>
          </a:xfrm>
        </p:grpSpPr>
        <p:sp>
          <p:nvSpPr>
            <p:cNvPr id="19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7485"/>
            </a:xfrm>
            <a:custGeom>
              <a:avLst/>
              <a:pathLst>
                <a:path w="3397293" h="87485">
                  <a:moveTo>
                    <a:pt x="0" y="21871"/>
                  </a:moveTo>
                  <a:lnTo>
                    <a:pt x="135891" y="21871"/>
                  </a:lnTo>
                  <a:lnTo>
                    <a:pt x="271783" y="21871"/>
                  </a:lnTo>
                  <a:lnTo>
                    <a:pt x="407675" y="21871"/>
                  </a:lnTo>
                  <a:lnTo>
                    <a:pt x="543566" y="65614"/>
                  </a:lnTo>
                  <a:lnTo>
                    <a:pt x="679458" y="21871"/>
                  </a:lnTo>
                  <a:lnTo>
                    <a:pt x="815350" y="21871"/>
                  </a:lnTo>
                  <a:lnTo>
                    <a:pt x="951242" y="21871"/>
                  </a:lnTo>
                  <a:lnTo>
                    <a:pt x="1087133" y="21871"/>
                  </a:lnTo>
                  <a:lnTo>
                    <a:pt x="1223025" y="21871"/>
                  </a:lnTo>
                  <a:lnTo>
                    <a:pt x="1358917" y="65614"/>
                  </a:lnTo>
                  <a:lnTo>
                    <a:pt x="1494809" y="65614"/>
                  </a:lnTo>
                  <a:lnTo>
                    <a:pt x="1630700" y="0"/>
                  </a:lnTo>
                  <a:lnTo>
                    <a:pt x="1766592" y="0"/>
                  </a:lnTo>
                  <a:lnTo>
                    <a:pt x="1902484" y="0"/>
                  </a:lnTo>
                  <a:lnTo>
                    <a:pt x="2038375" y="0"/>
                  </a:lnTo>
                  <a:lnTo>
                    <a:pt x="2174267" y="21871"/>
                  </a:lnTo>
                  <a:lnTo>
                    <a:pt x="2310159" y="21871"/>
                  </a:lnTo>
                  <a:lnTo>
                    <a:pt x="2446051" y="21871"/>
                  </a:lnTo>
                  <a:lnTo>
                    <a:pt x="2581942" y="21871"/>
                  </a:lnTo>
                  <a:lnTo>
                    <a:pt x="2717834" y="21871"/>
                  </a:lnTo>
                  <a:lnTo>
                    <a:pt x="2853726" y="87485"/>
                  </a:lnTo>
                  <a:lnTo>
                    <a:pt x="2989618" y="21871"/>
                  </a:lnTo>
                  <a:lnTo>
                    <a:pt x="3125509" y="21871"/>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47530"/>
              <a:ext cx="3397293" cy="699883"/>
            </a:xfrm>
            <a:custGeom>
              <a:avLst/>
              <a:pathLst>
                <a:path w="3397293" h="699883">
                  <a:moveTo>
                    <a:pt x="0" y="699883"/>
                  </a:moveTo>
                  <a:lnTo>
                    <a:pt x="135891" y="656140"/>
                  </a:lnTo>
                  <a:lnTo>
                    <a:pt x="271783" y="656140"/>
                  </a:lnTo>
                  <a:lnTo>
                    <a:pt x="407675" y="612397"/>
                  </a:lnTo>
                  <a:lnTo>
                    <a:pt x="543566" y="546783"/>
                  </a:lnTo>
                  <a:lnTo>
                    <a:pt x="679458" y="524912"/>
                  </a:lnTo>
                  <a:lnTo>
                    <a:pt x="815350" y="546783"/>
                  </a:lnTo>
                  <a:lnTo>
                    <a:pt x="951242" y="568655"/>
                  </a:lnTo>
                  <a:lnTo>
                    <a:pt x="1087133" y="481169"/>
                  </a:lnTo>
                  <a:lnTo>
                    <a:pt x="1223025" y="415555"/>
                  </a:lnTo>
                  <a:lnTo>
                    <a:pt x="1358917" y="349941"/>
                  </a:lnTo>
                  <a:lnTo>
                    <a:pt x="1494809" y="262456"/>
                  </a:lnTo>
                  <a:lnTo>
                    <a:pt x="1630700" y="262456"/>
                  </a:lnTo>
                  <a:lnTo>
                    <a:pt x="1766592" y="240584"/>
                  </a:lnTo>
                  <a:lnTo>
                    <a:pt x="1902484" y="196842"/>
                  </a:lnTo>
                  <a:lnTo>
                    <a:pt x="2038375" y="153099"/>
                  </a:lnTo>
                  <a:lnTo>
                    <a:pt x="2174267" y="131228"/>
                  </a:lnTo>
                  <a:lnTo>
                    <a:pt x="2310159" y="109356"/>
                  </a:lnTo>
                  <a:lnTo>
                    <a:pt x="2446051" y="87485"/>
                  </a:lnTo>
                  <a:lnTo>
                    <a:pt x="2581942" y="65614"/>
                  </a:lnTo>
                  <a:lnTo>
                    <a:pt x="2717834" y="174970"/>
                  </a:lnTo>
                  <a:lnTo>
                    <a:pt x="2853726" y="153099"/>
                  </a:lnTo>
                  <a:lnTo>
                    <a:pt x="2989618" y="21871"/>
                  </a:lnTo>
                  <a:lnTo>
                    <a:pt x="3125509" y="43742"/>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7485"/>
            </a:xfrm>
            <a:custGeom>
              <a:avLst/>
              <a:pathLst>
                <a:path w="3397293" h="87485">
                  <a:moveTo>
                    <a:pt x="0" y="21871"/>
                  </a:moveTo>
                  <a:lnTo>
                    <a:pt x="135891" y="21871"/>
                  </a:lnTo>
                  <a:lnTo>
                    <a:pt x="271783" y="21871"/>
                  </a:lnTo>
                  <a:lnTo>
                    <a:pt x="407675" y="21871"/>
                  </a:lnTo>
                  <a:lnTo>
                    <a:pt x="543566" y="65614"/>
                  </a:lnTo>
                  <a:lnTo>
                    <a:pt x="679458" y="21871"/>
                  </a:lnTo>
                  <a:lnTo>
                    <a:pt x="815350" y="21871"/>
                  </a:lnTo>
                  <a:lnTo>
                    <a:pt x="951242" y="21871"/>
                  </a:lnTo>
                  <a:lnTo>
                    <a:pt x="1087133" y="21871"/>
                  </a:lnTo>
                  <a:lnTo>
                    <a:pt x="1223025" y="21871"/>
                  </a:lnTo>
                  <a:lnTo>
                    <a:pt x="1358917" y="65614"/>
                  </a:lnTo>
                  <a:lnTo>
                    <a:pt x="1494809" y="65614"/>
                  </a:lnTo>
                  <a:lnTo>
                    <a:pt x="1630700" y="0"/>
                  </a:lnTo>
                  <a:lnTo>
                    <a:pt x="1766592" y="0"/>
                  </a:lnTo>
                  <a:lnTo>
                    <a:pt x="1902484" y="0"/>
                  </a:lnTo>
                  <a:lnTo>
                    <a:pt x="2038375" y="0"/>
                  </a:lnTo>
                  <a:lnTo>
                    <a:pt x="2174267" y="21871"/>
                  </a:lnTo>
                  <a:lnTo>
                    <a:pt x="2310159" y="21871"/>
                  </a:lnTo>
                  <a:lnTo>
                    <a:pt x="2446051" y="21871"/>
                  </a:lnTo>
                  <a:lnTo>
                    <a:pt x="2581942" y="21871"/>
                  </a:lnTo>
                  <a:lnTo>
                    <a:pt x="2717834" y="21871"/>
                  </a:lnTo>
                  <a:lnTo>
                    <a:pt x="2853726" y="87485"/>
                  </a:lnTo>
                  <a:lnTo>
                    <a:pt x="2989618" y="21871"/>
                  </a:lnTo>
                  <a:lnTo>
                    <a:pt x="3125509" y="21871"/>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7485"/>
            </a:xfrm>
            <a:custGeom>
              <a:avLst/>
              <a:pathLst>
                <a:path w="3397293" h="87485">
                  <a:moveTo>
                    <a:pt x="0" y="21871"/>
                  </a:moveTo>
                  <a:lnTo>
                    <a:pt x="135891" y="21871"/>
                  </a:lnTo>
                  <a:lnTo>
                    <a:pt x="271783" y="21871"/>
                  </a:lnTo>
                  <a:lnTo>
                    <a:pt x="407675" y="21871"/>
                  </a:lnTo>
                  <a:lnTo>
                    <a:pt x="543566" y="65614"/>
                  </a:lnTo>
                  <a:lnTo>
                    <a:pt x="679458" y="21871"/>
                  </a:lnTo>
                  <a:lnTo>
                    <a:pt x="815350" y="21871"/>
                  </a:lnTo>
                  <a:lnTo>
                    <a:pt x="951242" y="21871"/>
                  </a:lnTo>
                  <a:lnTo>
                    <a:pt x="1087133" y="21871"/>
                  </a:lnTo>
                  <a:lnTo>
                    <a:pt x="1223025" y="21871"/>
                  </a:lnTo>
                  <a:lnTo>
                    <a:pt x="1358917" y="65614"/>
                  </a:lnTo>
                  <a:lnTo>
                    <a:pt x="1494809" y="65614"/>
                  </a:lnTo>
                  <a:lnTo>
                    <a:pt x="1630700" y="0"/>
                  </a:lnTo>
                  <a:lnTo>
                    <a:pt x="1766592" y="0"/>
                  </a:lnTo>
                  <a:lnTo>
                    <a:pt x="1902484" y="0"/>
                  </a:lnTo>
                  <a:lnTo>
                    <a:pt x="2038375" y="0"/>
                  </a:lnTo>
                  <a:lnTo>
                    <a:pt x="2174267" y="21871"/>
                  </a:lnTo>
                  <a:lnTo>
                    <a:pt x="2310159" y="21871"/>
                  </a:lnTo>
                  <a:lnTo>
                    <a:pt x="2446051" y="21871"/>
                  </a:lnTo>
                  <a:lnTo>
                    <a:pt x="2581942" y="21871"/>
                  </a:lnTo>
                  <a:lnTo>
                    <a:pt x="2717834" y="21871"/>
                  </a:lnTo>
                  <a:lnTo>
                    <a:pt x="2853726" y="87485"/>
                  </a:lnTo>
                  <a:lnTo>
                    <a:pt x="2989618" y="21871"/>
                  </a:lnTo>
                  <a:lnTo>
                    <a:pt x="3125509" y="21871"/>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07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78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3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99074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Maldives</a:t>
              </a:r>
            </a:p>
          </p:txBody>
        </p:sp>
        <p:sp>
          <p:nvSpPr>
            <p:cNvPr id="60" name="tx60"/>
            <p:cNvSpPr/>
            <p:nvPr/>
          </p:nvSpPr>
          <p:spPr>
            <a:xfrm>
              <a:off x="283988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38"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40434" y="1405107"/>
              <a:ext cx="25583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Maldives, 2000-2025</a:t>
              </a:r>
            </a:p>
          </p:txBody>
        </p:sp>
        <p:sp>
          <p:nvSpPr>
            <p:cNvPr id="63" name="pl63"/>
            <p:cNvSpPr/>
            <p:nvPr/>
          </p:nvSpPr>
          <p:spPr>
            <a:xfrm>
              <a:off x="5267799" y="38409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47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006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53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143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675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208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740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272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419343"/>
              <a:ext cx="3397293" cy="218713"/>
            </a:xfrm>
            <a:custGeom>
              <a:avLst/>
              <a:pathLst>
                <a:path w="3397293" h="218713">
                  <a:moveTo>
                    <a:pt x="0" y="54678"/>
                  </a:moveTo>
                  <a:lnTo>
                    <a:pt x="135891" y="54678"/>
                  </a:lnTo>
                  <a:lnTo>
                    <a:pt x="271783" y="54678"/>
                  </a:lnTo>
                  <a:lnTo>
                    <a:pt x="407675" y="54678"/>
                  </a:lnTo>
                  <a:lnTo>
                    <a:pt x="543566" y="164035"/>
                  </a:lnTo>
                  <a:lnTo>
                    <a:pt x="679458" y="54678"/>
                  </a:lnTo>
                  <a:lnTo>
                    <a:pt x="815350" y="54678"/>
                  </a:lnTo>
                  <a:lnTo>
                    <a:pt x="951242" y="54678"/>
                  </a:lnTo>
                  <a:lnTo>
                    <a:pt x="1087133" y="54678"/>
                  </a:lnTo>
                  <a:lnTo>
                    <a:pt x="1223025" y="54678"/>
                  </a:lnTo>
                  <a:lnTo>
                    <a:pt x="1358917" y="164035"/>
                  </a:lnTo>
                  <a:lnTo>
                    <a:pt x="1494809" y="164035"/>
                  </a:lnTo>
                  <a:lnTo>
                    <a:pt x="1630700" y="0"/>
                  </a:lnTo>
                  <a:lnTo>
                    <a:pt x="1766592" y="0"/>
                  </a:lnTo>
                  <a:lnTo>
                    <a:pt x="1902484" y="0"/>
                  </a:lnTo>
                  <a:lnTo>
                    <a:pt x="2038375" y="0"/>
                  </a:lnTo>
                  <a:lnTo>
                    <a:pt x="2174267" y="54678"/>
                  </a:lnTo>
                  <a:lnTo>
                    <a:pt x="2310159" y="54678"/>
                  </a:lnTo>
                  <a:lnTo>
                    <a:pt x="2446051" y="54678"/>
                  </a:lnTo>
                  <a:lnTo>
                    <a:pt x="2581942" y="54678"/>
                  </a:lnTo>
                  <a:lnTo>
                    <a:pt x="2717834" y="54678"/>
                  </a:lnTo>
                  <a:lnTo>
                    <a:pt x="2853726" y="218713"/>
                  </a:lnTo>
                  <a:lnTo>
                    <a:pt x="2989618" y="54678"/>
                  </a:lnTo>
                  <a:lnTo>
                    <a:pt x="3125509" y="54678"/>
                  </a:lnTo>
                  <a:lnTo>
                    <a:pt x="3261401"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74022"/>
              <a:ext cx="3397293" cy="765497"/>
            </a:xfrm>
            <a:custGeom>
              <a:avLst/>
              <a:pathLst>
                <a:path w="3397293" h="765497">
                  <a:moveTo>
                    <a:pt x="0" y="765497"/>
                  </a:moveTo>
                  <a:lnTo>
                    <a:pt x="135891" y="765497"/>
                  </a:lnTo>
                  <a:lnTo>
                    <a:pt x="271783" y="765497"/>
                  </a:lnTo>
                  <a:lnTo>
                    <a:pt x="407675" y="656140"/>
                  </a:lnTo>
                  <a:lnTo>
                    <a:pt x="543566" y="546783"/>
                  </a:lnTo>
                  <a:lnTo>
                    <a:pt x="679458" y="492105"/>
                  </a:lnTo>
                  <a:lnTo>
                    <a:pt x="815350" y="437426"/>
                  </a:lnTo>
                  <a:lnTo>
                    <a:pt x="951242" y="437426"/>
                  </a:lnTo>
                  <a:lnTo>
                    <a:pt x="1087133" y="273391"/>
                  </a:lnTo>
                  <a:lnTo>
                    <a:pt x="1223025" y="164035"/>
                  </a:lnTo>
                  <a:lnTo>
                    <a:pt x="1358917" y="164035"/>
                  </a:lnTo>
                  <a:lnTo>
                    <a:pt x="1494809" y="109356"/>
                  </a:lnTo>
                  <a:lnTo>
                    <a:pt x="1630700" y="109356"/>
                  </a:lnTo>
                  <a:lnTo>
                    <a:pt x="1766592" y="109356"/>
                  </a:lnTo>
                  <a:lnTo>
                    <a:pt x="1902484" y="109356"/>
                  </a:lnTo>
                  <a:lnTo>
                    <a:pt x="2038375" y="54678"/>
                  </a:lnTo>
                  <a:lnTo>
                    <a:pt x="2174267" y="0"/>
                  </a:lnTo>
                  <a:lnTo>
                    <a:pt x="2310159" y="0"/>
                  </a:lnTo>
                  <a:lnTo>
                    <a:pt x="2446051" y="0"/>
                  </a:lnTo>
                  <a:lnTo>
                    <a:pt x="2581942" y="0"/>
                  </a:lnTo>
                  <a:lnTo>
                    <a:pt x="2717834" y="164035"/>
                  </a:lnTo>
                  <a:lnTo>
                    <a:pt x="2853726" y="273391"/>
                  </a:lnTo>
                  <a:lnTo>
                    <a:pt x="2989618" y="54678"/>
                  </a:lnTo>
                  <a:lnTo>
                    <a:pt x="3125509" y="109356"/>
                  </a:lnTo>
                  <a:lnTo>
                    <a:pt x="3261401" y="109356"/>
                  </a:lnTo>
                  <a:lnTo>
                    <a:pt x="3397293" y="54678"/>
                  </a:lnTo>
                </a:path>
              </a:pathLst>
            </a:custGeom>
            <a:ln w="27101" cap="flat">
              <a:solidFill>
                <a:srgbClr val="80BD41">
                  <a:alpha val="100000"/>
                </a:srgbClr>
              </a:solidFill>
              <a:prstDash val="solid"/>
              <a:round/>
            </a:ln>
          </p:spPr>
          <p:txBody>
            <a:bodyPr/>
            <a:lstStyle/>
            <a:p/>
          </p:txBody>
        </p:sp>
        <p:sp>
          <p:nvSpPr>
            <p:cNvPr id="82" name="pl82"/>
            <p:cNvSpPr/>
            <p:nvPr/>
          </p:nvSpPr>
          <p:spPr>
            <a:xfrm>
              <a:off x="5437664" y="2309986"/>
              <a:ext cx="3397293" cy="1749707"/>
            </a:xfrm>
            <a:custGeom>
              <a:avLst/>
              <a:pathLst>
                <a:path w="3397293" h="1749707">
                  <a:moveTo>
                    <a:pt x="0" y="1749707"/>
                  </a:moveTo>
                  <a:lnTo>
                    <a:pt x="135891" y="1640351"/>
                  </a:lnTo>
                  <a:lnTo>
                    <a:pt x="271783" y="1640351"/>
                  </a:lnTo>
                  <a:lnTo>
                    <a:pt x="407675" y="1530994"/>
                  </a:lnTo>
                  <a:lnTo>
                    <a:pt x="543566" y="1366959"/>
                  </a:lnTo>
                  <a:lnTo>
                    <a:pt x="679458" y="1312280"/>
                  </a:lnTo>
                  <a:lnTo>
                    <a:pt x="815350" y="1366959"/>
                  </a:lnTo>
                  <a:lnTo>
                    <a:pt x="951242" y="1421637"/>
                  </a:lnTo>
                  <a:lnTo>
                    <a:pt x="1087133" y="1202924"/>
                  </a:lnTo>
                  <a:lnTo>
                    <a:pt x="1223025" y="1038889"/>
                  </a:lnTo>
                  <a:lnTo>
                    <a:pt x="1358917" y="874853"/>
                  </a:lnTo>
                  <a:lnTo>
                    <a:pt x="1494809" y="656140"/>
                  </a:lnTo>
                  <a:lnTo>
                    <a:pt x="1630700" y="656140"/>
                  </a:lnTo>
                  <a:lnTo>
                    <a:pt x="1766592" y="601462"/>
                  </a:lnTo>
                  <a:lnTo>
                    <a:pt x="1902484" y="492105"/>
                  </a:lnTo>
                  <a:lnTo>
                    <a:pt x="2038375" y="382748"/>
                  </a:lnTo>
                  <a:lnTo>
                    <a:pt x="2174267" y="328070"/>
                  </a:lnTo>
                  <a:lnTo>
                    <a:pt x="2310159" y="273391"/>
                  </a:lnTo>
                  <a:lnTo>
                    <a:pt x="2446051" y="218713"/>
                  </a:lnTo>
                  <a:lnTo>
                    <a:pt x="2581942" y="164035"/>
                  </a:lnTo>
                  <a:lnTo>
                    <a:pt x="2717834" y="437426"/>
                  </a:lnTo>
                  <a:lnTo>
                    <a:pt x="2853726" y="382748"/>
                  </a:lnTo>
                  <a:lnTo>
                    <a:pt x="2989618" y="54678"/>
                  </a:lnTo>
                  <a:lnTo>
                    <a:pt x="3125509" y="109356"/>
                  </a:lnTo>
                  <a:lnTo>
                    <a:pt x="3261401"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740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419343"/>
              <a:ext cx="3397293" cy="218713"/>
            </a:xfrm>
            <a:custGeom>
              <a:avLst/>
              <a:pathLst>
                <a:path w="3397293" h="218713">
                  <a:moveTo>
                    <a:pt x="0" y="54678"/>
                  </a:moveTo>
                  <a:lnTo>
                    <a:pt x="135891" y="54678"/>
                  </a:lnTo>
                  <a:lnTo>
                    <a:pt x="271783" y="54678"/>
                  </a:lnTo>
                  <a:lnTo>
                    <a:pt x="407675" y="54678"/>
                  </a:lnTo>
                  <a:lnTo>
                    <a:pt x="543566" y="164035"/>
                  </a:lnTo>
                  <a:lnTo>
                    <a:pt x="679458" y="54678"/>
                  </a:lnTo>
                  <a:lnTo>
                    <a:pt x="815350" y="54678"/>
                  </a:lnTo>
                  <a:lnTo>
                    <a:pt x="951242" y="54678"/>
                  </a:lnTo>
                  <a:lnTo>
                    <a:pt x="1087133" y="54678"/>
                  </a:lnTo>
                  <a:lnTo>
                    <a:pt x="1223025" y="54678"/>
                  </a:lnTo>
                  <a:lnTo>
                    <a:pt x="1358917" y="164035"/>
                  </a:lnTo>
                  <a:lnTo>
                    <a:pt x="1494809" y="164035"/>
                  </a:lnTo>
                  <a:lnTo>
                    <a:pt x="1630700" y="0"/>
                  </a:lnTo>
                  <a:lnTo>
                    <a:pt x="1766592" y="0"/>
                  </a:lnTo>
                  <a:lnTo>
                    <a:pt x="1902484" y="0"/>
                  </a:lnTo>
                  <a:lnTo>
                    <a:pt x="2038375" y="0"/>
                  </a:lnTo>
                  <a:lnTo>
                    <a:pt x="2174267" y="54678"/>
                  </a:lnTo>
                  <a:lnTo>
                    <a:pt x="2310159" y="54678"/>
                  </a:lnTo>
                  <a:lnTo>
                    <a:pt x="2446051" y="54678"/>
                  </a:lnTo>
                  <a:lnTo>
                    <a:pt x="2581942" y="54678"/>
                  </a:lnTo>
                  <a:lnTo>
                    <a:pt x="2717834" y="54678"/>
                  </a:lnTo>
                  <a:lnTo>
                    <a:pt x="2853726" y="218713"/>
                  </a:lnTo>
                  <a:lnTo>
                    <a:pt x="2989618" y="54678"/>
                  </a:lnTo>
                  <a:lnTo>
                    <a:pt x="3125509" y="54678"/>
                  </a:lnTo>
                  <a:lnTo>
                    <a:pt x="3261401"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77179"/>
              <a:ext cx="0" cy="196842"/>
            </a:xfrm>
            <a:custGeom>
              <a:avLst/>
              <a:pathLst>
                <a:path w="0" h="196842">
                  <a:moveTo>
                    <a:pt x="0" y="1968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77179"/>
              <a:ext cx="0" cy="196842"/>
            </a:xfrm>
            <a:custGeom>
              <a:avLst/>
              <a:pathLst>
                <a:path w="0" h="196842">
                  <a:moveTo>
                    <a:pt x="0" y="19684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77179"/>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77179"/>
              <a:ext cx="0" cy="142163"/>
            </a:xfrm>
            <a:custGeom>
              <a:avLst/>
              <a:pathLst>
                <a:path w="0" h="142163">
                  <a:moveTo>
                    <a:pt x="0" y="1421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77179"/>
              <a:ext cx="0" cy="196842"/>
            </a:xfrm>
            <a:custGeom>
              <a:avLst/>
              <a:pathLst>
                <a:path w="0" h="196842">
                  <a:moveTo>
                    <a:pt x="0" y="19684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77179"/>
              <a:ext cx="0" cy="142163"/>
            </a:xfrm>
            <a:custGeom>
              <a:avLst/>
              <a:pathLst>
                <a:path w="0" h="142163">
                  <a:moveTo>
                    <a:pt x="0" y="14216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77179"/>
              <a:ext cx="0" cy="142163"/>
            </a:xfrm>
            <a:custGeom>
              <a:avLst/>
              <a:pathLst>
                <a:path w="0" h="142163">
                  <a:moveTo>
                    <a:pt x="0" y="14216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419343"/>
              <a:ext cx="3397293" cy="218713"/>
            </a:xfrm>
            <a:custGeom>
              <a:avLst/>
              <a:pathLst>
                <a:path w="3397293" h="218713">
                  <a:moveTo>
                    <a:pt x="0" y="54678"/>
                  </a:moveTo>
                  <a:lnTo>
                    <a:pt x="135891" y="54678"/>
                  </a:lnTo>
                  <a:lnTo>
                    <a:pt x="271783" y="54678"/>
                  </a:lnTo>
                  <a:lnTo>
                    <a:pt x="407675" y="54678"/>
                  </a:lnTo>
                  <a:lnTo>
                    <a:pt x="543566" y="164035"/>
                  </a:lnTo>
                  <a:lnTo>
                    <a:pt x="679458" y="54678"/>
                  </a:lnTo>
                  <a:lnTo>
                    <a:pt x="815350" y="54678"/>
                  </a:lnTo>
                  <a:lnTo>
                    <a:pt x="951242" y="54678"/>
                  </a:lnTo>
                  <a:lnTo>
                    <a:pt x="1087133" y="54678"/>
                  </a:lnTo>
                  <a:lnTo>
                    <a:pt x="1223025" y="54678"/>
                  </a:lnTo>
                  <a:lnTo>
                    <a:pt x="1358917" y="164035"/>
                  </a:lnTo>
                  <a:lnTo>
                    <a:pt x="1494809" y="164035"/>
                  </a:lnTo>
                  <a:lnTo>
                    <a:pt x="1630700" y="0"/>
                  </a:lnTo>
                  <a:lnTo>
                    <a:pt x="1766592" y="0"/>
                  </a:lnTo>
                  <a:lnTo>
                    <a:pt x="1902484" y="0"/>
                  </a:lnTo>
                  <a:lnTo>
                    <a:pt x="2038375" y="0"/>
                  </a:lnTo>
                  <a:lnTo>
                    <a:pt x="2174267" y="54678"/>
                  </a:lnTo>
                  <a:lnTo>
                    <a:pt x="2310159" y="54678"/>
                  </a:lnTo>
                  <a:lnTo>
                    <a:pt x="2446051" y="54678"/>
                  </a:lnTo>
                  <a:lnTo>
                    <a:pt x="2581942" y="54678"/>
                  </a:lnTo>
                  <a:lnTo>
                    <a:pt x="2717834" y="54678"/>
                  </a:lnTo>
                  <a:lnTo>
                    <a:pt x="2853726" y="218713"/>
                  </a:lnTo>
                  <a:lnTo>
                    <a:pt x="2989618" y="54678"/>
                  </a:lnTo>
                  <a:lnTo>
                    <a:pt x="3125509" y="54678"/>
                  </a:lnTo>
                  <a:lnTo>
                    <a:pt x="3261401"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407519" y="22148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86977" y="22148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48386" y="22161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445895" y="22161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2148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2161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804812" y="22161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2694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06219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51547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686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421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875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796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796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948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5193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46720" y="499074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Maldives</a:t>
              </a:r>
            </a:p>
          </p:txBody>
        </p:sp>
        <p:sp>
          <p:nvSpPr>
            <p:cNvPr id="120" name="tx120"/>
            <p:cNvSpPr/>
            <p:nvPr/>
          </p:nvSpPr>
          <p:spPr>
            <a:xfrm>
              <a:off x="715658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9037"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0673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5676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679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5683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0686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8174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31782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8181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184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8187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7321564" cy="114824"/>
            </a:xfrm>
            <a:prstGeom prst="rect">
              <a:avLst/>
            </a:prstGeom>
            <a:solidFill>
              <a:srgbClr val="1CABE2">
                <a:alpha val="80000"/>
              </a:srgbClr>
            </a:solidFill>
          </p:spPr>
          <p:txBody>
            <a:bodyPr/>
            <a:lstStyle/>
            <a:p/>
          </p:txBody>
        </p:sp>
        <p:sp>
          <p:nvSpPr>
            <p:cNvPr id="138" name="rc138"/>
            <p:cNvSpPr/>
            <p:nvPr/>
          </p:nvSpPr>
          <p:spPr>
            <a:xfrm>
              <a:off x="1317178" y="5743865"/>
              <a:ext cx="3360718" cy="114824"/>
            </a:xfrm>
            <a:prstGeom prst="rect">
              <a:avLst/>
            </a:prstGeom>
            <a:solidFill>
              <a:srgbClr val="1CABE2">
                <a:alpha val="80000"/>
              </a:srgbClr>
            </a:solidFill>
          </p:spPr>
          <p:txBody>
            <a:bodyPr/>
            <a:lstStyle/>
            <a:p/>
          </p:txBody>
        </p:sp>
        <p:sp>
          <p:nvSpPr>
            <p:cNvPr id="139" name="rc139"/>
            <p:cNvSpPr/>
            <p:nvPr/>
          </p:nvSpPr>
          <p:spPr>
            <a:xfrm>
              <a:off x="1317178" y="5600334"/>
              <a:ext cx="3240692"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662110"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5" name="tx145"/>
            <p:cNvSpPr/>
            <p:nvPr/>
          </p:nvSpPr>
          <p:spPr>
            <a:xfrm>
              <a:off x="4162431"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6" name="tx146"/>
            <p:cNvSpPr/>
            <p:nvPr/>
          </p:nvSpPr>
          <p:spPr>
            <a:xfrm>
              <a:off x="5662751" y="610784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7" name="tx147"/>
            <p:cNvSpPr/>
            <p:nvPr/>
          </p:nvSpPr>
          <p:spPr>
            <a:xfrm>
              <a:off x="708537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8" name="tx148"/>
            <p:cNvSpPr/>
            <p:nvPr/>
          </p:nvSpPr>
          <p:spPr>
            <a:xfrm>
              <a:off x="858569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Maldives (99%) was 14 percentage points higher than the global average (85%) and 7 percentage points higher than the average across all ROSA countries (92%).
National DTP3 coverage was 1 percentage point higher than in 2019 (98%).
The number of un- and undervaccinated children declined (ie. improved) compared to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Maldives DTP3 coverage was 99% - this is 1 percentage point higher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ROSA from lowest to highest coverage, and the rank of the top 10 countries with the most un- and undervaccinated children, based on absolute numbers.
In 2025, Maldives ranked number 7 out of 8 countries for lowest DTP3 coverage (based on tied ranks).
Maldives was not in the top 5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Maldives had the highest coverage and was not among the top 5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70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69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869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619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119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00795"/>
              <a:ext cx="239888" cy="911213"/>
            </a:xfrm>
            <a:prstGeom prst="rect">
              <a:avLst/>
            </a:prstGeom>
            <a:solidFill>
              <a:srgbClr val="80BD41">
                <a:alpha val="100000"/>
              </a:srgbClr>
            </a:solidFill>
          </p:spPr>
          <p:txBody>
            <a:bodyPr/>
            <a:lstStyle/>
            <a:p/>
          </p:txBody>
        </p:sp>
        <p:sp>
          <p:nvSpPr>
            <p:cNvPr id="23" name="rc23"/>
            <p:cNvSpPr/>
            <p:nvPr/>
          </p:nvSpPr>
          <p:spPr>
            <a:xfrm>
              <a:off x="1296273" y="3282095"/>
              <a:ext cx="239888" cy="18700"/>
            </a:xfrm>
            <a:prstGeom prst="rect">
              <a:avLst/>
            </a:prstGeom>
            <a:solidFill>
              <a:srgbClr val="1CABE2">
                <a:alpha val="100000"/>
              </a:srgbClr>
            </a:solidFill>
          </p:spPr>
          <p:txBody>
            <a:bodyPr/>
            <a:lstStyle/>
            <a:p/>
          </p:txBody>
        </p:sp>
        <p:sp>
          <p:nvSpPr>
            <p:cNvPr id="24" name="rc24"/>
            <p:cNvSpPr/>
            <p:nvPr/>
          </p:nvSpPr>
          <p:spPr>
            <a:xfrm>
              <a:off x="1562816" y="3321196"/>
              <a:ext cx="239888" cy="890813"/>
            </a:xfrm>
            <a:prstGeom prst="rect">
              <a:avLst/>
            </a:prstGeom>
            <a:solidFill>
              <a:srgbClr val="80BD41">
                <a:alpha val="100000"/>
              </a:srgbClr>
            </a:solidFill>
          </p:spPr>
          <p:txBody>
            <a:bodyPr/>
            <a:lstStyle/>
            <a:p/>
          </p:txBody>
        </p:sp>
        <p:sp>
          <p:nvSpPr>
            <p:cNvPr id="25" name="rc25"/>
            <p:cNvSpPr/>
            <p:nvPr/>
          </p:nvSpPr>
          <p:spPr>
            <a:xfrm>
              <a:off x="1562816" y="3302495"/>
              <a:ext cx="239888" cy="18700"/>
            </a:xfrm>
            <a:prstGeom prst="rect">
              <a:avLst/>
            </a:prstGeom>
            <a:solidFill>
              <a:srgbClr val="1CABE2">
                <a:alpha val="100000"/>
              </a:srgbClr>
            </a:solidFill>
          </p:spPr>
          <p:txBody>
            <a:bodyPr/>
            <a:lstStyle/>
            <a:p/>
          </p:txBody>
        </p:sp>
        <p:sp>
          <p:nvSpPr>
            <p:cNvPr id="26" name="rc26"/>
            <p:cNvSpPr/>
            <p:nvPr/>
          </p:nvSpPr>
          <p:spPr>
            <a:xfrm>
              <a:off x="1829360" y="3324596"/>
              <a:ext cx="239888" cy="887413"/>
            </a:xfrm>
            <a:prstGeom prst="rect">
              <a:avLst/>
            </a:prstGeom>
            <a:solidFill>
              <a:srgbClr val="80BD41">
                <a:alpha val="100000"/>
              </a:srgbClr>
            </a:solidFill>
          </p:spPr>
          <p:txBody>
            <a:bodyPr/>
            <a:lstStyle/>
            <a:p/>
          </p:txBody>
        </p:sp>
        <p:sp>
          <p:nvSpPr>
            <p:cNvPr id="27" name="rc27"/>
            <p:cNvSpPr/>
            <p:nvPr/>
          </p:nvSpPr>
          <p:spPr>
            <a:xfrm>
              <a:off x="1829360" y="3305895"/>
              <a:ext cx="239888" cy="18700"/>
            </a:xfrm>
            <a:prstGeom prst="rect">
              <a:avLst/>
            </a:prstGeom>
            <a:solidFill>
              <a:srgbClr val="1CABE2">
                <a:alpha val="100000"/>
              </a:srgbClr>
            </a:solidFill>
          </p:spPr>
          <p:txBody>
            <a:bodyPr/>
            <a:lstStyle/>
            <a:p/>
          </p:txBody>
        </p:sp>
        <p:sp>
          <p:nvSpPr>
            <p:cNvPr id="28" name="rc28"/>
            <p:cNvSpPr/>
            <p:nvPr/>
          </p:nvSpPr>
          <p:spPr>
            <a:xfrm>
              <a:off x="2095903" y="3319495"/>
              <a:ext cx="239888" cy="892513"/>
            </a:xfrm>
            <a:prstGeom prst="rect">
              <a:avLst/>
            </a:prstGeom>
            <a:solidFill>
              <a:srgbClr val="80BD41">
                <a:alpha val="100000"/>
              </a:srgbClr>
            </a:solidFill>
          </p:spPr>
          <p:txBody>
            <a:bodyPr/>
            <a:lstStyle/>
            <a:p/>
          </p:txBody>
        </p:sp>
        <p:sp>
          <p:nvSpPr>
            <p:cNvPr id="29" name="rc29"/>
            <p:cNvSpPr/>
            <p:nvPr/>
          </p:nvSpPr>
          <p:spPr>
            <a:xfrm>
              <a:off x="2095903" y="3300795"/>
              <a:ext cx="239888" cy="18700"/>
            </a:xfrm>
            <a:prstGeom prst="rect">
              <a:avLst/>
            </a:prstGeom>
            <a:solidFill>
              <a:srgbClr val="1CABE2">
                <a:alpha val="100000"/>
              </a:srgbClr>
            </a:solidFill>
          </p:spPr>
          <p:txBody>
            <a:bodyPr/>
            <a:lstStyle/>
            <a:p/>
          </p:txBody>
        </p:sp>
        <p:sp>
          <p:nvSpPr>
            <p:cNvPr id="30" name="rc30"/>
            <p:cNvSpPr/>
            <p:nvPr/>
          </p:nvSpPr>
          <p:spPr>
            <a:xfrm>
              <a:off x="2362446" y="3327996"/>
              <a:ext cx="239888" cy="884013"/>
            </a:xfrm>
            <a:prstGeom prst="rect">
              <a:avLst/>
            </a:prstGeom>
            <a:solidFill>
              <a:srgbClr val="80BD41">
                <a:alpha val="100000"/>
              </a:srgbClr>
            </a:solidFill>
          </p:spPr>
          <p:txBody>
            <a:bodyPr/>
            <a:lstStyle/>
            <a:p/>
          </p:txBody>
        </p:sp>
        <p:sp>
          <p:nvSpPr>
            <p:cNvPr id="31" name="rc31"/>
            <p:cNvSpPr/>
            <p:nvPr/>
          </p:nvSpPr>
          <p:spPr>
            <a:xfrm>
              <a:off x="2362446" y="3290595"/>
              <a:ext cx="239888" cy="37400"/>
            </a:xfrm>
            <a:prstGeom prst="rect">
              <a:avLst/>
            </a:prstGeom>
            <a:solidFill>
              <a:srgbClr val="1CABE2">
                <a:alpha val="100000"/>
              </a:srgbClr>
            </a:solidFill>
          </p:spPr>
          <p:txBody>
            <a:bodyPr/>
            <a:lstStyle/>
            <a:p/>
          </p:txBody>
        </p:sp>
        <p:sp>
          <p:nvSpPr>
            <p:cNvPr id="32" name="rc32"/>
            <p:cNvSpPr/>
            <p:nvPr/>
          </p:nvSpPr>
          <p:spPr>
            <a:xfrm>
              <a:off x="2628989" y="3292295"/>
              <a:ext cx="239888" cy="919714"/>
            </a:xfrm>
            <a:prstGeom prst="rect">
              <a:avLst/>
            </a:prstGeom>
            <a:solidFill>
              <a:srgbClr val="80BD41">
                <a:alpha val="100000"/>
              </a:srgbClr>
            </a:solidFill>
          </p:spPr>
          <p:txBody>
            <a:bodyPr/>
            <a:lstStyle/>
            <a:p/>
          </p:txBody>
        </p:sp>
        <p:sp>
          <p:nvSpPr>
            <p:cNvPr id="33" name="rc33"/>
            <p:cNvSpPr/>
            <p:nvPr/>
          </p:nvSpPr>
          <p:spPr>
            <a:xfrm>
              <a:off x="2628989" y="3273595"/>
              <a:ext cx="239888" cy="18700"/>
            </a:xfrm>
            <a:prstGeom prst="rect">
              <a:avLst/>
            </a:prstGeom>
            <a:solidFill>
              <a:srgbClr val="1CABE2">
                <a:alpha val="100000"/>
              </a:srgbClr>
            </a:solidFill>
          </p:spPr>
          <p:txBody>
            <a:bodyPr/>
            <a:lstStyle/>
            <a:p/>
          </p:txBody>
        </p:sp>
        <p:sp>
          <p:nvSpPr>
            <p:cNvPr id="34" name="rc34"/>
            <p:cNvSpPr/>
            <p:nvPr/>
          </p:nvSpPr>
          <p:spPr>
            <a:xfrm>
              <a:off x="2895532" y="3242994"/>
              <a:ext cx="239888" cy="969014"/>
            </a:xfrm>
            <a:prstGeom prst="rect">
              <a:avLst/>
            </a:prstGeom>
            <a:solidFill>
              <a:srgbClr val="80BD41">
                <a:alpha val="100000"/>
              </a:srgbClr>
            </a:solidFill>
          </p:spPr>
          <p:txBody>
            <a:bodyPr/>
            <a:lstStyle/>
            <a:p/>
          </p:txBody>
        </p:sp>
        <p:sp>
          <p:nvSpPr>
            <p:cNvPr id="35" name="rc35"/>
            <p:cNvSpPr/>
            <p:nvPr/>
          </p:nvSpPr>
          <p:spPr>
            <a:xfrm>
              <a:off x="2895532" y="3222594"/>
              <a:ext cx="239888" cy="20400"/>
            </a:xfrm>
            <a:prstGeom prst="rect">
              <a:avLst/>
            </a:prstGeom>
            <a:solidFill>
              <a:srgbClr val="1CABE2">
                <a:alpha val="100000"/>
              </a:srgbClr>
            </a:solidFill>
          </p:spPr>
          <p:txBody>
            <a:bodyPr/>
            <a:lstStyle/>
            <a:p/>
          </p:txBody>
        </p:sp>
        <p:sp>
          <p:nvSpPr>
            <p:cNvPr id="36" name="rc36"/>
            <p:cNvSpPr/>
            <p:nvPr/>
          </p:nvSpPr>
          <p:spPr>
            <a:xfrm>
              <a:off x="3162075" y="3147793"/>
              <a:ext cx="239888" cy="1064216"/>
            </a:xfrm>
            <a:prstGeom prst="rect">
              <a:avLst/>
            </a:prstGeom>
            <a:solidFill>
              <a:srgbClr val="80BD41">
                <a:alpha val="100000"/>
              </a:srgbClr>
            </a:solidFill>
          </p:spPr>
          <p:txBody>
            <a:bodyPr/>
            <a:lstStyle/>
            <a:p/>
          </p:txBody>
        </p:sp>
        <p:sp>
          <p:nvSpPr>
            <p:cNvPr id="37" name="rc37"/>
            <p:cNvSpPr/>
            <p:nvPr/>
          </p:nvSpPr>
          <p:spPr>
            <a:xfrm>
              <a:off x="3162075" y="3125693"/>
              <a:ext cx="239888" cy="22100"/>
            </a:xfrm>
            <a:prstGeom prst="rect">
              <a:avLst/>
            </a:prstGeom>
            <a:solidFill>
              <a:srgbClr val="1CABE2">
                <a:alpha val="100000"/>
              </a:srgbClr>
            </a:solidFill>
          </p:spPr>
          <p:txBody>
            <a:bodyPr/>
            <a:lstStyle/>
            <a:p/>
          </p:txBody>
        </p:sp>
        <p:sp>
          <p:nvSpPr>
            <p:cNvPr id="38" name="rc38"/>
            <p:cNvSpPr/>
            <p:nvPr/>
          </p:nvSpPr>
          <p:spPr>
            <a:xfrm>
              <a:off x="3428618" y="3055991"/>
              <a:ext cx="239888" cy="1156017"/>
            </a:xfrm>
            <a:prstGeom prst="rect">
              <a:avLst/>
            </a:prstGeom>
            <a:solidFill>
              <a:srgbClr val="80BD41">
                <a:alpha val="100000"/>
              </a:srgbClr>
            </a:solidFill>
          </p:spPr>
          <p:txBody>
            <a:bodyPr/>
            <a:lstStyle/>
            <a:p/>
          </p:txBody>
        </p:sp>
        <p:sp>
          <p:nvSpPr>
            <p:cNvPr id="39" name="rc39"/>
            <p:cNvSpPr/>
            <p:nvPr/>
          </p:nvSpPr>
          <p:spPr>
            <a:xfrm>
              <a:off x="3428618" y="3032191"/>
              <a:ext cx="239888" cy="23800"/>
            </a:xfrm>
            <a:prstGeom prst="rect">
              <a:avLst/>
            </a:prstGeom>
            <a:solidFill>
              <a:srgbClr val="1CABE2">
                <a:alpha val="100000"/>
              </a:srgbClr>
            </a:solidFill>
          </p:spPr>
          <p:txBody>
            <a:bodyPr/>
            <a:lstStyle/>
            <a:p/>
          </p:txBody>
        </p:sp>
        <p:sp>
          <p:nvSpPr>
            <p:cNvPr id="40" name="rc40"/>
            <p:cNvSpPr/>
            <p:nvPr/>
          </p:nvSpPr>
          <p:spPr>
            <a:xfrm>
              <a:off x="3695161" y="2991390"/>
              <a:ext cx="239888" cy="1220618"/>
            </a:xfrm>
            <a:prstGeom prst="rect">
              <a:avLst/>
            </a:prstGeom>
            <a:solidFill>
              <a:srgbClr val="80BD41">
                <a:alpha val="100000"/>
              </a:srgbClr>
            </a:solidFill>
          </p:spPr>
          <p:txBody>
            <a:bodyPr/>
            <a:lstStyle/>
            <a:p/>
          </p:txBody>
        </p:sp>
        <p:sp>
          <p:nvSpPr>
            <p:cNvPr id="41" name="rc41"/>
            <p:cNvSpPr/>
            <p:nvPr/>
          </p:nvSpPr>
          <p:spPr>
            <a:xfrm>
              <a:off x="3695161" y="2965890"/>
              <a:ext cx="239888" cy="25500"/>
            </a:xfrm>
            <a:prstGeom prst="rect">
              <a:avLst/>
            </a:prstGeom>
            <a:solidFill>
              <a:srgbClr val="1CABE2">
                <a:alpha val="100000"/>
              </a:srgbClr>
            </a:solidFill>
          </p:spPr>
          <p:txBody>
            <a:bodyPr/>
            <a:lstStyle/>
            <a:p/>
          </p:txBody>
        </p:sp>
        <p:sp>
          <p:nvSpPr>
            <p:cNvPr id="42" name="rc42"/>
            <p:cNvSpPr/>
            <p:nvPr/>
          </p:nvSpPr>
          <p:spPr>
            <a:xfrm>
              <a:off x="3961705" y="2994791"/>
              <a:ext cx="239888" cy="1217218"/>
            </a:xfrm>
            <a:prstGeom prst="rect">
              <a:avLst/>
            </a:prstGeom>
            <a:solidFill>
              <a:srgbClr val="80BD41">
                <a:alpha val="100000"/>
              </a:srgbClr>
            </a:solidFill>
          </p:spPr>
          <p:txBody>
            <a:bodyPr/>
            <a:lstStyle/>
            <a:p/>
          </p:txBody>
        </p:sp>
        <p:sp>
          <p:nvSpPr>
            <p:cNvPr id="43" name="rc43"/>
            <p:cNvSpPr/>
            <p:nvPr/>
          </p:nvSpPr>
          <p:spPr>
            <a:xfrm>
              <a:off x="3961705" y="2943790"/>
              <a:ext cx="239888" cy="51000"/>
            </a:xfrm>
            <a:prstGeom prst="rect">
              <a:avLst/>
            </a:prstGeom>
            <a:solidFill>
              <a:srgbClr val="1CABE2">
                <a:alpha val="100000"/>
              </a:srgbClr>
            </a:solidFill>
          </p:spPr>
          <p:txBody>
            <a:bodyPr/>
            <a:lstStyle/>
            <a:p/>
          </p:txBody>
        </p:sp>
        <p:sp>
          <p:nvSpPr>
            <p:cNvPr id="44" name="rc44"/>
            <p:cNvSpPr/>
            <p:nvPr/>
          </p:nvSpPr>
          <p:spPr>
            <a:xfrm>
              <a:off x="4228248" y="2979490"/>
              <a:ext cx="239888" cy="1232518"/>
            </a:xfrm>
            <a:prstGeom prst="rect">
              <a:avLst/>
            </a:prstGeom>
            <a:solidFill>
              <a:srgbClr val="80BD41">
                <a:alpha val="100000"/>
              </a:srgbClr>
            </a:solidFill>
          </p:spPr>
          <p:txBody>
            <a:bodyPr/>
            <a:lstStyle/>
            <a:p/>
          </p:txBody>
        </p:sp>
        <p:sp>
          <p:nvSpPr>
            <p:cNvPr id="45" name="rc45"/>
            <p:cNvSpPr/>
            <p:nvPr/>
          </p:nvSpPr>
          <p:spPr>
            <a:xfrm>
              <a:off x="4228248" y="2928490"/>
              <a:ext cx="239888" cy="51000"/>
            </a:xfrm>
            <a:prstGeom prst="rect">
              <a:avLst/>
            </a:prstGeom>
            <a:solidFill>
              <a:srgbClr val="1CABE2">
                <a:alpha val="100000"/>
              </a:srgbClr>
            </a:solidFill>
          </p:spPr>
          <p:txBody>
            <a:bodyPr/>
            <a:lstStyle/>
            <a:p/>
          </p:txBody>
        </p:sp>
        <p:sp>
          <p:nvSpPr>
            <p:cNvPr id="46" name="rc46"/>
            <p:cNvSpPr/>
            <p:nvPr/>
          </p:nvSpPr>
          <p:spPr>
            <a:xfrm>
              <a:off x="4494791" y="2935290"/>
              <a:ext cx="239888" cy="1276719"/>
            </a:xfrm>
            <a:prstGeom prst="rect">
              <a:avLst/>
            </a:prstGeom>
            <a:solidFill>
              <a:srgbClr val="80BD41">
                <a:alpha val="100000"/>
              </a:srgbClr>
            </a:solidFill>
          </p:spPr>
          <p:txBody>
            <a:bodyPr/>
            <a:lstStyle/>
            <a:p/>
          </p:txBody>
        </p:sp>
        <p:sp>
          <p:nvSpPr>
            <p:cNvPr id="47" name="rc47"/>
            <p:cNvSpPr/>
            <p:nvPr/>
          </p:nvSpPr>
          <p:spPr>
            <a:xfrm>
              <a:off x="4494791" y="2921689"/>
              <a:ext cx="239888" cy="13600"/>
            </a:xfrm>
            <a:prstGeom prst="rect">
              <a:avLst/>
            </a:prstGeom>
            <a:solidFill>
              <a:srgbClr val="1CABE2">
                <a:alpha val="100000"/>
              </a:srgbClr>
            </a:solidFill>
          </p:spPr>
          <p:txBody>
            <a:bodyPr/>
            <a:lstStyle/>
            <a:p/>
          </p:txBody>
        </p:sp>
        <p:sp>
          <p:nvSpPr>
            <p:cNvPr id="48" name="rc48"/>
            <p:cNvSpPr/>
            <p:nvPr/>
          </p:nvSpPr>
          <p:spPr>
            <a:xfrm>
              <a:off x="4761334" y="2955690"/>
              <a:ext cx="239888" cy="1256319"/>
            </a:xfrm>
            <a:prstGeom prst="rect">
              <a:avLst/>
            </a:prstGeom>
            <a:solidFill>
              <a:srgbClr val="80BD41">
                <a:alpha val="100000"/>
              </a:srgbClr>
            </a:solidFill>
          </p:spPr>
          <p:txBody>
            <a:bodyPr/>
            <a:lstStyle/>
            <a:p/>
          </p:txBody>
        </p:sp>
        <p:sp>
          <p:nvSpPr>
            <p:cNvPr id="49" name="rc49"/>
            <p:cNvSpPr/>
            <p:nvPr/>
          </p:nvSpPr>
          <p:spPr>
            <a:xfrm>
              <a:off x="4761334" y="2943790"/>
              <a:ext cx="239888" cy="11900"/>
            </a:xfrm>
            <a:prstGeom prst="rect">
              <a:avLst/>
            </a:prstGeom>
            <a:solidFill>
              <a:srgbClr val="1CABE2">
                <a:alpha val="100000"/>
              </a:srgbClr>
            </a:solidFill>
          </p:spPr>
          <p:txBody>
            <a:bodyPr/>
            <a:lstStyle/>
            <a:p/>
          </p:txBody>
        </p:sp>
        <p:sp>
          <p:nvSpPr>
            <p:cNvPr id="50" name="rc50"/>
            <p:cNvSpPr/>
            <p:nvPr/>
          </p:nvSpPr>
          <p:spPr>
            <a:xfrm>
              <a:off x="5027877" y="2984590"/>
              <a:ext cx="239888" cy="1227418"/>
            </a:xfrm>
            <a:prstGeom prst="rect">
              <a:avLst/>
            </a:prstGeom>
            <a:solidFill>
              <a:srgbClr val="80BD41">
                <a:alpha val="100000"/>
              </a:srgbClr>
            </a:solidFill>
          </p:spPr>
          <p:txBody>
            <a:bodyPr/>
            <a:lstStyle/>
            <a:p/>
          </p:txBody>
        </p:sp>
        <p:sp>
          <p:nvSpPr>
            <p:cNvPr id="51" name="rc51"/>
            <p:cNvSpPr/>
            <p:nvPr/>
          </p:nvSpPr>
          <p:spPr>
            <a:xfrm>
              <a:off x="5027877" y="2972690"/>
              <a:ext cx="239888" cy="11900"/>
            </a:xfrm>
            <a:prstGeom prst="rect">
              <a:avLst/>
            </a:prstGeom>
            <a:solidFill>
              <a:srgbClr val="1CABE2">
                <a:alpha val="100000"/>
              </a:srgbClr>
            </a:solidFill>
          </p:spPr>
          <p:txBody>
            <a:bodyPr/>
            <a:lstStyle/>
            <a:p/>
          </p:txBody>
        </p:sp>
        <p:sp>
          <p:nvSpPr>
            <p:cNvPr id="52" name="rc52"/>
            <p:cNvSpPr/>
            <p:nvPr/>
          </p:nvSpPr>
          <p:spPr>
            <a:xfrm>
              <a:off x="5294420" y="3020291"/>
              <a:ext cx="239888" cy="1191718"/>
            </a:xfrm>
            <a:prstGeom prst="rect">
              <a:avLst/>
            </a:prstGeom>
            <a:solidFill>
              <a:srgbClr val="80BD41">
                <a:alpha val="100000"/>
              </a:srgbClr>
            </a:solidFill>
          </p:spPr>
          <p:txBody>
            <a:bodyPr/>
            <a:lstStyle/>
            <a:p/>
          </p:txBody>
        </p:sp>
        <p:sp>
          <p:nvSpPr>
            <p:cNvPr id="53" name="rc53"/>
            <p:cNvSpPr/>
            <p:nvPr/>
          </p:nvSpPr>
          <p:spPr>
            <a:xfrm>
              <a:off x="5294420" y="3008391"/>
              <a:ext cx="239888" cy="11900"/>
            </a:xfrm>
            <a:prstGeom prst="rect">
              <a:avLst/>
            </a:prstGeom>
            <a:solidFill>
              <a:srgbClr val="1CABE2">
                <a:alpha val="100000"/>
              </a:srgbClr>
            </a:solidFill>
          </p:spPr>
          <p:txBody>
            <a:bodyPr/>
            <a:lstStyle/>
            <a:p/>
          </p:txBody>
        </p:sp>
        <p:sp>
          <p:nvSpPr>
            <p:cNvPr id="54" name="rc54"/>
            <p:cNvSpPr/>
            <p:nvPr/>
          </p:nvSpPr>
          <p:spPr>
            <a:xfrm>
              <a:off x="5560963" y="3072992"/>
              <a:ext cx="239888" cy="1139017"/>
            </a:xfrm>
            <a:prstGeom prst="rect">
              <a:avLst/>
            </a:prstGeom>
            <a:solidFill>
              <a:srgbClr val="80BD41">
                <a:alpha val="100000"/>
              </a:srgbClr>
            </a:solidFill>
          </p:spPr>
          <p:txBody>
            <a:bodyPr/>
            <a:lstStyle/>
            <a:p/>
          </p:txBody>
        </p:sp>
        <p:sp>
          <p:nvSpPr>
            <p:cNvPr id="55" name="rc55"/>
            <p:cNvSpPr/>
            <p:nvPr/>
          </p:nvSpPr>
          <p:spPr>
            <a:xfrm>
              <a:off x="5560963" y="3049191"/>
              <a:ext cx="239888" cy="23800"/>
            </a:xfrm>
            <a:prstGeom prst="rect">
              <a:avLst/>
            </a:prstGeom>
            <a:solidFill>
              <a:srgbClr val="1CABE2">
                <a:alpha val="100000"/>
              </a:srgbClr>
            </a:solidFill>
          </p:spPr>
          <p:txBody>
            <a:bodyPr/>
            <a:lstStyle/>
            <a:p/>
          </p:txBody>
        </p:sp>
        <p:sp>
          <p:nvSpPr>
            <p:cNvPr id="56" name="rc56"/>
            <p:cNvSpPr/>
            <p:nvPr/>
          </p:nvSpPr>
          <p:spPr>
            <a:xfrm>
              <a:off x="5827506" y="3123993"/>
              <a:ext cx="239888" cy="1088016"/>
            </a:xfrm>
            <a:prstGeom prst="rect">
              <a:avLst/>
            </a:prstGeom>
            <a:solidFill>
              <a:srgbClr val="80BD41">
                <a:alpha val="100000"/>
              </a:srgbClr>
            </a:solidFill>
          </p:spPr>
          <p:txBody>
            <a:bodyPr/>
            <a:lstStyle/>
            <a:p/>
          </p:txBody>
        </p:sp>
        <p:sp>
          <p:nvSpPr>
            <p:cNvPr id="57" name="rc57"/>
            <p:cNvSpPr/>
            <p:nvPr/>
          </p:nvSpPr>
          <p:spPr>
            <a:xfrm>
              <a:off x="5827506" y="3101892"/>
              <a:ext cx="239888" cy="22100"/>
            </a:xfrm>
            <a:prstGeom prst="rect">
              <a:avLst/>
            </a:prstGeom>
            <a:solidFill>
              <a:srgbClr val="1CABE2">
                <a:alpha val="100000"/>
              </a:srgbClr>
            </a:solidFill>
          </p:spPr>
          <p:txBody>
            <a:bodyPr/>
            <a:lstStyle/>
            <a:p/>
          </p:txBody>
        </p:sp>
        <p:sp>
          <p:nvSpPr>
            <p:cNvPr id="58" name="rc58"/>
            <p:cNvSpPr/>
            <p:nvPr/>
          </p:nvSpPr>
          <p:spPr>
            <a:xfrm>
              <a:off x="6094049" y="3161393"/>
              <a:ext cx="239888" cy="1050616"/>
            </a:xfrm>
            <a:prstGeom prst="rect">
              <a:avLst/>
            </a:prstGeom>
            <a:solidFill>
              <a:srgbClr val="80BD41">
                <a:alpha val="100000"/>
              </a:srgbClr>
            </a:solidFill>
          </p:spPr>
          <p:txBody>
            <a:bodyPr/>
            <a:lstStyle/>
            <a:p/>
          </p:txBody>
        </p:sp>
        <p:sp>
          <p:nvSpPr>
            <p:cNvPr id="59" name="rc59"/>
            <p:cNvSpPr/>
            <p:nvPr/>
          </p:nvSpPr>
          <p:spPr>
            <a:xfrm>
              <a:off x="6094049" y="3139293"/>
              <a:ext cx="239888" cy="22100"/>
            </a:xfrm>
            <a:prstGeom prst="rect">
              <a:avLst/>
            </a:prstGeom>
            <a:solidFill>
              <a:srgbClr val="1CABE2">
                <a:alpha val="100000"/>
              </a:srgbClr>
            </a:solidFill>
          </p:spPr>
          <p:txBody>
            <a:bodyPr/>
            <a:lstStyle/>
            <a:p/>
          </p:txBody>
        </p:sp>
        <p:sp>
          <p:nvSpPr>
            <p:cNvPr id="60" name="rc60"/>
            <p:cNvSpPr/>
            <p:nvPr/>
          </p:nvSpPr>
          <p:spPr>
            <a:xfrm>
              <a:off x="6360593" y="3193694"/>
              <a:ext cx="239888" cy="1018315"/>
            </a:xfrm>
            <a:prstGeom prst="rect">
              <a:avLst/>
            </a:prstGeom>
            <a:solidFill>
              <a:srgbClr val="80BD41">
                <a:alpha val="100000"/>
              </a:srgbClr>
            </a:solidFill>
          </p:spPr>
          <p:txBody>
            <a:bodyPr/>
            <a:lstStyle/>
            <a:p/>
          </p:txBody>
        </p:sp>
        <p:sp>
          <p:nvSpPr>
            <p:cNvPr id="61" name="rc61"/>
            <p:cNvSpPr/>
            <p:nvPr/>
          </p:nvSpPr>
          <p:spPr>
            <a:xfrm>
              <a:off x="6360593" y="3173293"/>
              <a:ext cx="239888" cy="20400"/>
            </a:xfrm>
            <a:prstGeom prst="rect">
              <a:avLst/>
            </a:prstGeom>
            <a:solidFill>
              <a:srgbClr val="1CABE2">
                <a:alpha val="100000"/>
              </a:srgbClr>
            </a:solidFill>
          </p:spPr>
          <p:txBody>
            <a:bodyPr/>
            <a:lstStyle/>
            <a:p/>
          </p:txBody>
        </p:sp>
        <p:sp>
          <p:nvSpPr>
            <p:cNvPr id="62" name="rc62"/>
            <p:cNvSpPr/>
            <p:nvPr/>
          </p:nvSpPr>
          <p:spPr>
            <a:xfrm>
              <a:off x="6627136" y="3203894"/>
              <a:ext cx="239888" cy="1008115"/>
            </a:xfrm>
            <a:prstGeom prst="rect">
              <a:avLst/>
            </a:prstGeom>
            <a:solidFill>
              <a:srgbClr val="80BD41">
                <a:alpha val="100000"/>
              </a:srgbClr>
            </a:solidFill>
          </p:spPr>
          <p:txBody>
            <a:bodyPr/>
            <a:lstStyle/>
            <a:p/>
          </p:txBody>
        </p:sp>
        <p:sp>
          <p:nvSpPr>
            <p:cNvPr id="63" name="rc63"/>
            <p:cNvSpPr/>
            <p:nvPr/>
          </p:nvSpPr>
          <p:spPr>
            <a:xfrm>
              <a:off x="6627136" y="3183493"/>
              <a:ext cx="239888" cy="20400"/>
            </a:xfrm>
            <a:prstGeom prst="rect">
              <a:avLst/>
            </a:prstGeom>
            <a:solidFill>
              <a:srgbClr val="1CABE2">
                <a:alpha val="100000"/>
              </a:srgbClr>
            </a:solidFill>
          </p:spPr>
          <p:txBody>
            <a:bodyPr/>
            <a:lstStyle/>
            <a:p/>
          </p:txBody>
        </p:sp>
        <p:sp>
          <p:nvSpPr>
            <p:cNvPr id="64" name="rc64"/>
            <p:cNvSpPr/>
            <p:nvPr/>
          </p:nvSpPr>
          <p:spPr>
            <a:xfrm>
              <a:off x="6893679" y="3241294"/>
              <a:ext cx="239888" cy="970714"/>
            </a:xfrm>
            <a:prstGeom prst="rect">
              <a:avLst/>
            </a:prstGeom>
            <a:solidFill>
              <a:srgbClr val="80BD41">
                <a:alpha val="100000"/>
              </a:srgbClr>
            </a:solidFill>
          </p:spPr>
          <p:txBody>
            <a:bodyPr/>
            <a:lstStyle/>
            <a:p/>
          </p:txBody>
        </p:sp>
        <p:sp>
          <p:nvSpPr>
            <p:cNvPr id="65" name="rc65"/>
            <p:cNvSpPr/>
            <p:nvPr/>
          </p:nvSpPr>
          <p:spPr>
            <a:xfrm>
              <a:off x="6893679" y="3190294"/>
              <a:ext cx="239888" cy="51000"/>
            </a:xfrm>
            <a:prstGeom prst="rect">
              <a:avLst/>
            </a:prstGeom>
            <a:solidFill>
              <a:srgbClr val="1CABE2">
                <a:alpha val="100000"/>
              </a:srgbClr>
            </a:solidFill>
          </p:spPr>
          <p:txBody>
            <a:bodyPr/>
            <a:lstStyle/>
            <a:p/>
          </p:txBody>
        </p:sp>
        <p:sp>
          <p:nvSpPr>
            <p:cNvPr id="66" name="rc66"/>
            <p:cNvSpPr/>
            <p:nvPr/>
          </p:nvSpPr>
          <p:spPr>
            <a:xfrm>
              <a:off x="7160222" y="3220894"/>
              <a:ext cx="239888" cy="991115"/>
            </a:xfrm>
            <a:prstGeom prst="rect">
              <a:avLst/>
            </a:prstGeom>
            <a:solidFill>
              <a:srgbClr val="80BD41">
                <a:alpha val="100000"/>
              </a:srgbClr>
            </a:solidFill>
          </p:spPr>
          <p:txBody>
            <a:bodyPr/>
            <a:lstStyle/>
            <a:p/>
          </p:txBody>
        </p:sp>
        <p:sp>
          <p:nvSpPr>
            <p:cNvPr id="67" name="rc67"/>
            <p:cNvSpPr/>
            <p:nvPr/>
          </p:nvSpPr>
          <p:spPr>
            <a:xfrm>
              <a:off x="7160222" y="3200494"/>
              <a:ext cx="239888" cy="20400"/>
            </a:xfrm>
            <a:prstGeom prst="rect">
              <a:avLst/>
            </a:prstGeom>
            <a:solidFill>
              <a:srgbClr val="1CABE2">
                <a:alpha val="100000"/>
              </a:srgbClr>
            </a:solidFill>
          </p:spPr>
          <p:txBody>
            <a:bodyPr/>
            <a:lstStyle/>
            <a:p/>
          </p:txBody>
        </p:sp>
        <p:sp>
          <p:nvSpPr>
            <p:cNvPr id="68" name="rc68"/>
            <p:cNvSpPr/>
            <p:nvPr/>
          </p:nvSpPr>
          <p:spPr>
            <a:xfrm>
              <a:off x="7426765" y="3249794"/>
              <a:ext cx="239888" cy="962214"/>
            </a:xfrm>
            <a:prstGeom prst="rect">
              <a:avLst/>
            </a:prstGeom>
            <a:solidFill>
              <a:srgbClr val="80BD41">
                <a:alpha val="100000"/>
              </a:srgbClr>
            </a:solidFill>
          </p:spPr>
          <p:txBody>
            <a:bodyPr/>
            <a:lstStyle/>
            <a:p/>
          </p:txBody>
        </p:sp>
        <p:sp>
          <p:nvSpPr>
            <p:cNvPr id="69" name="rc69"/>
            <p:cNvSpPr/>
            <p:nvPr/>
          </p:nvSpPr>
          <p:spPr>
            <a:xfrm>
              <a:off x="7426765" y="3229394"/>
              <a:ext cx="239888" cy="20400"/>
            </a:xfrm>
            <a:prstGeom prst="rect">
              <a:avLst/>
            </a:prstGeom>
            <a:solidFill>
              <a:srgbClr val="1CABE2">
                <a:alpha val="100000"/>
              </a:srgbClr>
            </a:solidFill>
          </p:spPr>
          <p:txBody>
            <a:bodyPr/>
            <a:lstStyle/>
            <a:p/>
          </p:txBody>
        </p:sp>
        <p:sp>
          <p:nvSpPr>
            <p:cNvPr id="70" name="rc70"/>
            <p:cNvSpPr/>
            <p:nvPr/>
          </p:nvSpPr>
          <p:spPr>
            <a:xfrm>
              <a:off x="7693308" y="3275295"/>
              <a:ext cx="239888" cy="936714"/>
            </a:xfrm>
            <a:prstGeom prst="rect">
              <a:avLst/>
            </a:prstGeom>
            <a:solidFill>
              <a:srgbClr val="80BD41">
                <a:alpha val="100000"/>
              </a:srgbClr>
            </a:solidFill>
          </p:spPr>
          <p:txBody>
            <a:bodyPr/>
            <a:lstStyle/>
            <a:p/>
          </p:txBody>
        </p:sp>
        <p:sp>
          <p:nvSpPr>
            <p:cNvPr id="71" name="rc71"/>
            <p:cNvSpPr/>
            <p:nvPr/>
          </p:nvSpPr>
          <p:spPr>
            <a:xfrm>
              <a:off x="7693308" y="3265095"/>
              <a:ext cx="239888" cy="10200"/>
            </a:xfrm>
            <a:prstGeom prst="rect">
              <a:avLst/>
            </a:prstGeom>
            <a:solidFill>
              <a:srgbClr val="1CABE2">
                <a:alpha val="100000"/>
              </a:srgbClr>
            </a:solidFill>
          </p:spPr>
          <p:txBody>
            <a:bodyPr/>
            <a:lstStyle/>
            <a:p/>
          </p:txBody>
        </p:sp>
        <p:sp>
          <p:nvSpPr>
            <p:cNvPr id="72" name="rc72"/>
            <p:cNvSpPr/>
            <p:nvPr/>
          </p:nvSpPr>
          <p:spPr>
            <a:xfrm>
              <a:off x="7959851" y="3305895"/>
              <a:ext cx="239888" cy="906113"/>
            </a:xfrm>
            <a:prstGeom prst="rect">
              <a:avLst/>
            </a:prstGeom>
            <a:solidFill>
              <a:srgbClr val="80BD41">
                <a:alpha val="100000"/>
              </a:srgbClr>
            </a:solidFill>
          </p:spPr>
          <p:txBody>
            <a:bodyPr/>
            <a:lstStyle/>
            <a:p/>
          </p:txBody>
        </p:sp>
        <p:sp>
          <p:nvSpPr>
            <p:cNvPr id="73" name="rc73"/>
            <p:cNvSpPr/>
            <p:nvPr/>
          </p:nvSpPr>
          <p:spPr>
            <a:xfrm>
              <a:off x="7959851" y="3297395"/>
              <a:ext cx="239888" cy="8500"/>
            </a:xfrm>
            <a:prstGeom prst="rect">
              <a:avLst/>
            </a:prstGeom>
            <a:solidFill>
              <a:srgbClr val="1CABE2">
                <a:alpha val="100000"/>
              </a:srgbClr>
            </a:solidFill>
          </p:spPr>
          <p:txBody>
            <a:bodyPr/>
            <a:lstStyle/>
            <a:p/>
          </p:txBody>
        </p:sp>
        <p:sp>
          <p:nvSpPr>
            <p:cNvPr id="74" name="pl74"/>
            <p:cNvSpPr/>
            <p:nvPr/>
          </p:nvSpPr>
          <p:spPr>
            <a:xfrm>
              <a:off x="1416218" y="2085226"/>
              <a:ext cx="6663577" cy="85930"/>
            </a:xfrm>
            <a:custGeom>
              <a:avLst/>
              <a:pathLst>
                <a:path w="6663577" h="85930">
                  <a:moveTo>
                    <a:pt x="0" y="21482"/>
                  </a:moveTo>
                  <a:lnTo>
                    <a:pt x="266543" y="21482"/>
                  </a:lnTo>
                  <a:lnTo>
                    <a:pt x="533086" y="21482"/>
                  </a:lnTo>
                  <a:lnTo>
                    <a:pt x="799629" y="21482"/>
                  </a:lnTo>
                  <a:lnTo>
                    <a:pt x="1066172" y="64447"/>
                  </a:lnTo>
                  <a:lnTo>
                    <a:pt x="1332715" y="21482"/>
                  </a:lnTo>
                  <a:lnTo>
                    <a:pt x="1599258" y="21482"/>
                  </a:lnTo>
                  <a:lnTo>
                    <a:pt x="1865801" y="21482"/>
                  </a:lnTo>
                  <a:lnTo>
                    <a:pt x="2132344" y="21482"/>
                  </a:lnTo>
                  <a:lnTo>
                    <a:pt x="2398888" y="21482"/>
                  </a:lnTo>
                  <a:lnTo>
                    <a:pt x="2665431" y="64447"/>
                  </a:lnTo>
                  <a:lnTo>
                    <a:pt x="2931974" y="64447"/>
                  </a:lnTo>
                  <a:lnTo>
                    <a:pt x="3198517" y="0"/>
                  </a:lnTo>
                  <a:lnTo>
                    <a:pt x="3465060" y="0"/>
                  </a:lnTo>
                  <a:lnTo>
                    <a:pt x="3731603" y="0"/>
                  </a:lnTo>
                  <a:lnTo>
                    <a:pt x="3998146" y="0"/>
                  </a:lnTo>
                  <a:lnTo>
                    <a:pt x="4264689" y="21482"/>
                  </a:lnTo>
                  <a:lnTo>
                    <a:pt x="4531233" y="21482"/>
                  </a:lnTo>
                  <a:lnTo>
                    <a:pt x="4797776" y="21482"/>
                  </a:lnTo>
                  <a:lnTo>
                    <a:pt x="5064319" y="21482"/>
                  </a:lnTo>
                  <a:lnTo>
                    <a:pt x="5330862" y="21482"/>
                  </a:lnTo>
                  <a:lnTo>
                    <a:pt x="5597405" y="85930"/>
                  </a:lnTo>
                  <a:lnTo>
                    <a:pt x="5863948" y="21482"/>
                  </a:lnTo>
                  <a:lnTo>
                    <a:pt x="6130491" y="21482"/>
                  </a:lnTo>
                  <a:lnTo>
                    <a:pt x="6397034" y="0"/>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350915" y="3149062"/>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7" name="tx87"/>
            <p:cNvSpPr/>
            <p:nvPr/>
          </p:nvSpPr>
          <p:spPr>
            <a:xfrm>
              <a:off x="2683631" y="3138861"/>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8" name="tx88"/>
            <p:cNvSpPr/>
            <p:nvPr/>
          </p:nvSpPr>
          <p:spPr>
            <a:xfrm>
              <a:off x="4016347" y="280901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a:t>
              </a:r>
            </a:p>
          </p:txBody>
        </p:sp>
        <p:sp>
          <p:nvSpPr>
            <p:cNvPr id="89" name="tx89"/>
            <p:cNvSpPr/>
            <p:nvPr/>
          </p:nvSpPr>
          <p:spPr>
            <a:xfrm>
              <a:off x="5349062" y="287361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0" name="tx90"/>
            <p:cNvSpPr/>
            <p:nvPr/>
          </p:nvSpPr>
          <p:spPr>
            <a:xfrm>
              <a:off x="6415235" y="30373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1" name="tx91"/>
            <p:cNvSpPr/>
            <p:nvPr/>
          </p:nvSpPr>
          <p:spPr>
            <a:xfrm>
              <a:off x="6720955" y="304756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2" name="tx92"/>
            <p:cNvSpPr/>
            <p:nvPr/>
          </p:nvSpPr>
          <p:spPr>
            <a:xfrm>
              <a:off x="6987498" y="305436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3" name="tx93"/>
            <p:cNvSpPr/>
            <p:nvPr/>
          </p:nvSpPr>
          <p:spPr>
            <a:xfrm>
              <a:off x="7254041" y="306456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4" name="tx94"/>
            <p:cNvSpPr/>
            <p:nvPr/>
          </p:nvSpPr>
          <p:spPr>
            <a:xfrm>
              <a:off x="7481407" y="30951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95" name="tx95"/>
            <p:cNvSpPr/>
            <p:nvPr/>
          </p:nvSpPr>
          <p:spPr>
            <a:xfrm>
              <a:off x="7747950" y="31291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a:t>
              </a:r>
            </a:p>
          </p:txBody>
        </p:sp>
        <p:sp>
          <p:nvSpPr>
            <p:cNvPr id="96" name="tx96"/>
            <p:cNvSpPr/>
            <p:nvPr/>
          </p:nvSpPr>
          <p:spPr>
            <a:xfrm>
              <a:off x="8014493" y="3161744"/>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7" name="pl97"/>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50915" y="372162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9" name="tx109"/>
            <p:cNvSpPr/>
            <p:nvPr/>
          </p:nvSpPr>
          <p:spPr>
            <a:xfrm>
              <a:off x="1362659" y="32575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83631" y="371737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1" name="tx111"/>
            <p:cNvSpPr/>
            <p:nvPr/>
          </p:nvSpPr>
          <p:spPr>
            <a:xfrm>
              <a:off x="2695375" y="32490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4016347" y="35694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13" name="tx113"/>
            <p:cNvSpPr/>
            <p:nvPr/>
          </p:nvSpPr>
          <p:spPr>
            <a:xfrm>
              <a:off x="4028090" y="29353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88239" y="3583396"/>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15" name="tx115"/>
            <p:cNvSpPr/>
            <p:nvPr/>
          </p:nvSpPr>
          <p:spPr>
            <a:xfrm>
              <a:off x="5360806" y="29804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454411" y="3667803"/>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7" name="tx117"/>
            <p:cNvSpPr/>
            <p:nvPr/>
          </p:nvSpPr>
          <p:spPr>
            <a:xfrm>
              <a:off x="6426979" y="31495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681778" y="36729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9" name="tx119"/>
            <p:cNvSpPr/>
            <p:nvPr/>
          </p:nvSpPr>
          <p:spPr>
            <a:xfrm>
              <a:off x="6693522" y="31597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948321" y="36927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21" name="tx121"/>
            <p:cNvSpPr/>
            <p:nvPr/>
          </p:nvSpPr>
          <p:spPr>
            <a:xfrm>
              <a:off x="6960065" y="31818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214864" y="36814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3" name="tx123"/>
            <p:cNvSpPr/>
            <p:nvPr/>
          </p:nvSpPr>
          <p:spPr>
            <a:xfrm>
              <a:off x="7226608" y="31767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481407" y="36970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25" name="tx125"/>
            <p:cNvSpPr/>
            <p:nvPr/>
          </p:nvSpPr>
          <p:spPr>
            <a:xfrm>
              <a:off x="7493151" y="32056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47950" y="3709797"/>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7" name="tx127"/>
            <p:cNvSpPr/>
            <p:nvPr/>
          </p:nvSpPr>
          <p:spPr>
            <a:xfrm>
              <a:off x="7759694" y="32362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8014493" y="37238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9" name="tx129"/>
            <p:cNvSpPr/>
            <p:nvPr/>
          </p:nvSpPr>
          <p:spPr>
            <a:xfrm>
              <a:off x="8026237" y="32677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10775" y="331165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2" name="tx132"/>
            <p:cNvSpPr/>
            <p:nvPr/>
          </p:nvSpPr>
          <p:spPr>
            <a:xfrm>
              <a:off x="733081" y="24598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94448"/>
              <a:ext cx="15563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Maldives, 2000-2025</a:t>
              </a:r>
            </a:p>
          </p:txBody>
        </p:sp>
        <p:sp>
          <p:nvSpPr>
            <p:cNvPr id="159" name="pl159"/>
            <p:cNvSpPr/>
            <p:nvPr/>
          </p:nvSpPr>
          <p:spPr>
            <a:xfrm>
              <a:off x="237233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52445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6765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4483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6005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7526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40557"/>
              <a:ext cx="6445602" cy="124062"/>
            </a:xfrm>
            <a:prstGeom prst="rect">
              <a:avLst/>
            </a:prstGeom>
            <a:solidFill>
              <a:srgbClr val="80BD41">
                <a:alpha val="100000"/>
              </a:srgbClr>
            </a:solidFill>
          </p:spPr>
          <p:txBody>
            <a:bodyPr/>
            <a:lstStyle/>
            <a:p/>
          </p:txBody>
        </p:sp>
        <p:sp>
          <p:nvSpPr>
            <p:cNvPr id="170" name="rc170"/>
            <p:cNvSpPr/>
            <p:nvPr/>
          </p:nvSpPr>
          <p:spPr>
            <a:xfrm>
              <a:off x="7741876" y="5840557"/>
              <a:ext cx="129127" cy="124062"/>
            </a:xfrm>
            <a:prstGeom prst="rect">
              <a:avLst/>
            </a:prstGeom>
            <a:solidFill>
              <a:srgbClr val="1CABE2">
                <a:alpha val="100000"/>
              </a:srgbClr>
            </a:solidFill>
          </p:spPr>
          <p:txBody>
            <a:bodyPr/>
            <a:lstStyle/>
            <a:p/>
          </p:txBody>
        </p:sp>
        <p:sp>
          <p:nvSpPr>
            <p:cNvPr id="171" name="rc171"/>
            <p:cNvSpPr/>
            <p:nvPr/>
          </p:nvSpPr>
          <p:spPr>
            <a:xfrm>
              <a:off x="1296273" y="5685479"/>
              <a:ext cx="5929093" cy="124062"/>
            </a:xfrm>
            <a:prstGeom prst="rect">
              <a:avLst/>
            </a:prstGeom>
            <a:solidFill>
              <a:srgbClr val="80BD41">
                <a:alpha val="100000"/>
              </a:srgbClr>
            </a:solidFill>
          </p:spPr>
          <p:txBody>
            <a:bodyPr/>
            <a:lstStyle/>
            <a:p/>
          </p:txBody>
        </p:sp>
        <p:sp>
          <p:nvSpPr>
            <p:cNvPr id="172" name="rc172"/>
            <p:cNvSpPr/>
            <p:nvPr/>
          </p:nvSpPr>
          <p:spPr>
            <a:xfrm>
              <a:off x="7225367" y="5685479"/>
              <a:ext cx="64563" cy="124062"/>
            </a:xfrm>
            <a:prstGeom prst="rect">
              <a:avLst/>
            </a:prstGeom>
            <a:solidFill>
              <a:srgbClr val="1CABE2">
                <a:alpha val="100000"/>
              </a:srgbClr>
            </a:solidFill>
          </p:spPr>
          <p:txBody>
            <a:bodyPr/>
            <a:lstStyle/>
            <a:p/>
          </p:txBody>
        </p:sp>
        <p:sp>
          <p:nvSpPr>
            <p:cNvPr id="173" name="rc173"/>
            <p:cNvSpPr/>
            <p:nvPr/>
          </p:nvSpPr>
          <p:spPr>
            <a:xfrm>
              <a:off x="1296273" y="5530401"/>
              <a:ext cx="5735402" cy="124062"/>
            </a:xfrm>
            <a:prstGeom prst="rect">
              <a:avLst/>
            </a:prstGeom>
            <a:solidFill>
              <a:srgbClr val="80BD41">
                <a:alpha val="100000"/>
              </a:srgbClr>
            </a:solidFill>
          </p:spPr>
          <p:txBody>
            <a:bodyPr/>
            <a:lstStyle/>
            <a:p/>
          </p:txBody>
        </p:sp>
        <p:sp>
          <p:nvSpPr>
            <p:cNvPr id="174" name="rc174"/>
            <p:cNvSpPr/>
            <p:nvPr/>
          </p:nvSpPr>
          <p:spPr>
            <a:xfrm>
              <a:off x="7031676" y="5530401"/>
              <a:ext cx="53803" cy="124062"/>
            </a:xfrm>
            <a:prstGeom prst="rect">
              <a:avLst/>
            </a:prstGeom>
            <a:solidFill>
              <a:srgbClr val="1CABE2">
                <a:alpha val="100000"/>
              </a:srgbClr>
            </a:solidFill>
          </p:spPr>
          <p:txBody>
            <a:bodyPr/>
            <a:lstStyle/>
            <a:p/>
          </p:txBody>
        </p:sp>
        <p:sp>
          <p:nvSpPr>
            <p:cNvPr id="175" name="tx175"/>
            <p:cNvSpPr/>
            <p:nvPr/>
          </p:nvSpPr>
          <p:spPr>
            <a:xfrm>
              <a:off x="8119368"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76" name="tx176"/>
            <p:cNvSpPr/>
            <p:nvPr/>
          </p:nvSpPr>
          <p:spPr>
            <a:xfrm>
              <a:off x="750924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a:t>
              </a:r>
            </a:p>
          </p:txBody>
        </p:sp>
        <p:sp>
          <p:nvSpPr>
            <p:cNvPr id="177" name="tx177"/>
            <p:cNvSpPr/>
            <p:nvPr/>
          </p:nvSpPr>
          <p:spPr>
            <a:xfrm>
              <a:off x="7294568" y="5549635"/>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a:t>
              </a:r>
            </a:p>
          </p:txBody>
        </p:sp>
        <p:sp>
          <p:nvSpPr>
            <p:cNvPr id="178" name="tx178"/>
            <p:cNvSpPr/>
            <p:nvPr/>
          </p:nvSpPr>
          <p:spPr>
            <a:xfrm>
              <a:off x="4488930" y="58621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79" name="tx179"/>
            <p:cNvSpPr/>
            <p:nvPr/>
          </p:nvSpPr>
          <p:spPr>
            <a:xfrm>
              <a:off x="7744642"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4185471" y="5708447"/>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81" name="tx181"/>
            <p:cNvSpPr/>
            <p:nvPr/>
          </p:nvSpPr>
          <p:spPr>
            <a:xfrm>
              <a:off x="7195851"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088626" y="55519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83" name="tx183"/>
            <p:cNvSpPr/>
            <p:nvPr/>
          </p:nvSpPr>
          <p:spPr>
            <a:xfrm>
              <a:off x="6996780"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409547"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5561669" y="605826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0" name="tx190"/>
            <p:cNvSpPr/>
            <p:nvPr/>
          </p:nvSpPr>
          <p:spPr>
            <a:xfrm>
              <a:off x="7713790"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1" name="tx191"/>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relatively constant within 1% compared to 2019 (98%).
The number of children vaccinated with DTP3 decreased 11% compared to in 2019.
The number of surviving infants decreased approximately 12%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39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377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215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052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890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958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796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633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471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4183618"/>
              <a:ext cx="239888" cy="28391"/>
            </a:xfrm>
            <a:prstGeom prst="rect">
              <a:avLst/>
            </a:prstGeom>
            <a:solidFill>
              <a:srgbClr val="E2231A">
                <a:alpha val="90196"/>
              </a:srgbClr>
            </a:solidFill>
          </p:spPr>
          <p:txBody>
            <a:bodyPr/>
            <a:lstStyle/>
            <a:p/>
          </p:txBody>
        </p:sp>
        <p:sp>
          <p:nvSpPr>
            <p:cNvPr id="27" name="rc27"/>
            <p:cNvSpPr/>
            <p:nvPr/>
          </p:nvSpPr>
          <p:spPr>
            <a:xfrm>
              <a:off x="1562816" y="4156775"/>
              <a:ext cx="239888" cy="55233"/>
            </a:xfrm>
            <a:prstGeom prst="rect">
              <a:avLst/>
            </a:prstGeom>
            <a:solidFill>
              <a:srgbClr val="E2231A">
                <a:alpha val="90196"/>
              </a:srgbClr>
            </a:solidFill>
          </p:spPr>
          <p:txBody>
            <a:bodyPr/>
            <a:lstStyle/>
            <a:p/>
          </p:txBody>
        </p:sp>
        <p:sp>
          <p:nvSpPr>
            <p:cNvPr id="28" name="rc28"/>
            <p:cNvSpPr/>
            <p:nvPr/>
          </p:nvSpPr>
          <p:spPr>
            <a:xfrm>
              <a:off x="1829360" y="4129417"/>
              <a:ext cx="239888" cy="82592"/>
            </a:xfrm>
            <a:prstGeom prst="rect">
              <a:avLst/>
            </a:prstGeom>
            <a:solidFill>
              <a:srgbClr val="E2231A">
                <a:alpha val="90196"/>
              </a:srgbClr>
            </a:solidFill>
          </p:spPr>
          <p:txBody>
            <a:bodyPr/>
            <a:lstStyle/>
            <a:p/>
          </p:txBody>
        </p:sp>
        <p:sp>
          <p:nvSpPr>
            <p:cNvPr id="29" name="rc29"/>
            <p:cNvSpPr/>
            <p:nvPr/>
          </p:nvSpPr>
          <p:spPr>
            <a:xfrm>
              <a:off x="2095903" y="4101542"/>
              <a:ext cx="239888" cy="110467"/>
            </a:xfrm>
            <a:prstGeom prst="rect">
              <a:avLst/>
            </a:prstGeom>
            <a:solidFill>
              <a:srgbClr val="E2231A">
                <a:alpha val="90196"/>
              </a:srgbClr>
            </a:solidFill>
          </p:spPr>
          <p:txBody>
            <a:bodyPr/>
            <a:lstStyle/>
            <a:p/>
          </p:txBody>
        </p:sp>
        <p:sp>
          <p:nvSpPr>
            <p:cNvPr id="30" name="rc30"/>
            <p:cNvSpPr/>
            <p:nvPr/>
          </p:nvSpPr>
          <p:spPr>
            <a:xfrm>
              <a:off x="2362446" y="4127868"/>
              <a:ext cx="239888" cy="84141"/>
            </a:xfrm>
            <a:prstGeom prst="rect">
              <a:avLst/>
            </a:prstGeom>
            <a:solidFill>
              <a:srgbClr val="E2231A">
                <a:alpha val="90196"/>
              </a:srgbClr>
            </a:solidFill>
          </p:spPr>
          <p:txBody>
            <a:bodyPr/>
            <a:lstStyle/>
            <a:p/>
          </p:txBody>
        </p:sp>
        <p:sp>
          <p:nvSpPr>
            <p:cNvPr id="31" name="rc31"/>
            <p:cNvSpPr/>
            <p:nvPr/>
          </p:nvSpPr>
          <p:spPr>
            <a:xfrm>
              <a:off x="2628989" y="4126319"/>
              <a:ext cx="239888" cy="85689"/>
            </a:xfrm>
            <a:prstGeom prst="rect">
              <a:avLst/>
            </a:prstGeom>
            <a:solidFill>
              <a:srgbClr val="E2231A">
                <a:alpha val="90196"/>
              </a:srgbClr>
            </a:solidFill>
          </p:spPr>
          <p:txBody>
            <a:bodyPr/>
            <a:lstStyle/>
            <a:p/>
          </p:txBody>
        </p:sp>
        <p:sp>
          <p:nvSpPr>
            <p:cNvPr id="32" name="rc32"/>
            <p:cNvSpPr/>
            <p:nvPr/>
          </p:nvSpPr>
          <p:spPr>
            <a:xfrm>
              <a:off x="2895532" y="4121674"/>
              <a:ext cx="239888" cy="90335"/>
            </a:xfrm>
            <a:prstGeom prst="rect">
              <a:avLst/>
            </a:prstGeom>
            <a:solidFill>
              <a:srgbClr val="E2231A">
                <a:alpha val="90196"/>
              </a:srgbClr>
            </a:solidFill>
          </p:spPr>
          <p:txBody>
            <a:bodyPr/>
            <a:lstStyle/>
            <a:p/>
          </p:txBody>
        </p:sp>
        <p:sp>
          <p:nvSpPr>
            <p:cNvPr id="33" name="rc33"/>
            <p:cNvSpPr/>
            <p:nvPr/>
          </p:nvSpPr>
          <p:spPr>
            <a:xfrm>
              <a:off x="3162075" y="4112898"/>
              <a:ext cx="239888" cy="99111"/>
            </a:xfrm>
            <a:prstGeom prst="rect">
              <a:avLst/>
            </a:prstGeom>
            <a:solidFill>
              <a:srgbClr val="E2231A">
                <a:alpha val="90196"/>
              </a:srgbClr>
            </a:solidFill>
          </p:spPr>
          <p:txBody>
            <a:bodyPr/>
            <a:lstStyle/>
            <a:p/>
          </p:txBody>
        </p:sp>
        <p:sp>
          <p:nvSpPr>
            <p:cNvPr id="34" name="rc34"/>
            <p:cNvSpPr/>
            <p:nvPr/>
          </p:nvSpPr>
          <p:spPr>
            <a:xfrm>
              <a:off x="3428618" y="4104639"/>
              <a:ext cx="239888" cy="107370"/>
            </a:xfrm>
            <a:prstGeom prst="rect">
              <a:avLst/>
            </a:prstGeom>
            <a:solidFill>
              <a:srgbClr val="E2231A">
                <a:alpha val="90196"/>
              </a:srgbClr>
            </a:solidFill>
          </p:spPr>
          <p:txBody>
            <a:bodyPr/>
            <a:lstStyle/>
            <a:p/>
          </p:txBody>
        </p:sp>
        <p:sp>
          <p:nvSpPr>
            <p:cNvPr id="35" name="rc35"/>
            <p:cNvSpPr/>
            <p:nvPr/>
          </p:nvSpPr>
          <p:spPr>
            <a:xfrm>
              <a:off x="3695161" y="4136643"/>
              <a:ext cx="239888" cy="75365"/>
            </a:xfrm>
            <a:prstGeom prst="rect">
              <a:avLst/>
            </a:prstGeom>
            <a:solidFill>
              <a:srgbClr val="E2231A">
                <a:alpha val="90196"/>
              </a:srgbClr>
            </a:solidFill>
          </p:spPr>
          <p:txBody>
            <a:bodyPr/>
            <a:lstStyle/>
            <a:p/>
          </p:txBody>
        </p:sp>
        <p:sp>
          <p:nvSpPr>
            <p:cNvPr id="36" name="rc36"/>
            <p:cNvSpPr/>
            <p:nvPr/>
          </p:nvSpPr>
          <p:spPr>
            <a:xfrm>
              <a:off x="3961705" y="4096380"/>
              <a:ext cx="239888" cy="115629"/>
            </a:xfrm>
            <a:prstGeom prst="rect">
              <a:avLst/>
            </a:prstGeom>
            <a:solidFill>
              <a:srgbClr val="E2231A">
                <a:alpha val="90196"/>
              </a:srgbClr>
            </a:solidFill>
          </p:spPr>
          <p:txBody>
            <a:bodyPr/>
            <a:lstStyle/>
            <a:p/>
          </p:txBody>
        </p:sp>
        <p:sp>
          <p:nvSpPr>
            <p:cNvPr id="37" name="rc37"/>
            <p:cNvSpPr/>
            <p:nvPr/>
          </p:nvSpPr>
          <p:spPr>
            <a:xfrm>
              <a:off x="4228248" y="4056116"/>
              <a:ext cx="239888" cy="155893"/>
            </a:xfrm>
            <a:prstGeom prst="rect">
              <a:avLst/>
            </a:prstGeom>
            <a:solidFill>
              <a:srgbClr val="E2231A">
                <a:alpha val="90196"/>
              </a:srgbClr>
            </a:solidFill>
          </p:spPr>
          <p:txBody>
            <a:bodyPr/>
            <a:lstStyle/>
            <a:p/>
          </p:txBody>
        </p:sp>
        <p:sp>
          <p:nvSpPr>
            <p:cNvPr id="38" name="rc38"/>
            <p:cNvSpPr/>
            <p:nvPr/>
          </p:nvSpPr>
          <p:spPr>
            <a:xfrm>
              <a:off x="4494791" y="4133546"/>
              <a:ext cx="239888" cy="78462"/>
            </a:xfrm>
            <a:prstGeom prst="rect">
              <a:avLst/>
            </a:prstGeom>
            <a:solidFill>
              <a:srgbClr val="E2231A">
                <a:alpha val="90196"/>
              </a:srgbClr>
            </a:solidFill>
          </p:spPr>
          <p:txBody>
            <a:bodyPr/>
            <a:lstStyle/>
            <a:p/>
          </p:txBody>
        </p:sp>
        <p:sp>
          <p:nvSpPr>
            <p:cNvPr id="39" name="rc39"/>
            <p:cNvSpPr/>
            <p:nvPr/>
          </p:nvSpPr>
          <p:spPr>
            <a:xfrm>
              <a:off x="4761334" y="4173294"/>
              <a:ext cx="239888" cy="38715"/>
            </a:xfrm>
            <a:prstGeom prst="rect">
              <a:avLst/>
            </a:prstGeom>
            <a:solidFill>
              <a:srgbClr val="E2231A">
                <a:alpha val="90196"/>
              </a:srgbClr>
            </a:solidFill>
          </p:spPr>
          <p:txBody>
            <a:bodyPr/>
            <a:lstStyle/>
            <a:p/>
          </p:txBody>
        </p:sp>
        <p:sp>
          <p:nvSpPr>
            <p:cNvPr id="40" name="rc40"/>
            <p:cNvSpPr/>
            <p:nvPr/>
          </p:nvSpPr>
          <p:spPr>
            <a:xfrm>
              <a:off x="5027877" y="4174326"/>
              <a:ext cx="239888" cy="37682"/>
            </a:xfrm>
            <a:prstGeom prst="rect">
              <a:avLst/>
            </a:prstGeom>
            <a:solidFill>
              <a:srgbClr val="E2231A">
                <a:alpha val="90196"/>
              </a:srgbClr>
            </a:solidFill>
          </p:spPr>
          <p:txBody>
            <a:bodyPr/>
            <a:lstStyle/>
            <a:p/>
          </p:txBody>
        </p:sp>
        <p:sp>
          <p:nvSpPr>
            <p:cNvPr id="41" name="rc41"/>
            <p:cNvSpPr/>
            <p:nvPr/>
          </p:nvSpPr>
          <p:spPr>
            <a:xfrm>
              <a:off x="5294420" y="4175359"/>
              <a:ext cx="239888" cy="36650"/>
            </a:xfrm>
            <a:prstGeom prst="rect">
              <a:avLst/>
            </a:prstGeom>
            <a:solidFill>
              <a:srgbClr val="E2231A">
                <a:alpha val="90196"/>
              </a:srgbClr>
            </a:solidFill>
          </p:spPr>
          <p:txBody>
            <a:bodyPr/>
            <a:lstStyle/>
            <a:p/>
          </p:txBody>
        </p:sp>
        <p:sp>
          <p:nvSpPr>
            <p:cNvPr id="42" name="rc42"/>
            <p:cNvSpPr/>
            <p:nvPr/>
          </p:nvSpPr>
          <p:spPr>
            <a:xfrm>
              <a:off x="5560963" y="4176907"/>
              <a:ext cx="239888" cy="35101"/>
            </a:xfrm>
            <a:prstGeom prst="rect">
              <a:avLst/>
            </a:prstGeom>
            <a:solidFill>
              <a:srgbClr val="E2231A">
                <a:alpha val="90196"/>
              </a:srgbClr>
            </a:solidFill>
          </p:spPr>
          <p:txBody>
            <a:bodyPr/>
            <a:lstStyle/>
            <a:p/>
          </p:txBody>
        </p:sp>
        <p:sp>
          <p:nvSpPr>
            <p:cNvPr id="43" name="rc43"/>
            <p:cNvSpPr/>
            <p:nvPr/>
          </p:nvSpPr>
          <p:spPr>
            <a:xfrm>
              <a:off x="5827506" y="4178456"/>
              <a:ext cx="239888" cy="33553"/>
            </a:xfrm>
            <a:prstGeom prst="rect">
              <a:avLst/>
            </a:prstGeom>
            <a:solidFill>
              <a:srgbClr val="E2231A">
                <a:alpha val="90196"/>
              </a:srgbClr>
            </a:solidFill>
          </p:spPr>
          <p:txBody>
            <a:bodyPr/>
            <a:lstStyle/>
            <a:p/>
          </p:txBody>
        </p:sp>
        <p:sp>
          <p:nvSpPr>
            <p:cNvPr id="44" name="rc44"/>
            <p:cNvSpPr/>
            <p:nvPr/>
          </p:nvSpPr>
          <p:spPr>
            <a:xfrm>
              <a:off x="6094049" y="4179488"/>
              <a:ext cx="239888" cy="32520"/>
            </a:xfrm>
            <a:prstGeom prst="rect">
              <a:avLst/>
            </a:prstGeom>
            <a:solidFill>
              <a:srgbClr val="E2231A">
                <a:alpha val="90196"/>
              </a:srgbClr>
            </a:solidFill>
          </p:spPr>
          <p:txBody>
            <a:bodyPr/>
            <a:lstStyle/>
            <a:p/>
          </p:txBody>
        </p:sp>
        <p:sp>
          <p:nvSpPr>
            <p:cNvPr id="45" name="rc45"/>
            <p:cNvSpPr/>
            <p:nvPr/>
          </p:nvSpPr>
          <p:spPr>
            <a:xfrm>
              <a:off x="6360593" y="4180521"/>
              <a:ext cx="239888" cy="31488"/>
            </a:xfrm>
            <a:prstGeom prst="rect">
              <a:avLst/>
            </a:prstGeom>
            <a:solidFill>
              <a:srgbClr val="E2231A">
                <a:alpha val="90196"/>
              </a:srgbClr>
            </a:solidFill>
          </p:spPr>
          <p:txBody>
            <a:bodyPr/>
            <a:lstStyle/>
            <a:p/>
          </p:txBody>
        </p:sp>
        <p:sp>
          <p:nvSpPr>
            <p:cNvPr id="46" name="rc46"/>
            <p:cNvSpPr/>
            <p:nvPr/>
          </p:nvSpPr>
          <p:spPr>
            <a:xfrm>
              <a:off x="6627136" y="4149549"/>
              <a:ext cx="239888" cy="62460"/>
            </a:xfrm>
            <a:prstGeom prst="rect">
              <a:avLst/>
            </a:prstGeom>
            <a:solidFill>
              <a:srgbClr val="E2231A">
                <a:alpha val="90196"/>
              </a:srgbClr>
            </a:solidFill>
          </p:spPr>
          <p:txBody>
            <a:bodyPr/>
            <a:lstStyle/>
            <a:p/>
          </p:txBody>
        </p:sp>
        <p:sp>
          <p:nvSpPr>
            <p:cNvPr id="47" name="rc47"/>
            <p:cNvSpPr/>
            <p:nvPr/>
          </p:nvSpPr>
          <p:spPr>
            <a:xfrm>
              <a:off x="6893679" y="4119093"/>
              <a:ext cx="239888" cy="92916"/>
            </a:xfrm>
            <a:prstGeom prst="rect">
              <a:avLst/>
            </a:prstGeom>
            <a:solidFill>
              <a:srgbClr val="E2231A">
                <a:alpha val="90196"/>
              </a:srgbClr>
            </a:solidFill>
          </p:spPr>
          <p:txBody>
            <a:bodyPr/>
            <a:lstStyle/>
            <a:p/>
          </p:txBody>
        </p:sp>
        <p:sp>
          <p:nvSpPr>
            <p:cNvPr id="48" name="rc48"/>
            <p:cNvSpPr/>
            <p:nvPr/>
          </p:nvSpPr>
          <p:spPr>
            <a:xfrm>
              <a:off x="7160222" y="4150581"/>
              <a:ext cx="239888" cy="61428"/>
            </a:xfrm>
            <a:prstGeom prst="rect">
              <a:avLst/>
            </a:prstGeom>
            <a:solidFill>
              <a:srgbClr val="E2231A">
                <a:alpha val="90196"/>
              </a:srgbClr>
            </a:solidFill>
          </p:spPr>
          <p:txBody>
            <a:bodyPr/>
            <a:lstStyle/>
            <a:p/>
          </p:txBody>
        </p:sp>
        <p:sp>
          <p:nvSpPr>
            <p:cNvPr id="49" name="rc49"/>
            <p:cNvSpPr/>
            <p:nvPr/>
          </p:nvSpPr>
          <p:spPr>
            <a:xfrm>
              <a:off x="7426765" y="4182069"/>
              <a:ext cx="239888" cy="29939"/>
            </a:xfrm>
            <a:prstGeom prst="rect">
              <a:avLst/>
            </a:prstGeom>
            <a:solidFill>
              <a:srgbClr val="E2231A">
                <a:alpha val="90196"/>
              </a:srgbClr>
            </a:solidFill>
          </p:spPr>
          <p:txBody>
            <a:bodyPr/>
            <a:lstStyle/>
            <a:p/>
          </p:txBody>
        </p:sp>
        <p:sp>
          <p:nvSpPr>
            <p:cNvPr id="50" name="rc50"/>
            <p:cNvSpPr/>
            <p:nvPr/>
          </p:nvSpPr>
          <p:spPr>
            <a:xfrm>
              <a:off x="7693308" y="4183102"/>
              <a:ext cx="239888" cy="28907"/>
            </a:xfrm>
            <a:prstGeom prst="rect">
              <a:avLst/>
            </a:prstGeom>
            <a:solidFill>
              <a:srgbClr val="E2231A">
                <a:alpha val="90196"/>
              </a:srgbClr>
            </a:solidFill>
          </p:spPr>
          <p:txBody>
            <a:bodyPr/>
            <a:lstStyle/>
            <a:p/>
          </p:txBody>
        </p:sp>
        <p:sp>
          <p:nvSpPr>
            <p:cNvPr id="51" name="rc51"/>
            <p:cNvSpPr/>
            <p:nvPr/>
          </p:nvSpPr>
          <p:spPr>
            <a:xfrm>
              <a:off x="7959851" y="4184134"/>
              <a:ext cx="239888" cy="27874"/>
            </a:xfrm>
            <a:prstGeom prst="rect">
              <a:avLst/>
            </a:prstGeom>
            <a:solidFill>
              <a:srgbClr val="E2231A">
                <a:alpha val="90196"/>
              </a:srgbClr>
            </a:solidFill>
          </p:spPr>
          <p:txBody>
            <a:bodyPr/>
            <a:lstStyle/>
            <a:p/>
          </p:txBody>
        </p:sp>
        <p:sp>
          <p:nvSpPr>
            <p:cNvPr id="52" name="rc52"/>
            <p:cNvSpPr/>
            <p:nvPr/>
          </p:nvSpPr>
          <p:spPr>
            <a:xfrm>
              <a:off x="3162075" y="2923049"/>
              <a:ext cx="239888" cy="1189848"/>
            </a:xfrm>
            <a:prstGeom prst="rect">
              <a:avLst/>
            </a:prstGeom>
            <a:solidFill>
              <a:srgbClr val="B3B3B3">
                <a:alpha val="90196"/>
              </a:srgbClr>
            </a:solidFill>
          </p:spPr>
          <p:txBody>
            <a:bodyPr/>
            <a:lstStyle/>
            <a:p/>
          </p:txBody>
        </p:sp>
        <p:sp>
          <p:nvSpPr>
            <p:cNvPr id="53" name="rc53"/>
            <p:cNvSpPr/>
            <p:nvPr/>
          </p:nvSpPr>
          <p:spPr>
            <a:xfrm>
              <a:off x="3428618" y="3488808"/>
              <a:ext cx="239888" cy="615830"/>
            </a:xfrm>
            <a:prstGeom prst="rect">
              <a:avLst/>
            </a:prstGeom>
            <a:solidFill>
              <a:srgbClr val="B3B3B3">
                <a:alpha val="90196"/>
              </a:srgbClr>
            </a:solidFill>
          </p:spPr>
          <p:txBody>
            <a:bodyPr/>
            <a:lstStyle/>
            <a:p/>
          </p:txBody>
        </p:sp>
        <p:sp>
          <p:nvSpPr>
            <p:cNvPr id="54" name="rc54"/>
            <p:cNvSpPr/>
            <p:nvPr/>
          </p:nvSpPr>
          <p:spPr>
            <a:xfrm>
              <a:off x="3695161" y="4086572"/>
              <a:ext cx="239888" cy="50071"/>
            </a:xfrm>
            <a:prstGeom prst="rect">
              <a:avLst/>
            </a:prstGeom>
            <a:solidFill>
              <a:srgbClr val="B3B3B3">
                <a:alpha val="90196"/>
              </a:srgbClr>
            </a:solidFill>
          </p:spPr>
          <p:txBody>
            <a:bodyPr/>
            <a:lstStyle/>
            <a:p/>
          </p:txBody>
        </p:sp>
        <p:sp>
          <p:nvSpPr>
            <p:cNvPr id="55" name="rc55"/>
            <p:cNvSpPr/>
            <p:nvPr/>
          </p:nvSpPr>
          <p:spPr>
            <a:xfrm>
              <a:off x="3961705" y="4079345"/>
              <a:ext cx="239888" cy="17034"/>
            </a:xfrm>
            <a:prstGeom prst="rect">
              <a:avLst/>
            </a:prstGeom>
            <a:solidFill>
              <a:srgbClr val="B3B3B3">
                <a:alpha val="90196"/>
              </a:srgbClr>
            </a:solidFill>
          </p:spPr>
          <p:txBody>
            <a:bodyPr/>
            <a:lstStyle/>
            <a:p/>
          </p:txBody>
        </p:sp>
        <p:sp>
          <p:nvSpPr>
            <p:cNvPr id="56" name="rc56"/>
            <p:cNvSpPr/>
            <p:nvPr/>
          </p:nvSpPr>
          <p:spPr>
            <a:xfrm>
              <a:off x="5027877" y="4096380"/>
              <a:ext cx="239888" cy="77946"/>
            </a:xfrm>
            <a:prstGeom prst="rect">
              <a:avLst/>
            </a:prstGeom>
            <a:solidFill>
              <a:srgbClr val="B3B3B3">
                <a:alpha val="90196"/>
              </a:srgbClr>
            </a:solidFill>
          </p:spPr>
          <p:txBody>
            <a:bodyPr/>
            <a:lstStyle/>
            <a:p/>
          </p:txBody>
        </p:sp>
        <p:sp>
          <p:nvSpPr>
            <p:cNvPr id="57" name="rc57"/>
            <p:cNvSpPr/>
            <p:nvPr/>
          </p:nvSpPr>
          <p:spPr>
            <a:xfrm>
              <a:off x="5294420" y="4173294"/>
              <a:ext cx="239888" cy="2064"/>
            </a:xfrm>
            <a:prstGeom prst="rect">
              <a:avLst/>
            </a:prstGeom>
            <a:solidFill>
              <a:srgbClr val="B3B3B3">
                <a:alpha val="90196"/>
              </a:srgbClr>
            </a:solidFill>
          </p:spPr>
          <p:txBody>
            <a:bodyPr/>
            <a:lstStyle/>
            <a:p/>
          </p:txBody>
        </p:sp>
        <p:sp>
          <p:nvSpPr>
            <p:cNvPr id="58" name="rc58"/>
            <p:cNvSpPr/>
            <p:nvPr/>
          </p:nvSpPr>
          <p:spPr>
            <a:xfrm>
              <a:off x="5560963" y="4173810"/>
              <a:ext cx="239888" cy="3097"/>
            </a:xfrm>
            <a:prstGeom prst="rect">
              <a:avLst/>
            </a:prstGeom>
            <a:solidFill>
              <a:srgbClr val="B3B3B3">
                <a:alpha val="90196"/>
              </a:srgbClr>
            </a:solidFill>
          </p:spPr>
          <p:txBody>
            <a:bodyPr/>
            <a:lstStyle/>
            <a:p/>
          </p:txBody>
        </p:sp>
        <p:sp>
          <p:nvSpPr>
            <p:cNvPr id="59" name="rc59"/>
            <p:cNvSpPr/>
            <p:nvPr/>
          </p:nvSpPr>
          <p:spPr>
            <a:xfrm>
              <a:off x="5827506" y="4174326"/>
              <a:ext cx="239888" cy="4129"/>
            </a:xfrm>
            <a:prstGeom prst="rect">
              <a:avLst/>
            </a:prstGeom>
            <a:solidFill>
              <a:srgbClr val="B3B3B3">
                <a:alpha val="90196"/>
              </a:srgbClr>
            </a:solidFill>
          </p:spPr>
          <p:txBody>
            <a:bodyPr/>
            <a:lstStyle/>
            <a:p/>
          </p:txBody>
        </p:sp>
        <p:sp>
          <p:nvSpPr>
            <p:cNvPr id="60" name="rc60"/>
            <p:cNvSpPr/>
            <p:nvPr/>
          </p:nvSpPr>
          <p:spPr>
            <a:xfrm>
              <a:off x="6094049" y="4175359"/>
              <a:ext cx="239888" cy="4129"/>
            </a:xfrm>
            <a:prstGeom prst="rect">
              <a:avLst/>
            </a:prstGeom>
            <a:solidFill>
              <a:srgbClr val="B3B3B3">
                <a:alpha val="90196"/>
              </a:srgbClr>
            </a:solidFill>
          </p:spPr>
          <p:txBody>
            <a:bodyPr/>
            <a:lstStyle/>
            <a:p/>
          </p:txBody>
        </p:sp>
        <p:sp>
          <p:nvSpPr>
            <p:cNvPr id="61" name="rc61"/>
            <p:cNvSpPr/>
            <p:nvPr/>
          </p:nvSpPr>
          <p:spPr>
            <a:xfrm>
              <a:off x="6360593" y="4069537"/>
              <a:ext cx="239888" cy="110983"/>
            </a:xfrm>
            <a:prstGeom prst="rect">
              <a:avLst/>
            </a:prstGeom>
            <a:solidFill>
              <a:srgbClr val="B3B3B3">
                <a:alpha val="90196"/>
              </a:srgbClr>
            </a:solidFill>
          </p:spPr>
          <p:txBody>
            <a:bodyPr/>
            <a:lstStyle/>
            <a:p/>
          </p:txBody>
        </p:sp>
        <p:sp>
          <p:nvSpPr>
            <p:cNvPr id="62" name="rc62"/>
            <p:cNvSpPr/>
            <p:nvPr/>
          </p:nvSpPr>
          <p:spPr>
            <a:xfrm>
              <a:off x="6627136" y="4107736"/>
              <a:ext cx="239888" cy="41812"/>
            </a:xfrm>
            <a:prstGeom prst="rect">
              <a:avLst/>
            </a:prstGeom>
            <a:solidFill>
              <a:srgbClr val="B3B3B3">
                <a:alpha val="90196"/>
              </a:srgbClr>
            </a:solidFill>
          </p:spPr>
          <p:txBody>
            <a:bodyPr/>
            <a:lstStyle/>
            <a:p/>
          </p:txBody>
        </p:sp>
        <p:sp>
          <p:nvSpPr>
            <p:cNvPr id="63" name="rc63"/>
            <p:cNvSpPr/>
            <p:nvPr/>
          </p:nvSpPr>
          <p:spPr>
            <a:xfrm>
              <a:off x="7160222" y="4146968"/>
              <a:ext cx="239888" cy="3613"/>
            </a:xfrm>
            <a:prstGeom prst="rect">
              <a:avLst/>
            </a:prstGeom>
            <a:solidFill>
              <a:srgbClr val="B3B3B3">
                <a:alpha val="90196"/>
              </a:srgbClr>
            </a:solidFill>
          </p:spPr>
          <p:txBody>
            <a:bodyPr/>
            <a:lstStyle/>
            <a:p/>
          </p:txBody>
        </p:sp>
        <p:sp>
          <p:nvSpPr>
            <p:cNvPr id="64" name="rc64"/>
            <p:cNvSpPr/>
            <p:nvPr/>
          </p:nvSpPr>
          <p:spPr>
            <a:xfrm>
              <a:off x="7426765" y="4180521"/>
              <a:ext cx="239888" cy="1548"/>
            </a:xfrm>
            <a:prstGeom prst="rect">
              <a:avLst/>
            </a:prstGeom>
            <a:solidFill>
              <a:srgbClr val="B3B3B3">
                <a:alpha val="90196"/>
              </a:srgbClr>
            </a:solidFill>
          </p:spPr>
          <p:txBody>
            <a:bodyPr/>
            <a:lstStyle/>
            <a:p/>
          </p:txBody>
        </p:sp>
        <p:sp>
          <p:nvSpPr>
            <p:cNvPr id="65" name="rc65"/>
            <p:cNvSpPr/>
            <p:nvPr/>
          </p:nvSpPr>
          <p:spPr>
            <a:xfrm>
              <a:off x="7693308" y="4181553"/>
              <a:ext cx="239888" cy="1548"/>
            </a:xfrm>
            <a:prstGeom prst="rect">
              <a:avLst/>
            </a:prstGeom>
            <a:solidFill>
              <a:srgbClr val="B3B3B3">
                <a:alpha val="90196"/>
              </a:srgbClr>
            </a:solidFill>
          </p:spPr>
          <p:txBody>
            <a:bodyPr/>
            <a:lstStyle/>
            <a:p/>
          </p:txBody>
        </p:sp>
        <p:sp>
          <p:nvSpPr>
            <p:cNvPr id="66" name="rc66"/>
            <p:cNvSpPr/>
            <p:nvPr/>
          </p:nvSpPr>
          <p:spPr>
            <a:xfrm>
              <a:off x="7959851" y="4182069"/>
              <a:ext cx="239888" cy="2064"/>
            </a:xfrm>
            <a:prstGeom prst="rect">
              <a:avLst/>
            </a:prstGeom>
            <a:solidFill>
              <a:srgbClr val="B3B3B3">
                <a:alpha val="90196"/>
              </a:srgbClr>
            </a:solidFill>
          </p:spPr>
          <p:txBody>
            <a:bodyPr/>
            <a:lstStyle/>
            <a:p/>
          </p:txBody>
        </p:sp>
        <p:sp>
          <p:nvSpPr>
            <p:cNvPr id="67" name="pl67"/>
            <p:cNvSpPr/>
            <p:nvPr/>
          </p:nvSpPr>
          <p:spPr>
            <a:xfrm>
              <a:off x="1416218" y="2085226"/>
              <a:ext cx="6663577" cy="64447"/>
            </a:xfrm>
            <a:custGeom>
              <a:avLst/>
              <a:pathLst>
                <a:path w="6663577" h="64447">
                  <a:moveTo>
                    <a:pt x="0" y="0"/>
                  </a:moveTo>
                  <a:lnTo>
                    <a:pt x="266543" y="21482"/>
                  </a:lnTo>
                  <a:lnTo>
                    <a:pt x="533086" y="42965"/>
                  </a:lnTo>
                  <a:lnTo>
                    <a:pt x="799629" y="64447"/>
                  </a:lnTo>
                  <a:lnTo>
                    <a:pt x="1066172" y="42965"/>
                  </a:lnTo>
                  <a:lnTo>
                    <a:pt x="1332715" y="42965"/>
                  </a:lnTo>
                  <a:lnTo>
                    <a:pt x="1599258" y="42965"/>
                  </a:lnTo>
                  <a:lnTo>
                    <a:pt x="1865801" y="42965"/>
                  </a:lnTo>
                  <a:lnTo>
                    <a:pt x="2132344" y="42965"/>
                  </a:lnTo>
                  <a:lnTo>
                    <a:pt x="2398888" y="21482"/>
                  </a:lnTo>
                  <a:lnTo>
                    <a:pt x="2665431" y="42965"/>
                  </a:lnTo>
                  <a:lnTo>
                    <a:pt x="2931974" y="64447"/>
                  </a:lnTo>
                  <a:lnTo>
                    <a:pt x="3198517" y="21482"/>
                  </a:lnTo>
                  <a:lnTo>
                    <a:pt x="3465060" y="0"/>
                  </a:lnTo>
                  <a:lnTo>
                    <a:pt x="3731603" y="0"/>
                  </a:lnTo>
                  <a:lnTo>
                    <a:pt x="3998146" y="0"/>
                  </a:lnTo>
                  <a:lnTo>
                    <a:pt x="4264689" y="0"/>
                  </a:lnTo>
                  <a:lnTo>
                    <a:pt x="4531233" y="0"/>
                  </a:lnTo>
                  <a:lnTo>
                    <a:pt x="4797776" y="0"/>
                  </a:lnTo>
                  <a:lnTo>
                    <a:pt x="5064319" y="0"/>
                  </a:lnTo>
                  <a:lnTo>
                    <a:pt x="5330862" y="21482"/>
                  </a:lnTo>
                  <a:lnTo>
                    <a:pt x="5597405" y="42965"/>
                  </a:lnTo>
                  <a:lnTo>
                    <a:pt x="5863948" y="21482"/>
                  </a:lnTo>
                  <a:lnTo>
                    <a:pt x="6130491" y="0"/>
                  </a:lnTo>
                  <a:lnTo>
                    <a:pt x="6397034" y="0"/>
                  </a:lnTo>
                  <a:lnTo>
                    <a:pt x="6663577" y="0"/>
                  </a:lnTo>
                </a:path>
              </a:pathLst>
            </a:custGeom>
            <a:ln w="27101" cap="flat">
              <a:solidFill>
                <a:srgbClr val="3283FE">
                  <a:alpha val="100000"/>
                </a:srgbClr>
              </a:solidFill>
              <a:prstDash val="solid"/>
              <a:round/>
            </a:ln>
          </p:spPr>
          <p:txBody>
            <a:bodyPr/>
            <a:lstStyle/>
            <a:p/>
          </p:txBody>
        </p:sp>
        <p:sp>
          <p:nvSpPr>
            <p:cNvPr id="68" name="pl68"/>
            <p:cNvSpPr/>
            <p:nvPr/>
          </p:nvSpPr>
          <p:spPr>
            <a:xfrm>
              <a:off x="3282020" y="2085226"/>
              <a:ext cx="4797776" cy="923754"/>
            </a:xfrm>
            <a:custGeom>
              <a:avLst/>
              <a:pathLst>
                <a:path w="4797776" h="923754">
                  <a:moveTo>
                    <a:pt x="0" y="923754"/>
                  </a:moveTo>
                  <a:lnTo>
                    <a:pt x="266543" y="494101"/>
                  </a:lnTo>
                  <a:lnTo>
                    <a:pt x="533086" y="64447"/>
                  </a:lnTo>
                  <a:lnTo>
                    <a:pt x="799629" y="64447"/>
                  </a:lnTo>
                  <a:lnTo>
                    <a:pt x="1066172" y="64447"/>
                  </a:lnTo>
                  <a:lnTo>
                    <a:pt x="1332715" y="0"/>
                  </a:lnTo>
                  <a:lnTo>
                    <a:pt x="1599258" y="0"/>
                  </a:lnTo>
                  <a:lnTo>
                    <a:pt x="1865801" y="42965"/>
                  </a:lnTo>
                  <a:lnTo>
                    <a:pt x="2132344" y="0"/>
                  </a:lnTo>
                  <a:lnTo>
                    <a:pt x="2398888" y="0"/>
                  </a:lnTo>
                  <a:lnTo>
                    <a:pt x="2665431" y="0"/>
                  </a:lnTo>
                  <a:lnTo>
                    <a:pt x="2931974" y="0"/>
                  </a:lnTo>
                  <a:lnTo>
                    <a:pt x="3198517" y="64447"/>
                  </a:lnTo>
                  <a:lnTo>
                    <a:pt x="3465060" y="42965"/>
                  </a:lnTo>
                  <a:lnTo>
                    <a:pt x="3731603" y="21482"/>
                  </a:lnTo>
                  <a:lnTo>
                    <a:pt x="3998146" y="21482"/>
                  </a:lnTo>
                  <a:lnTo>
                    <a:pt x="4264689" y="0"/>
                  </a:lnTo>
                  <a:lnTo>
                    <a:pt x="4531233" y="0"/>
                  </a:lnTo>
                  <a:lnTo>
                    <a:pt x="4797776" y="0"/>
                  </a:lnTo>
                </a:path>
              </a:pathLst>
            </a:custGeom>
            <a:ln w="27101" cap="flat">
              <a:solidFill>
                <a:srgbClr val="FFA500">
                  <a:alpha val="100000"/>
                </a:srgbClr>
              </a:solidFill>
              <a:prstDash val="solid"/>
              <a:round/>
            </a:ln>
          </p:spPr>
          <p:txBody>
            <a:bodyPr/>
            <a:lstStyle/>
            <a:p/>
          </p:txBody>
        </p:sp>
        <p:sp>
          <p:nvSpPr>
            <p:cNvPr id="69" name="tx69"/>
            <p:cNvSpPr/>
            <p:nvPr/>
          </p:nvSpPr>
          <p:spPr>
            <a:xfrm>
              <a:off x="134588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0" name="tx70"/>
            <p:cNvSpPr/>
            <p:nvPr/>
          </p:nvSpPr>
          <p:spPr>
            <a:xfrm>
              <a:off x="267859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1" name="tx71"/>
            <p:cNvSpPr/>
            <p:nvPr/>
          </p:nvSpPr>
          <p:spPr>
            <a:xfrm>
              <a:off x="4011311"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2" name="tx72"/>
            <p:cNvSpPr/>
            <p:nvPr/>
          </p:nvSpPr>
          <p:spPr>
            <a:xfrm>
              <a:off x="4011311"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3" name="tx73"/>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4" name="tx74"/>
            <p:cNvSpPr/>
            <p:nvPr/>
          </p:nvSpPr>
          <p:spPr>
            <a:xfrm>
              <a:off x="534402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5" name="tx75"/>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6410199"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7" name="tx77"/>
            <p:cNvSpPr/>
            <p:nvPr/>
          </p:nvSpPr>
          <p:spPr>
            <a:xfrm>
              <a:off x="667674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8" name="tx78"/>
            <p:cNvSpPr/>
            <p:nvPr/>
          </p:nvSpPr>
          <p:spPr>
            <a:xfrm>
              <a:off x="6676742"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9" name="tx79"/>
            <p:cNvSpPr/>
            <p:nvPr/>
          </p:nvSpPr>
          <p:spPr>
            <a:xfrm>
              <a:off x="694328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0" name="tx80"/>
            <p:cNvSpPr/>
            <p:nvPr/>
          </p:nvSpPr>
          <p:spPr>
            <a:xfrm>
              <a:off x="694328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1" name="tx81"/>
            <p:cNvSpPr/>
            <p:nvPr/>
          </p:nvSpPr>
          <p:spPr>
            <a:xfrm>
              <a:off x="720982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2" name="tx82"/>
            <p:cNvSpPr/>
            <p:nvPr/>
          </p:nvSpPr>
          <p:spPr>
            <a:xfrm>
              <a:off x="720982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3" name="tx83"/>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4" name="tx84"/>
            <p:cNvSpPr/>
            <p:nvPr/>
          </p:nvSpPr>
          <p:spPr>
            <a:xfrm>
              <a:off x="747637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5" name="tx85"/>
            <p:cNvSpPr/>
            <p:nvPr/>
          </p:nvSpPr>
          <p:spPr>
            <a:xfrm>
              <a:off x="774291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6" name="tx86"/>
            <p:cNvSpPr/>
            <p:nvPr/>
          </p:nvSpPr>
          <p:spPr>
            <a:xfrm>
              <a:off x="774291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7" name="tx87"/>
            <p:cNvSpPr/>
            <p:nvPr/>
          </p:nvSpPr>
          <p:spPr>
            <a:xfrm>
              <a:off x="800945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8" name="tx88"/>
            <p:cNvSpPr/>
            <p:nvPr/>
          </p:nvSpPr>
          <p:spPr>
            <a:xfrm>
              <a:off x="800945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9" name="tx89"/>
            <p:cNvSpPr/>
            <p:nvPr/>
          </p:nvSpPr>
          <p:spPr>
            <a:xfrm>
              <a:off x="3985347" y="3973110"/>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0" name="tx90"/>
            <p:cNvSpPr/>
            <p:nvPr/>
          </p:nvSpPr>
          <p:spPr>
            <a:xfrm>
              <a:off x="5318062" y="4067059"/>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1" name="tx91"/>
            <p:cNvSpPr/>
            <p:nvPr/>
          </p:nvSpPr>
          <p:spPr>
            <a:xfrm>
              <a:off x="6384235" y="3963302"/>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2" name="tx92"/>
            <p:cNvSpPr/>
            <p:nvPr/>
          </p:nvSpPr>
          <p:spPr>
            <a:xfrm>
              <a:off x="6650778" y="4001501"/>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3" name="tx93"/>
            <p:cNvSpPr/>
            <p:nvPr/>
          </p:nvSpPr>
          <p:spPr>
            <a:xfrm>
              <a:off x="7183864" y="4040733"/>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4" name="tx94"/>
            <p:cNvSpPr/>
            <p:nvPr/>
          </p:nvSpPr>
          <p:spPr>
            <a:xfrm>
              <a:off x="7450407" y="4074286"/>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5" name="tx95"/>
            <p:cNvSpPr/>
            <p:nvPr/>
          </p:nvSpPr>
          <p:spPr>
            <a:xfrm>
              <a:off x="7716951" y="4075318"/>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6" name="tx96"/>
            <p:cNvSpPr/>
            <p:nvPr/>
          </p:nvSpPr>
          <p:spPr>
            <a:xfrm>
              <a:off x="7983494" y="4075835"/>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7" name="tx97"/>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8" name="tx98"/>
            <p:cNvSpPr/>
            <p:nvPr/>
          </p:nvSpPr>
          <p:spPr>
            <a:xfrm>
              <a:off x="717597" y="364539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99" name="tx99"/>
            <p:cNvSpPr/>
            <p:nvPr/>
          </p:nvSpPr>
          <p:spPr>
            <a:xfrm>
              <a:off x="717597" y="3129193"/>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0" name="tx100"/>
            <p:cNvSpPr/>
            <p:nvPr/>
          </p:nvSpPr>
          <p:spPr>
            <a:xfrm>
              <a:off x="717597" y="2611216"/>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01" name="tx101"/>
            <p:cNvSpPr/>
            <p:nvPr/>
          </p:nvSpPr>
          <p:spPr>
            <a:xfrm>
              <a:off x="717597" y="2097196"/>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02" name="tx10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9" name="tx11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0" name="pl120"/>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1" name="pl121"/>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2" name="tx122"/>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3" name="tx123"/>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4" name="rc124"/>
            <p:cNvSpPr/>
            <p:nvPr/>
          </p:nvSpPr>
          <p:spPr>
            <a:xfrm>
              <a:off x="4678790" y="5080163"/>
              <a:ext cx="201456" cy="201456"/>
            </a:xfrm>
            <a:prstGeom prst="rect">
              <a:avLst/>
            </a:prstGeom>
            <a:solidFill>
              <a:srgbClr val="E2231A">
                <a:alpha val="90196"/>
              </a:srgbClr>
            </a:solidFill>
          </p:spPr>
          <p:txBody>
            <a:bodyPr/>
            <a:lstStyle/>
            <a:p/>
          </p:txBody>
        </p:sp>
        <p:sp>
          <p:nvSpPr>
            <p:cNvPr id="125" name="rc125"/>
            <p:cNvSpPr/>
            <p:nvPr/>
          </p:nvSpPr>
          <p:spPr>
            <a:xfrm>
              <a:off x="5642950" y="5080163"/>
              <a:ext cx="201456" cy="201456"/>
            </a:xfrm>
            <a:prstGeom prst="rect">
              <a:avLst/>
            </a:prstGeom>
            <a:solidFill>
              <a:srgbClr val="B3B3B3">
                <a:alpha val="90196"/>
              </a:srgbClr>
            </a:solidFill>
          </p:spPr>
          <p:txBody>
            <a:bodyPr/>
            <a:lstStyle/>
            <a:p/>
          </p:txBody>
        </p:sp>
        <p:sp>
          <p:nvSpPr>
            <p:cNvPr id="126" name="tx126"/>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7" name="tx127"/>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8" name="tx128"/>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9" name="tx129"/>
            <p:cNvSpPr/>
            <p:nvPr/>
          </p:nvSpPr>
          <p:spPr>
            <a:xfrm>
              <a:off x="951100" y="1594448"/>
              <a:ext cx="15563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Maldives, 2000-2025</a:t>
              </a:r>
            </a:p>
          </p:txBody>
        </p:sp>
        <p:sp>
          <p:nvSpPr>
            <p:cNvPr id="130" name="pl130"/>
            <p:cNvSpPr/>
            <p:nvPr/>
          </p:nvSpPr>
          <p:spPr>
            <a:xfrm>
              <a:off x="254690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04815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75494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7975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29878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296273" y="5840557"/>
              <a:ext cx="1525766" cy="124062"/>
            </a:xfrm>
            <a:prstGeom prst="rect">
              <a:avLst/>
            </a:prstGeom>
            <a:solidFill>
              <a:srgbClr val="E2231A">
                <a:alpha val="90196"/>
              </a:srgbClr>
            </a:solidFill>
          </p:spPr>
          <p:txBody>
            <a:bodyPr/>
            <a:lstStyle/>
            <a:p/>
          </p:txBody>
        </p:sp>
        <p:sp>
          <p:nvSpPr>
            <p:cNvPr id="140" name="rc140"/>
            <p:cNvSpPr/>
            <p:nvPr/>
          </p:nvSpPr>
          <p:spPr>
            <a:xfrm>
              <a:off x="1296273" y="5685479"/>
              <a:ext cx="1400703" cy="124062"/>
            </a:xfrm>
            <a:prstGeom prst="rect">
              <a:avLst/>
            </a:prstGeom>
            <a:solidFill>
              <a:srgbClr val="E2231A">
                <a:alpha val="90196"/>
              </a:srgbClr>
            </a:solidFill>
          </p:spPr>
          <p:txBody>
            <a:bodyPr/>
            <a:lstStyle/>
            <a:p/>
          </p:txBody>
        </p:sp>
        <p:sp>
          <p:nvSpPr>
            <p:cNvPr id="141" name="rc141"/>
            <p:cNvSpPr/>
            <p:nvPr/>
          </p:nvSpPr>
          <p:spPr>
            <a:xfrm>
              <a:off x="1296273" y="5530401"/>
              <a:ext cx="1350678" cy="124062"/>
            </a:xfrm>
            <a:prstGeom prst="rect">
              <a:avLst/>
            </a:prstGeom>
            <a:solidFill>
              <a:srgbClr val="E2231A">
                <a:alpha val="90196"/>
              </a:srgbClr>
            </a:solidFill>
          </p:spPr>
          <p:txBody>
            <a:bodyPr/>
            <a:lstStyle/>
            <a:p/>
          </p:txBody>
        </p:sp>
        <p:sp>
          <p:nvSpPr>
            <p:cNvPr id="142" name="rc142"/>
            <p:cNvSpPr/>
            <p:nvPr/>
          </p:nvSpPr>
          <p:spPr>
            <a:xfrm>
              <a:off x="2822040" y="5840557"/>
              <a:ext cx="5377700" cy="124062"/>
            </a:xfrm>
            <a:prstGeom prst="rect">
              <a:avLst/>
            </a:prstGeom>
            <a:solidFill>
              <a:srgbClr val="B3B3B3">
                <a:alpha val="90196"/>
              </a:srgbClr>
            </a:solidFill>
          </p:spPr>
          <p:txBody>
            <a:bodyPr/>
            <a:lstStyle/>
            <a:p/>
          </p:txBody>
        </p:sp>
        <p:sp>
          <p:nvSpPr>
            <p:cNvPr id="143" name="rc143"/>
            <p:cNvSpPr/>
            <p:nvPr/>
          </p:nvSpPr>
          <p:spPr>
            <a:xfrm>
              <a:off x="2696977" y="5685479"/>
              <a:ext cx="75037" cy="124062"/>
            </a:xfrm>
            <a:prstGeom prst="rect">
              <a:avLst/>
            </a:prstGeom>
            <a:solidFill>
              <a:srgbClr val="B3B3B3">
                <a:alpha val="90196"/>
              </a:srgbClr>
            </a:solidFill>
          </p:spPr>
          <p:txBody>
            <a:bodyPr/>
            <a:lstStyle/>
            <a:p/>
          </p:txBody>
        </p:sp>
        <p:sp>
          <p:nvSpPr>
            <p:cNvPr id="144" name="rc144"/>
            <p:cNvSpPr/>
            <p:nvPr/>
          </p:nvSpPr>
          <p:spPr>
            <a:xfrm>
              <a:off x="2646952" y="5530401"/>
              <a:ext cx="100050" cy="124062"/>
            </a:xfrm>
            <a:prstGeom prst="rect">
              <a:avLst/>
            </a:prstGeom>
            <a:solidFill>
              <a:srgbClr val="B3B3B3">
                <a:alpha val="90196"/>
              </a:srgbClr>
            </a:solidFill>
          </p:spPr>
          <p:txBody>
            <a:bodyPr/>
            <a:lstStyle/>
            <a:p/>
          </p:txBody>
        </p:sp>
        <p:sp>
          <p:nvSpPr>
            <p:cNvPr id="145" name="tx145"/>
            <p:cNvSpPr/>
            <p:nvPr/>
          </p:nvSpPr>
          <p:spPr>
            <a:xfrm>
              <a:off x="8329967"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6" name="tx146"/>
            <p:cNvSpPr/>
            <p:nvPr/>
          </p:nvSpPr>
          <p:spPr>
            <a:xfrm>
              <a:off x="2902242"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7" name="tx147"/>
            <p:cNvSpPr/>
            <p:nvPr/>
          </p:nvSpPr>
          <p:spPr>
            <a:xfrm>
              <a:off x="2877229"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8" name="tx14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2" name="tx152"/>
            <p:cNvSpPr/>
            <p:nvPr/>
          </p:nvSpPr>
          <p:spPr>
            <a:xfrm>
              <a:off x="368098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3" name="tx153"/>
            <p:cNvSpPr/>
            <p:nvPr/>
          </p:nvSpPr>
          <p:spPr>
            <a:xfrm>
              <a:off x="618224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4" name="tx154"/>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5" name="tx15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6" name="tx15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&lt;100 children missed their routine first dose of measles vaccine.
MCV2 is typically administered to children between 18 months and five years old. MCV2 coverage remained constant at 99% in 2025.</a:t>
            </a:r>
          </a:p>
        </p:txBody>
      </p:sp>
      <p:sp>
        <p:nvSpPr>
          <p:cNvPr id="15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99% in 2025, leaving &lt;100 children without any protection against measles. MCV2 coverage also remained constant at 99%</a:t>
            </a:r>
          </a:p>
        </p:txBody>
      </p:sp>
      <p:grpSp xmlns:pic="http://schemas.openxmlformats.org/drawingml/2006/picture">
        <p:nvGrpSpPr>
          <p:cNvPr id="159" name=""/>
          <p:cNvGrpSpPr/>
          <p:nvPr/>
        </p:nvGrpSpPr>
        <p:grpSpPr>
          <a:xfrm>
            <a:off x="292608" y="1097280"/>
            <a:ext cx="8595360" cy="28575"/>
            <a:chOff x="292608" y="1097280"/>
            <a:chExt cx="8595360" cy="28575"/>
          </a:xfrm>
        </p:grpSpPr>
        <p:sp>
          <p:nvSpPr>
            <p:cNvPr id="16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0"/>
                  </a:moveTo>
                  <a:lnTo>
                    <a:pt x="135891" y="21871"/>
                  </a:lnTo>
                  <a:lnTo>
                    <a:pt x="271783" y="43742"/>
                  </a:lnTo>
                  <a:lnTo>
                    <a:pt x="407675" y="65614"/>
                  </a:lnTo>
                  <a:lnTo>
                    <a:pt x="543566" y="43742"/>
                  </a:lnTo>
                  <a:lnTo>
                    <a:pt x="679458" y="43742"/>
                  </a:lnTo>
                  <a:lnTo>
                    <a:pt x="815350" y="43742"/>
                  </a:lnTo>
                  <a:lnTo>
                    <a:pt x="951242" y="43742"/>
                  </a:lnTo>
                  <a:lnTo>
                    <a:pt x="1087133" y="43742"/>
                  </a:lnTo>
                  <a:lnTo>
                    <a:pt x="1223025" y="21871"/>
                  </a:lnTo>
                  <a:lnTo>
                    <a:pt x="1358917" y="43742"/>
                  </a:lnTo>
                  <a:lnTo>
                    <a:pt x="1494809" y="65614"/>
                  </a:lnTo>
                  <a:lnTo>
                    <a:pt x="1630700" y="21871"/>
                  </a:lnTo>
                  <a:lnTo>
                    <a:pt x="1766592" y="0"/>
                  </a:lnTo>
                  <a:lnTo>
                    <a:pt x="1902484" y="0"/>
                  </a:lnTo>
                  <a:lnTo>
                    <a:pt x="2038375" y="0"/>
                  </a:lnTo>
                  <a:lnTo>
                    <a:pt x="2174267" y="0"/>
                  </a:lnTo>
                  <a:lnTo>
                    <a:pt x="2310159" y="0"/>
                  </a:lnTo>
                  <a:lnTo>
                    <a:pt x="2446051" y="0"/>
                  </a:lnTo>
                  <a:lnTo>
                    <a:pt x="2581942" y="0"/>
                  </a:lnTo>
                  <a:lnTo>
                    <a:pt x="2717834" y="21871"/>
                  </a:lnTo>
                  <a:lnTo>
                    <a:pt x="2853726" y="43742"/>
                  </a:lnTo>
                  <a:lnTo>
                    <a:pt x="2989618" y="21871"/>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25659"/>
              <a:ext cx="3397293" cy="765497"/>
            </a:xfrm>
            <a:custGeom>
              <a:avLst/>
              <a:pathLst>
                <a:path w="3397293" h="765497">
                  <a:moveTo>
                    <a:pt x="0" y="765497"/>
                  </a:moveTo>
                  <a:lnTo>
                    <a:pt x="135891" y="743625"/>
                  </a:lnTo>
                  <a:lnTo>
                    <a:pt x="271783" y="743625"/>
                  </a:lnTo>
                  <a:lnTo>
                    <a:pt x="407675" y="678011"/>
                  </a:lnTo>
                  <a:lnTo>
                    <a:pt x="543566" y="590526"/>
                  </a:lnTo>
                  <a:lnTo>
                    <a:pt x="679458" y="524912"/>
                  </a:lnTo>
                  <a:lnTo>
                    <a:pt x="815350" y="524912"/>
                  </a:lnTo>
                  <a:lnTo>
                    <a:pt x="951242" y="503041"/>
                  </a:lnTo>
                  <a:lnTo>
                    <a:pt x="1087133" y="481169"/>
                  </a:lnTo>
                  <a:lnTo>
                    <a:pt x="1223025" y="371812"/>
                  </a:lnTo>
                  <a:lnTo>
                    <a:pt x="1358917" y="328070"/>
                  </a:lnTo>
                  <a:lnTo>
                    <a:pt x="1494809" y="284327"/>
                  </a:lnTo>
                  <a:lnTo>
                    <a:pt x="1630700" y="306198"/>
                  </a:lnTo>
                  <a:lnTo>
                    <a:pt x="1766592" y="284327"/>
                  </a:lnTo>
                  <a:lnTo>
                    <a:pt x="1902484" y="218713"/>
                  </a:lnTo>
                  <a:lnTo>
                    <a:pt x="2038375" y="174970"/>
                  </a:lnTo>
                  <a:lnTo>
                    <a:pt x="2174267" y="153099"/>
                  </a:lnTo>
                  <a:lnTo>
                    <a:pt x="2310159" y="131228"/>
                  </a:lnTo>
                  <a:lnTo>
                    <a:pt x="2446051" y="65614"/>
                  </a:lnTo>
                  <a:lnTo>
                    <a:pt x="2581942" y="43742"/>
                  </a:lnTo>
                  <a:lnTo>
                    <a:pt x="2717834" y="131228"/>
                  </a:lnTo>
                  <a:lnTo>
                    <a:pt x="2853726" y="131228"/>
                  </a:lnTo>
                  <a:lnTo>
                    <a:pt x="2989618" y="43742"/>
                  </a:lnTo>
                  <a:lnTo>
                    <a:pt x="3125509" y="65614"/>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0"/>
                  </a:moveTo>
                  <a:lnTo>
                    <a:pt x="135891" y="21871"/>
                  </a:lnTo>
                  <a:lnTo>
                    <a:pt x="271783" y="43742"/>
                  </a:lnTo>
                  <a:lnTo>
                    <a:pt x="407675" y="65614"/>
                  </a:lnTo>
                  <a:lnTo>
                    <a:pt x="543566" y="43742"/>
                  </a:lnTo>
                  <a:lnTo>
                    <a:pt x="679458" y="43742"/>
                  </a:lnTo>
                  <a:lnTo>
                    <a:pt x="815350" y="43742"/>
                  </a:lnTo>
                  <a:lnTo>
                    <a:pt x="951242" y="43742"/>
                  </a:lnTo>
                  <a:lnTo>
                    <a:pt x="1087133" y="43742"/>
                  </a:lnTo>
                  <a:lnTo>
                    <a:pt x="1223025" y="21871"/>
                  </a:lnTo>
                  <a:lnTo>
                    <a:pt x="1358917" y="43742"/>
                  </a:lnTo>
                  <a:lnTo>
                    <a:pt x="1494809" y="65614"/>
                  </a:lnTo>
                  <a:lnTo>
                    <a:pt x="1630700" y="21871"/>
                  </a:lnTo>
                  <a:lnTo>
                    <a:pt x="1766592" y="0"/>
                  </a:lnTo>
                  <a:lnTo>
                    <a:pt x="1902484" y="0"/>
                  </a:lnTo>
                  <a:lnTo>
                    <a:pt x="2038375" y="0"/>
                  </a:lnTo>
                  <a:lnTo>
                    <a:pt x="2174267" y="0"/>
                  </a:lnTo>
                  <a:lnTo>
                    <a:pt x="2310159" y="0"/>
                  </a:lnTo>
                  <a:lnTo>
                    <a:pt x="2446051" y="0"/>
                  </a:lnTo>
                  <a:lnTo>
                    <a:pt x="2581942" y="0"/>
                  </a:lnTo>
                  <a:lnTo>
                    <a:pt x="2717834" y="21871"/>
                  </a:lnTo>
                  <a:lnTo>
                    <a:pt x="2853726" y="43742"/>
                  </a:lnTo>
                  <a:lnTo>
                    <a:pt x="2989618" y="21871"/>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0"/>
                  </a:moveTo>
                  <a:lnTo>
                    <a:pt x="135891" y="21871"/>
                  </a:lnTo>
                  <a:lnTo>
                    <a:pt x="271783" y="43742"/>
                  </a:lnTo>
                  <a:lnTo>
                    <a:pt x="407675" y="65614"/>
                  </a:lnTo>
                  <a:lnTo>
                    <a:pt x="543566" y="43742"/>
                  </a:lnTo>
                  <a:lnTo>
                    <a:pt x="679458" y="43742"/>
                  </a:lnTo>
                  <a:lnTo>
                    <a:pt x="815350" y="43742"/>
                  </a:lnTo>
                  <a:lnTo>
                    <a:pt x="951242" y="43742"/>
                  </a:lnTo>
                  <a:lnTo>
                    <a:pt x="1087133" y="43742"/>
                  </a:lnTo>
                  <a:lnTo>
                    <a:pt x="1223025" y="21871"/>
                  </a:lnTo>
                  <a:lnTo>
                    <a:pt x="1358917" y="43742"/>
                  </a:lnTo>
                  <a:lnTo>
                    <a:pt x="1494809" y="65614"/>
                  </a:lnTo>
                  <a:lnTo>
                    <a:pt x="1630700" y="21871"/>
                  </a:lnTo>
                  <a:lnTo>
                    <a:pt x="1766592" y="0"/>
                  </a:lnTo>
                  <a:lnTo>
                    <a:pt x="1902484" y="0"/>
                  </a:lnTo>
                  <a:lnTo>
                    <a:pt x="2038375" y="0"/>
                  </a:lnTo>
                  <a:lnTo>
                    <a:pt x="2174267" y="0"/>
                  </a:lnTo>
                  <a:lnTo>
                    <a:pt x="2310159" y="0"/>
                  </a:lnTo>
                  <a:lnTo>
                    <a:pt x="2446051" y="0"/>
                  </a:lnTo>
                  <a:lnTo>
                    <a:pt x="2581942" y="0"/>
                  </a:lnTo>
                  <a:lnTo>
                    <a:pt x="2717834" y="21871"/>
                  </a:lnTo>
                  <a:lnTo>
                    <a:pt x="2853726" y="43742"/>
                  </a:lnTo>
                  <a:lnTo>
                    <a:pt x="2989618" y="21871"/>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78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3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99074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Maldives</a:t>
              </a:r>
            </a:p>
          </p:txBody>
        </p:sp>
        <p:sp>
          <p:nvSpPr>
            <p:cNvPr id="60" name="tx60"/>
            <p:cNvSpPr/>
            <p:nvPr/>
          </p:nvSpPr>
          <p:spPr>
            <a:xfrm>
              <a:off x="283988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38"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23504" y="1403693"/>
              <a:ext cx="25922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Maldives, 2000-2025</a:t>
              </a:r>
            </a:p>
          </p:txBody>
        </p:sp>
        <p:sp>
          <p:nvSpPr>
            <p:cNvPr id="63" name="pl63"/>
            <p:cNvSpPr/>
            <p:nvPr/>
          </p:nvSpPr>
          <p:spPr>
            <a:xfrm>
              <a:off x="5267799" y="41617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514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410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307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204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065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962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859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756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652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375600"/>
              <a:ext cx="3397293" cy="153099"/>
            </a:xfrm>
            <a:custGeom>
              <a:avLst/>
              <a:pathLst>
                <a:path w="3397293" h="153099">
                  <a:moveTo>
                    <a:pt x="0" y="0"/>
                  </a:moveTo>
                  <a:lnTo>
                    <a:pt x="135891" y="51033"/>
                  </a:lnTo>
                  <a:lnTo>
                    <a:pt x="271783" y="102066"/>
                  </a:lnTo>
                  <a:lnTo>
                    <a:pt x="407675" y="153099"/>
                  </a:lnTo>
                  <a:lnTo>
                    <a:pt x="543566" y="102066"/>
                  </a:lnTo>
                  <a:lnTo>
                    <a:pt x="679458" y="102066"/>
                  </a:lnTo>
                  <a:lnTo>
                    <a:pt x="815350" y="102066"/>
                  </a:lnTo>
                  <a:lnTo>
                    <a:pt x="951242" y="102066"/>
                  </a:lnTo>
                  <a:lnTo>
                    <a:pt x="1087133" y="102066"/>
                  </a:lnTo>
                  <a:lnTo>
                    <a:pt x="1223025" y="51033"/>
                  </a:lnTo>
                  <a:lnTo>
                    <a:pt x="1358917" y="102066"/>
                  </a:lnTo>
                  <a:lnTo>
                    <a:pt x="1494809" y="153099"/>
                  </a:lnTo>
                  <a:lnTo>
                    <a:pt x="1630700" y="51033"/>
                  </a:lnTo>
                  <a:lnTo>
                    <a:pt x="1766592" y="0"/>
                  </a:lnTo>
                  <a:lnTo>
                    <a:pt x="1902484" y="0"/>
                  </a:lnTo>
                  <a:lnTo>
                    <a:pt x="2038375" y="0"/>
                  </a:lnTo>
                  <a:lnTo>
                    <a:pt x="2174267" y="0"/>
                  </a:lnTo>
                  <a:lnTo>
                    <a:pt x="2310159" y="0"/>
                  </a:lnTo>
                  <a:lnTo>
                    <a:pt x="2446051" y="0"/>
                  </a:lnTo>
                  <a:lnTo>
                    <a:pt x="2581942" y="0"/>
                  </a:lnTo>
                  <a:lnTo>
                    <a:pt x="2717834" y="51033"/>
                  </a:lnTo>
                  <a:lnTo>
                    <a:pt x="2853726" y="102066"/>
                  </a:lnTo>
                  <a:lnTo>
                    <a:pt x="2989618" y="51033"/>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2375600"/>
              <a:ext cx="3397293" cy="765497"/>
            </a:xfrm>
            <a:custGeom>
              <a:avLst/>
              <a:pathLst>
                <a:path w="3397293" h="765497">
                  <a:moveTo>
                    <a:pt x="0" y="765497"/>
                  </a:moveTo>
                  <a:lnTo>
                    <a:pt x="135891" y="714464"/>
                  </a:lnTo>
                  <a:lnTo>
                    <a:pt x="271783" y="714464"/>
                  </a:lnTo>
                  <a:lnTo>
                    <a:pt x="407675" y="663430"/>
                  </a:lnTo>
                  <a:lnTo>
                    <a:pt x="543566" y="561364"/>
                  </a:lnTo>
                  <a:lnTo>
                    <a:pt x="679458" y="459298"/>
                  </a:lnTo>
                  <a:lnTo>
                    <a:pt x="815350" y="357232"/>
                  </a:lnTo>
                  <a:lnTo>
                    <a:pt x="951242" y="357232"/>
                  </a:lnTo>
                  <a:lnTo>
                    <a:pt x="1087133" y="255165"/>
                  </a:lnTo>
                  <a:lnTo>
                    <a:pt x="1223025" y="153099"/>
                  </a:lnTo>
                  <a:lnTo>
                    <a:pt x="1358917" y="102066"/>
                  </a:lnTo>
                  <a:lnTo>
                    <a:pt x="1494809" y="102066"/>
                  </a:lnTo>
                  <a:lnTo>
                    <a:pt x="1630700" y="102066"/>
                  </a:lnTo>
                  <a:lnTo>
                    <a:pt x="1766592" y="102066"/>
                  </a:lnTo>
                  <a:lnTo>
                    <a:pt x="1902484" y="102066"/>
                  </a:lnTo>
                  <a:lnTo>
                    <a:pt x="2038375" y="102066"/>
                  </a:lnTo>
                  <a:lnTo>
                    <a:pt x="2174267" y="51033"/>
                  </a:lnTo>
                  <a:lnTo>
                    <a:pt x="2310159" y="51033"/>
                  </a:lnTo>
                  <a:lnTo>
                    <a:pt x="2446051" y="0"/>
                  </a:lnTo>
                  <a:lnTo>
                    <a:pt x="2581942" y="0"/>
                  </a:lnTo>
                  <a:lnTo>
                    <a:pt x="2717834" y="153099"/>
                  </a:lnTo>
                  <a:lnTo>
                    <a:pt x="2853726" y="255165"/>
                  </a:lnTo>
                  <a:lnTo>
                    <a:pt x="2989618" y="153099"/>
                  </a:lnTo>
                  <a:lnTo>
                    <a:pt x="3125509" y="153099"/>
                  </a:lnTo>
                  <a:lnTo>
                    <a:pt x="3261401" y="102066"/>
                  </a:lnTo>
                  <a:lnTo>
                    <a:pt x="3397293" y="10206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73534"/>
              <a:ext cx="3397293" cy="1786160"/>
            </a:xfrm>
            <a:custGeom>
              <a:avLst/>
              <a:pathLst>
                <a:path w="3397293" h="1786160">
                  <a:moveTo>
                    <a:pt x="0" y="1786160"/>
                  </a:moveTo>
                  <a:lnTo>
                    <a:pt x="135891" y="1735127"/>
                  </a:lnTo>
                  <a:lnTo>
                    <a:pt x="271783" y="1735127"/>
                  </a:lnTo>
                  <a:lnTo>
                    <a:pt x="407675" y="1582027"/>
                  </a:lnTo>
                  <a:lnTo>
                    <a:pt x="543566" y="1377895"/>
                  </a:lnTo>
                  <a:lnTo>
                    <a:pt x="679458" y="1224795"/>
                  </a:lnTo>
                  <a:lnTo>
                    <a:pt x="815350" y="1224795"/>
                  </a:lnTo>
                  <a:lnTo>
                    <a:pt x="951242" y="1173762"/>
                  </a:lnTo>
                  <a:lnTo>
                    <a:pt x="1087133" y="1122729"/>
                  </a:lnTo>
                  <a:lnTo>
                    <a:pt x="1223025" y="867563"/>
                  </a:lnTo>
                  <a:lnTo>
                    <a:pt x="1358917" y="765497"/>
                  </a:lnTo>
                  <a:lnTo>
                    <a:pt x="1494809" y="663430"/>
                  </a:lnTo>
                  <a:lnTo>
                    <a:pt x="1630700" y="714464"/>
                  </a:lnTo>
                  <a:lnTo>
                    <a:pt x="1766592" y="663430"/>
                  </a:lnTo>
                  <a:lnTo>
                    <a:pt x="1902484" y="510331"/>
                  </a:lnTo>
                  <a:lnTo>
                    <a:pt x="2038375" y="408265"/>
                  </a:lnTo>
                  <a:lnTo>
                    <a:pt x="2174267" y="357232"/>
                  </a:lnTo>
                  <a:lnTo>
                    <a:pt x="2310159" y="306198"/>
                  </a:lnTo>
                  <a:lnTo>
                    <a:pt x="2446051" y="153099"/>
                  </a:lnTo>
                  <a:lnTo>
                    <a:pt x="2581942" y="102066"/>
                  </a:lnTo>
                  <a:lnTo>
                    <a:pt x="2717834" y="306198"/>
                  </a:lnTo>
                  <a:lnTo>
                    <a:pt x="2853726" y="306198"/>
                  </a:lnTo>
                  <a:lnTo>
                    <a:pt x="2989618" y="102066"/>
                  </a:lnTo>
                  <a:lnTo>
                    <a:pt x="3125509" y="153099"/>
                  </a:lnTo>
                  <a:lnTo>
                    <a:pt x="3261401"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37560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375600"/>
              <a:ext cx="3397293" cy="153099"/>
            </a:xfrm>
            <a:custGeom>
              <a:avLst/>
              <a:pathLst>
                <a:path w="3397293" h="153099">
                  <a:moveTo>
                    <a:pt x="0" y="0"/>
                  </a:moveTo>
                  <a:lnTo>
                    <a:pt x="135891" y="51033"/>
                  </a:lnTo>
                  <a:lnTo>
                    <a:pt x="271783" y="102066"/>
                  </a:lnTo>
                  <a:lnTo>
                    <a:pt x="407675" y="153099"/>
                  </a:lnTo>
                  <a:lnTo>
                    <a:pt x="543566" y="102066"/>
                  </a:lnTo>
                  <a:lnTo>
                    <a:pt x="679458" y="102066"/>
                  </a:lnTo>
                  <a:lnTo>
                    <a:pt x="815350" y="102066"/>
                  </a:lnTo>
                  <a:lnTo>
                    <a:pt x="951242" y="102066"/>
                  </a:lnTo>
                  <a:lnTo>
                    <a:pt x="1087133" y="102066"/>
                  </a:lnTo>
                  <a:lnTo>
                    <a:pt x="1223025" y="51033"/>
                  </a:lnTo>
                  <a:lnTo>
                    <a:pt x="1358917" y="102066"/>
                  </a:lnTo>
                  <a:lnTo>
                    <a:pt x="1494809" y="153099"/>
                  </a:lnTo>
                  <a:lnTo>
                    <a:pt x="1630700" y="51033"/>
                  </a:lnTo>
                  <a:lnTo>
                    <a:pt x="1766592" y="0"/>
                  </a:lnTo>
                  <a:lnTo>
                    <a:pt x="1902484" y="0"/>
                  </a:lnTo>
                  <a:lnTo>
                    <a:pt x="2038375" y="0"/>
                  </a:lnTo>
                  <a:lnTo>
                    <a:pt x="2174267" y="0"/>
                  </a:lnTo>
                  <a:lnTo>
                    <a:pt x="2310159" y="0"/>
                  </a:lnTo>
                  <a:lnTo>
                    <a:pt x="2446051" y="0"/>
                  </a:lnTo>
                  <a:lnTo>
                    <a:pt x="2581942" y="0"/>
                  </a:lnTo>
                  <a:lnTo>
                    <a:pt x="2717834" y="51033"/>
                  </a:lnTo>
                  <a:lnTo>
                    <a:pt x="2853726" y="102066"/>
                  </a:lnTo>
                  <a:lnTo>
                    <a:pt x="2989618" y="51033"/>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91881"/>
              <a:ext cx="0" cy="285785"/>
            </a:xfrm>
            <a:custGeom>
              <a:avLst/>
              <a:pathLst>
                <a:path w="0" h="285785">
                  <a:moveTo>
                    <a:pt x="0" y="2857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91881"/>
              <a:ext cx="0" cy="285785"/>
            </a:xfrm>
            <a:custGeom>
              <a:avLst/>
              <a:pathLst>
                <a:path w="0" h="285785">
                  <a:moveTo>
                    <a:pt x="0" y="28578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375600"/>
              <a:ext cx="3397293" cy="153099"/>
            </a:xfrm>
            <a:custGeom>
              <a:avLst/>
              <a:pathLst>
                <a:path w="3397293" h="153099">
                  <a:moveTo>
                    <a:pt x="0" y="0"/>
                  </a:moveTo>
                  <a:lnTo>
                    <a:pt x="135891" y="51033"/>
                  </a:lnTo>
                  <a:lnTo>
                    <a:pt x="271783" y="102066"/>
                  </a:lnTo>
                  <a:lnTo>
                    <a:pt x="407675" y="153099"/>
                  </a:lnTo>
                  <a:lnTo>
                    <a:pt x="543566" y="102066"/>
                  </a:lnTo>
                  <a:lnTo>
                    <a:pt x="679458" y="102066"/>
                  </a:lnTo>
                  <a:lnTo>
                    <a:pt x="815350" y="102066"/>
                  </a:lnTo>
                  <a:lnTo>
                    <a:pt x="951242" y="102066"/>
                  </a:lnTo>
                  <a:lnTo>
                    <a:pt x="1087133" y="102066"/>
                  </a:lnTo>
                  <a:lnTo>
                    <a:pt x="1223025" y="51033"/>
                  </a:lnTo>
                  <a:lnTo>
                    <a:pt x="1358917" y="102066"/>
                  </a:lnTo>
                  <a:lnTo>
                    <a:pt x="1494809" y="153099"/>
                  </a:lnTo>
                  <a:lnTo>
                    <a:pt x="1630700" y="51033"/>
                  </a:lnTo>
                  <a:lnTo>
                    <a:pt x="1766592" y="0"/>
                  </a:lnTo>
                  <a:lnTo>
                    <a:pt x="1902484" y="0"/>
                  </a:lnTo>
                  <a:lnTo>
                    <a:pt x="2038375" y="0"/>
                  </a:lnTo>
                  <a:lnTo>
                    <a:pt x="2174267" y="0"/>
                  </a:lnTo>
                  <a:lnTo>
                    <a:pt x="2310159" y="0"/>
                  </a:lnTo>
                  <a:lnTo>
                    <a:pt x="2446051" y="0"/>
                  </a:lnTo>
                  <a:lnTo>
                    <a:pt x="2581942" y="0"/>
                  </a:lnTo>
                  <a:lnTo>
                    <a:pt x="2717834" y="51033"/>
                  </a:lnTo>
                  <a:lnTo>
                    <a:pt x="2853726" y="102066"/>
                  </a:lnTo>
                  <a:lnTo>
                    <a:pt x="2989618" y="51033"/>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407519"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68928" y="21323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48386" y="21323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445895"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24385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2344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2" name="tx102"/>
            <p:cNvSpPr/>
            <p:nvPr/>
          </p:nvSpPr>
          <p:spPr>
            <a:xfrm>
              <a:off x="5003259" y="385441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3441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83381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3234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8131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796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796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948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5193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46720" y="499074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Maldives</a:t>
              </a:r>
            </a:p>
          </p:txBody>
        </p:sp>
        <p:sp>
          <p:nvSpPr>
            <p:cNvPr id="120" name="tx120"/>
            <p:cNvSpPr/>
            <p:nvPr/>
          </p:nvSpPr>
          <p:spPr>
            <a:xfrm>
              <a:off x="715658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9037"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1743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9179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3184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7176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1182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1871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E2231A">
                <a:alpha val="80000"/>
              </a:srgbClr>
            </a:solidFill>
          </p:spPr>
          <p:txBody>
            <a:bodyPr/>
            <a:lstStyle/>
            <a:p/>
          </p:txBody>
        </p:sp>
        <p:sp>
          <p:nvSpPr>
            <p:cNvPr id="134" name="rc134"/>
            <p:cNvSpPr/>
            <p:nvPr/>
          </p:nvSpPr>
          <p:spPr>
            <a:xfrm>
              <a:off x="1317178" y="5743865"/>
              <a:ext cx="6721436" cy="114824"/>
            </a:xfrm>
            <a:prstGeom prst="rect">
              <a:avLst/>
            </a:prstGeom>
            <a:solidFill>
              <a:srgbClr val="E2231A">
                <a:alpha val="80000"/>
              </a:srgbClr>
            </a:solidFill>
          </p:spPr>
          <p:txBody>
            <a:bodyPr/>
            <a:lstStyle/>
            <a:p/>
          </p:txBody>
        </p:sp>
        <p:sp>
          <p:nvSpPr>
            <p:cNvPr id="135" name="rc135"/>
            <p:cNvSpPr/>
            <p:nvPr/>
          </p:nvSpPr>
          <p:spPr>
            <a:xfrm>
              <a:off x="1317178" y="5600334"/>
              <a:ext cx="6481385" cy="114824"/>
            </a:xfrm>
            <a:prstGeom prst="rect">
              <a:avLst/>
            </a:prstGeom>
            <a:solidFill>
              <a:srgbClr val="E2231A">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562302"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1" name="tx141"/>
            <p:cNvSpPr/>
            <p:nvPr/>
          </p:nvSpPr>
          <p:spPr>
            <a:xfrm>
              <a:off x="5962815"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2" name="tx142"/>
            <p:cNvSpPr/>
            <p:nvPr/>
          </p:nvSpPr>
          <p:spPr>
            <a:xfrm>
              <a:off x="836332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Maldives (99%) was 15 percentage points higher than the global average (84%) and 6 percentage points higher than the average across all ROSA countries (93%).
National MCV1 coverage was the same as in 2019 (99%).
The number of unvaccinated children remained approximately the same (&lt;100)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Maldives MCV1 coverage was 99%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ROSA from lowest to highest coverage, and the rank of the top 10 countries with the most unvaccinated children, based on absolute numbers.
In 2025, Maldives ranked number 8 out of 8 countries for lowest MCV1 coverage (based on tied ranks).
Maldives was not in the top 5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Maldives had the highest coverage and was not among the top 5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57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13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968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235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390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51024"/>
              <a:ext cx="239888" cy="956997"/>
            </a:xfrm>
            <a:prstGeom prst="rect">
              <a:avLst/>
            </a:prstGeom>
            <a:solidFill>
              <a:srgbClr val="80BD41">
                <a:alpha val="100000"/>
              </a:srgbClr>
            </a:solidFill>
          </p:spPr>
          <p:txBody>
            <a:bodyPr/>
            <a:lstStyle/>
            <a:p/>
          </p:txBody>
        </p:sp>
        <p:sp>
          <p:nvSpPr>
            <p:cNvPr id="23" name="rc23"/>
            <p:cNvSpPr/>
            <p:nvPr/>
          </p:nvSpPr>
          <p:spPr>
            <a:xfrm>
              <a:off x="1296273" y="3340410"/>
              <a:ext cx="239888" cy="10613"/>
            </a:xfrm>
            <a:prstGeom prst="rect">
              <a:avLst/>
            </a:prstGeom>
            <a:solidFill>
              <a:srgbClr val="E2231A">
                <a:alpha val="100000"/>
              </a:srgbClr>
            </a:solidFill>
          </p:spPr>
          <p:txBody>
            <a:bodyPr/>
            <a:lstStyle/>
            <a:p/>
          </p:txBody>
        </p:sp>
        <p:sp>
          <p:nvSpPr>
            <p:cNvPr id="24" name="rc24"/>
            <p:cNvSpPr/>
            <p:nvPr/>
          </p:nvSpPr>
          <p:spPr>
            <a:xfrm>
              <a:off x="1562816" y="3381096"/>
              <a:ext cx="239888" cy="926925"/>
            </a:xfrm>
            <a:prstGeom prst="rect">
              <a:avLst/>
            </a:prstGeom>
            <a:solidFill>
              <a:srgbClr val="80BD41">
                <a:alpha val="100000"/>
              </a:srgbClr>
            </a:solidFill>
          </p:spPr>
          <p:txBody>
            <a:bodyPr/>
            <a:lstStyle/>
            <a:p/>
          </p:txBody>
        </p:sp>
        <p:sp>
          <p:nvSpPr>
            <p:cNvPr id="25" name="rc25"/>
            <p:cNvSpPr/>
            <p:nvPr/>
          </p:nvSpPr>
          <p:spPr>
            <a:xfrm>
              <a:off x="1562816" y="3361638"/>
              <a:ext cx="239888" cy="19458"/>
            </a:xfrm>
            <a:prstGeom prst="rect">
              <a:avLst/>
            </a:prstGeom>
            <a:solidFill>
              <a:srgbClr val="E2231A">
                <a:alpha val="100000"/>
              </a:srgbClr>
            </a:solidFill>
          </p:spPr>
          <p:txBody>
            <a:bodyPr/>
            <a:lstStyle/>
            <a:p/>
          </p:txBody>
        </p:sp>
        <p:sp>
          <p:nvSpPr>
            <p:cNvPr id="26" name="rc26"/>
            <p:cNvSpPr/>
            <p:nvPr/>
          </p:nvSpPr>
          <p:spPr>
            <a:xfrm>
              <a:off x="1829360" y="3395248"/>
              <a:ext cx="239888" cy="912773"/>
            </a:xfrm>
            <a:prstGeom prst="rect">
              <a:avLst/>
            </a:prstGeom>
            <a:solidFill>
              <a:srgbClr val="80BD41">
                <a:alpha val="100000"/>
              </a:srgbClr>
            </a:solidFill>
          </p:spPr>
          <p:txBody>
            <a:bodyPr/>
            <a:lstStyle/>
            <a:p/>
          </p:txBody>
        </p:sp>
        <p:sp>
          <p:nvSpPr>
            <p:cNvPr id="27" name="rc27"/>
            <p:cNvSpPr/>
            <p:nvPr/>
          </p:nvSpPr>
          <p:spPr>
            <a:xfrm>
              <a:off x="1829360" y="3366944"/>
              <a:ext cx="239888" cy="28303"/>
            </a:xfrm>
            <a:prstGeom prst="rect">
              <a:avLst/>
            </a:prstGeom>
            <a:solidFill>
              <a:srgbClr val="E2231A">
                <a:alpha val="100000"/>
              </a:srgbClr>
            </a:solidFill>
          </p:spPr>
          <p:txBody>
            <a:bodyPr/>
            <a:lstStyle/>
            <a:p/>
          </p:txBody>
        </p:sp>
        <p:sp>
          <p:nvSpPr>
            <p:cNvPr id="28" name="rc28"/>
            <p:cNvSpPr/>
            <p:nvPr/>
          </p:nvSpPr>
          <p:spPr>
            <a:xfrm>
              <a:off x="2095903" y="3398785"/>
              <a:ext cx="239888" cy="909235"/>
            </a:xfrm>
            <a:prstGeom prst="rect">
              <a:avLst/>
            </a:prstGeom>
            <a:solidFill>
              <a:srgbClr val="80BD41">
                <a:alpha val="100000"/>
              </a:srgbClr>
            </a:solidFill>
          </p:spPr>
          <p:txBody>
            <a:bodyPr/>
            <a:lstStyle/>
            <a:p/>
          </p:txBody>
        </p:sp>
        <p:sp>
          <p:nvSpPr>
            <p:cNvPr id="29" name="rc29"/>
            <p:cNvSpPr/>
            <p:nvPr/>
          </p:nvSpPr>
          <p:spPr>
            <a:xfrm>
              <a:off x="2095903" y="3361638"/>
              <a:ext cx="239888" cy="37147"/>
            </a:xfrm>
            <a:prstGeom prst="rect">
              <a:avLst/>
            </a:prstGeom>
            <a:solidFill>
              <a:srgbClr val="E2231A">
                <a:alpha val="100000"/>
              </a:srgbClr>
            </a:solidFill>
          </p:spPr>
          <p:txBody>
            <a:bodyPr/>
            <a:lstStyle/>
            <a:p/>
          </p:txBody>
        </p:sp>
        <p:sp>
          <p:nvSpPr>
            <p:cNvPr id="30" name="rc30"/>
            <p:cNvSpPr/>
            <p:nvPr/>
          </p:nvSpPr>
          <p:spPr>
            <a:xfrm>
              <a:off x="2362446" y="3377558"/>
              <a:ext cx="239888" cy="930463"/>
            </a:xfrm>
            <a:prstGeom prst="rect">
              <a:avLst/>
            </a:prstGeom>
            <a:solidFill>
              <a:srgbClr val="80BD41">
                <a:alpha val="100000"/>
              </a:srgbClr>
            </a:solidFill>
          </p:spPr>
          <p:txBody>
            <a:bodyPr/>
            <a:lstStyle/>
            <a:p/>
          </p:txBody>
        </p:sp>
        <p:sp>
          <p:nvSpPr>
            <p:cNvPr id="31" name="rc31"/>
            <p:cNvSpPr/>
            <p:nvPr/>
          </p:nvSpPr>
          <p:spPr>
            <a:xfrm>
              <a:off x="2362446" y="3349255"/>
              <a:ext cx="239888" cy="28303"/>
            </a:xfrm>
            <a:prstGeom prst="rect">
              <a:avLst/>
            </a:prstGeom>
            <a:solidFill>
              <a:srgbClr val="E2231A">
                <a:alpha val="100000"/>
              </a:srgbClr>
            </a:solidFill>
          </p:spPr>
          <p:txBody>
            <a:bodyPr/>
            <a:lstStyle/>
            <a:p/>
          </p:txBody>
        </p:sp>
        <p:sp>
          <p:nvSpPr>
            <p:cNvPr id="32" name="rc32"/>
            <p:cNvSpPr/>
            <p:nvPr/>
          </p:nvSpPr>
          <p:spPr>
            <a:xfrm>
              <a:off x="2628989" y="3359869"/>
              <a:ext cx="239888" cy="948152"/>
            </a:xfrm>
            <a:prstGeom prst="rect">
              <a:avLst/>
            </a:prstGeom>
            <a:solidFill>
              <a:srgbClr val="80BD41">
                <a:alpha val="100000"/>
              </a:srgbClr>
            </a:solidFill>
          </p:spPr>
          <p:txBody>
            <a:bodyPr/>
            <a:lstStyle/>
            <a:p/>
          </p:txBody>
        </p:sp>
        <p:sp>
          <p:nvSpPr>
            <p:cNvPr id="33" name="rc33"/>
            <p:cNvSpPr/>
            <p:nvPr/>
          </p:nvSpPr>
          <p:spPr>
            <a:xfrm>
              <a:off x="2628989" y="3329797"/>
              <a:ext cx="239888" cy="30071"/>
            </a:xfrm>
            <a:prstGeom prst="rect">
              <a:avLst/>
            </a:prstGeom>
            <a:solidFill>
              <a:srgbClr val="E2231A">
                <a:alpha val="100000"/>
              </a:srgbClr>
            </a:solidFill>
          </p:spPr>
          <p:txBody>
            <a:bodyPr/>
            <a:lstStyle/>
            <a:p/>
          </p:txBody>
        </p:sp>
        <p:sp>
          <p:nvSpPr>
            <p:cNvPr id="34" name="rc34"/>
            <p:cNvSpPr/>
            <p:nvPr/>
          </p:nvSpPr>
          <p:spPr>
            <a:xfrm>
              <a:off x="2895532" y="3310338"/>
              <a:ext cx="239888" cy="997682"/>
            </a:xfrm>
            <a:prstGeom prst="rect">
              <a:avLst/>
            </a:prstGeom>
            <a:solidFill>
              <a:srgbClr val="80BD41">
                <a:alpha val="100000"/>
              </a:srgbClr>
            </a:solidFill>
          </p:spPr>
          <p:txBody>
            <a:bodyPr/>
            <a:lstStyle/>
            <a:p/>
          </p:txBody>
        </p:sp>
        <p:sp>
          <p:nvSpPr>
            <p:cNvPr id="35" name="rc35"/>
            <p:cNvSpPr/>
            <p:nvPr/>
          </p:nvSpPr>
          <p:spPr>
            <a:xfrm>
              <a:off x="2895532" y="3280266"/>
              <a:ext cx="239888" cy="30071"/>
            </a:xfrm>
            <a:prstGeom prst="rect">
              <a:avLst/>
            </a:prstGeom>
            <a:solidFill>
              <a:srgbClr val="E2231A">
                <a:alpha val="100000"/>
              </a:srgbClr>
            </a:solidFill>
          </p:spPr>
          <p:txBody>
            <a:bodyPr/>
            <a:lstStyle/>
            <a:p/>
          </p:txBody>
        </p:sp>
        <p:sp>
          <p:nvSpPr>
            <p:cNvPr id="36" name="rc36"/>
            <p:cNvSpPr/>
            <p:nvPr/>
          </p:nvSpPr>
          <p:spPr>
            <a:xfrm>
              <a:off x="3162075" y="3211278"/>
              <a:ext cx="239888" cy="1096743"/>
            </a:xfrm>
            <a:prstGeom prst="rect">
              <a:avLst/>
            </a:prstGeom>
            <a:solidFill>
              <a:srgbClr val="80BD41">
                <a:alpha val="100000"/>
              </a:srgbClr>
            </a:solidFill>
          </p:spPr>
          <p:txBody>
            <a:bodyPr/>
            <a:lstStyle/>
            <a:p/>
          </p:txBody>
        </p:sp>
        <p:sp>
          <p:nvSpPr>
            <p:cNvPr id="37" name="rc37"/>
            <p:cNvSpPr/>
            <p:nvPr/>
          </p:nvSpPr>
          <p:spPr>
            <a:xfrm>
              <a:off x="3162075" y="3177668"/>
              <a:ext cx="239888" cy="33609"/>
            </a:xfrm>
            <a:prstGeom prst="rect">
              <a:avLst/>
            </a:prstGeom>
            <a:solidFill>
              <a:srgbClr val="E2231A">
                <a:alpha val="100000"/>
              </a:srgbClr>
            </a:solidFill>
          </p:spPr>
          <p:txBody>
            <a:bodyPr/>
            <a:lstStyle/>
            <a:p/>
          </p:txBody>
        </p:sp>
        <p:sp>
          <p:nvSpPr>
            <p:cNvPr id="38" name="rc38"/>
            <p:cNvSpPr/>
            <p:nvPr/>
          </p:nvSpPr>
          <p:spPr>
            <a:xfrm>
              <a:off x="3428618" y="3115755"/>
              <a:ext cx="239888" cy="1192266"/>
            </a:xfrm>
            <a:prstGeom prst="rect">
              <a:avLst/>
            </a:prstGeom>
            <a:solidFill>
              <a:srgbClr val="80BD41">
                <a:alpha val="100000"/>
              </a:srgbClr>
            </a:solidFill>
          </p:spPr>
          <p:txBody>
            <a:bodyPr/>
            <a:lstStyle/>
            <a:p/>
          </p:txBody>
        </p:sp>
        <p:sp>
          <p:nvSpPr>
            <p:cNvPr id="39" name="rc39"/>
            <p:cNvSpPr/>
            <p:nvPr/>
          </p:nvSpPr>
          <p:spPr>
            <a:xfrm>
              <a:off x="3428618" y="3078607"/>
              <a:ext cx="239888" cy="37147"/>
            </a:xfrm>
            <a:prstGeom prst="rect">
              <a:avLst/>
            </a:prstGeom>
            <a:solidFill>
              <a:srgbClr val="E2231A">
                <a:alpha val="100000"/>
              </a:srgbClr>
            </a:solidFill>
          </p:spPr>
          <p:txBody>
            <a:bodyPr/>
            <a:lstStyle/>
            <a:p/>
          </p:txBody>
        </p:sp>
        <p:sp>
          <p:nvSpPr>
            <p:cNvPr id="40" name="rc40"/>
            <p:cNvSpPr/>
            <p:nvPr/>
          </p:nvSpPr>
          <p:spPr>
            <a:xfrm>
              <a:off x="3695161" y="3037921"/>
              <a:ext cx="239888" cy="1270099"/>
            </a:xfrm>
            <a:prstGeom prst="rect">
              <a:avLst/>
            </a:prstGeom>
            <a:solidFill>
              <a:srgbClr val="80BD41">
                <a:alpha val="100000"/>
              </a:srgbClr>
            </a:solidFill>
          </p:spPr>
          <p:txBody>
            <a:bodyPr/>
            <a:lstStyle/>
            <a:p/>
          </p:txBody>
        </p:sp>
        <p:sp>
          <p:nvSpPr>
            <p:cNvPr id="41" name="rc41"/>
            <p:cNvSpPr/>
            <p:nvPr/>
          </p:nvSpPr>
          <p:spPr>
            <a:xfrm>
              <a:off x="3695161" y="3011387"/>
              <a:ext cx="239888" cy="26534"/>
            </a:xfrm>
            <a:prstGeom prst="rect">
              <a:avLst/>
            </a:prstGeom>
            <a:solidFill>
              <a:srgbClr val="E2231A">
                <a:alpha val="100000"/>
              </a:srgbClr>
            </a:solidFill>
          </p:spPr>
          <p:txBody>
            <a:bodyPr/>
            <a:lstStyle/>
            <a:p/>
          </p:txBody>
        </p:sp>
        <p:sp>
          <p:nvSpPr>
            <p:cNvPr id="42" name="rc42"/>
            <p:cNvSpPr/>
            <p:nvPr/>
          </p:nvSpPr>
          <p:spPr>
            <a:xfrm>
              <a:off x="3961705" y="3027308"/>
              <a:ext cx="239888" cy="1280713"/>
            </a:xfrm>
            <a:prstGeom prst="rect">
              <a:avLst/>
            </a:prstGeom>
            <a:solidFill>
              <a:srgbClr val="80BD41">
                <a:alpha val="100000"/>
              </a:srgbClr>
            </a:solidFill>
          </p:spPr>
          <p:txBody>
            <a:bodyPr/>
            <a:lstStyle/>
            <a:p/>
          </p:txBody>
        </p:sp>
        <p:sp>
          <p:nvSpPr>
            <p:cNvPr id="43" name="rc43"/>
            <p:cNvSpPr/>
            <p:nvPr/>
          </p:nvSpPr>
          <p:spPr>
            <a:xfrm>
              <a:off x="3961705" y="2988391"/>
              <a:ext cx="239888" cy="38916"/>
            </a:xfrm>
            <a:prstGeom prst="rect">
              <a:avLst/>
            </a:prstGeom>
            <a:solidFill>
              <a:srgbClr val="E2231A">
                <a:alpha val="100000"/>
              </a:srgbClr>
            </a:solidFill>
          </p:spPr>
          <p:txBody>
            <a:bodyPr/>
            <a:lstStyle/>
            <a:p/>
          </p:txBody>
        </p:sp>
        <p:sp>
          <p:nvSpPr>
            <p:cNvPr id="44" name="rc44"/>
            <p:cNvSpPr/>
            <p:nvPr/>
          </p:nvSpPr>
          <p:spPr>
            <a:xfrm>
              <a:off x="4228248" y="3025539"/>
              <a:ext cx="239888" cy="1282482"/>
            </a:xfrm>
            <a:prstGeom prst="rect">
              <a:avLst/>
            </a:prstGeom>
            <a:solidFill>
              <a:srgbClr val="80BD41">
                <a:alpha val="100000"/>
              </a:srgbClr>
            </a:solidFill>
          </p:spPr>
          <p:txBody>
            <a:bodyPr/>
            <a:lstStyle/>
            <a:p/>
          </p:txBody>
        </p:sp>
        <p:sp>
          <p:nvSpPr>
            <p:cNvPr id="45" name="rc45"/>
            <p:cNvSpPr/>
            <p:nvPr/>
          </p:nvSpPr>
          <p:spPr>
            <a:xfrm>
              <a:off x="4228248" y="2972471"/>
              <a:ext cx="239888" cy="53068"/>
            </a:xfrm>
            <a:prstGeom prst="rect">
              <a:avLst/>
            </a:prstGeom>
            <a:solidFill>
              <a:srgbClr val="E2231A">
                <a:alpha val="100000"/>
              </a:srgbClr>
            </a:solidFill>
          </p:spPr>
          <p:txBody>
            <a:bodyPr/>
            <a:lstStyle/>
            <a:p/>
          </p:txBody>
        </p:sp>
        <p:sp>
          <p:nvSpPr>
            <p:cNvPr id="46" name="rc46"/>
            <p:cNvSpPr/>
            <p:nvPr/>
          </p:nvSpPr>
          <p:spPr>
            <a:xfrm>
              <a:off x="4494791" y="2993698"/>
              <a:ext cx="239888" cy="1314323"/>
            </a:xfrm>
            <a:prstGeom prst="rect">
              <a:avLst/>
            </a:prstGeom>
            <a:solidFill>
              <a:srgbClr val="80BD41">
                <a:alpha val="100000"/>
              </a:srgbClr>
            </a:solidFill>
          </p:spPr>
          <p:txBody>
            <a:bodyPr/>
            <a:lstStyle/>
            <a:p/>
          </p:txBody>
        </p:sp>
        <p:sp>
          <p:nvSpPr>
            <p:cNvPr id="47" name="rc47"/>
            <p:cNvSpPr/>
            <p:nvPr/>
          </p:nvSpPr>
          <p:spPr>
            <a:xfrm>
              <a:off x="4494791" y="2967164"/>
              <a:ext cx="239888" cy="26534"/>
            </a:xfrm>
            <a:prstGeom prst="rect">
              <a:avLst/>
            </a:prstGeom>
            <a:solidFill>
              <a:srgbClr val="E2231A">
                <a:alpha val="100000"/>
              </a:srgbClr>
            </a:solidFill>
          </p:spPr>
          <p:txBody>
            <a:bodyPr/>
            <a:lstStyle/>
            <a:p/>
          </p:txBody>
        </p:sp>
        <p:sp>
          <p:nvSpPr>
            <p:cNvPr id="48" name="rc48"/>
            <p:cNvSpPr/>
            <p:nvPr/>
          </p:nvSpPr>
          <p:spPr>
            <a:xfrm>
              <a:off x="4761334" y="3000774"/>
              <a:ext cx="239888" cy="1307247"/>
            </a:xfrm>
            <a:prstGeom prst="rect">
              <a:avLst/>
            </a:prstGeom>
            <a:solidFill>
              <a:srgbClr val="80BD41">
                <a:alpha val="100000"/>
              </a:srgbClr>
            </a:solidFill>
          </p:spPr>
          <p:txBody>
            <a:bodyPr/>
            <a:lstStyle/>
            <a:p/>
          </p:txBody>
        </p:sp>
        <p:sp>
          <p:nvSpPr>
            <p:cNvPr id="49" name="rc49"/>
            <p:cNvSpPr/>
            <p:nvPr/>
          </p:nvSpPr>
          <p:spPr>
            <a:xfrm>
              <a:off x="4761334" y="2988391"/>
              <a:ext cx="239888" cy="12382"/>
            </a:xfrm>
            <a:prstGeom prst="rect">
              <a:avLst/>
            </a:prstGeom>
            <a:solidFill>
              <a:srgbClr val="E2231A">
                <a:alpha val="100000"/>
              </a:srgbClr>
            </a:solidFill>
          </p:spPr>
          <p:txBody>
            <a:bodyPr/>
            <a:lstStyle/>
            <a:p/>
          </p:txBody>
        </p:sp>
        <p:sp>
          <p:nvSpPr>
            <p:cNvPr id="50" name="rc50"/>
            <p:cNvSpPr/>
            <p:nvPr/>
          </p:nvSpPr>
          <p:spPr>
            <a:xfrm>
              <a:off x="5027877" y="3030846"/>
              <a:ext cx="239888" cy="1277175"/>
            </a:xfrm>
            <a:prstGeom prst="rect">
              <a:avLst/>
            </a:prstGeom>
            <a:solidFill>
              <a:srgbClr val="80BD41">
                <a:alpha val="100000"/>
              </a:srgbClr>
            </a:solidFill>
          </p:spPr>
          <p:txBody>
            <a:bodyPr/>
            <a:lstStyle/>
            <a:p/>
          </p:txBody>
        </p:sp>
        <p:sp>
          <p:nvSpPr>
            <p:cNvPr id="51" name="rc51"/>
            <p:cNvSpPr/>
            <p:nvPr/>
          </p:nvSpPr>
          <p:spPr>
            <a:xfrm>
              <a:off x="5027877" y="3018463"/>
              <a:ext cx="239888" cy="12382"/>
            </a:xfrm>
            <a:prstGeom prst="rect">
              <a:avLst/>
            </a:prstGeom>
            <a:solidFill>
              <a:srgbClr val="E2231A">
                <a:alpha val="100000"/>
              </a:srgbClr>
            </a:solidFill>
          </p:spPr>
          <p:txBody>
            <a:bodyPr/>
            <a:lstStyle/>
            <a:p/>
          </p:txBody>
        </p:sp>
        <p:sp>
          <p:nvSpPr>
            <p:cNvPr id="52" name="rc52"/>
            <p:cNvSpPr/>
            <p:nvPr/>
          </p:nvSpPr>
          <p:spPr>
            <a:xfrm>
              <a:off x="5294420" y="3067993"/>
              <a:ext cx="239888" cy="1240027"/>
            </a:xfrm>
            <a:prstGeom prst="rect">
              <a:avLst/>
            </a:prstGeom>
            <a:solidFill>
              <a:srgbClr val="80BD41">
                <a:alpha val="100000"/>
              </a:srgbClr>
            </a:solidFill>
          </p:spPr>
          <p:txBody>
            <a:bodyPr/>
            <a:lstStyle/>
            <a:p/>
          </p:txBody>
        </p:sp>
        <p:sp>
          <p:nvSpPr>
            <p:cNvPr id="53" name="rc53"/>
            <p:cNvSpPr/>
            <p:nvPr/>
          </p:nvSpPr>
          <p:spPr>
            <a:xfrm>
              <a:off x="5294420" y="3055611"/>
              <a:ext cx="239888" cy="12382"/>
            </a:xfrm>
            <a:prstGeom prst="rect">
              <a:avLst/>
            </a:prstGeom>
            <a:solidFill>
              <a:srgbClr val="E2231A">
                <a:alpha val="100000"/>
              </a:srgbClr>
            </a:solidFill>
          </p:spPr>
          <p:txBody>
            <a:bodyPr/>
            <a:lstStyle/>
            <a:p/>
          </p:txBody>
        </p:sp>
        <p:sp>
          <p:nvSpPr>
            <p:cNvPr id="54" name="rc54"/>
            <p:cNvSpPr/>
            <p:nvPr/>
          </p:nvSpPr>
          <p:spPr>
            <a:xfrm>
              <a:off x="5560963" y="3112217"/>
              <a:ext cx="239888" cy="1195804"/>
            </a:xfrm>
            <a:prstGeom prst="rect">
              <a:avLst/>
            </a:prstGeom>
            <a:solidFill>
              <a:srgbClr val="80BD41">
                <a:alpha val="100000"/>
              </a:srgbClr>
            </a:solidFill>
          </p:spPr>
          <p:txBody>
            <a:bodyPr/>
            <a:lstStyle/>
            <a:p/>
          </p:txBody>
        </p:sp>
        <p:sp>
          <p:nvSpPr>
            <p:cNvPr id="55" name="rc55"/>
            <p:cNvSpPr/>
            <p:nvPr/>
          </p:nvSpPr>
          <p:spPr>
            <a:xfrm>
              <a:off x="5560963" y="3099834"/>
              <a:ext cx="239888" cy="12382"/>
            </a:xfrm>
            <a:prstGeom prst="rect">
              <a:avLst/>
            </a:prstGeom>
            <a:solidFill>
              <a:srgbClr val="E2231A">
                <a:alpha val="100000"/>
              </a:srgbClr>
            </a:solidFill>
          </p:spPr>
          <p:txBody>
            <a:bodyPr/>
            <a:lstStyle/>
            <a:p/>
          </p:txBody>
        </p:sp>
        <p:sp>
          <p:nvSpPr>
            <p:cNvPr id="56" name="rc56"/>
            <p:cNvSpPr/>
            <p:nvPr/>
          </p:nvSpPr>
          <p:spPr>
            <a:xfrm>
              <a:off x="5827506" y="3163516"/>
              <a:ext cx="239888" cy="1144504"/>
            </a:xfrm>
            <a:prstGeom prst="rect">
              <a:avLst/>
            </a:prstGeom>
            <a:solidFill>
              <a:srgbClr val="80BD41">
                <a:alpha val="100000"/>
              </a:srgbClr>
            </a:solidFill>
          </p:spPr>
          <p:txBody>
            <a:bodyPr/>
            <a:lstStyle/>
            <a:p/>
          </p:txBody>
        </p:sp>
        <p:sp>
          <p:nvSpPr>
            <p:cNvPr id="57" name="rc57"/>
            <p:cNvSpPr/>
            <p:nvPr/>
          </p:nvSpPr>
          <p:spPr>
            <a:xfrm>
              <a:off x="5827506" y="3152903"/>
              <a:ext cx="239888" cy="10613"/>
            </a:xfrm>
            <a:prstGeom prst="rect">
              <a:avLst/>
            </a:prstGeom>
            <a:solidFill>
              <a:srgbClr val="E2231A">
                <a:alpha val="100000"/>
              </a:srgbClr>
            </a:solidFill>
          </p:spPr>
          <p:txBody>
            <a:bodyPr/>
            <a:lstStyle/>
            <a:p/>
          </p:txBody>
        </p:sp>
        <p:sp>
          <p:nvSpPr>
            <p:cNvPr id="58" name="rc58"/>
            <p:cNvSpPr/>
            <p:nvPr/>
          </p:nvSpPr>
          <p:spPr>
            <a:xfrm>
              <a:off x="6094049" y="3204202"/>
              <a:ext cx="239888" cy="1103819"/>
            </a:xfrm>
            <a:prstGeom prst="rect">
              <a:avLst/>
            </a:prstGeom>
            <a:solidFill>
              <a:srgbClr val="80BD41">
                <a:alpha val="100000"/>
              </a:srgbClr>
            </a:solidFill>
          </p:spPr>
          <p:txBody>
            <a:bodyPr/>
            <a:lstStyle/>
            <a:p/>
          </p:txBody>
        </p:sp>
        <p:sp>
          <p:nvSpPr>
            <p:cNvPr id="59" name="rc59"/>
            <p:cNvSpPr/>
            <p:nvPr/>
          </p:nvSpPr>
          <p:spPr>
            <a:xfrm>
              <a:off x="6094049" y="3193588"/>
              <a:ext cx="239888" cy="10613"/>
            </a:xfrm>
            <a:prstGeom prst="rect">
              <a:avLst/>
            </a:prstGeom>
            <a:solidFill>
              <a:srgbClr val="E2231A">
                <a:alpha val="100000"/>
              </a:srgbClr>
            </a:solidFill>
          </p:spPr>
          <p:txBody>
            <a:bodyPr/>
            <a:lstStyle/>
            <a:p/>
          </p:txBody>
        </p:sp>
        <p:sp>
          <p:nvSpPr>
            <p:cNvPr id="60" name="rc60"/>
            <p:cNvSpPr/>
            <p:nvPr/>
          </p:nvSpPr>
          <p:spPr>
            <a:xfrm>
              <a:off x="6360593" y="3237812"/>
              <a:ext cx="239888" cy="1070209"/>
            </a:xfrm>
            <a:prstGeom prst="rect">
              <a:avLst/>
            </a:prstGeom>
            <a:solidFill>
              <a:srgbClr val="80BD41">
                <a:alpha val="100000"/>
              </a:srgbClr>
            </a:solidFill>
          </p:spPr>
          <p:txBody>
            <a:bodyPr/>
            <a:lstStyle/>
            <a:p/>
          </p:txBody>
        </p:sp>
        <p:sp>
          <p:nvSpPr>
            <p:cNvPr id="61" name="rc61"/>
            <p:cNvSpPr/>
            <p:nvPr/>
          </p:nvSpPr>
          <p:spPr>
            <a:xfrm>
              <a:off x="6360593" y="3227198"/>
              <a:ext cx="239888" cy="10613"/>
            </a:xfrm>
            <a:prstGeom prst="rect">
              <a:avLst/>
            </a:prstGeom>
            <a:solidFill>
              <a:srgbClr val="E2231A">
                <a:alpha val="100000"/>
              </a:srgbClr>
            </a:solidFill>
          </p:spPr>
          <p:txBody>
            <a:bodyPr/>
            <a:lstStyle/>
            <a:p/>
          </p:txBody>
        </p:sp>
        <p:sp>
          <p:nvSpPr>
            <p:cNvPr id="62" name="rc62"/>
            <p:cNvSpPr/>
            <p:nvPr/>
          </p:nvSpPr>
          <p:spPr>
            <a:xfrm>
              <a:off x="6627136" y="3259039"/>
              <a:ext cx="239888" cy="1048982"/>
            </a:xfrm>
            <a:prstGeom prst="rect">
              <a:avLst/>
            </a:prstGeom>
            <a:solidFill>
              <a:srgbClr val="80BD41">
                <a:alpha val="100000"/>
              </a:srgbClr>
            </a:solidFill>
          </p:spPr>
          <p:txBody>
            <a:bodyPr/>
            <a:lstStyle/>
            <a:p/>
          </p:txBody>
        </p:sp>
        <p:sp>
          <p:nvSpPr>
            <p:cNvPr id="63" name="rc63"/>
            <p:cNvSpPr/>
            <p:nvPr/>
          </p:nvSpPr>
          <p:spPr>
            <a:xfrm>
              <a:off x="6627136" y="3237812"/>
              <a:ext cx="239888" cy="21227"/>
            </a:xfrm>
            <a:prstGeom prst="rect">
              <a:avLst/>
            </a:prstGeom>
            <a:solidFill>
              <a:srgbClr val="E2231A">
                <a:alpha val="100000"/>
              </a:srgbClr>
            </a:solidFill>
          </p:spPr>
          <p:txBody>
            <a:bodyPr/>
            <a:lstStyle/>
            <a:p/>
          </p:txBody>
        </p:sp>
        <p:sp>
          <p:nvSpPr>
            <p:cNvPr id="64" name="rc64"/>
            <p:cNvSpPr/>
            <p:nvPr/>
          </p:nvSpPr>
          <p:spPr>
            <a:xfrm>
              <a:off x="6893679" y="3276728"/>
              <a:ext cx="239888" cy="1031292"/>
            </a:xfrm>
            <a:prstGeom prst="rect">
              <a:avLst/>
            </a:prstGeom>
            <a:solidFill>
              <a:srgbClr val="80BD41">
                <a:alpha val="100000"/>
              </a:srgbClr>
            </a:solidFill>
          </p:spPr>
          <p:txBody>
            <a:bodyPr/>
            <a:lstStyle/>
            <a:p/>
          </p:txBody>
        </p:sp>
        <p:sp>
          <p:nvSpPr>
            <p:cNvPr id="65" name="rc65"/>
            <p:cNvSpPr/>
            <p:nvPr/>
          </p:nvSpPr>
          <p:spPr>
            <a:xfrm>
              <a:off x="6893679" y="3244888"/>
              <a:ext cx="239888" cy="31840"/>
            </a:xfrm>
            <a:prstGeom prst="rect">
              <a:avLst/>
            </a:prstGeom>
            <a:solidFill>
              <a:srgbClr val="E2231A">
                <a:alpha val="100000"/>
              </a:srgbClr>
            </a:solidFill>
          </p:spPr>
          <p:txBody>
            <a:bodyPr/>
            <a:lstStyle/>
            <a:p/>
          </p:txBody>
        </p:sp>
        <p:sp>
          <p:nvSpPr>
            <p:cNvPr id="66" name="rc66"/>
            <p:cNvSpPr/>
            <p:nvPr/>
          </p:nvSpPr>
          <p:spPr>
            <a:xfrm>
              <a:off x="7160222" y="3276728"/>
              <a:ext cx="239888" cy="1031292"/>
            </a:xfrm>
            <a:prstGeom prst="rect">
              <a:avLst/>
            </a:prstGeom>
            <a:solidFill>
              <a:srgbClr val="80BD41">
                <a:alpha val="100000"/>
              </a:srgbClr>
            </a:solidFill>
          </p:spPr>
          <p:txBody>
            <a:bodyPr/>
            <a:lstStyle/>
            <a:p/>
          </p:txBody>
        </p:sp>
        <p:sp>
          <p:nvSpPr>
            <p:cNvPr id="67" name="rc67"/>
            <p:cNvSpPr/>
            <p:nvPr/>
          </p:nvSpPr>
          <p:spPr>
            <a:xfrm>
              <a:off x="7160222" y="3255501"/>
              <a:ext cx="239888" cy="21227"/>
            </a:xfrm>
            <a:prstGeom prst="rect">
              <a:avLst/>
            </a:prstGeom>
            <a:solidFill>
              <a:srgbClr val="E2231A">
                <a:alpha val="100000"/>
              </a:srgbClr>
            </a:solidFill>
          </p:spPr>
          <p:txBody>
            <a:bodyPr/>
            <a:lstStyle/>
            <a:p/>
          </p:txBody>
        </p:sp>
        <p:sp>
          <p:nvSpPr>
            <p:cNvPr id="68" name="rc68"/>
            <p:cNvSpPr/>
            <p:nvPr/>
          </p:nvSpPr>
          <p:spPr>
            <a:xfrm>
              <a:off x="7426765" y="3296187"/>
              <a:ext cx="239888" cy="1011834"/>
            </a:xfrm>
            <a:prstGeom prst="rect">
              <a:avLst/>
            </a:prstGeom>
            <a:solidFill>
              <a:srgbClr val="80BD41">
                <a:alpha val="100000"/>
              </a:srgbClr>
            </a:solidFill>
          </p:spPr>
          <p:txBody>
            <a:bodyPr/>
            <a:lstStyle/>
            <a:p/>
          </p:txBody>
        </p:sp>
        <p:sp>
          <p:nvSpPr>
            <p:cNvPr id="69" name="rc69"/>
            <p:cNvSpPr/>
            <p:nvPr/>
          </p:nvSpPr>
          <p:spPr>
            <a:xfrm>
              <a:off x="7426765" y="3285573"/>
              <a:ext cx="239888" cy="10613"/>
            </a:xfrm>
            <a:prstGeom prst="rect">
              <a:avLst/>
            </a:prstGeom>
            <a:solidFill>
              <a:srgbClr val="E2231A">
                <a:alpha val="100000"/>
              </a:srgbClr>
            </a:solidFill>
          </p:spPr>
          <p:txBody>
            <a:bodyPr/>
            <a:lstStyle/>
            <a:p/>
          </p:txBody>
        </p:sp>
        <p:sp>
          <p:nvSpPr>
            <p:cNvPr id="70" name="rc70"/>
            <p:cNvSpPr/>
            <p:nvPr/>
          </p:nvSpPr>
          <p:spPr>
            <a:xfrm>
              <a:off x="7693308" y="3333335"/>
              <a:ext cx="239888" cy="974686"/>
            </a:xfrm>
            <a:prstGeom prst="rect">
              <a:avLst/>
            </a:prstGeom>
            <a:solidFill>
              <a:srgbClr val="80BD41">
                <a:alpha val="100000"/>
              </a:srgbClr>
            </a:solidFill>
          </p:spPr>
          <p:txBody>
            <a:bodyPr/>
            <a:lstStyle/>
            <a:p/>
          </p:txBody>
        </p:sp>
        <p:sp>
          <p:nvSpPr>
            <p:cNvPr id="71" name="rc71"/>
            <p:cNvSpPr/>
            <p:nvPr/>
          </p:nvSpPr>
          <p:spPr>
            <a:xfrm>
              <a:off x="7693308" y="3322721"/>
              <a:ext cx="239888" cy="10613"/>
            </a:xfrm>
            <a:prstGeom prst="rect">
              <a:avLst/>
            </a:prstGeom>
            <a:solidFill>
              <a:srgbClr val="E2231A">
                <a:alpha val="100000"/>
              </a:srgbClr>
            </a:solidFill>
          </p:spPr>
          <p:txBody>
            <a:bodyPr/>
            <a:lstStyle/>
            <a:p/>
          </p:txBody>
        </p:sp>
        <p:sp>
          <p:nvSpPr>
            <p:cNvPr id="72" name="rc72"/>
            <p:cNvSpPr/>
            <p:nvPr/>
          </p:nvSpPr>
          <p:spPr>
            <a:xfrm>
              <a:off x="7959851" y="3365176"/>
              <a:ext cx="239888" cy="942845"/>
            </a:xfrm>
            <a:prstGeom prst="rect">
              <a:avLst/>
            </a:prstGeom>
            <a:solidFill>
              <a:srgbClr val="80BD41">
                <a:alpha val="100000"/>
              </a:srgbClr>
            </a:solidFill>
          </p:spPr>
          <p:txBody>
            <a:bodyPr/>
            <a:lstStyle/>
            <a:p/>
          </p:txBody>
        </p:sp>
        <p:sp>
          <p:nvSpPr>
            <p:cNvPr id="73" name="rc73"/>
            <p:cNvSpPr/>
            <p:nvPr/>
          </p:nvSpPr>
          <p:spPr>
            <a:xfrm>
              <a:off x="7959851" y="3356331"/>
              <a:ext cx="239888" cy="8844"/>
            </a:xfrm>
            <a:prstGeom prst="rect">
              <a:avLst/>
            </a:prstGeom>
            <a:solidFill>
              <a:srgbClr val="E2231A">
                <a:alpha val="100000"/>
              </a:srgbClr>
            </a:solidFill>
          </p:spPr>
          <p:txBody>
            <a:bodyPr/>
            <a:lstStyle/>
            <a:p/>
          </p:txBody>
        </p:sp>
        <p:sp>
          <p:nvSpPr>
            <p:cNvPr id="74" name="pl74"/>
            <p:cNvSpPr/>
            <p:nvPr/>
          </p:nvSpPr>
          <p:spPr>
            <a:xfrm>
              <a:off x="1416218" y="2095023"/>
              <a:ext cx="6663577" cy="67060"/>
            </a:xfrm>
            <a:custGeom>
              <a:avLst/>
              <a:pathLst>
                <a:path w="6663577" h="67060">
                  <a:moveTo>
                    <a:pt x="0" y="0"/>
                  </a:moveTo>
                  <a:lnTo>
                    <a:pt x="266543" y="22353"/>
                  </a:lnTo>
                  <a:lnTo>
                    <a:pt x="533086" y="44707"/>
                  </a:lnTo>
                  <a:lnTo>
                    <a:pt x="799629" y="67060"/>
                  </a:lnTo>
                  <a:lnTo>
                    <a:pt x="1066172" y="44707"/>
                  </a:lnTo>
                  <a:lnTo>
                    <a:pt x="1332715" y="44707"/>
                  </a:lnTo>
                  <a:lnTo>
                    <a:pt x="1599258" y="44707"/>
                  </a:lnTo>
                  <a:lnTo>
                    <a:pt x="1865801" y="44707"/>
                  </a:lnTo>
                  <a:lnTo>
                    <a:pt x="2132344" y="44707"/>
                  </a:lnTo>
                  <a:lnTo>
                    <a:pt x="2398888" y="22353"/>
                  </a:lnTo>
                  <a:lnTo>
                    <a:pt x="2665431" y="44707"/>
                  </a:lnTo>
                  <a:lnTo>
                    <a:pt x="2931974" y="67060"/>
                  </a:lnTo>
                  <a:lnTo>
                    <a:pt x="3198517" y="22353"/>
                  </a:lnTo>
                  <a:lnTo>
                    <a:pt x="3465060" y="0"/>
                  </a:lnTo>
                  <a:lnTo>
                    <a:pt x="3731603" y="0"/>
                  </a:lnTo>
                  <a:lnTo>
                    <a:pt x="3998146" y="0"/>
                  </a:lnTo>
                  <a:lnTo>
                    <a:pt x="4264689" y="0"/>
                  </a:lnTo>
                  <a:lnTo>
                    <a:pt x="4531233" y="0"/>
                  </a:lnTo>
                  <a:lnTo>
                    <a:pt x="4797776" y="0"/>
                  </a:lnTo>
                  <a:lnTo>
                    <a:pt x="5064319" y="0"/>
                  </a:lnTo>
                  <a:lnTo>
                    <a:pt x="5330862" y="22353"/>
                  </a:lnTo>
                  <a:lnTo>
                    <a:pt x="5597405" y="44707"/>
                  </a:lnTo>
                  <a:lnTo>
                    <a:pt x="5863948" y="22353"/>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350915" y="3207446"/>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7" name="tx87"/>
            <p:cNvSpPr/>
            <p:nvPr/>
          </p:nvSpPr>
          <p:spPr>
            <a:xfrm>
              <a:off x="2683631" y="3196832"/>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8" name="tx88"/>
            <p:cNvSpPr/>
            <p:nvPr/>
          </p:nvSpPr>
          <p:spPr>
            <a:xfrm>
              <a:off x="4016347" y="28536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a:t>
              </a:r>
            </a:p>
          </p:txBody>
        </p:sp>
        <p:sp>
          <p:nvSpPr>
            <p:cNvPr id="89" name="tx89"/>
            <p:cNvSpPr/>
            <p:nvPr/>
          </p:nvSpPr>
          <p:spPr>
            <a:xfrm>
              <a:off x="5349062" y="29208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0" name="tx90"/>
            <p:cNvSpPr/>
            <p:nvPr/>
          </p:nvSpPr>
          <p:spPr>
            <a:xfrm>
              <a:off x="6415235" y="30912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1" name="tx91"/>
            <p:cNvSpPr/>
            <p:nvPr/>
          </p:nvSpPr>
          <p:spPr>
            <a:xfrm>
              <a:off x="6720955" y="310188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2" name="tx92"/>
            <p:cNvSpPr/>
            <p:nvPr/>
          </p:nvSpPr>
          <p:spPr>
            <a:xfrm>
              <a:off x="6987498" y="310896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3" name="tx93"/>
            <p:cNvSpPr/>
            <p:nvPr/>
          </p:nvSpPr>
          <p:spPr>
            <a:xfrm>
              <a:off x="7254041" y="311957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4" name="tx94"/>
            <p:cNvSpPr/>
            <p:nvPr/>
          </p:nvSpPr>
          <p:spPr>
            <a:xfrm>
              <a:off x="7481407" y="31514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95" name="tx95"/>
            <p:cNvSpPr/>
            <p:nvPr/>
          </p:nvSpPr>
          <p:spPr>
            <a:xfrm>
              <a:off x="7747950" y="31867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a:t>
              </a:r>
            </a:p>
          </p:txBody>
        </p:sp>
        <p:sp>
          <p:nvSpPr>
            <p:cNvPr id="96" name="tx96"/>
            <p:cNvSpPr/>
            <p:nvPr/>
          </p:nvSpPr>
          <p:spPr>
            <a:xfrm>
              <a:off x="8014493" y="3220680"/>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7" name="pl97"/>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50915" y="3794750"/>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9" name="tx109"/>
            <p:cNvSpPr/>
            <p:nvPr/>
          </p:nvSpPr>
          <p:spPr>
            <a:xfrm>
              <a:off x="1362659" y="33118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83631" y="3799172"/>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1" name="tx111"/>
            <p:cNvSpPr/>
            <p:nvPr/>
          </p:nvSpPr>
          <p:spPr>
            <a:xfrm>
              <a:off x="2695375" y="33109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4016347" y="363376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13" name="tx113"/>
            <p:cNvSpPr/>
            <p:nvPr/>
          </p:nvSpPr>
          <p:spPr>
            <a:xfrm>
              <a:off x="4028090" y="29739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88239" y="3655253"/>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15" name="tx115"/>
            <p:cNvSpPr/>
            <p:nvPr/>
          </p:nvSpPr>
          <p:spPr>
            <a:xfrm>
              <a:off x="5360806" y="30279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454411" y="3737868"/>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7" name="tx117"/>
            <p:cNvSpPr/>
            <p:nvPr/>
          </p:nvSpPr>
          <p:spPr>
            <a:xfrm>
              <a:off x="6426979" y="31986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681778" y="37484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9" name="tx119"/>
            <p:cNvSpPr/>
            <p:nvPr/>
          </p:nvSpPr>
          <p:spPr>
            <a:xfrm>
              <a:off x="6693522" y="32145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948321" y="37573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1" name="tx121"/>
            <p:cNvSpPr/>
            <p:nvPr/>
          </p:nvSpPr>
          <p:spPr>
            <a:xfrm>
              <a:off x="6960065" y="32269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214864" y="37573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3" name="tx123"/>
            <p:cNvSpPr/>
            <p:nvPr/>
          </p:nvSpPr>
          <p:spPr>
            <a:xfrm>
              <a:off x="7226608" y="32322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481407" y="37682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25" name="tx125"/>
            <p:cNvSpPr/>
            <p:nvPr/>
          </p:nvSpPr>
          <p:spPr>
            <a:xfrm>
              <a:off x="7493151" y="32569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47950" y="3786822"/>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7" name="tx127"/>
            <p:cNvSpPr/>
            <p:nvPr/>
          </p:nvSpPr>
          <p:spPr>
            <a:xfrm>
              <a:off x="7759694" y="32941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8014493" y="38015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9" name="tx129"/>
            <p:cNvSpPr/>
            <p:nvPr/>
          </p:nvSpPr>
          <p:spPr>
            <a:xfrm>
              <a:off x="8026237" y="33268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10775" y="33732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2" name="tx132"/>
            <p:cNvSpPr/>
            <p:nvPr/>
          </p:nvSpPr>
          <p:spPr>
            <a:xfrm>
              <a:off x="733081" y="24869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94448"/>
              <a:ext cx="15563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Maldives, 2000-2025</a:t>
              </a:r>
            </a:p>
          </p:txBody>
        </p:sp>
        <p:sp>
          <p:nvSpPr>
            <p:cNvPr id="159" name="pl159"/>
            <p:cNvSpPr/>
            <p:nvPr/>
          </p:nvSpPr>
          <p:spPr>
            <a:xfrm>
              <a:off x="23723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5244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6765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4483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6005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7526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6510166" cy="129091"/>
            </a:xfrm>
            <a:prstGeom prst="rect">
              <a:avLst/>
            </a:prstGeom>
            <a:solidFill>
              <a:srgbClr val="80BD41">
                <a:alpha val="100000"/>
              </a:srgbClr>
            </a:solidFill>
          </p:spPr>
          <p:txBody>
            <a:bodyPr/>
            <a:lstStyle/>
            <a:p/>
          </p:txBody>
        </p:sp>
        <p:sp>
          <p:nvSpPr>
            <p:cNvPr id="170" name="rc170"/>
            <p:cNvSpPr/>
            <p:nvPr/>
          </p:nvSpPr>
          <p:spPr>
            <a:xfrm>
              <a:off x="7806440" y="5954972"/>
              <a:ext cx="64563" cy="129091"/>
            </a:xfrm>
            <a:prstGeom prst="rect">
              <a:avLst/>
            </a:prstGeom>
            <a:solidFill>
              <a:srgbClr val="E2231A">
                <a:alpha val="100000"/>
              </a:srgbClr>
            </a:solidFill>
          </p:spPr>
          <p:txBody>
            <a:bodyPr/>
            <a:lstStyle/>
            <a:p/>
          </p:txBody>
        </p:sp>
        <p:sp>
          <p:nvSpPr>
            <p:cNvPr id="171" name="rc171"/>
            <p:cNvSpPr/>
            <p:nvPr/>
          </p:nvSpPr>
          <p:spPr>
            <a:xfrm>
              <a:off x="1296273" y="5793607"/>
              <a:ext cx="5929093" cy="129091"/>
            </a:xfrm>
            <a:prstGeom prst="rect">
              <a:avLst/>
            </a:prstGeom>
            <a:solidFill>
              <a:srgbClr val="80BD41">
                <a:alpha val="100000"/>
              </a:srgbClr>
            </a:solidFill>
          </p:spPr>
          <p:txBody>
            <a:bodyPr/>
            <a:lstStyle/>
            <a:p/>
          </p:txBody>
        </p:sp>
        <p:sp>
          <p:nvSpPr>
            <p:cNvPr id="172" name="rc172"/>
            <p:cNvSpPr/>
            <p:nvPr/>
          </p:nvSpPr>
          <p:spPr>
            <a:xfrm>
              <a:off x="7225367" y="5793607"/>
              <a:ext cx="64563" cy="129091"/>
            </a:xfrm>
            <a:prstGeom prst="rect">
              <a:avLst/>
            </a:prstGeom>
            <a:solidFill>
              <a:srgbClr val="E2231A">
                <a:alpha val="100000"/>
              </a:srgbClr>
            </a:solidFill>
          </p:spPr>
          <p:txBody>
            <a:bodyPr/>
            <a:lstStyle/>
            <a:p/>
          </p:txBody>
        </p:sp>
        <p:sp>
          <p:nvSpPr>
            <p:cNvPr id="173" name="rc173"/>
            <p:cNvSpPr/>
            <p:nvPr/>
          </p:nvSpPr>
          <p:spPr>
            <a:xfrm>
              <a:off x="1296273" y="5632243"/>
              <a:ext cx="5735402" cy="129091"/>
            </a:xfrm>
            <a:prstGeom prst="rect">
              <a:avLst/>
            </a:prstGeom>
            <a:solidFill>
              <a:srgbClr val="80BD41">
                <a:alpha val="100000"/>
              </a:srgbClr>
            </a:solidFill>
          </p:spPr>
          <p:txBody>
            <a:bodyPr/>
            <a:lstStyle/>
            <a:p/>
          </p:txBody>
        </p:sp>
        <p:sp>
          <p:nvSpPr>
            <p:cNvPr id="174" name="rc174"/>
            <p:cNvSpPr/>
            <p:nvPr/>
          </p:nvSpPr>
          <p:spPr>
            <a:xfrm>
              <a:off x="7031676" y="5632243"/>
              <a:ext cx="53803" cy="129091"/>
            </a:xfrm>
            <a:prstGeom prst="rect">
              <a:avLst/>
            </a:prstGeom>
            <a:solidFill>
              <a:srgbClr val="E2231A">
                <a:alpha val="100000"/>
              </a:srgbClr>
            </a:solidFill>
          </p:spPr>
          <p:txBody>
            <a:bodyPr/>
            <a:lstStyle/>
            <a:p/>
          </p:txBody>
        </p:sp>
        <p:sp>
          <p:nvSpPr>
            <p:cNvPr id="175" name="tx175"/>
            <p:cNvSpPr/>
            <p:nvPr/>
          </p:nvSpPr>
          <p:spPr>
            <a:xfrm>
              <a:off x="8119368"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76" name="tx176"/>
            <p:cNvSpPr/>
            <p:nvPr/>
          </p:nvSpPr>
          <p:spPr>
            <a:xfrm>
              <a:off x="7509242"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a:t>
              </a:r>
            </a:p>
          </p:txBody>
        </p:sp>
        <p:sp>
          <p:nvSpPr>
            <p:cNvPr id="177" name="tx177"/>
            <p:cNvSpPr/>
            <p:nvPr/>
          </p:nvSpPr>
          <p:spPr>
            <a:xfrm>
              <a:off x="7294568" y="5653991"/>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a:t>
              </a:r>
            </a:p>
          </p:txBody>
        </p:sp>
        <p:sp>
          <p:nvSpPr>
            <p:cNvPr id="178" name="tx178"/>
            <p:cNvSpPr/>
            <p:nvPr/>
          </p:nvSpPr>
          <p:spPr>
            <a:xfrm>
              <a:off x="4521212" y="59790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79" name="tx179"/>
            <p:cNvSpPr/>
            <p:nvPr/>
          </p:nvSpPr>
          <p:spPr>
            <a:xfrm>
              <a:off x="7776924"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4185471" y="5819089"/>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81" name="tx181"/>
            <p:cNvSpPr/>
            <p:nvPr/>
          </p:nvSpPr>
          <p:spPr>
            <a:xfrm>
              <a:off x="7195851"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088626"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83" name="tx183"/>
            <p:cNvSpPr/>
            <p:nvPr/>
          </p:nvSpPr>
          <p:spPr>
            <a:xfrm>
              <a:off x="6996780"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409547"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5561669"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0" name="tx190"/>
            <p:cNvSpPr/>
            <p:nvPr/>
          </p:nvSpPr>
          <p:spPr>
            <a:xfrm>
              <a:off x="7713790"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1" name="tx19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the same as in 2019 (99%).
The number of children vaccinated with MCV1 decreased 12% compared to in 2019.
The number of surviving infants decreased approximately 12%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402116"/>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301082"/>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20004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4952633"/>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8" name="pl8"/>
            <p:cNvSpPr/>
            <p:nvPr/>
          </p:nvSpPr>
          <p:spPr>
            <a:xfrm>
              <a:off x="711996" y="385159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2750565"/>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164953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99839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75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5305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303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0771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505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6238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3971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170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29437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717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4903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2636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0369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783595" y="4952633"/>
              <a:ext cx="429597" cy="0"/>
            </a:xfrm>
            <a:prstGeom prst="rect">
              <a:avLst/>
            </a:prstGeom>
            <a:solidFill>
              <a:srgbClr val="1CABE2">
                <a:alpha val="100000"/>
              </a:srgbClr>
            </a:solidFill>
          </p:spPr>
          <p:txBody>
            <a:bodyPr/>
            <a:lstStyle/>
            <a:p/>
          </p:txBody>
        </p:sp>
        <p:sp>
          <p:nvSpPr>
            <p:cNvPr id="26" name="rc26"/>
            <p:cNvSpPr/>
            <p:nvPr/>
          </p:nvSpPr>
          <p:spPr>
            <a:xfrm>
              <a:off x="1260927" y="4952633"/>
              <a:ext cx="429597" cy="0"/>
            </a:xfrm>
            <a:prstGeom prst="rect">
              <a:avLst/>
            </a:prstGeom>
            <a:solidFill>
              <a:srgbClr val="1CABE2">
                <a:alpha val="100000"/>
              </a:srgbClr>
            </a:solidFill>
          </p:spPr>
          <p:txBody>
            <a:bodyPr/>
            <a:lstStyle/>
            <a:p/>
          </p:txBody>
        </p:sp>
        <p:sp>
          <p:nvSpPr>
            <p:cNvPr id="27" name="rc27"/>
            <p:cNvSpPr/>
            <p:nvPr/>
          </p:nvSpPr>
          <p:spPr>
            <a:xfrm>
              <a:off x="1738258" y="4952633"/>
              <a:ext cx="429597" cy="0"/>
            </a:xfrm>
            <a:prstGeom prst="rect">
              <a:avLst/>
            </a:prstGeom>
            <a:solidFill>
              <a:srgbClr val="1CABE2">
                <a:alpha val="100000"/>
              </a:srgbClr>
            </a:solidFill>
          </p:spPr>
          <p:txBody>
            <a:bodyPr/>
            <a:lstStyle/>
            <a:p/>
          </p:txBody>
        </p:sp>
        <p:sp>
          <p:nvSpPr>
            <p:cNvPr id="28" name="rc28"/>
            <p:cNvSpPr/>
            <p:nvPr/>
          </p:nvSpPr>
          <p:spPr>
            <a:xfrm>
              <a:off x="2215589" y="4952633"/>
              <a:ext cx="429597" cy="0"/>
            </a:xfrm>
            <a:prstGeom prst="rect">
              <a:avLst/>
            </a:prstGeom>
            <a:solidFill>
              <a:srgbClr val="1CABE2">
                <a:alpha val="100000"/>
              </a:srgbClr>
            </a:solidFill>
          </p:spPr>
          <p:txBody>
            <a:bodyPr/>
            <a:lstStyle/>
            <a:p/>
          </p:txBody>
        </p:sp>
        <p:sp>
          <p:nvSpPr>
            <p:cNvPr id="29" name="rc29"/>
            <p:cNvSpPr/>
            <p:nvPr/>
          </p:nvSpPr>
          <p:spPr>
            <a:xfrm>
              <a:off x="2692920" y="4952633"/>
              <a:ext cx="429597" cy="0"/>
            </a:xfrm>
            <a:prstGeom prst="rect">
              <a:avLst/>
            </a:prstGeom>
            <a:solidFill>
              <a:srgbClr val="1CABE2">
                <a:alpha val="100000"/>
              </a:srgbClr>
            </a:solidFill>
          </p:spPr>
          <p:txBody>
            <a:bodyPr/>
            <a:lstStyle/>
            <a:p/>
          </p:txBody>
        </p:sp>
        <p:sp>
          <p:nvSpPr>
            <p:cNvPr id="30" name="rc30"/>
            <p:cNvSpPr/>
            <p:nvPr/>
          </p:nvSpPr>
          <p:spPr>
            <a:xfrm>
              <a:off x="3170251" y="4897581"/>
              <a:ext cx="429597" cy="55051"/>
            </a:xfrm>
            <a:prstGeom prst="rect">
              <a:avLst/>
            </a:prstGeom>
            <a:solidFill>
              <a:srgbClr val="1CABE2">
                <a:alpha val="100000"/>
              </a:srgbClr>
            </a:solidFill>
          </p:spPr>
          <p:txBody>
            <a:bodyPr/>
            <a:lstStyle/>
            <a:p/>
          </p:txBody>
        </p:sp>
        <p:sp>
          <p:nvSpPr>
            <p:cNvPr id="31" name="rc31"/>
            <p:cNvSpPr/>
            <p:nvPr/>
          </p:nvSpPr>
          <p:spPr>
            <a:xfrm>
              <a:off x="3647582" y="4897581"/>
              <a:ext cx="429597" cy="55051"/>
            </a:xfrm>
            <a:prstGeom prst="rect">
              <a:avLst/>
            </a:prstGeom>
            <a:solidFill>
              <a:srgbClr val="1CABE2">
                <a:alpha val="100000"/>
              </a:srgbClr>
            </a:solidFill>
          </p:spPr>
          <p:txBody>
            <a:bodyPr/>
            <a:lstStyle/>
            <a:p/>
          </p:txBody>
        </p:sp>
        <p:sp>
          <p:nvSpPr>
            <p:cNvPr id="32" name="rc32"/>
            <p:cNvSpPr/>
            <p:nvPr/>
          </p:nvSpPr>
          <p:spPr>
            <a:xfrm>
              <a:off x="4124913" y="4952633"/>
              <a:ext cx="429597" cy="0"/>
            </a:xfrm>
            <a:prstGeom prst="rect">
              <a:avLst/>
            </a:prstGeom>
            <a:solidFill>
              <a:srgbClr val="1CABE2">
                <a:alpha val="100000"/>
              </a:srgbClr>
            </a:solidFill>
          </p:spPr>
          <p:txBody>
            <a:bodyPr/>
            <a:lstStyle/>
            <a:p/>
          </p:txBody>
        </p:sp>
        <p:sp>
          <p:nvSpPr>
            <p:cNvPr id="33" name="rc33"/>
            <p:cNvSpPr/>
            <p:nvPr/>
          </p:nvSpPr>
          <p:spPr>
            <a:xfrm>
              <a:off x="4602244" y="4016754"/>
              <a:ext cx="429597" cy="935878"/>
            </a:xfrm>
            <a:prstGeom prst="rect">
              <a:avLst/>
            </a:prstGeom>
            <a:solidFill>
              <a:srgbClr val="1CABE2">
                <a:alpha val="100000"/>
              </a:srgbClr>
            </a:solidFill>
          </p:spPr>
          <p:txBody>
            <a:bodyPr/>
            <a:lstStyle/>
            <a:p/>
          </p:txBody>
        </p:sp>
        <p:sp>
          <p:nvSpPr>
            <p:cNvPr id="34" name="rc34"/>
            <p:cNvSpPr/>
            <p:nvPr/>
          </p:nvSpPr>
          <p:spPr>
            <a:xfrm>
              <a:off x="5079575" y="4952633"/>
              <a:ext cx="429597" cy="0"/>
            </a:xfrm>
            <a:prstGeom prst="rect">
              <a:avLst/>
            </a:prstGeom>
            <a:solidFill>
              <a:srgbClr val="1CABE2">
                <a:alpha val="100000"/>
              </a:srgbClr>
            </a:solidFill>
          </p:spPr>
          <p:txBody>
            <a:bodyPr/>
            <a:lstStyle/>
            <a:p/>
          </p:txBody>
        </p:sp>
        <p:sp>
          <p:nvSpPr>
            <p:cNvPr id="35" name="rc35"/>
            <p:cNvSpPr/>
            <p:nvPr/>
          </p:nvSpPr>
          <p:spPr>
            <a:xfrm>
              <a:off x="5556906" y="4952633"/>
              <a:ext cx="429597" cy="0"/>
            </a:xfrm>
            <a:prstGeom prst="rect">
              <a:avLst/>
            </a:prstGeom>
            <a:solidFill>
              <a:srgbClr val="1CABE2">
                <a:alpha val="100000"/>
              </a:srgbClr>
            </a:solidFill>
          </p:spPr>
          <p:txBody>
            <a:bodyPr/>
            <a:lstStyle/>
            <a:p/>
          </p:txBody>
        </p:sp>
        <p:sp>
          <p:nvSpPr>
            <p:cNvPr id="36" name="rc36"/>
            <p:cNvSpPr/>
            <p:nvPr/>
          </p:nvSpPr>
          <p:spPr>
            <a:xfrm>
              <a:off x="6034237" y="4622322"/>
              <a:ext cx="429597" cy="330310"/>
            </a:xfrm>
            <a:prstGeom prst="rect">
              <a:avLst/>
            </a:prstGeom>
            <a:solidFill>
              <a:srgbClr val="1CABE2">
                <a:alpha val="100000"/>
              </a:srgbClr>
            </a:solidFill>
          </p:spPr>
          <p:txBody>
            <a:bodyPr/>
            <a:lstStyle/>
            <a:p/>
          </p:txBody>
        </p:sp>
        <p:sp>
          <p:nvSpPr>
            <p:cNvPr id="37" name="rc37"/>
            <p:cNvSpPr/>
            <p:nvPr/>
          </p:nvSpPr>
          <p:spPr>
            <a:xfrm>
              <a:off x="6511569" y="4842529"/>
              <a:ext cx="429597" cy="110103"/>
            </a:xfrm>
            <a:prstGeom prst="rect">
              <a:avLst/>
            </a:prstGeom>
            <a:solidFill>
              <a:srgbClr val="1CABE2">
                <a:alpha val="100000"/>
              </a:srgbClr>
            </a:solidFill>
          </p:spPr>
          <p:txBody>
            <a:bodyPr/>
            <a:lstStyle/>
            <a:p/>
          </p:txBody>
        </p:sp>
        <p:sp>
          <p:nvSpPr>
            <p:cNvPr id="38" name="rc38"/>
            <p:cNvSpPr/>
            <p:nvPr/>
          </p:nvSpPr>
          <p:spPr>
            <a:xfrm>
              <a:off x="6988900" y="4952633"/>
              <a:ext cx="429597" cy="0"/>
            </a:xfrm>
            <a:prstGeom prst="rect">
              <a:avLst/>
            </a:prstGeom>
            <a:solidFill>
              <a:srgbClr val="1CABE2">
                <a:alpha val="100000"/>
              </a:srgbClr>
            </a:solidFill>
          </p:spPr>
          <p:txBody>
            <a:bodyPr/>
            <a:lstStyle/>
            <a:p/>
          </p:txBody>
        </p:sp>
        <p:sp>
          <p:nvSpPr>
            <p:cNvPr id="39" name="pl39"/>
            <p:cNvSpPr/>
            <p:nvPr/>
          </p:nvSpPr>
          <p:spPr>
            <a:xfrm>
              <a:off x="998394" y="1864232"/>
              <a:ext cx="6205304" cy="62391"/>
            </a:xfrm>
            <a:custGeom>
              <a:avLst/>
              <a:pathLst>
                <a:path w="6205304" h="62391">
                  <a:moveTo>
                    <a:pt x="0" y="31195"/>
                  </a:moveTo>
                  <a:lnTo>
                    <a:pt x="477331" y="0"/>
                  </a:lnTo>
                  <a:lnTo>
                    <a:pt x="954662" y="0"/>
                  </a:lnTo>
                  <a:lnTo>
                    <a:pt x="1431993" y="0"/>
                  </a:lnTo>
                  <a:lnTo>
                    <a:pt x="1909324" y="0"/>
                  </a:lnTo>
                  <a:lnTo>
                    <a:pt x="2386655" y="0"/>
                  </a:lnTo>
                  <a:lnTo>
                    <a:pt x="2863986" y="0"/>
                  </a:lnTo>
                  <a:lnTo>
                    <a:pt x="3341317" y="0"/>
                  </a:lnTo>
                  <a:lnTo>
                    <a:pt x="3818648" y="31195"/>
                  </a:lnTo>
                  <a:lnTo>
                    <a:pt x="4295979" y="62391"/>
                  </a:lnTo>
                  <a:lnTo>
                    <a:pt x="4773310" y="31195"/>
                  </a:lnTo>
                  <a:lnTo>
                    <a:pt x="5250642" y="0"/>
                  </a:lnTo>
                  <a:lnTo>
                    <a:pt x="5727973" y="0"/>
                  </a:lnTo>
                  <a:lnTo>
                    <a:pt x="6205304" y="0"/>
                  </a:lnTo>
                </a:path>
              </a:pathLst>
            </a:custGeom>
            <a:ln w="27101" cap="flat">
              <a:solidFill>
                <a:srgbClr val="00833D">
                  <a:alpha val="100000"/>
                </a:srgbClr>
              </a:solidFill>
              <a:prstDash val="solid"/>
              <a:round/>
            </a:ln>
          </p:spPr>
          <p:txBody>
            <a:bodyPr/>
            <a:lstStyle/>
            <a:p/>
          </p:txBody>
        </p:sp>
        <p:sp>
          <p:nvSpPr>
            <p:cNvPr id="40" name="pl40"/>
            <p:cNvSpPr/>
            <p:nvPr/>
          </p:nvSpPr>
          <p:spPr>
            <a:xfrm>
              <a:off x="998394" y="1864232"/>
              <a:ext cx="6205304" cy="93587"/>
            </a:xfrm>
            <a:custGeom>
              <a:avLst/>
              <a:pathLst>
                <a:path w="6205304" h="93587">
                  <a:moveTo>
                    <a:pt x="0" y="0"/>
                  </a:moveTo>
                  <a:lnTo>
                    <a:pt x="477331" y="0"/>
                  </a:lnTo>
                  <a:lnTo>
                    <a:pt x="954662" y="62391"/>
                  </a:lnTo>
                  <a:lnTo>
                    <a:pt x="1431993" y="0"/>
                  </a:lnTo>
                  <a:lnTo>
                    <a:pt x="1909324" y="0"/>
                  </a:lnTo>
                  <a:lnTo>
                    <a:pt x="2386655" y="0"/>
                  </a:lnTo>
                  <a:lnTo>
                    <a:pt x="2863986" y="0"/>
                  </a:lnTo>
                  <a:lnTo>
                    <a:pt x="3341317" y="93587"/>
                  </a:lnTo>
                  <a:lnTo>
                    <a:pt x="3818648" y="62391"/>
                  </a:lnTo>
                  <a:lnTo>
                    <a:pt x="4295979" y="31195"/>
                  </a:lnTo>
                  <a:lnTo>
                    <a:pt x="4773310" y="31195"/>
                  </a:lnTo>
                  <a:lnTo>
                    <a:pt x="5250642" y="0"/>
                  </a:lnTo>
                  <a:lnTo>
                    <a:pt x="5727973" y="0"/>
                  </a:lnTo>
                  <a:lnTo>
                    <a:pt x="6205304" y="0"/>
                  </a:lnTo>
                </a:path>
              </a:pathLst>
            </a:custGeom>
            <a:ln w="27101" cap="flat">
              <a:solidFill>
                <a:srgbClr val="002759">
                  <a:alpha val="100000"/>
                </a:srgbClr>
              </a:solidFill>
              <a:prstDash val="solid"/>
              <a:round/>
            </a:ln>
          </p:spPr>
          <p:txBody>
            <a:bodyPr/>
            <a:lstStyle/>
            <a:p/>
          </p:txBody>
        </p:sp>
        <p:sp>
          <p:nvSpPr>
            <p:cNvPr id="41" name="pt41"/>
            <p:cNvSpPr/>
            <p:nvPr/>
          </p:nvSpPr>
          <p:spPr>
            <a:xfrm>
              <a:off x="966793"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444124"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921455"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398786"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876118"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353449"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30780"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308111"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785442"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262773"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740104"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17435"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694766"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72097"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966793"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444124"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921455"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398786"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876118"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353449"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830780"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308111"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785442"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262773"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740104"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17435"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694766"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172097"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96523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144256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191989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239722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287455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3351891" y="476919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5" name="tx75"/>
            <p:cNvSpPr/>
            <p:nvPr/>
          </p:nvSpPr>
          <p:spPr>
            <a:xfrm>
              <a:off x="3829222" y="476919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6" name="tx76"/>
            <p:cNvSpPr/>
            <p:nvPr/>
          </p:nvSpPr>
          <p:spPr>
            <a:xfrm>
              <a:off x="430655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4750724" y="388836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8" name="tx78"/>
            <p:cNvSpPr/>
            <p:nvPr/>
          </p:nvSpPr>
          <p:spPr>
            <a:xfrm>
              <a:off x="526121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573854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6215877" y="449248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81" name="tx81"/>
            <p:cNvSpPr/>
            <p:nvPr/>
          </p:nvSpPr>
          <p:spPr>
            <a:xfrm>
              <a:off x="6693208" y="471414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82" name="tx82"/>
            <p:cNvSpPr/>
            <p:nvPr/>
          </p:nvSpPr>
          <p:spPr>
            <a:xfrm>
              <a:off x="717053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3" name="pl83"/>
            <p:cNvSpPr/>
            <p:nvPr/>
          </p:nvSpPr>
          <p:spPr>
            <a:xfrm>
              <a:off x="7222938" y="1864328"/>
              <a:ext cx="639365" cy="3189"/>
            </a:xfrm>
            <a:custGeom>
              <a:avLst/>
              <a:pathLst>
                <a:path w="639365" h="3189">
                  <a:moveTo>
                    <a:pt x="639365" y="3189"/>
                  </a:moveTo>
                  <a:lnTo>
                    <a:pt x="0" y="0"/>
                  </a:lnTo>
                </a:path>
              </a:pathLst>
            </a:custGeom>
          </p:spPr>
          <p:txBody>
            <a:bodyPr/>
            <a:lstStyle/>
            <a:p/>
          </p:txBody>
        </p:sp>
        <p:sp>
          <p:nvSpPr>
            <p:cNvPr id="84" name="pl84"/>
            <p:cNvSpPr/>
            <p:nvPr/>
          </p:nvSpPr>
          <p:spPr>
            <a:xfrm>
              <a:off x="7218141" y="1869903"/>
              <a:ext cx="644162" cy="252932"/>
            </a:xfrm>
            <a:custGeom>
              <a:avLst/>
              <a:pathLst>
                <a:path w="644162" h="252932">
                  <a:moveTo>
                    <a:pt x="644162" y="252932"/>
                  </a:moveTo>
                  <a:lnTo>
                    <a:pt x="0" y="0"/>
                  </a:lnTo>
                </a:path>
              </a:pathLst>
            </a:custGeom>
          </p:spPr>
          <p:txBody>
            <a:bodyPr/>
            <a:lstStyle/>
            <a:p/>
          </p:txBody>
        </p:sp>
        <p:sp>
          <p:nvSpPr>
            <p:cNvPr id="85" name="pg85"/>
            <p:cNvSpPr/>
            <p:nvPr/>
          </p:nvSpPr>
          <p:spPr>
            <a:xfrm>
              <a:off x="7793724" y="177911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182023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7" name="pg87"/>
            <p:cNvSpPr/>
            <p:nvPr/>
          </p:nvSpPr>
          <p:spPr>
            <a:xfrm>
              <a:off x="7793724" y="204632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08744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9" name="rc89"/>
            <p:cNvSpPr/>
            <p:nvPr/>
          </p:nvSpPr>
          <p:spPr>
            <a:xfrm>
              <a:off x="711996" y="1578789"/>
              <a:ext cx="7923696" cy="3534502"/>
            </a:xfrm>
            <a:prstGeom prst="rect">
              <a:avLst/>
            </a:prstGeom>
            <a:ln w="13550" cap="rnd">
              <a:solidFill>
                <a:srgbClr val="BEBEBE">
                  <a:alpha val="100000"/>
                </a:srgbClr>
              </a:solidFill>
              <a:prstDash val="solid"/>
              <a:round/>
            </a:ln>
          </p:spPr>
          <p:txBody>
            <a:bodyPr/>
            <a:lstStyle/>
            <a:p/>
          </p:txBody>
        </p:sp>
        <p:sp>
          <p:nvSpPr>
            <p:cNvPr id="90" name="tx90"/>
            <p:cNvSpPr/>
            <p:nvPr/>
          </p:nvSpPr>
          <p:spPr>
            <a:xfrm>
              <a:off x="578734"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8103" y="380422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508103" y="27031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508103" y="160215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85617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33347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181083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28816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76549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24282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72015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19748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6748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15215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294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06782"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55375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06147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541005" y="5900002"/>
              <a:ext cx="201456" cy="201456"/>
            </a:xfrm>
            <a:prstGeom prst="rect">
              <a:avLst/>
            </a:prstGeom>
            <a:solidFill>
              <a:srgbClr val="1CABE2">
                <a:alpha val="100000"/>
              </a:srgbClr>
            </a:solidFill>
          </p:spPr>
          <p:txBody>
            <a:bodyPr/>
            <a:lstStyle/>
            <a:p/>
          </p:txBody>
        </p:sp>
        <p:sp>
          <p:nvSpPr>
            <p:cNvPr id="128" name="tx128"/>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1916505" y="1334104"/>
              <a:ext cx="55146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Maldives,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Maldives. In the same year, MCV1 coverage was 99% and MCV2 coverage was 99%.
The number of cases in 2025 was 100% lower than in 2024 (n=2).
The highest number of measles cases was reported in 2020 (n=17). In this year, MCV1 coverage was 98%.
There were measles-containing vaccine supplementary immunization activities/campaigns in 2024.</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Maldives reported no confirmed measles cases, while MCV1 coverage was 99% and MCV2 coverage was 99%.</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339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905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471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055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40122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9688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92541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4846918"/>
              <a:ext cx="3520101" cy="208678"/>
            </a:xfrm>
            <a:custGeom>
              <a:avLst/>
              <a:pathLst>
                <a:path w="3520101" h="208678">
                  <a:moveTo>
                    <a:pt x="0" y="208678"/>
                  </a:moveTo>
                  <a:lnTo>
                    <a:pt x="140804" y="104339"/>
                  </a:lnTo>
                  <a:lnTo>
                    <a:pt x="281608" y="208678"/>
                  </a:lnTo>
                  <a:lnTo>
                    <a:pt x="422412" y="208678"/>
                  </a:lnTo>
                  <a:lnTo>
                    <a:pt x="563216" y="0"/>
                  </a:lnTo>
                  <a:lnTo>
                    <a:pt x="704020" y="104339"/>
                  </a:lnTo>
                  <a:lnTo>
                    <a:pt x="844824" y="208678"/>
                  </a:lnTo>
                  <a:lnTo>
                    <a:pt x="985628" y="104339"/>
                  </a:lnTo>
                  <a:lnTo>
                    <a:pt x="1126432" y="104339"/>
                  </a:lnTo>
                  <a:lnTo>
                    <a:pt x="1267236" y="104339"/>
                  </a:lnTo>
                  <a:lnTo>
                    <a:pt x="1408040" y="104339"/>
                  </a:lnTo>
                  <a:lnTo>
                    <a:pt x="1548844" y="104339"/>
                  </a:lnTo>
                  <a:lnTo>
                    <a:pt x="1689648" y="208678"/>
                  </a:lnTo>
                  <a:lnTo>
                    <a:pt x="1830452" y="208678"/>
                  </a:lnTo>
                  <a:lnTo>
                    <a:pt x="1971256" y="208678"/>
                  </a:lnTo>
                  <a:lnTo>
                    <a:pt x="2112061" y="208678"/>
                  </a:lnTo>
                  <a:lnTo>
                    <a:pt x="2252865" y="104339"/>
                  </a:lnTo>
                  <a:lnTo>
                    <a:pt x="2393669" y="104339"/>
                  </a:lnTo>
                  <a:lnTo>
                    <a:pt x="2534473" y="104339"/>
                  </a:lnTo>
                  <a:lnTo>
                    <a:pt x="2675277" y="208678"/>
                  </a:lnTo>
                  <a:lnTo>
                    <a:pt x="2816081" y="208678"/>
                  </a:lnTo>
                  <a:lnTo>
                    <a:pt x="2956885" y="0"/>
                  </a:lnTo>
                  <a:lnTo>
                    <a:pt x="3097689" y="104339"/>
                  </a:lnTo>
                  <a:lnTo>
                    <a:pt x="3238493" y="104339"/>
                  </a:lnTo>
                  <a:lnTo>
                    <a:pt x="3379297" y="208678"/>
                  </a:lnTo>
                  <a:lnTo>
                    <a:pt x="3520101" y="208678"/>
                  </a:lnTo>
                </a:path>
              </a:pathLst>
            </a:custGeom>
            <a:ln w="27101" cap="flat">
              <a:solidFill>
                <a:srgbClr val="0058AB">
                  <a:alpha val="80000"/>
                </a:srgbClr>
              </a:solidFill>
              <a:prstDash val="solid"/>
              <a:round/>
            </a:ln>
          </p:spPr>
          <p:txBody>
            <a:bodyPr/>
            <a:lstStyle/>
            <a:p/>
          </p:txBody>
        </p:sp>
        <p:sp>
          <p:nvSpPr>
            <p:cNvPr id="20" name="pl20"/>
            <p:cNvSpPr/>
            <p:nvPr/>
          </p:nvSpPr>
          <p:spPr>
            <a:xfrm>
              <a:off x="943464" y="3699185"/>
              <a:ext cx="3520101" cy="939054"/>
            </a:xfrm>
            <a:custGeom>
              <a:avLst/>
              <a:pathLst>
                <a:path w="3520101" h="939054">
                  <a:moveTo>
                    <a:pt x="0" y="0"/>
                  </a:moveTo>
                  <a:lnTo>
                    <a:pt x="140804" y="104339"/>
                  </a:lnTo>
                  <a:lnTo>
                    <a:pt x="281608" y="0"/>
                  </a:lnTo>
                  <a:lnTo>
                    <a:pt x="422412" y="208678"/>
                  </a:lnTo>
                  <a:lnTo>
                    <a:pt x="563216" y="313018"/>
                  </a:lnTo>
                  <a:lnTo>
                    <a:pt x="704020" y="208678"/>
                  </a:lnTo>
                  <a:lnTo>
                    <a:pt x="844824" y="313018"/>
                  </a:lnTo>
                  <a:lnTo>
                    <a:pt x="985628" y="313018"/>
                  </a:lnTo>
                  <a:lnTo>
                    <a:pt x="1126432" y="521696"/>
                  </a:lnTo>
                  <a:lnTo>
                    <a:pt x="1267236" y="626036"/>
                  </a:lnTo>
                  <a:lnTo>
                    <a:pt x="1408040" y="730375"/>
                  </a:lnTo>
                  <a:lnTo>
                    <a:pt x="1548844" y="730375"/>
                  </a:lnTo>
                  <a:lnTo>
                    <a:pt x="1689648" y="730375"/>
                  </a:lnTo>
                  <a:lnTo>
                    <a:pt x="1830452" y="730375"/>
                  </a:lnTo>
                  <a:lnTo>
                    <a:pt x="1971256" y="834714"/>
                  </a:lnTo>
                  <a:lnTo>
                    <a:pt x="2112061" y="834714"/>
                  </a:lnTo>
                  <a:lnTo>
                    <a:pt x="2252865" y="834714"/>
                  </a:lnTo>
                  <a:lnTo>
                    <a:pt x="2393669" y="834714"/>
                  </a:lnTo>
                  <a:lnTo>
                    <a:pt x="2534473" y="939054"/>
                  </a:lnTo>
                  <a:lnTo>
                    <a:pt x="2675277" y="939054"/>
                  </a:lnTo>
                  <a:lnTo>
                    <a:pt x="2816081" y="834714"/>
                  </a:lnTo>
                  <a:lnTo>
                    <a:pt x="2956885" y="730375"/>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21" name="pl21"/>
            <p:cNvSpPr/>
            <p:nvPr/>
          </p:nvSpPr>
          <p:spPr>
            <a:xfrm>
              <a:off x="943464" y="3073149"/>
              <a:ext cx="3520101" cy="1669429"/>
            </a:xfrm>
            <a:custGeom>
              <a:avLst/>
              <a:pathLst>
                <a:path w="3520101" h="1669429">
                  <a:moveTo>
                    <a:pt x="0" y="0"/>
                  </a:moveTo>
                  <a:lnTo>
                    <a:pt x="140804" y="0"/>
                  </a:lnTo>
                  <a:lnTo>
                    <a:pt x="281608" y="0"/>
                  </a:lnTo>
                  <a:lnTo>
                    <a:pt x="422412" y="208678"/>
                  </a:lnTo>
                  <a:lnTo>
                    <a:pt x="563216" y="417357"/>
                  </a:lnTo>
                  <a:lnTo>
                    <a:pt x="704020" y="104339"/>
                  </a:lnTo>
                  <a:lnTo>
                    <a:pt x="844824" y="208678"/>
                  </a:lnTo>
                  <a:lnTo>
                    <a:pt x="985628" y="0"/>
                  </a:lnTo>
                  <a:lnTo>
                    <a:pt x="1126432" y="626036"/>
                  </a:lnTo>
                  <a:lnTo>
                    <a:pt x="1267236" y="730375"/>
                  </a:lnTo>
                  <a:lnTo>
                    <a:pt x="1408040" y="1043393"/>
                  </a:lnTo>
                  <a:lnTo>
                    <a:pt x="1548844" y="1043393"/>
                  </a:lnTo>
                  <a:lnTo>
                    <a:pt x="1689648" y="1043393"/>
                  </a:lnTo>
                  <a:lnTo>
                    <a:pt x="1830452" y="1043393"/>
                  </a:lnTo>
                  <a:lnTo>
                    <a:pt x="1971256" y="1252072"/>
                  </a:lnTo>
                  <a:lnTo>
                    <a:pt x="2112061" y="1460750"/>
                  </a:lnTo>
                  <a:lnTo>
                    <a:pt x="2252865" y="1565090"/>
                  </a:lnTo>
                  <a:lnTo>
                    <a:pt x="2393669" y="1565090"/>
                  </a:lnTo>
                  <a:lnTo>
                    <a:pt x="2534473" y="1565090"/>
                  </a:lnTo>
                  <a:lnTo>
                    <a:pt x="2675277" y="1565090"/>
                  </a:lnTo>
                  <a:lnTo>
                    <a:pt x="2816081" y="1565090"/>
                  </a:lnTo>
                  <a:lnTo>
                    <a:pt x="2956885" y="1565090"/>
                  </a:lnTo>
                  <a:lnTo>
                    <a:pt x="3097689" y="1565090"/>
                  </a:lnTo>
                  <a:lnTo>
                    <a:pt x="3238493" y="1565090"/>
                  </a:lnTo>
                  <a:lnTo>
                    <a:pt x="3379297" y="1669429"/>
                  </a:lnTo>
                  <a:lnTo>
                    <a:pt x="3520101" y="1669429"/>
                  </a:lnTo>
                </a:path>
              </a:pathLst>
            </a:custGeom>
            <a:ln w="27101" cap="flat">
              <a:solidFill>
                <a:srgbClr val="00833D">
                  <a:alpha val="80000"/>
                </a:srgbClr>
              </a:solidFill>
              <a:prstDash val="solid"/>
              <a:round/>
            </a:ln>
          </p:spPr>
          <p:txBody>
            <a:bodyPr/>
            <a:lstStyle/>
            <a:p/>
          </p:txBody>
        </p:sp>
        <p:sp>
          <p:nvSpPr>
            <p:cNvPr id="22" name="pl22"/>
            <p:cNvSpPr/>
            <p:nvPr/>
          </p:nvSpPr>
          <p:spPr>
            <a:xfrm>
              <a:off x="943464" y="4846918"/>
              <a:ext cx="3520101" cy="208678"/>
            </a:xfrm>
            <a:custGeom>
              <a:avLst/>
              <a:pathLst>
                <a:path w="3520101" h="208678">
                  <a:moveTo>
                    <a:pt x="0" y="208678"/>
                  </a:moveTo>
                  <a:lnTo>
                    <a:pt x="140804" y="104339"/>
                  </a:lnTo>
                  <a:lnTo>
                    <a:pt x="281608" y="208678"/>
                  </a:lnTo>
                  <a:lnTo>
                    <a:pt x="422412" y="208678"/>
                  </a:lnTo>
                  <a:lnTo>
                    <a:pt x="563216" y="0"/>
                  </a:lnTo>
                  <a:lnTo>
                    <a:pt x="704020" y="104339"/>
                  </a:lnTo>
                  <a:lnTo>
                    <a:pt x="844824" y="208678"/>
                  </a:lnTo>
                  <a:lnTo>
                    <a:pt x="985628" y="104339"/>
                  </a:lnTo>
                  <a:lnTo>
                    <a:pt x="1126432" y="104339"/>
                  </a:lnTo>
                  <a:lnTo>
                    <a:pt x="1267236" y="104339"/>
                  </a:lnTo>
                  <a:lnTo>
                    <a:pt x="1408040" y="104339"/>
                  </a:lnTo>
                  <a:lnTo>
                    <a:pt x="1548844" y="104339"/>
                  </a:lnTo>
                  <a:lnTo>
                    <a:pt x="1689648" y="208678"/>
                  </a:lnTo>
                  <a:lnTo>
                    <a:pt x="1830452" y="208678"/>
                  </a:lnTo>
                  <a:lnTo>
                    <a:pt x="1971256" y="208678"/>
                  </a:lnTo>
                  <a:lnTo>
                    <a:pt x="2112061" y="208678"/>
                  </a:lnTo>
                  <a:lnTo>
                    <a:pt x="2252865" y="104339"/>
                  </a:lnTo>
                  <a:lnTo>
                    <a:pt x="2393669" y="104339"/>
                  </a:lnTo>
                  <a:lnTo>
                    <a:pt x="2534473" y="104339"/>
                  </a:lnTo>
                  <a:lnTo>
                    <a:pt x="2675277" y="208678"/>
                  </a:lnTo>
                  <a:lnTo>
                    <a:pt x="2816081" y="208678"/>
                  </a:lnTo>
                  <a:lnTo>
                    <a:pt x="2956885" y="0"/>
                  </a:lnTo>
                  <a:lnTo>
                    <a:pt x="3097689" y="104339"/>
                  </a:lnTo>
                  <a:lnTo>
                    <a:pt x="3238493" y="104339"/>
                  </a:lnTo>
                  <a:lnTo>
                    <a:pt x="3379297" y="208678"/>
                  </a:lnTo>
                  <a:lnTo>
                    <a:pt x="3520101" y="208678"/>
                  </a:lnTo>
                </a:path>
              </a:pathLst>
            </a:custGeom>
            <a:ln w="43362" cap="flat">
              <a:solidFill>
                <a:srgbClr val="000000">
                  <a:alpha val="100000"/>
                </a:srgbClr>
              </a:solidFill>
              <a:prstDash val="solid"/>
              <a:round/>
            </a:ln>
          </p:spPr>
          <p:txBody>
            <a:bodyPr/>
            <a:lstStyle/>
            <a:p/>
          </p:txBody>
        </p:sp>
        <p:sp>
          <p:nvSpPr>
            <p:cNvPr id="23" name="pl23"/>
            <p:cNvSpPr/>
            <p:nvPr/>
          </p:nvSpPr>
          <p:spPr>
            <a:xfrm>
              <a:off x="943464" y="4846918"/>
              <a:ext cx="3520101" cy="208678"/>
            </a:xfrm>
            <a:custGeom>
              <a:avLst/>
              <a:pathLst>
                <a:path w="3520101" h="208678">
                  <a:moveTo>
                    <a:pt x="0" y="208678"/>
                  </a:moveTo>
                  <a:lnTo>
                    <a:pt x="140804" y="104339"/>
                  </a:lnTo>
                  <a:lnTo>
                    <a:pt x="281608" y="208678"/>
                  </a:lnTo>
                  <a:lnTo>
                    <a:pt x="422412" y="208678"/>
                  </a:lnTo>
                  <a:lnTo>
                    <a:pt x="563216" y="0"/>
                  </a:lnTo>
                  <a:lnTo>
                    <a:pt x="704020" y="104339"/>
                  </a:lnTo>
                  <a:lnTo>
                    <a:pt x="844824" y="208678"/>
                  </a:lnTo>
                  <a:lnTo>
                    <a:pt x="985628" y="104339"/>
                  </a:lnTo>
                  <a:lnTo>
                    <a:pt x="1126432" y="104339"/>
                  </a:lnTo>
                  <a:lnTo>
                    <a:pt x="1267236" y="104339"/>
                  </a:lnTo>
                  <a:lnTo>
                    <a:pt x="1408040" y="104339"/>
                  </a:lnTo>
                  <a:lnTo>
                    <a:pt x="1548844" y="104339"/>
                  </a:lnTo>
                  <a:lnTo>
                    <a:pt x="1689648" y="208678"/>
                  </a:lnTo>
                  <a:lnTo>
                    <a:pt x="1830452" y="208678"/>
                  </a:lnTo>
                  <a:lnTo>
                    <a:pt x="1971256" y="208678"/>
                  </a:lnTo>
                  <a:lnTo>
                    <a:pt x="2112061" y="208678"/>
                  </a:lnTo>
                  <a:lnTo>
                    <a:pt x="2252865" y="104339"/>
                  </a:lnTo>
                  <a:lnTo>
                    <a:pt x="2393669" y="104339"/>
                  </a:lnTo>
                  <a:lnTo>
                    <a:pt x="2534473" y="104339"/>
                  </a:lnTo>
                  <a:lnTo>
                    <a:pt x="2675277" y="208678"/>
                  </a:lnTo>
                  <a:lnTo>
                    <a:pt x="2816081" y="208678"/>
                  </a:lnTo>
                  <a:lnTo>
                    <a:pt x="2956885" y="0"/>
                  </a:lnTo>
                  <a:lnTo>
                    <a:pt x="3097689" y="104339"/>
                  </a:lnTo>
                  <a:lnTo>
                    <a:pt x="3238493" y="104339"/>
                  </a:lnTo>
                  <a:lnTo>
                    <a:pt x="3379297" y="208678"/>
                  </a:lnTo>
                  <a:lnTo>
                    <a:pt x="3520101" y="208678"/>
                  </a:lnTo>
                </a:path>
              </a:pathLst>
            </a:custGeom>
            <a:ln w="27101" cap="flat">
              <a:solidFill>
                <a:srgbClr val="0058AB">
                  <a:alpha val="100000"/>
                </a:srgbClr>
              </a:solidFill>
              <a:prstDash val="solid"/>
              <a:round/>
            </a:ln>
          </p:spPr>
          <p:txBody>
            <a:bodyPr/>
            <a:lstStyle/>
            <a:p/>
          </p:txBody>
        </p:sp>
        <p:sp>
          <p:nvSpPr>
            <p:cNvPr id="24" name="pl24"/>
            <p:cNvSpPr/>
            <p:nvPr/>
          </p:nvSpPr>
          <p:spPr>
            <a:xfrm>
              <a:off x="767459" y="505559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463823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63823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4" name="pg34"/>
            <p:cNvSpPr/>
            <p:nvPr/>
          </p:nvSpPr>
          <p:spPr>
            <a:xfrm>
              <a:off x="1588995"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9349" y="460173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6" name="pg36"/>
            <p:cNvSpPr/>
            <p:nvPr/>
          </p:nvSpPr>
          <p:spPr>
            <a:xfrm>
              <a:off x="2293016"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460173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2997036"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560252"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64273"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5077"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3855" y="44948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7020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501295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9695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188272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4682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4682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5668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1914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13925" y="6120905"/>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Maldives</a:t>
              </a:r>
            </a:p>
          </p:txBody>
        </p:sp>
        <p:sp>
          <p:nvSpPr>
            <p:cNvPr id="65" name="tx65"/>
            <p:cNvSpPr/>
            <p:nvPr/>
          </p:nvSpPr>
          <p:spPr>
            <a:xfrm>
              <a:off x="272378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486242" y="6119064"/>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5339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4905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4471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055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40122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9688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92541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4846918"/>
              <a:ext cx="3520101" cy="313018"/>
            </a:xfrm>
            <a:custGeom>
              <a:avLst/>
              <a:pathLst>
                <a:path w="3520101" h="313018">
                  <a:moveTo>
                    <a:pt x="0" y="313018"/>
                  </a:moveTo>
                  <a:lnTo>
                    <a:pt x="140804" y="104339"/>
                  </a:lnTo>
                  <a:lnTo>
                    <a:pt x="281608" y="104339"/>
                  </a:lnTo>
                  <a:lnTo>
                    <a:pt x="422412" y="0"/>
                  </a:lnTo>
                  <a:lnTo>
                    <a:pt x="563216" y="104339"/>
                  </a:lnTo>
                  <a:lnTo>
                    <a:pt x="704020" y="0"/>
                  </a:lnTo>
                  <a:lnTo>
                    <a:pt x="844824" y="104339"/>
                  </a:lnTo>
                  <a:lnTo>
                    <a:pt x="985628" y="0"/>
                  </a:lnTo>
                  <a:lnTo>
                    <a:pt x="1126432" y="0"/>
                  </a:lnTo>
                  <a:lnTo>
                    <a:pt x="1267236" y="104339"/>
                  </a:lnTo>
                  <a:lnTo>
                    <a:pt x="1408040" y="208678"/>
                  </a:lnTo>
                  <a:lnTo>
                    <a:pt x="1548844" y="104339"/>
                  </a:lnTo>
                  <a:lnTo>
                    <a:pt x="1689648" y="104339"/>
                  </a:lnTo>
                  <a:lnTo>
                    <a:pt x="1830452" y="208678"/>
                  </a:lnTo>
                  <a:lnTo>
                    <a:pt x="1971256" y="208678"/>
                  </a:lnTo>
                  <a:lnTo>
                    <a:pt x="2112061" y="208678"/>
                  </a:lnTo>
                  <a:lnTo>
                    <a:pt x="2252865" y="208678"/>
                  </a:lnTo>
                  <a:lnTo>
                    <a:pt x="2393669" y="208678"/>
                  </a:lnTo>
                  <a:lnTo>
                    <a:pt x="2534473" y="208678"/>
                  </a:lnTo>
                  <a:lnTo>
                    <a:pt x="2675277" y="313018"/>
                  </a:lnTo>
                  <a:lnTo>
                    <a:pt x="2816081" y="208678"/>
                  </a:lnTo>
                  <a:lnTo>
                    <a:pt x="2956885" y="208678"/>
                  </a:lnTo>
                  <a:lnTo>
                    <a:pt x="3097689" y="104339"/>
                  </a:lnTo>
                  <a:lnTo>
                    <a:pt x="3238493" y="208678"/>
                  </a:lnTo>
                  <a:lnTo>
                    <a:pt x="3379297" y="208678"/>
                  </a:lnTo>
                  <a:lnTo>
                    <a:pt x="3520101" y="208678"/>
                  </a:lnTo>
                </a:path>
              </a:pathLst>
            </a:custGeom>
            <a:ln w="27101" cap="flat">
              <a:solidFill>
                <a:srgbClr val="0058AB">
                  <a:alpha val="80000"/>
                </a:srgbClr>
              </a:solidFill>
              <a:prstDash val="solid"/>
              <a:round/>
            </a:ln>
          </p:spPr>
          <p:txBody>
            <a:bodyPr/>
            <a:lstStyle/>
            <a:p/>
          </p:txBody>
        </p:sp>
        <p:sp>
          <p:nvSpPr>
            <p:cNvPr id="83" name="pl83"/>
            <p:cNvSpPr/>
            <p:nvPr/>
          </p:nvSpPr>
          <p:spPr>
            <a:xfrm>
              <a:off x="5308715" y="3594846"/>
              <a:ext cx="3520101" cy="939054"/>
            </a:xfrm>
            <a:custGeom>
              <a:avLst/>
              <a:pathLst>
                <a:path w="3520101" h="939054">
                  <a:moveTo>
                    <a:pt x="0" y="0"/>
                  </a:moveTo>
                  <a:lnTo>
                    <a:pt x="140804" y="104339"/>
                  </a:lnTo>
                  <a:lnTo>
                    <a:pt x="281608" y="104339"/>
                  </a:lnTo>
                  <a:lnTo>
                    <a:pt x="422412" y="208678"/>
                  </a:lnTo>
                  <a:lnTo>
                    <a:pt x="563216" y="313018"/>
                  </a:lnTo>
                  <a:lnTo>
                    <a:pt x="704020" y="313018"/>
                  </a:lnTo>
                  <a:lnTo>
                    <a:pt x="844824" y="417357"/>
                  </a:lnTo>
                  <a:lnTo>
                    <a:pt x="985628" y="521696"/>
                  </a:lnTo>
                  <a:lnTo>
                    <a:pt x="1126432" y="626036"/>
                  </a:lnTo>
                  <a:lnTo>
                    <a:pt x="1267236" y="730375"/>
                  </a:lnTo>
                  <a:lnTo>
                    <a:pt x="1408040" y="834714"/>
                  </a:lnTo>
                  <a:lnTo>
                    <a:pt x="1548844" y="834714"/>
                  </a:lnTo>
                  <a:lnTo>
                    <a:pt x="1689648" y="834714"/>
                  </a:lnTo>
                  <a:lnTo>
                    <a:pt x="1830452" y="834714"/>
                  </a:lnTo>
                  <a:lnTo>
                    <a:pt x="1971256" y="834714"/>
                  </a:lnTo>
                  <a:lnTo>
                    <a:pt x="2112061" y="939054"/>
                  </a:lnTo>
                  <a:lnTo>
                    <a:pt x="2252865" y="834714"/>
                  </a:lnTo>
                  <a:lnTo>
                    <a:pt x="2393669" y="834714"/>
                  </a:lnTo>
                  <a:lnTo>
                    <a:pt x="2534473" y="939054"/>
                  </a:lnTo>
                  <a:lnTo>
                    <a:pt x="2675277" y="939054"/>
                  </a:lnTo>
                  <a:lnTo>
                    <a:pt x="2816081" y="939054"/>
                  </a:lnTo>
                  <a:lnTo>
                    <a:pt x="2956885" y="834714"/>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84" name="pl84"/>
            <p:cNvSpPr/>
            <p:nvPr/>
          </p:nvSpPr>
          <p:spPr>
            <a:xfrm>
              <a:off x="5308715" y="2551453"/>
              <a:ext cx="3520101" cy="2504144"/>
            </a:xfrm>
            <a:custGeom>
              <a:avLst/>
              <a:pathLst>
                <a:path w="3520101" h="2504144">
                  <a:moveTo>
                    <a:pt x="0" y="104339"/>
                  </a:moveTo>
                  <a:lnTo>
                    <a:pt x="140804" y="208678"/>
                  </a:lnTo>
                  <a:lnTo>
                    <a:pt x="281608" y="0"/>
                  </a:lnTo>
                  <a:lnTo>
                    <a:pt x="422412" y="417357"/>
                  </a:lnTo>
                  <a:lnTo>
                    <a:pt x="563216" y="730375"/>
                  </a:lnTo>
                  <a:lnTo>
                    <a:pt x="704020" y="834714"/>
                  </a:lnTo>
                  <a:lnTo>
                    <a:pt x="844824" y="939054"/>
                  </a:lnTo>
                  <a:lnTo>
                    <a:pt x="985628" y="1043393"/>
                  </a:lnTo>
                  <a:lnTo>
                    <a:pt x="1126432" y="1252072"/>
                  </a:lnTo>
                  <a:lnTo>
                    <a:pt x="1267236" y="1669429"/>
                  </a:lnTo>
                  <a:lnTo>
                    <a:pt x="1408040" y="1773768"/>
                  </a:lnTo>
                  <a:lnTo>
                    <a:pt x="1548844" y="1565090"/>
                  </a:lnTo>
                  <a:lnTo>
                    <a:pt x="1689648" y="1565090"/>
                  </a:lnTo>
                  <a:lnTo>
                    <a:pt x="1830452" y="1565090"/>
                  </a:lnTo>
                  <a:lnTo>
                    <a:pt x="1971256" y="1773768"/>
                  </a:lnTo>
                  <a:lnTo>
                    <a:pt x="2112061" y="2086786"/>
                  </a:lnTo>
                  <a:lnTo>
                    <a:pt x="2252865" y="2086786"/>
                  </a:lnTo>
                  <a:lnTo>
                    <a:pt x="2393669" y="2086786"/>
                  </a:lnTo>
                  <a:lnTo>
                    <a:pt x="2534473" y="2295465"/>
                  </a:lnTo>
                  <a:lnTo>
                    <a:pt x="2675277" y="2295465"/>
                  </a:lnTo>
                  <a:lnTo>
                    <a:pt x="2816081" y="2504144"/>
                  </a:lnTo>
                  <a:lnTo>
                    <a:pt x="2956885" y="2295465"/>
                  </a:lnTo>
                  <a:lnTo>
                    <a:pt x="3097689" y="2191126"/>
                  </a:lnTo>
                  <a:lnTo>
                    <a:pt x="3238493" y="2191126"/>
                  </a:lnTo>
                  <a:lnTo>
                    <a:pt x="3379297" y="2295465"/>
                  </a:lnTo>
                  <a:lnTo>
                    <a:pt x="3520101" y="2295465"/>
                  </a:lnTo>
                </a:path>
              </a:pathLst>
            </a:custGeom>
            <a:ln w="27101" cap="flat">
              <a:solidFill>
                <a:srgbClr val="00833D">
                  <a:alpha val="80000"/>
                </a:srgbClr>
              </a:solidFill>
              <a:prstDash val="solid"/>
              <a:round/>
            </a:ln>
          </p:spPr>
          <p:txBody>
            <a:bodyPr/>
            <a:lstStyle/>
            <a:p/>
          </p:txBody>
        </p:sp>
        <p:sp>
          <p:nvSpPr>
            <p:cNvPr id="85" name="pl85"/>
            <p:cNvSpPr/>
            <p:nvPr/>
          </p:nvSpPr>
          <p:spPr>
            <a:xfrm>
              <a:off x="5308715" y="4846918"/>
              <a:ext cx="3520101" cy="313018"/>
            </a:xfrm>
            <a:custGeom>
              <a:avLst/>
              <a:pathLst>
                <a:path w="3520101" h="313018">
                  <a:moveTo>
                    <a:pt x="0" y="313018"/>
                  </a:moveTo>
                  <a:lnTo>
                    <a:pt x="140804" y="104339"/>
                  </a:lnTo>
                  <a:lnTo>
                    <a:pt x="281608" y="104339"/>
                  </a:lnTo>
                  <a:lnTo>
                    <a:pt x="422412" y="0"/>
                  </a:lnTo>
                  <a:lnTo>
                    <a:pt x="563216" y="104339"/>
                  </a:lnTo>
                  <a:lnTo>
                    <a:pt x="704020" y="0"/>
                  </a:lnTo>
                  <a:lnTo>
                    <a:pt x="844824" y="104339"/>
                  </a:lnTo>
                  <a:lnTo>
                    <a:pt x="985628" y="0"/>
                  </a:lnTo>
                  <a:lnTo>
                    <a:pt x="1126432" y="0"/>
                  </a:lnTo>
                  <a:lnTo>
                    <a:pt x="1267236" y="104339"/>
                  </a:lnTo>
                  <a:lnTo>
                    <a:pt x="1408040" y="208678"/>
                  </a:lnTo>
                  <a:lnTo>
                    <a:pt x="1548844" y="104339"/>
                  </a:lnTo>
                  <a:lnTo>
                    <a:pt x="1689648" y="104339"/>
                  </a:lnTo>
                  <a:lnTo>
                    <a:pt x="1830452" y="208678"/>
                  </a:lnTo>
                  <a:lnTo>
                    <a:pt x="1971256" y="208678"/>
                  </a:lnTo>
                  <a:lnTo>
                    <a:pt x="2112061" y="208678"/>
                  </a:lnTo>
                  <a:lnTo>
                    <a:pt x="2252865" y="208678"/>
                  </a:lnTo>
                  <a:lnTo>
                    <a:pt x="2393669" y="208678"/>
                  </a:lnTo>
                  <a:lnTo>
                    <a:pt x="2534473" y="208678"/>
                  </a:lnTo>
                  <a:lnTo>
                    <a:pt x="2675277" y="313018"/>
                  </a:lnTo>
                  <a:lnTo>
                    <a:pt x="2816081" y="208678"/>
                  </a:lnTo>
                  <a:lnTo>
                    <a:pt x="2956885" y="208678"/>
                  </a:lnTo>
                  <a:lnTo>
                    <a:pt x="3097689" y="104339"/>
                  </a:lnTo>
                  <a:lnTo>
                    <a:pt x="3238493" y="208678"/>
                  </a:lnTo>
                  <a:lnTo>
                    <a:pt x="3379297" y="208678"/>
                  </a:lnTo>
                  <a:lnTo>
                    <a:pt x="3520101" y="208678"/>
                  </a:lnTo>
                </a:path>
              </a:pathLst>
            </a:custGeom>
            <a:ln w="43362" cap="flat">
              <a:solidFill>
                <a:srgbClr val="000000">
                  <a:alpha val="100000"/>
                </a:srgbClr>
              </a:solidFill>
              <a:prstDash val="solid"/>
              <a:round/>
            </a:ln>
          </p:spPr>
          <p:txBody>
            <a:bodyPr/>
            <a:lstStyle/>
            <a:p/>
          </p:txBody>
        </p:sp>
        <p:sp>
          <p:nvSpPr>
            <p:cNvPr id="86" name="pl86"/>
            <p:cNvSpPr/>
            <p:nvPr/>
          </p:nvSpPr>
          <p:spPr>
            <a:xfrm>
              <a:off x="5308715" y="4846918"/>
              <a:ext cx="3520101" cy="313018"/>
            </a:xfrm>
            <a:custGeom>
              <a:avLst/>
              <a:pathLst>
                <a:path w="3520101" h="313018">
                  <a:moveTo>
                    <a:pt x="0" y="313018"/>
                  </a:moveTo>
                  <a:lnTo>
                    <a:pt x="140804" y="104339"/>
                  </a:lnTo>
                  <a:lnTo>
                    <a:pt x="281608" y="104339"/>
                  </a:lnTo>
                  <a:lnTo>
                    <a:pt x="422412" y="0"/>
                  </a:lnTo>
                  <a:lnTo>
                    <a:pt x="563216" y="104339"/>
                  </a:lnTo>
                  <a:lnTo>
                    <a:pt x="704020" y="0"/>
                  </a:lnTo>
                  <a:lnTo>
                    <a:pt x="844824" y="104339"/>
                  </a:lnTo>
                  <a:lnTo>
                    <a:pt x="985628" y="0"/>
                  </a:lnTo>
                  <a:lnTo>
                    <a:pt x="1126432" y="0"/>
                  </a:lnTo>
                  <a:lnTo>
                    <a:pt x="1267236" y="104339"/>
                  </a:lnTo>
                  <a:lnTo>
                    <a:pt x="1408040" y="208678"/>
                  </a:lnTo>
                  <a:lnTo>
                    <a:pt x="1548844" y="104339"/>
                  </a:lnTo>
                  <a:lnTo>
                    <a:pt x="1689648" y="104339"/>
                  </a:lnTo>
                  <a:lnTo>
                    <a:pt x="1830452" y="208678"/>
                  </a:lnTo>
                  <a:lnTo>
                    <a:pt x="1971256" y="208678"/>
                  </a:lnTo>
                  <a:lnTo>
                    <a:pt x="2112061" y="208678"/>
                  </a:lnTo>
                  <a:lnTo>
                    <a:pt x="2252865" y="208678"/>
                  </a:lnTo>
                  <a:lnTo>
                    <a:pt x="2393669" y="208678"/>
                  </a:lnTo>
                  <a:lnTo>
                    <a:pt x="2534473" y="208678"/>
                  </a:lnTo>
                  <a:lnTo>
                    <a:pt x="2675277" y="313018"/>
                  </a:lnTo>
                  <a:lnTo>
                    <a:pt x="2816081" y="208678"/>
                  </a:lnTo>
                  <a:lnTo>
                    <a:pt x="2956885" y="208678"/>
                  </a:lnTo>
                  <a:lnTo>
                    <a:pt x="3097689" y="104339"/>
                  </a:lnTo>
                  <a:lnTo>
                    <a:pt x="3238493" y="208678"/>
                  </a:lnTo>
                  <a:lnTo>
                    <a:pt x="3379297" y="208678"/>
                  </a:lnTo>
                  <a:lnTo>
                    <a:pt x="3520101" y="208678"/>
                  </a:lnTo>
                </a:path>
              </a:pathLst>
            </a:custGeom>
            <a:ln w="27101" cap="flat">
              <a:solidFill>
                <a:srgbClr val="0058AB">
                  <a:alpha val="100000"/>
                </a:srgbClr>
              </a:solidFill>
              <a:prstDash val="solid"/>
              <a:round/>
            </a:ln>
          </p:spPr>
          <p:txBody>
            <a:bodyPr/>
            <a:lstStyle/>
            <a:p/>
          </p:txBody>
        </p:sp>
        <p:sp>
          <p:nvSpPr>
            <p:cNvPr id="87" name="pl87"/>
            <p:cNvSpPr/>
            <p:nvPr/>
          </p:nvSpPr>
          <p:spPr>
            <a:xfrm>
              <a:off x="5132709" y="505559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484691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4533900"/>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84691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33379" y="478035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63733" y="4810409"/>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7" name="pg97"/>
            <p:cNvSpPr/>
            <p:nvPr/>
          </p:nvSpPr>
          <p:spPr>
            <a:xfrm>
              <a:off x="595424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4600" y="44973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9" name="pg99"/>
            <p:cNvSpPr/>
            <p:nvPr/>
          </p:nvSpPr>
          <p:spPr>
            <a:xfrm>
              <a:off x="6658267"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88620"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7362287"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2640"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908657" y="478035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39010" y="4810409"/>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8629524"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9877"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770328"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tx109"/>
            <p:cNvSpPr/>
            <p:nvPr/>
          </p:nvSpPr>
          <p:spPr>
            <a:xfrm>
              <a:off x="8889106" y="43891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8078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5006511" y="501295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9695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188272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1207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1207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2193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8439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79176" y="6120905"/>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Maldives</a:t>
              </a:r>
            </a:p>
          </p:txBody>
        </p:sp>
        <p:sp>
          <p:nvSpPr>
            <p:cNvPr id="128" name="tx128"/>
            <p:cNvSpPr/>
            <p:nvPr/>
          </p:nvSpPr>
          <p:spPr>
            <a:xfrm>
              <a:off x="708903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51493" y="6119064"/>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Maldives DTP drop-out was lower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Maldives, indicating very good retention of children in immunization programmes</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6969"/>
            </a:xfrm>
            <a:custGeom>
              <a:avLst/>
              <a:pathLst>
                <a:path w="2135265" h="16969">
                  <a:moveTo>
                    <a:pt x="0" y="0"/>
                  </a:moveTo>
                  <a:lnTo>
                    <a:pt x="85410" y="8484"/>
                  </a:lnTo>
                  <a:lnTo>
                    <a:pt x="170821" y="0"/>
                  </a:lnTo>
                  <a:lnTo>
                    <a:pt x="256231" y="8484"/>
                  </a:lnTo>
                  <a:lnTo>
                    <a:pt x="341642" y="8484"/>
                  </a:lnTo>
                  <a:lnTo>
                    <a:pt x="427053" y="16969"/>
                  </a:lnTo>
                  <a:lnTo>
                    <a:pt x="512463" y="0"/>
                  </a:lnTo>
                  <a:lnTo>
                    <a:pt x="597874" y="8484"/>
                  </a:lnTo>
                  <a:lnTo>
                    <a:pt x="683284" y="8484"/>
                  </a:lnTo>
                  <a:lnTo>
                    <a:pt x="768695" y="0"/>
                  </a:lnTo>
                  <a:lnTo>
                    <a:pt x="854106" y="16969"/>
                  </a:lnTo>
                  <a:lnTo>
                    <a:pt x="939516" y="8484"/>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144242"/>
            </a:xfrm>
            <a:custGeom>
              <a:avLst/>
              <a:pathLst>
                <a:path w="854106" h="144242">
                  <a:moveTo>
                    <a:pt x="0" y="144242"/>
                  </a:moveTo>
                  <a:lnTo>
                    <a:pt x="85410" y="0"/>
                  </a:lnTo>
                  <a:lnTo>
                    <a:pt x="170821" y="0"/>
                  </a:lnTo>
                  <a:lnTo>
                    <a:pt x="256231" y="0"/>
                  </a:lnTo>
                  <a:lnTo>
                    <a:pt x="341642" y="8484"/>
                  </a:lnTo>
                  <a:lnTo>
                    <a:pt x="427053" y="0"/>
                  </a:lnTo>
                  <a:lnTo>
                    <a:pt x="512463" y="25454"/>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31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6" name="tx86"/>
            <p:cNvSpPr/>
            <p:nvPr/>
          </p:nvSpPr>
          <p:spPr>
            <a:xfrm>
              <a:off x="3223926"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8" name="tx88"/>
            <p:cNvSpPr/>
            <p:nvPr/>
          </p:nvSpPr>
          <p:spPr>
            <a:xfrm>
              <a:off x="3051698"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t108"/>
            <p:cNvSpPr/>
            <p:nvPr/>
          </p:nvSpPr>
          <p:spPr>
            <a:xfrm>
              <a:off x="3173319" y="53834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tx109"/>
            <p:cNvSpPr/>
            <p:nvPr/>
          </p:nvSpPr>
          <p:spPr>
            <a:xfrm>
              <a:off x="3115404" y="5310438"/>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110" name="tx110"/>
            <p:cNvSpPr/>
            <p:nvPr/>
          </p:nvSpPr>
          <p:spPr>
            <a:xfrm>
              <a:off x="3207648" y="5310438"/>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111" name="pl11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2" name="pl11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3" name="pl11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4" name="pl11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5" name="pl11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8" name="pl11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9" name="pl11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0" name="pl12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1" name="pl12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50292" y="1947768"/>
              <a:ext cx="2135265" cy="16969"/>
            </a:xfrm>
            <a:custGeom>
              <a:avLst/>
              <a:pathLst>
                <a:path w="2135265" h="16969">
                  <a:moveTo>
                    <a:pt x="0" y="8484"/>
                  </a:moveTo>
                  <a:lnTo>
                    <a:pt x="85410" y="0"/>
                  </a:lnTo>
                  <a:lnTo>
                    <a:pt x="170821" y="8484"/>
                  </a:lnTo>
                  <a:lnTo>
                    <a:pt x="256231" y="8484"/>
                  </a:lnTo>
                  <a:lnTo>
                    <a:pt x="341642" y="8484"/>
                  </a:lnTo>
                  <a:lnTo>
                    <a:pt x="427053" y="0"/>
                  </a:lnTo>
                  <a:lnTo>
                    <a:pt x="512463" y="8484"/>
                  </a:lnTo>
                  <a:lnTo>
                    <a:pt x="597874" y="0"/>
                  </a:lnTo>
                  <a:lnTo>
                    <a:pt x="683284" y="0"/>
                  </a:lnTo>
                  <a:lnTo>
                    <a:pt x="768695" y="0"/>
                  </a:lnTo>
                  <a:lnTo>
                    <a:pt x="854106" y="16969"/>
                  </a:lnTo>
                  <a:lnTo>
                    <a:pt x="939516" y="16969"/>
                  </a:lnTo>
                  <a:lnTo>
                    <a:pt x="1024927" y="0"/>
                  </a:lnTo>
                  <a:lnTo>
                    <a:pt x="1110337" y="0"/>
                  </a:lnTo>
                  <a:lnTo>
                    <a:pt x="1195748" y="0"/>
                  </a:lnTo>
                  <a:lnTo>
                    <a:pt x="1281159" y="0"/>
                  </a:lnTo>
                  <a:lnTo>
                    <a:pt x="1366569" y="0"/>
                  </a:lnTo>
                  <a:lnTo>
                    <a:pt x="1451980" y="0"/>
                  </a:lnTo>
                  <a:lnTo>
                    <a:pt x="1537390" y="0"/>
                  </a:lnTo>
                  <a:lnTo>
                    <a:pt x="1622801" y="8484"/>
                  </a:lnTo>
                  <a:lnTo>
                    <a:pt x="1708212" y="8484"/>
                  </a:lnTo>
                  <a:lnTo>
                    <a:pt x="1793622" y="16969"/>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31" name="pt131"/>
            <p:cNvSpPr/>
            <p:nvPr/>
          </p:nvSpPr>
          <p:spPr>
            <a:xfrm>
              <a:off x="383224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00306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08847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1738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68634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77175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45504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54045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62586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tx157"/>
            <p:cNvSpPr/>
            <p:nvPr/>
          </p:nvSpPr>
          <p:spPr>
            <a:xfrm>
              <a:off x="3698362"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8" name="tx158"/>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9" name="tx159"/>
            <p:cNvSpPr/>
            <p:nvPr/>
          </p:nvSpPr>
          <p:spPr>
            <a:xfrm>
              <a:off x="5418832"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0" name="tx160"/>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1" name="pl16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3" name="pl16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4" name="pl16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5" name="pl16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9" name="pl16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0" name="pl17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1" name="pl17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3850292" y="3258884"/>
              <a:ext cx="2135265" cy="25454"/>
            </a:xfrm>
            <a:custGeom>
              <a:avLst/>
              <a:pathLst>
                <a:path w="2135265" h="25454">
                  <a:moveTo>
                    <a:pt x="0" y="0"/>
                  </a:moveTo>
                  <a:lnTo>
                    <a:pt x="85410" y="8484"/>
                  </a:lnTo>
                  <a:lnTo>
                    <a:pt x="170821" y="16969"/>
                  </a:lnTo>
                  <a:lnTo>
                    <a:pt x="256231" y="25454"/>
                  </a:lnTo>
                  <a:lnTo>
                    <a:pt x="341642" y="16969"/>
                  </a:lnTo>
                  <a:lnTo>
                    <a:pt x="427053" y="16969"/>
                  </a:lnTo>
                  <a:lnTo>
                    <a:pt x="512463" y="16969"/>
                  </a:lnTo>
                  <a:lnTo>
                    <a:pt x="597874" y="16969"/>
                  </a:lnTo>
                  <a:lnTo>
                    <a:pt x="683284" y="16969"/>
                  </a:lnTo>
                  <a:lnTo>
                    <a:pt x="768695" y="8484"/>
                  </a:lnTo>
                  <a:lnTo>
                    <a:pt x="854106" y="16969"/>
                  </a:lnTo>
                  <a:lnTo>
                    <a:pt x="939516" y="25454"/>
                  </a:lnTo>
                  <a:lnTo>
                    <a:pt x="1024927" y="8484"/>
                  </a:lnTo>
                  <a:lnTo>
                    <a:pt x="1110337" y="0"/>
                  </a:lnTo>
                  <a:lnTo>
                    <a:pt x="1195748" y="0"/>
                  </a:lnTo>
                  <a:lnTo>
                    <a:pt x="1281159" y="0"/>
                  </a:lnTo>
                  <a:lnTo>
                    <a:pt x="1366569" y="0"/>
                  </a:lnTo>
                  <a:lnTo>
                    <a:pt x="1451980" y="0"/>
                  </a:lnTo>
                  <a:lnTo>
                    <a:pt x="1537390" y="0"/>
                  </a:lnTo>
                  <a:lnTo>
                    <a:pt x="1622801" y="0"/>
                  </a:lnTo>
                  <a:lnTo>
                    <a:pt x="1708212" y="8484"/>
                  </a:lnTo>
                  <a:lnTo>
                    <a:pt x="1793622" y="16969"/>
                  </a:lnTo>
                  <a:lnTo>
                    <a:pt x="1879033" y="8484"/>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81" name="pt181"/>
            <p:cNvSpPr/>
            <p:nvPr/>
          </p:nvSpPr>
          <p:spPr>
            <a:xfrm>
              <a:off x="383224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391765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00306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08847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17388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25929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34470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43011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51552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60093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68634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77175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85716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19881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36963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54045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62586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71127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79668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88209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96750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tx207"/>
            <p:cNvSpPr/>
            <p:nvPr/>
          </p:nvSpPr>
          <p:spPr>
            <a:xfrm>
              <a:off x="3698362"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08" name="tx208"/>
            <p:cNvSpPr/>
            <p:nvPr/>
          </p:nvSpPr>
          <p:spPr>
            <a:xfrm>
              <a:off x="601811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09" name="tx209"/>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0" name="tx210"/>
            <p:cNvSpPr/>
            <p:nvPr/>
          </p:nvSpPr>
          <p:spPr>
            <a:xfrm>
              <a:off x="584588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1" name="pl21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4" name="pl21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5" name="pl21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8" name="pl21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9" name="pl21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0" name="pl22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6644479" y="1947768"/>
              <a:ext cx="2135265" cy="33939"/>
            </a:xfrm>
            <a:custGeom>
              <a:avLst/>
              <a:pathLst>
                <a:path w="2135265" h="33939">
                  <a:moveTo>
                    <a:pt x="0" y="8484"/>
                  </a:moveTo>
                  <a:lnTo>
                    <a:pt x="85410" y="8484"/>
                  </a:lnTo>
                  <a:lnTo>
                    <a:pt x="170821" y="8484"/>
                  </a:lnTo>
                  <a:lnTo>
                    <a:pt x="256231" y="8484"/>
                  </a:lnTo>
                  <a:lnTo>
                    <a:pt x="341642" y="25454"/>
                  </a:lnTo>
                  <a:lnTo>
                    <a:pt x="427053" y="8484"/>
                  </a:lnTo>
                  <a:lnTo>
                    <a:pt x="512463" y="8484"/>
                  </a:lnTo>
                  <a:lnTo>
                    <a:pt x="597874" y="8484"/>
                  </a:lnTo>
                  <a:lnTo>
                    <a:pt x="683284" y="8484"/>
                  </a:lnTo>
                  <a:lnTo>
                    <a:pt x="768695" y="8484"/>
                  </a:lnTo>
                  <a:lnTo>
                    <a:pt x="854106" y="25454"/>
                  </a:lnTo>
                  <a:lnTo>
                    <a:pt x="939516" y="25454"/>
                  </a:lnTo>
                  <a:lnTo>
                    <a:pt x="1024927" y="0"/>
                  </a:lnTo>
                  <a:lnTo>
                    <a:pt x="1110337" y="0"/>
                  </a:lnTo>
                  <a:lnTo>
                    <a:pt x="1195748" y="0"/>
                  </a:lnTo>
                  <a:lnTo>
                    <a:pt x="1281159" y="0"/>
                  </a:lnTo>
                  <a:lnTo>
                    <a:pt x="1366569" y="8484"/>
                  </a:lnTo>
                  <a:lnTo>
                    <a:pt x="1451980" y="8484"/>
                  </a:lnTo>
                  <a:lnTo>
                    <a:pt x="1537390" y="8484"/>
                  </a:lnTo>
                  <a:lnTo>
                    <a:pt x="1622801" y="8484"/>
                  </a:lnTo>
                  <a:lnTo>
                    <a:pt x="1708212" y="8484"/>
                  </a:lnTo>
                  <a:lnTo>
                    <a:pt x="1793622" y="33939"/>
                  </a:lnTo>
                  <a:lnTo>
                    <a:pt x="1879033" y="8484"/>
                  </a:lnTo>
                  <a:lnTo>
                    <a:pt x="1964443" y="8484"/>
                  </a:lnTo>
                  <a:lnTo>
                    <a:pt x="2049854" y="0"/>
                  </a:lnTo>
                  <a:lnTo>
                    <a:pt x="2135265" y="0"/>
                  </a:lnTo>
                </a:path>
              </a:pathLst>
            </a:custGeom>
            <a:ln w="27101" cap="flat">
              <a:solidFill>
                <a:srgbClr val="1CABE2">
                  <a:alpha val="100000"/>
                </a:srgbClr>
              </a:solidFill>
              <a:prstDash val="solid"/>
              <a:round/>
            </a:ln>
          </p:spPr>
          <p:txBody>
            <a:bodyPr/>
            <a:lstStyle/>
            <a:p/>
          </p:txBody>
        </p:sp>
        <p:sp>
          <p:nvSpPr>
            <p:cNvPr id="231" name="pt231"/>
            <p:cNvSpPr/>
            <p:nvPr/>
          </p:nvSpPr>
          <p:spPr>
            <a:xfrm>
              <a:off x="66264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671183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679724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68826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696807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70534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713889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72243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730971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39512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48053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56594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6513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7367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9075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99299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807840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816381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824923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833464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42005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50546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59087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6762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76169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tx257"/>
            <p:cNvSpPr/>
            <p:nvPr/>
          </p:nvSpPr>
          <p:spPr>
            <a:xfrm>
              <a:off x="6492549"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8" name="tx258"/>
            <p:cNvSpPr/>
            <p:nvPr/>
          </p:nvSpPr>
          <p:spPr>
            <a:xfrm>
              <a:off x="8812300"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9" name="tx259"/>
            <p:cNvSpPr/>
            <p:nvPr/>
          </p:nvSpPr>
          <p:spPr>
            <a:xfrm>
              <a:off x="8213020"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0" name="tx260"/>
            <p:cNvSpPr/>
            <p:nvPr/>
          </p:nvSpPr>
          <p:spPr>
            <a:xfrm>
              <a:off x="8640073"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1" name="pl26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2" name="pl26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3" name="pl26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4" name="pl26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8" name="pl26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9" name="pl26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0" name="pl27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242353" y="3258884"/>
              <a:ext cx="1537390" cy="364847"/>
            </a:xfrm>
            <a:custGeom>
              <a:avLst/>
              <a:pathLst>
                <a:path w="1537390" h="364847">
                  <a:moveTo>
                    <a:pt x="0" y="364847"/>
                  </a:moveTo>
                  <a:lnTo>
                    <a:pt x="85410" y="195151"/>
                  </a:lnTo>
                  <a:lnTo>
                    <a:pt x="170821" y="25454"/>
                  </a:lnTo>
                  <a:lnTo>
                    <a:pt x="256231" y="25454"/>
                  </a:lnTo>
                  <a:lnTo>
                    <a:pt x="341642" y="25454"/>
                  </a:lnTo>
                  <a:lnTo>
                    <a:pt x="427053" y="0"/>
                  </a:lnTo>
                  <a:lnTo>
                    <a:pt x="512463" y="0"/>
                  </a:lnTo>
                  <a:lnTo>
                    <a:pt x="597874" y="16969"/>
                  </a:lnTo>
                  <a:lnTo>
                    <a:pt x="683284" y="0"/>
                  </a:lnTo>
                  <a:lnTo>
                    <a:pt x="768695" y="0"/>
                  </a:lnTo>
                  <a:lnTo>
                    <a:pt x="854106" y="0"/>
                  </a:lnTo>
                  <a:lnTo>
                    <a:pt x="939516" y="0"/>
                  </a:lnTo>
                  <a:lnTo>
                    <a:pt x="1024927" y="25454"/>
                  </a:lnTo>
                  <a:lnTo>
                    <a:pt x="1110337" y="16969"/>
                  </a:lnTo>
                  <a:lnTo>
                    <a:pt x="1195748" y="8484"/>
                  </a:lnTo>
                  <a:lnTo>
                    <a:pt x="1281159" y="8484"/>
                  </a:lnTo>
                  <a:lnTo>
                    <a:pt x="1366569" y="0"/>
                  </a:lnTo>
                  <a:lnTo>
                    <a:pt x="1451980" y="0"/>
                  </a:lnTo>
                  <a:lnTo>
                    <a:pt x="1537390" y="0"/>
                  </a:lnTo>
                </a:path>
              </a:pathLst>
            </a:custGeom>
            <a:ln w="27101" cap="flat">
              <a:solidFill>
                <a:srgbClr val="1CABE2">
                  <a:alpha val="100000"/>
                </a:srgbClr>
              </a:solidFill>
              <a:prstDash val="solid"/>
              <a:round/>
            </a:ln>
          </p:spPr>
          <p:txBody>
            <a:bodyPr/>
            <a:lstStyle/>
            <a:p/>
          </p:txBody>
        </p:sp>
        <p:sp>
          <p:nvSpPr>
            <p:cNvPr id="281" name="pt281"/>
            <p:cNvSpPr/>
            <p:nvPr/>
          </p:nvSpPr>
          <p:spPr>
            <a:xfrm>
              <a:off x="7224302"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7309713"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739512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748053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756594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76513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77367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782217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9075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9929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80784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81638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824923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833464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42005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50546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59087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6762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76169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tx300"/>
            <p:cNvSpPr/>
            <p:nvPr/>
          </p:nvSpPr>
          <p:spPr>
            <a:xfrm>
              <a:off x="7090423" y="353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301" name="tx301"/>
            <p:cNvSpPr/>
            <p:nvPr/>
          </p:nvSpPr>
          <p:spPr>
            <a:xfrm>
              <a:off x="8812300"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02" name="tx302"/>
            <p:cNvSpPr/>
            <p:nvPr/>
          </p:nvSpPr>
          <p:spPr>
            <a:xfrm>
              <a:off x="8213020"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303" name="tx303"/>
            <p:cNvSpPr/>
            <p:nvPr/>
          </p:nvSpPr>
          <p:spPr>
            <a:xfrm>
              <a:off x="8640073"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04" name="tx30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5" name="tx30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06" name="tx30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07" name="tx30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08" name="tx30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09" name="tx30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0" name="tx31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1" name="tx31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2" name="tx31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3" name="tx31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4" name="tx31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5" name="tx31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6" name="tx31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7" name="tx31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8" name="tx318"/>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9" name="tx319"/>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0" name="tx320"/>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1" name="tx321"/>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2" name="tx322"/>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3" name="tx323"/>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4" name="tx324"/>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5" name="tx32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6" name="tx32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7" name="tx32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8" name="tx32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9" name="tx32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0" name="tx33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1" name="tx33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2" name="tx33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3" name="tx33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4" name="tx33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5" name="tx33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6" name="tx33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7" name="tx33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8" name="tx33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9" name="tx33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0" name="tx34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1" name="tx34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2" name="tx34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3" name="tx34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4" name="tx34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5" name="tx34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6" name="tx34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7" name="tx34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8" name="tx34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9" name="tx34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0" name="tx35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1" name="pt35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3" name="tx35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4" name="tx35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5" name="tx355"/>
            <p:cNvSpPr/>
            <p:nvPr/>
          </p:nvSpPr>
          <p:spPr>
            <a:xfrm>
              <a:off x="2345943" y="1330710"/>
              <a:ext cx="51439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Maldives, 2000-2025</a:t>
              </a:r>
            </a:p>
          </p:txBody>
        </p:sp>
        <p:sp>
          <p:nvSpPr>
            <p:cNvPr id="356" name="tx35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57" name="tx35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(1%), followed by BCG, DTP1, DTP3, IPV1, MCV1, and MCV2 (99%).
Compared to 2019, coverage of 2 vaccines remained constant (BCG and MCV1) and 4 vaccines increased (DTP1, DTP3, IPV1 and MCV2).
Compared to 2024, coverage of 6 vaccines remained constant (BCG, DTP1, DTP3, IPV1, MCV1 and MCV2).</a:t>
            </a:r>
          </a:p>
        </p:txBody>
      </p:sp>
      <p:sp>
        <p:nvSpPr>
          <p:cNvPr id="3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Maldives had its lowest coverage in ROTAC (1%), while most other routine vaccines clustered around 99%; 4 antigens increased since 2019, and 6 antigens remained constant since 2024.</a:t>
            </a:r>
          </a:p>
        </p:txBody>
      </p:sp>
      <p:grpSp xmlns:pic="http://schemas.openxmlformats.org/drawingml/2006/picture">
        <p:nvGrpSpPr>
          <p:cNvPr id="360" name=""/>
          <p:cNvGrpSpPr/>
          <p:nvPr/>
        </p:nvGrpSpPr>
        <p:grpSpPr>
          <a:xfrm>
            <a:off x="292608" y="1097280"/>
            <a:ext cx="8595360" cy="28575"/>
            <a:chOff x="292608" y="1097280"/>
            <a:chExt cx="8595360" cy="28575"/>
          </a:xfrm>
        </p:grpSpPr>
        <p:sp>
          <p:nvSpPr>
            <p:cNvPr id="36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89798"/>
            </a:xfrm>
            <a:custGeom>
              <a:avLst/>
              <a:pathLst>
                <a:path w="6518190" h="189798">
                  <a:moveTo>
                    <a:pt x="0" y="47449"/>
                  </a:moveTo>
                  <a:lnTo>
                    <a:pt x="260727" y="47449"/>
                  </a:lnTo>
                  <a:lnTo>
                    <a:pt x="521455" y="47449"/>
                  </a:lnTo>
                  <a:lnTo>
                    <a:pt x="782182" y="47449"/>
                  </a:lnTo>
                  <a:lnTo>
                    <a:pt x="1042910" y="142348"/>
                  </a:lnTo>
                  <a:lnTo>
                    <a:pt x="1303638" y="47449"/>
                  </a:lnTo>
                  <a:lnTo>
                    <a:pt x="1564365" y="47449"/>
                  </a:lnTo>
                  <a:lnTo>
                    <a:pt x="1825093" y="47449"/>
                  </a:lnTo>
                  <a:lnTo>
                    <a:pt x="2085820" y="47449"/>
                  </a:lnTo>
                  <a:lnTo>
                    <a:pt x="2346548" y="47449"/>
                  </a:lnTo>
                  <a:lnTo>
                    <a:pt x="2607276" y="142348"/>
                  </a:lnTo>
                  <a:lnTo>
                    <a:pt x="2868003" y="142348"/>
                  </a:lnTo>
                  <a:lnTo>
                    <a:pt x="3128731" y="0"/>
                  </a:lnTo>
                  <a:lnTo>
                    <a:pt x="3389458" y="0"/>
                  </a:lnTo>
                  <a:lnTo>
                    <a:pt x="3650186" y="0"/>
                  </a:lnTo>
                  <a:lnTo>
                    <a:pt x="3910914" y="0"/>
                  </a:lnTo>
                  <a:lnTo>
                    <a:pt x="4171641" y="47449"/>
                  </a:lnTo>
                  <a:lnTo>
                    <a:pt x="4432369" y="47449"/>
                  </a:lnTo>
                  <a:lnTo>
                    <a:pt x="4693096" y="47449"/>
                  </a:lnTo>
                  <a:lnTo>
                    <a:pt x="4953824" y="47449"/>
                  </a:lnTo>
                  <a:lnTo>
                    <a:pt x="5214552" y="47449"/>
                  </a:lnTo>
                  <a:lnTo>
                    <a:pt x="5475279" y="189798"/>
                  </a:lnTo>
                  <a:lnTo>
                    <a:pt x="5736007" y="47449"/>
                  </a:lnTo>
                  <a:lnTo>
                    <a:pt x="5996734" y="47449"/>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89798"/>
            </a:xfrm>
            <a:custGeom>
              <a:avLst/>
              <a:pathLst>
                <a:path w="6518190" h="189798">
                  <a:moveTo>
                    <a:pt x="0" y="142348"/>
                  </a:moveTo>
                  <a:lnTo>
                    <a:pt x="260727" y="47449"/>
                  </a:lnTo>
                  <a:lnTo>
                    <a:pt x="521455" y="47449"/>
                  </a:lnTo>
                  <a:lnTo>
                    <a:pt x="782182" y="47449"/>
                  </a:lnTo>
                  <a:lnTo>
                    <a:pt x="1042910" y="94899"/>
                  </a:lnTo>
                  <a:lnTo>
                    <a:pt x="1303638" y="47449"/>
                  </a:lnTo>
                  <a:lnTo>
                    <a:pt x="1564365" y="47449"/>
                  </a:lnTo>
                  <a:lnTo>
                    <a:pt x="1825093" y="47449"/>
                  </a:lnTo>
                  <a:lnTo>
                    <a:pt x="2085820" y="47449"/>
                  </a:lnTo>
                  <a:lnTo>
                    <a:pt x="2346548" y="47449"/>
                  </a:lnTo>
                  <a:lnTo>
                    <a:pt x="2607276" y="94899"/>
                  </a:lnTo>
                  <a:lnTo>
                    <a:pt x="2868003" y="142348"/>
                  </a:lnTo>
                  <a:lnTo>
                    <a:pt x="3128731" y="0"/>
                  </a:lnTo>
                  <a:lnTo>
                    <a:pt x="3389458" y="0"/>
                  </a:lnTo>
                  <a:lnTo>
                    <a:pt x="3650186" y="0"/>
                  </a:lnTo>
                  <a:lnTo>
                    <a:pt x="3910914" y="0"/>
                  </a:lnTo>
                  <a:lnTo>
                    <a:pt x="4171641" y="47449"/>
                  </a:lnTo>
                  <a:lnTo>
                    <a:pt x="4432369" y="47449"/>
                  </a:lnTo>
                  <a:lnTo>
                    <a:pt x="4693096" y="47449"/>
                  </a:lnTo>
                  <a:lnTo>
                    <a:pt x="4953824" y="47449"/>
                  </a:lnTo>
                  <a:lnTo>
                    <a:pt x="5214552" y="47449"/>
                  </a:lnTo>
                  <a:lnTo>
                    <a:pt x="5475279" y="189798"/>
                  </a:lnTo>
                  <a:lnTo>
                    <a:pt x="5736007" y="47449"/>
                  </a:lnTo>
                  <a:lnTo>
                    <a:pt x="5996734" y="47449"/>
                  </a:lnTo>
                  <a:lnTo>
                    <a:pt x="6257462" y="0"/>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4524714" y="930799"/>
              <a:ext cx="3128731" cy="1945434"/>
            </a:xfrm>
            <a:custGeom>
              <a:avLst/>
              <a:pathLst>
                <a:path w="3128731" h="1945434">
                  <a:moveTo>
                    <a:pt x="0" y="1945434"/>
                  </a:moveTo>
                  <a:lnTo>
                    <a:pt x="260727" y="0"/>
                  </a:lnTo>
                  <a:lnTo>
                    <a:pt x="521455" y="0"/>
                  </a:lnTo>
                  <a:lnTo>
                    <a:pt x="782182" y="47449"/>
                  </a:lnTo>
                  <a:lnTo>
                    <a:pt x="1042910" y="47449"/>
                  </a:lnTo>
                  <a:lnTo>
                    <a:pt x="1303638" y="47449"/>
                  </a:lnTo>
                  <a:lnTo>
                    <a:pt x="1564365" y="47449"/>
                  </a:lnTo>
                  <a:lnTo>
                    <a:pt x="1825093" y="47449"/>
                  </a:lnTo>
                  <a:lnTo>
                    <a:pt x="2085820" y="189798"/>
                  </a:lnTo>
                  <a:lnTo>
                    <a:pt x="2346548" y="47449"/>
                  </a:lnTo>
                  <a:lnTo>
                    <a:pt x="2607276" y="47449"/>
                  </a:lnTo>
                  <a:lnTo>
                    <a:pt x="2868003" y="0"/>
                  </a:lnTo>
                  <a:lnTo>
                    <a:pt x="3128731" y="0"/>
                  </a:lnTo>
                </a:path>
              </a:pathLst>
            </a:custGeom>
            <a:ln w="27101" cap="flat">
              <a:solidFill>
                <a:srgbClr val="EE00EE">
                  <a:alpha val="100000"/>
                </a:srgbClr>
              </a:solidFill>
              <a:prstDash val="solid"/>
              <a:round/>
            </a:ln>
          </p:spPr>
          <p:txBody>
            <a:bodyPr/>
            <a:lstStyle/>
            <a:p/>
          </p:txBody>
        </p:sp>
        <p:sp>
          <p:nvSpPr>
            <p:cNvPr id="41" name="pl41"/>
            <p:cNvSpPr/>
            <p:nvPr/>
          </p:nvSpPr>
          <p:spPr>
            <a:xfrm>
              <a:off x="6349807" y="1642543"/>
              <a:ext cx="1303638" cy="2087782"/>
            </a:xfrm>
            <a:custGeom>
              <a:avLst/>
              <a:pathLst>
                <a:path w="1303638" h="2087782">
                  <a:moveTo>
                    <a:pt x="0" y="854093"/>
                  </a:moveTo>
                  <a:lnTo>
                    <a:pt x="260727" y="2087782"/>
                  </a:lnTo>
                  <a:lnTo>
                    <a:pt x="521455" y="1613286"/>
                  </a:lnTo>
                  <a:lnTo>
                    <a:pt x="782182" y="1043891"/>
                  </a:lnTo>
                  <a:lnTo>
                    <a:pt x="1042910" y="1376038"/>
                  </a:lnTo>
                  <a:lnTo>
                    <a:pt x="1303638"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806643"/>
            </a:xfrm>
            <a:custGeom>
              <a:avLst/>
              <a:pathLst>
                <a:path w="2607276" h="806643">
                  <a:moveTo>
                    <a:pt x="0" y="806643"/>
                  </a:moveTo>
                  <a:lnTo>
                    <a:pt x="260727" y="0"/>
                  </a:lnTo>
                  <a:lnTo>
                    <a:pt x="521455" y="0"/>
                  </a:lnTo>
                  <a:lnTo>
                    <a:pt x="782182" y="0"/>
                  </a:lnTo>
                  <a:lnTo>
                    <a:pt x="1042910" y="47449"/>
                  </a:lnTo>
                  <a:lnTo>
                    <a:pt x="1303638" y="0"/>
                  </a:lnTo>
                  <a:lnTo>
                    <a:pt x="1564365" y="142348"/>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142348"/>
            </a:xfrm>
            <a:custGeom>
              <a:avLst/>
              <a:pathLst>
                <a:path w="6518190" h="142348">
                  <a:moveTo>
                    <a:pt x="0" y="0"/>
                  </a:moveTo>
                  <a:lnTo>
                    <a:pt x="260727" y="47449"/>
                  </a:lnTo>
                  <a:lnTo>
                    <a:pt x="521455" y="94899"/>
                  </a:lnTo>
                  <a:lnTo>
                    <a:pt x="782182" y="142348"/>
                  </a:lnTo>
                  <a:lnTo>
                    <a:pt x="1042910" y="94899"/>
                  </a:lnTo>
                  <a:lnTo>
                    <a:pt x="1303638" y="94899"/>
                  </a:lnTo>
                  <a:lnTo>
                    <a:pt x="1564365" y="94899"/>
                  </a:lnTo>
                  <a:lnTo>
                    <a:pt x="1825093" y="94899"/>
                  </a:lnTo>
                  <a:lnTo>
                    <a:pt x="2085820" y="94899"/>
                  </a:lnTo>
                  <a:lnTo>
                    <a:pt x="2346548" y="47449"/>
                  </a:lnTo>
                  <a:lnTo>
                    <a:pt x="2607276" y="94899"/>
                  </a:lnTo>
                  <a:lnTo>
                    <a:pt x="2868003" y="142348"/>
                  </a:lnTo>
                  <a:lnTo>
                    <a:pt x="3128731" y="47449"/>
                  </a:lnTo>
                  <a:lnTo>
                    <a:pt x="3389458" y="0"/>
                  </a:lnTo>
                  <a:lnTo>
                    <a:pt x="3650186" y="0"/>
                  </a:lnTo>
                  <a:lnTo>
                    <a:pt x="3910914" y="0"/>
                  </a:lnTo>
                  <a:lnTo>
                    <a:pt x="4171641" y="0"/>
                  </a:lnTo>
                  <a:lnTo>
                    <a:pt x="4432369" y="0"/>
                  </a:lnTo>
                  <a:lnTo>
                    <a:pt x="4693096" y="0"/>
                  </a:lnTo>
                  <a:lnTo>
                    <a:pt x="4953824" y="0"/>
                  </a:lnTo>
                  <a:lnTo>
                    <a:pt x="5214552" y="47449"/>
                  </a:lnTo>
                  <a:lnTo>
                    <a:pt x="5475279" y="94899"/>
                  </a:lnTo>
                  <a:lnTo>
                    <a:pt x="5736007" y="47449"/>
                  </a:lnTo>
                  <a:lnTo>
                    <a:pt x="5996734" y="0"/>
                  </a:lnTo>
                  <a:lnTo>
                    <a:pt x="6257462" y="0"/>
                  </a:lnTo>
                  <a:lnTo>
                    <a:pt x="6518190" y="0"/>
                  </a:lnTo>
                </a:path>
              </a:pathLst>
            </a:custGeom>
            <a:ln w="27101" cap="flat">
              <a:solidFill>
                <a:srgbClr val="FF7F00">
                  <a:alpha val="100000"/>
                </a:srgbClr>
              </a:solidFill>
              <a:prstDash val="solid"/>
              <a:round/>
            </a:ln>
          </p:spPr>
          <p:txBody>
            <a:bodyPr/>
            <a:lstStyle/>
            <a:p/>
          </p:txBody>
        </p:sp>
        <p:sp>
          <p:nvSpPr>
            <p:cNvPr id="44" name="pl44"/>
            <p:cNvSpPr/>
            <p:nvPr/>
          </p:nvSpPr>
          <p:spPr>
            <a:xfrm>
              <a:off x="2960348" y="930799"/>
              <a:ext cx="4693096" cy="2040333"/>
            </a:xfrm>
            <a:custGeom>
              <a:avLst/>
              <a:pathLst>
                <a:path w="4693096" h="2040333">
                  <a:moveTo>
                    <a:pt x="0" y="2040333"/>
                  </a:moveTo>
                  <a:lnTo>
                    <a:pt x="260727" y="1091341"/>
                  </a:lnTo>
                  <a:lnTo>
                    <a:pt x="521455" y="142348"/>
                  </a:lnTo>
                  <a:lnTo>
                    <a:pt x="782182" y="142348"/>
                  </a:lnTo>
                  <a:lnTo>
                    <a:pt x="1042910" y="142348"/>
                  </a:lnTo>
                  <a:lnTo>
                    <a:pt x="1303638" y="0"/>
                  </a:lnTo>
                  <a:lnTo>
                    <a:pt x="1564365" y="0"/>
                  </a:lnTo>
                  <a:lnTo>
                    <a:pt x="1825093" y="94899"/>
                  </a:lnTo>
                  <a:lnTo>
                    <a:pt x="2085820" y="0"/>
                  </a:lnTo>
                  <a:lnTo>
                    <a:pt x="2346548" y="0"/>
                  </a:lnTo>
                  <a:lnTo>
                    <a:pt x="2607276" y="0"/>
                  </a:lnTo>
                  <a:lnTo>
                    <a:pt x="2868003" y="0"/>
                  </a:lnTo>
                  <a:lnTo>
                    <a:pt x="3128731" y="142348"/>
                  </a:lnTo>
                  <a:lnTo>
                    <a:pt x="3389458" y="94899"/>
                  </a:lnTo>
                  <a:lnTo>
                    <a:pt x="3650186" y="47449"/>
                  </a:lnTo>
                  <a:lnTo>
                    <a:pt x="3910914" y="47449"/>
                  </a:lnTo>
                  <a:lnTo>
                    <a:pt x="4171641" y="0"/>
                  </a:lnTo>
                  <a:lnTo>
                    <a:pt x="4432369" y="0"/>
                  </a:lnTo>
                  <a:lnTo>
                    <a:pt x="4693096" y="0"/>
                  </a:lnTo>
                </a:path>
              </a:pathLst>
            </a:custGeom>
            <a:ln w="27101" cap="flat">
              <a:solidFill>
                <a:srgbClr val="FFC20E">
                  <a:alpha val="100000"/>
                </a:srgbClr>
              </a:solidFill>
              <a:prstDash val="solid"/>
              <a:round/>
            </a:ln>
          </p:spPr>
          <p:txBody>
            <a:bodyPr/>
            <a:lstStyle/>
            <a:p/>
          </p:txBody>
        </p:sp>
        <p:sp>
          <p:nvSpPr>
            <p:cNvPr id="45" name="pl45"/>
            <p:cNvSpPr/>
            <p:nvPr/>
          </p:nvSpPr>
          <p:spPr>
            <a:xfrm>
              <a:off x="2960348" y="930799"/>
              <a:ext cx="4693096" cy="2040333"/>
            </a:xfrm>
            <a:custGeom>
              <a:avLst/>
              <a:pathLst>
                <a:path w="4693096" h="2040333">
                  <a:moveTo>
                    <a:pt x="0" y="2040333"/>
                  </a:moveTo>
                  <a:lnTo>
                    <a:pt x="260727" y="1091341"/>
                  </a:lnTo>
                  <a:lnTo>
                    <a:pt x="521455" y="142348"/>
                  </a:lnTo>
                  <a:lnTo>
                    <a:pt x="782182" y="142348"/>
                  </a:lnTo>
                  <a:lnTo>
                    <a:pt x="1042910" y="142348"/>
                  </a:lnTo>
                  <a:lnTo>
                    <a:pt x="1303638" y="0"/>
                  </a:lnTo>
                  <a:lnTo>
                    <a:pt x="1564365" y="0"/>
                  </a:lnTo>
                  <a:lnTo>
                    <a:pt x="1825093" y="94899"/>
                  </a:lnTo>
                  <a:lnTo>
                    <a:pt x="2085820" y="0"/>
                  </a:lnTo>
                  <a:lnTo>
                    <a:pt x="2346548" y="0"/>
                  </a:lnTo>
                  <a:lnTo>
                    <a:pt x="2607276" y="0"/>
                  </a:lnTo>
                  <a:lnTo>
                    <a:pt x="2868003" y="0"/>
                  </a:lnTo>
                  <a:lnTo>
                    <a:pt x="3128731" y="0"/>
                  </a:lnTo>
                  <a:lnTo>
                    <a:pt x="3389458" y="47449"/>
                  </a:lnTo>
                  <a:lnTo>
                    <a:pt x="3650186" y="94899"/>
                  </a:lnTo>
                  <a:lnTo>
                    <a:pt x="3910914" y="47449"/>
                  </a:lnTo>
                  <a:lnTo>
                    <a:pt x="4171641" y="0"/>
                  </a:lnTo>
                  <a:lnTo>
                    <a:pt x="4432369" y="0"/>
                  </a:lnTo>
                  <a:lnTo>
                    <a:pt x="4693096" y="0"/>
                  </a:lnTo>
                </a:path>
              </a:pathLst>
            </a:custGeom>
            <a:ln w="27101" cap="flat">
              <a:solidFill>
                <a:srgbClr val="836FFF">
                  <a:alpha val="100000"/>
                </a:srgbClr>
              </a:solidFill>
              <a:prstDash val="solid"/>
              <a:round/>
            </a:ln>
          </p:spPr>
          <p:txBody>
            <a:bodyPr/>
            <a:lstStyle/>
            <a:p/>
          </p:txBody>
        </p:sp>
        <p:sp>
          <p:nvSpPr>
            <p:cNvPr id="46" name="pl46"/>
            <p:cNvSpPr/>
            <p:nvPr/>
          </p:nvSpPr>
          <p:spPr>
            <a:xfrm>
              <a:off x="7670673" y="779846"/>
              <a:ext cx="712272" cy="147387"/>
            </a:xfrm>
            <a:custGeom>
              <a:avLst/>
              <a:pathLst>
                <a:path w="712272" h="147387">
                  <a:moveTo>
                    <a:pt x="712272" y="0"/>
                  </a:moveTo>
                  <a:lnTo>
                    <a:pt x="0" y="147387"/>
                  </a:lnTo>
                </a:path>
              </a:pathLst>
            </a:custGeom>
          </p:spPr>
          <p:txBody>
            <a:bodyPr/>
            <a:lstStyle/>
            <a:p/>
          </p:txBody>
        </p:sp>
        <p:sp>
          <p:nvSpPr>
            <p:cNvPr id="47" name="pl47"/>
            <p:cNvSpPr/>
            <p:nvPr/>
          </p:nvSpPr>
          <p:spPr>
            <a:xfrm>
              <a:off x="7658714" y="941692"/>
              <a:ext cx="669870" cy="1385007"/>
            </a:xfrm>
            <a:custGeom>
              <a:avLst/>
              <a:pathLst>
                <a:path w="669870" h="1385007">
                  <a:moveTo>
                    <a:pt x="669870" y="1385007"/>
                  </a:moveTo>
                  <a:lnTo>
                    <a:pt x="0" y="0"/>
                  </a:lnTo>
                </a:path>
              </a:pathLst>
            </a:custGeom>
          </p:spPr>
          <p:txBody>
            <a:bodyPr/>
            <a:lstStyle/>
            <a:p/>
          </p:txBody>
        </p:sp>
        <p:sp>
          <p:nvSpPr>
            <p:cNvPr id="48" name="pl48"/>
            <p:cNvSpPr/>
            <p:nvPr/>
          </p:nvSpPr>
          <p:spPr>
            <a:xfrm>
              <a:off x="7660665" y="941242"/>
              <a:ext cx="776429" cy="1123072"/>
            </a:xfrm>
            <a:custGeom>
              <a:avLst/>
              <a:pathLst>
                <a:path w="776429" h="1123072">
                  <a:moveTo>
                    <a:pt x="776429" y="1123072"/>
                  </a:moveTo>
                  <a:lnTo>
                    <a:pt x="0" y="0"/>
                  </a:lnTo>
                </a:path>
              </a:pathLst>
            </a:custGeom>
          </p:spPr>
          <p:txBody>
            <a:bodyPr/>
            <a:lstStyle/>
            <a:p/>
          </p:txBody>
        </p:sp>
        <p:sp>
          <p:nvSpPr>
            <p:cNvPr id="49" name="pl49"/>
            <p:cNvSpPr/>
            <p:nvPr/>
          </p:nvSpPr>
          <p:spPr>
            <a:xfrm>
              <a:off x="7671201" y="933131"/>
              <a:ext cx="753825" cy="99036"/>
            </a:xfrm>
            <a:custGeom>
              <a:avLst/>
              <a:pathLst>
                <a:path w="753825" h="99036">
                  <a:moveTo>
                    <a:pt x="753825" y="99036"/>
                  </a:moveTo>
                  <a:lnTo>
                    <a:pt x="0" y="0"/>
                  </a:lnTo>
                </a:path>
              </a:pathLst>
            </a:custGeom>
          </p:spPr>
          <p:txBody>
            <a:bodyPr/>
            <a:lstStyle/>
            <a:p/>
          </p:txBody>
        </p:sp>
        <p:sp>
          <p:nvSpPr>
            <p:cNvPr id="50" name="pl50"/>
            <p:cNvSpPr/>
            <p:nvPr/>
          </p:nvSpPr>
          <p:spPr>
            <a:xfrm>
              <a:off x="7664092" y="940016"/>
              <a:ext cx="694768" cy="601411"/>
            </a:xfrm>
            <a:custGeom>
              <a:avLst/>
              <a:pathLst>
                <a:path w="694768" h="601411">
                  <a:moveTo>
                    <a:pt x="694768" y="601411"/>
                  </a:moveTo>
                  <a:lnTo>
                    <a:pt x="0" y="0"/>
                  </a:lnTo>
                </a:path>
              </a:pathLst>
            </a:custGeom>
          </p:spPr>
          <p:txBody>
            <a:bodyPr/>
            <a:lstStyle/>
            <a:p/>
          </p:txBody>
        </p:sp>
        <p:sp>
          <p:nvSpPr>
            <p:cNvPr id="51" name="pl51"/>
            <p:cNvSpPr/>
            <p:nvPr/>
          </p:nvSpPr>
          <p:spPr>
            <a:xfrm>
              <a:off x="7661662" y="940948"/>
              <a:ext cx="697199" cy="861139"/>
            </a:xfrm>
            <a:custGeom>
              <a:avLst/>
              <a:pathLst>
                <a:path w="697199" h="861139">
                  <a:moveTo>
                    <a:pt x="697199" y="861139"/>
                  </a:moveTo>
                  <a:lnTo>
                    <a:pt x="0" y="0"/>
                  </a:lnTo>
                </a:path>
              </a:pathLst>
            </a:custGeom>
          </p:spPr>
          <p:txBody>
            <a:bodyPr/>
            <a:lstStyle/>
            <a:p/>
          </p:txBody>
        </p:sp>
        <p:sp>
          <p:nvSpPr>
            <p:cNvPr id="52" name="pl52"/>
            <p:cNvSpPr/>
            <p:nvPr/>
          </p:nvSpPr>
          <p:spPr>
            <a:xfrm>
              <a:off x="7667098" y="938294"/>
              <a:ext cx="625333" cy="343320"/>
            </a:xfrm>
            <a:custGeom>
              <a:avLst/>
              <a:pathLst>
                <a:path w="625333" h="343320">
                  <a:moveTo>
                    <a:pt x="625333" y="343320"/>
                  </a:moveTo>
                  <a:lnTo>
                    <a:pt x="0" y="0"/>
                  </a:lnTo>
                </a:path>
              </a:pathLst>
            </a:custGeom>
          </p:spPr>
          <p:txBody>
            <a:bodyPr/>
            <a:lstStyle/>
            <a:p/>
          </p:txBody>
        </p:sp>
        <p:sp>
          <p:nvSpPr>
            <p:cNvPr id="53" name="pl53"/>
            <p:cNvSpPr/>
            <p:nvPr/>
          </p:nvSpPr>
          <p:spPr>
            <a:xfrm>
              <a:off x="7661351" y="1652789"/>
              <a:ext cx="721594" cy="935175"/>
            </a:xfrm>
            <a:custGeom>
              <a:avLst/>
              <a:pathLst>
                <a:path w="721594" h="935175">
                  <a:moveTo>
                    <a:pt x="721594" y="935175"/>
                  </a:moveTo>
                  <a:lnTo>
                    <a:pt x="0" y="0"/>
                  </a:lnTo>
                </a:path>
              </a:pathLst>
            </a:custGeom>
          </p:spPr>
          <p:txBody>
            <a:bodyPr/>
            <a:lstStyle/>
            <a:p/>
          </p:txBody>
        </p:sp>
        <p:sp>
          <p:nvSpPr>
            <p:cNvPr id="54" name="pl54"/>
            <p:cNvSpPr/>
            <p:nvPr/>
          </p:nvSpPr>
          <p:spPr>
            <a:xfrm>
              <a:off x="7671156" y="5423626"/>
              <a:ext cx="772078" cy="107323"/>
            </a:xfrm>
            <a:custGeom>
              <a:avLst/>
              <a:pathLst>
                <a:path w="772078" h="107323">
                  <a:moveTo>
                    <a:pt x="772078" y="0"/>
                  </a:moveTo>
                  <a:lnTo>
                    <a:pt x="0" y="107323"/>
                  </a:lnTo>
                </a:path>
              </a:pathLst>
            </a:custGeom>
          </p:spPr>
          <p:txBody>
            <a:bodyPr/>
            <a:lstStyle/>
            <a:p/>
          </p:txBody>
        </p:sp>
        <p:sp>
          <p:nvSpPr>
            <p:cNvPr id="55" name="pl55"/>
            <p:cNvSpPr/>
            <p:nvPr/>
          </p:nvSpPr>
          <p:spPr>
            <a:xfrm>
              <a:off x="7671186" y="5583235"/>
              <a:ext cx="741877" cy="99307"/>
            </a:xfrm>
            <a:custGeom>
              <a:avLst/>
              <a:pathLst>
                <a:path w="741877" h="99307">
                  <a:moveTo>
                    <a:pt x="741877" y="99307"/>
                  </a:moveTo>
                  <a:lnTo>
                    <a:pt x="0" y="0"/>
                  </a:lnTo>
                </a:path>
              </a:pathLst>
            </a:custGeom>
          </p:spPr>
          <p:txBody>
            <a:bodyPr/>
            <a:lstStyle/>
            <a:p/>
          </p:txBody>
        </p:sp>
        <p:sp>
          <p:nvSpPr>
            <p:cNvPr id="56" name="pg56"/>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8" name="pg58"/>
            <p:cNvSpPr/>
            <p:nvPr/>
          </p:nvSpPr>
          <p:spPr>
            <a:xfrm>
              <a:off x="8260004" y="224684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226969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0" name="pg60"/>
            <p:cNvSpPr/>
            <p:nvPr/>
          </p:nvSpPr>
          <p:spPr>
            <a:xfrm>
              <a:off x="8368515" y="198505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202658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2" name="pg62"/>
            <p:cNvSpPr/>
            <p:nvPr/>
          </p:nvSpPr>
          <p:spPr>
            <a:xfrm>
              <a:off x="8356446" y="94944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99098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4" name="pg64"/>
            <p:cNvSpPr/>
            <p:nvPr/>
          </p:nvSpPr>
          <p:spPr>
            <a:xfrm>
              <a:off x="8290281" y="146435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13141" y="150589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66" name="pg66"/>
            <p:cNvSpPr/>
            <p:nvPr/>
          </p:nvSpPr>
          <p:spPr>
            <a:xfrm>
              <a:off x="8290281" y="172398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176552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99%</a:t>
              </a:r>
            </a:p>
          </p:txBody>
        </p:sp>
        <p:sp>
          <p:nvSpPr>
            <p:cNvPr id="68" name="pg68"/>
            <p:cNvSpPr/>
            <p:nvPr/>
          </p:nvSpPr>
          <p:spPr>
            <a:xfrm>
              <a:off x="8223851" y="120530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9" name="tx69"/>
            <p:cNvSpPr/>
            <p:nvPr/>
          </p:nvSpPr>
          <p:spPr>
            <a:xfrm>
              <a:off x="8246711" y="124684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99%</a:t>
              </a:r>
            </a:p>
          </p:txBody>
        </p:sp>
        <p:sp>
          <p:nvSpPr>
            <p:cNvPr id="70" name="pg70"/>
            <p:cNvSpPr/>
            <p:nvPr/>
          </p:nvSpPr>
          <p:spPr>
            <a:xfrm>
              <a:off x="8314365" y="250948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1" name="tx71"/>
            <p:cNvSpPr/>
            <p:nvPr/>
          </p:nvSpPr>
          <p:spPr>
            <a:xfrm>
              <a:off x="8337225" y="25510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84%</a:t>
              </a:r>
            </a:p>
          </p:txBody>
        </p:sp>
        <p:sp>
          <p:nvSpPr>
            <p:cNvPr id="72" name="pg72"/>
            <p:cNvSpPr/>
            <p:nvPr/>
          </p:nvSpPr>
          <p:spPr>
            <a:xfrm>
              <a:off x="8374655" y="5337162"/>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97515" y="5378700"/>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2%</a:t>
              </a:r>
            </a:p>
          </p:txBody>
        </p:sp>
        <p:sp>
          <p:nvSpPr>
            <p:cNvPr id="74" name="pg74"/>
            <p:cNvSpPr/>
            <p:nvPr/>
          </p:nvSpPr>
          <p:spPr>
            <a:xfrm>
              <a:off x="8344484" y="5599884"/>
              <a:ext cx="615626" cy="169038"/>
            </a:xfrm>
            <a:custGeom>
              <a:avLst/>
              <a:pathLst>
                <a:path w="615626" h="169038">
                  <a:moveTo>
                    <a:pt x="27431" y="169038"/>
                  </a:moveTo>
                  <a:lnTo>
                    <a:pt x="588194" y="169038"/>
                  </a:lnTo>
                  <a:lnTo>
                    <a:pt x="587090" y="169016"/>
                  </a:lnTo>
                  <a:lnTo>
                    <a:pt x="591501" y="168838"/>
                  </a:lnTo>
                  <a:lnTo>
                    <a:pt x="595826" y="167955"/>
                  </a:lnTo>
                  <a:lnTo>
                    <a:pt x="599954" y="166389"/>
                  </a:lnTo>
                  <a:lnTo>
                    <a:pt x="603778" y="164182"/>
                  </a:lnTo>
                  <a:lnTo>
                    <a:pt x="607197" y="161390"/>
                  </a:lnTo>
                  <a:lnTo>
                    <a:pt x="610125" y="158086"/>
                  </a:lnTo>
                  <a:lnTo>
                    <a:pt x="612484" y="154354"/>
                  </a:lnTo>
                  <a:lnTo>
                    <a:pt x="614215" y="150293"/>
                  </a:lnTo>
                  <a:lnTo>
                    <a:pt x="615271" y="146006"/>
                  </a:lnTo>
                  <a:lnTo>
                    <a:pt x="615626" y="141606"/>
                  </a:lnTo>
                  <a:lnTo>
                    <a:pt x="615626" y="27432"/>
                  </a:lnTo>
                  <a:lnTo>
                    <a:pt x="615271" y="23031"/>
                  </a:lnTo>
                  <a:lnTo>
                    <a:pt x="614215" y="18745"/>
                  </a:lnTo>
                  <a:lnTo>
                    <a:pt x="612484" y="14683"/>
                  </a:lnTo>
                  <a:lnTo>
                    <a:pt x="610125" y="10952"/>
                  </a:lnTo>
                  <a:lnTo>
                    <a:pt x="607197" y="7647"/>
                  </a:lnTo>
                  <a:lnTo>
                    <a:pt x="603778" y="4855"/>
                  </a:lnTo>
                  <a:lnTo>
                    <a:pt x="599954" y="2648"/>
                  </a:lnTo>
                  <a:lnTo>
                    <a:pt x="595826" y="1083"/>
                  </a:lnTo>
                  <a:lnTo>
                    <a:pt x="591501" y="200"/>
                  </a:lnTo>
                  <a:lnTo>
                    <a:pt x="58819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67344" y="5641422"/>
              <a:ext cx="52418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1%</a:t>
              </a:r>
            </a:p>
          </p:txBody>
        </p:sp>
        <p:sp>
          <p:nvSpPr>
            <p:cNvPr id="76" name="pl76"/>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7" name="pt77"/>
            <p:cNvSpPr/>
            <p:nvPr/>
          </p:nvSpPr>
          <p:spPr>
            <a:xfrm>
              <a:off x="7621844" y="5501810"/>
              <a:ext cx="63202" cy="63202"/>
            </a:xfrm>
            <a:prstGeom prst="ellipse">
              <a:avLst/>
            </a:prstGeom>
            <a:solidFill>
              <a:srgbClr val="008B00">
                <a:alpha val="100000"/>
              </a:srgbClr>
            </a:solidFill>
            <a:ln w="9000" cap="rnd">
              <a:solidFill>
                <a:srgbClr val="008B00">
                  <a:alpha val="100000"/>
                </a:srgbClr>
              </a:solidFill>
              <a:prstDash val="solid"/>
              <a:round/>
            </a:ln>
          </p:spPr>
          <p:txBody>
            <a:bodyPr/>
            <a:lstStyle/>
            <a:p/>
          </p:txBody>
        </p:sp>
        <p:sp>
          <p:nvSpPr>
            <p:cNvPr id="78" name="pt78"/>
            <p:cNvSpPr/>
            <p:nvPr/>
          </p:nvSpPr>
          <p:spPr>
            <a:xfrm>
              <a:off x="7621844" y="5549259"/>
              <a:ext cx="63202" cy="63202"/>
            </a:xfrm>
            <a:prstGeom prst="ellipse">
              <a:avLst/>
            </a:prstGeom>
            <a:solidFill>
              <a:srgbClr val="9A32CD">
                <a:alpha val="100000"/>
              </a:srgbClr>
            </a:solidFill>
            <a:ln w="9000" cap="rnd">
              <a:solidFill>
                <a:srgbClr val="9A32CD">
                  <a:alpha val="100000"/>
                </a:srgbClr>
              </a:solidFill>
              <a:prstDash val="solid"/>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20641" y="401416"/>
              <a:ext cx="29903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Maldives,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RotaC had the lowest coverage of all vaccines (1%), followed by HPVc (84%).
Coverage of 5 vaccines increased (DTP3, HEPB3, HIB3, IPV1 and MCV2) and 2 vaccines were the same (MCV1 and RUBELLA) compared to respective coverage in 2019.
Coverage of 7 vaccines were the same (DTP3, HEPB3, HIB3, IPV1, MCV1, MCV2 and RUBELLA) and 1 vaccine increased (HPVC)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641112" y="93221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496679" y="1385547"/>
              <a:ext cx="144432" cy="0"/>
            </a:xfrm>
            <a:custGeom>
              <a:avLst/>
              <a:pathLst>
                <a:path w="144432" h="0">
                  <a:moveTo>
                    <a:pt x="0" y="0"/>
                  </a:moveTo>
                  <a:lnTo>
                    <a:pt x="72216" y="0"/>
                  </a:ln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352246" y="1838878"/>
              <a:ext cx="288865" cy="0"/>
            </a:xfrm>
            <a:custGeom>
              <a:avLst/>
              <a:pathLst>
                <a:path w="288865" h="0">
                  <a:moveTo>
                    <a:pt x="0" y="0"/>
                  </a:moveTo>
                  <a:lnTo>
                    <a:pt x="216649" y="0"/>
                  </a:lnTo>
                  <a:lnTo>
                    <a:pt x="216649"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352246" y="2292210"/>
              <a:ext cx="288865" cy="0"/>
            </a:xfrm>
            <a:custGeom>
              <a:avLst/>
              <a:pathLst>
                <a:path w="288865" h="0">
                  <a:moveTo>
                    <a:pt x="0" y="0"/>
                  </a:moveTo>
                  <a:lnTo>
                    <a:pt x="216649" y="0"/>
                  </a:lnTo>
                  <a:lnTo>
                    <a:pt x="216649"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568896" y="2745541"/>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3198872"/>
              <a:ext cx="288865" cy="0"/>
            </a:xfrm>
            <a:custGeom>
              <a:avLst/>
              <a:pathLst>
                <a:path w="288865" h="0">
                  <a:moveTo>
                    <a:pt x="0" y="0"/>
                  </a:moveTo>
                  <a:lnTo>
                    <a:pt x="216649" y="0"/>
                  </a:lnTo>
                  <a:lnTo>
                    <a:pt x="216649"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3652203"/>
              <a:ext cx="216649" cy="0"/>
            </a:xfrm>
            <a:custGeom>
              <a:avLst/>
              <a:pathLst>
                <a:path w="216649" h="0">
                  <a:moveTo>
                    <a:pt x="0" y="0"/>
                  </a:moveTo>
                  <a:lnTo>
                    <a:pt x="144432" y="0"/>
                  </a:ln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496679" y="4105534"/>
              <a:ext cx="144432" cy="0"/>
            </a:xfrm>
            <a:custGeom>
              <a:avLst/>
              <a:pathLst>
                <a:path w="144432" h="0">
                  <a:moveTo>
                    <a:pt x="0" y="0"/>
                  </a:moveTo>
                  <a:lnTo>
                    <a:pt x="72216" y="0"/>
                  </a:ln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4558865"/>
              <a:ext cx="216649" cy="0"/>
            </a:xfrm>
            <a:custGeom>
              <a:avLst/>
              <a:pathLst>
                <a:path w="216649" h="0">
                  <a:moveTo>
                    <a:pt x="0" y="0"/>
                  </a:moveTo>
                  <a:lnTo>
                    <a:pt x="72216"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8496679" y="5012197"/>
              <a:ext cx="144432" cy="0"/>
            </a:xfrm>
            <a:custGeom>
              <a:avLst/>
              <a:pathLst>
                <a:path w="144432" h="0">
                  <a:moveTo>
                    <a:pt x="0" y="0"/>
                  </a:moveTo>
                  <a:lnTo>
                    <a:pt x="72216" y="0"/>
                  </a:ln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06128"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06128"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06128"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06128"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361695"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2893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Maldives,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(98%) and 2024 (99%). DTP1 coverage remained the same in 2025 (99%) compared to 2024, and was higher than in 2019. In 2019-2025, DTP1 coverage was at it's lowest level in 2021 (97%).
In 2024, 1 vaccine had lower coverage than in 2019.
In 2025, 0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2544490"/>
              <a:ext cx="5670825" cy="902222"/>
            </a:xfrm>
            <a:custGeom>
              <a:avLst/>
              <a:pathLst>
                <a:path w="5670825" h="902222">
                  <a:moveTo>
                    <a:pt x="0" y="0"/>
                  </a:moveTo>
                  <a:lnTo>
                    <a:pt x="945137" y="601481"/>
                  </a:lnTo>
                  <a:lnTo>
                    <a:pt x="1890275" y="902222"/>
                  </a:lnTo>
                  <a:lnTo>
                    <a:pt x="2835412" y="191380"/>
                  </a:lnTo>
                  <a:lnTo>
                    <a:pt x="3780550" y="820202"/>
                  </a:lnTo>
                  <a:lnTo>
                    <a:pt x="4725687" y="410101"/>
                  </a:lnTo>
                  <a:lnTo>
                    <a:pt x="5670825" y="164040"/>
                  </a:lnTo>
                </a:path>
              </a:pathLst>
            </a:custGeom>
            <a:ln w="29811" cap="flat">
              <a:solidFill>
                <a:srgbClr val="FF0000">
                  <a:alpha val="100000"/>
                </a:srgbClr>
              </a:solidFill>
              <a:prstDash val="solid"/>
              <a:round/>
            </a:ln>
          </p:spPr>
          <p:txBody>
            <a:bodyPr/>
            <a:lstStyle/>
            <a:p/>
          </p:txBody>
        </p:sp>
        <p:sp>
          <p:nvSpPr>
            <p:cNvPr id="25" name="pl25"/>
            <p:cNvSpPr/>
            <p:nvPr/>
          </p:nvSpPr>
          <p:spPr>
            <a:xfrm>
              <a:off x="3025530" y="2708531"/>
              <a:ext cx="4725687" cy="1202963"/>
            </a:xfrm>
            <a:custGeom>
              <a:avLst/>
              <a:pathLst>
                <a:path w="4725687" h="1202963">
                  <a:moveTo>
                    <a:pt x="0" y="492121"/>
                  </a:moveTo>
                  <a:lnTo>
                    <a:pt x="945137" y="1202963"/>
                  </a:lnTo>
                  <a:lnTo>
                    <a:pt x="1890275" y="929562"/>
                  </a:lnTo>
                  <a:lnTo>
                    <a:pt x="2835412" y="601481"/>
                  </a:lnTo>
                  <a:lnTo>
                    <a:pt x="3780550" y="792862"/>
                  </a:lnTo>
                  <a:lnTo>
                    <a:pt x="4725687" y="0"/>
                  </a:lnTo>
                </a:path>
              </a:pathLst>
            </a:custGeom>
            <a:ln w="29811" cap="flat">
              <a:solidFill>
                <a:srgbClr val="0058AB">
                  <a:alpha val="100000"/>
                </a:srgbClr>
              </a:solidFill>
              <a:prstDash val="solid"/>
              <a:round/>
            </a:ln>
          </p:spPr>
          <p:txBody>
            <a:bodyPr/>
            <a:lstStyle/>
            <a:p/>
          </p:txBody>
        </p:sp>
        <p:sp>
          <p:nvSpPr>
            <p:cNvPr id="26" name="pt26"/>
            <p:cNvSpPr/>
            <p:nvPr/>
          </p:nvSpPr>
          <p:spPr>
            <a:xfrm>
              <a:off x="2055566"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704"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842"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0979"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17"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54"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392"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000704"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945842" y="38866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890979"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5836117"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6781254"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7726392"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tx39"/>
            <p:cNvSpPr/>
            <p:nvPr/>
          </p:nvSpPr>
          <p:spPr>
            <a:xfrm>
              <a:off x="3025530"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40" name="tx40"/>
            <p:cNvSpPr/>
            <p:nvPr/>
          </p:nvSpPr>
          <p:spPr>
            <a:xfrm>
              <a:off x="3970668" y="398112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41" name="tx41"/>
            <p:cNvSpPr/>
            <p:nvPr/>
          </p:nvSpPr>
          <p:spPr>
            <a:xfrm>
              <a:off x="4915805"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42" name="tx42"/>
            <p:cNvSpPr/>
            <p:nvPr/>
          </p:nvSpPr>
          <p:spPr>
            <a:xfrm>
              <a:off x="5860943"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43" name="tx43"/>
            <p:cNvSpPr/>
            <p:nvPr/>
          </p:nvSpPr>
          <p:spPr>
            <a:xfrm>
              <a:off x="6806080"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44" name="tx44"/>
            <p:cNvSpPr/>
            <p:nvPr/>
          </p:nvSpPr>
          <p:spPr>
            <a:xfrm>
              <a:off x="7751218"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45" name="tx45"/>
            <p:cNvSpPr/>
            <p:nvPr/>
          </p:nvSpPr>
          <p:spPr>
            <a:xfrm>
              <a:off x="2080392"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46" name="tx46"/>
            <p:cNvSpPr/>
            <p:nvPr/>
          </p:nvSpPr>
          <p:spPr>
            <a:xfrm>
              <a:off x="3025530"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47" name="tx47"/>
            <p:cNvSpPr/>
            <p:nvPr/>
          </p:nvSpPr>
          <p:spPr>
            <a:xfrm>
              <a:off x="3970668"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48" name="tx48"/>
            <p:cNvSpPr/>
            <p:nvPr/>
          </p:nvSpPr>
          <p:spPr>
            <a:xfrm>
              <a:off x="4915805"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49" name="tx49"/>
            <p:cNvSpPr/>
            <p:nvPr/>
          </p:nvSpPr>
          <p:spPr>
            <a:xfrm>
              <a:off x="5860943"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50" name="tx50"/>
            <p:cNvSpPr/>
            <p:nvPr/>
          </p:nvSpPr>
          <p:spPr>
            <a:xfrm>
              <a:off x="6806080"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51" name="tx51"/>
            <p:cNvSpPr/>
            <p:nvPr/>
          </p:nvSpPr>
          <p:spPr>
            <a:xfrm>
              <a:off x="7751218"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52" name="pl5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3" name="tx53"/>
            <p:cNvSpPr/>
            <p:nvPr/>
          </p:nvSpPr>
          <p:spPr>
            <a:xfrm>
              <a:off x="647918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54" name="tx54"/>
            <p:cNvSpPr/>
            <p:nvPr/>
          </p:nvSpPr>
          <p:spPr>
            <a:xfrm>
              <a:off x="634551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5" name="rc55"/>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56" name="tx56"/>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7" name="tx57"/>
            <p:cNvSpPr/>
            <p:nvPr/>
          </p:nvSpPr>
          <p:spPr>
            <a:xfrm rot="-5400000">
              <a:off x="19523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8" name="tx58"/>
            <p:cNvSpPr/>
            <p:nvPr/>
          </p:nvSpPr>
          <p:spPr>
            <a:xfrm rot="-5400000">
              <a:off x="28975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9" name="tx59"/>
            <p:cNvSpPr/>
            <p:nvPr/>
          </p:nvSpPr>
          <p:spPr>
            <a:xfrm rot="-5400000">
              <a:off x="3842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0" name="tx6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1" name="tx61"/>
            <p:cNvSpPr/>
            <p:nvPr/>
          </p:nvSpPr>
          <p:spPr>
            <a:xfrm rot="-5400000">
              <a:off x="57329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2" name="tx62"/>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3" name="tx63"/>
            <p:cNvSpPr/>
            <p:nvPr/>
          </p:nvSpPr>
          <p:spPr>
            <a:xfrm rot="-5400000">
              <a:off x="76232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4" name="tx6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1330710"/>
              <a:ext cx="54693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Maldives, 2019-2025</a:t>
              </a:r>
            </a:p>
          </p:txBody>
        </p:sp>
        <p:sp>
          <p:nvSpPr>
            <p:cNvPr id="76" name="tx7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7" name="tx7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Maldives was 2019.
In 2025, first dose (HPV1) programme coverage among girls was 84%. In 2025, last dose (HPVc) programme coverage among girls was 84%.</a:t>
            </a:r>
          </a:p>
        </p:txBody>
      </p:sp>
      <p:sp>
        <p:nvSpPr>
          <p:cNvPr id="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84%, following switch to single dose in 2024.</a:t>
            </a:r>
          </a:p>
        </p:txBody>
      </p:sp>
      <p:grpSp xmlns:pic="http://schemas.openxmlformats.org/drawingml/2006/picture">
        <p:nvGrpSpPr>
          <p:cNvPr id="80" name=""/>
          <p:cNvGrpSpPr/>
          <p:nvPr/>
        </p:nvGrpSpPr>
        <p:grpSpPr>
          <a:xfrm>
            <a:off x="292608" y="1005840"/>
            <a:ext cx="8595360" cy="28575"/>
            <a:chOff x="292608" y="1005840"/>
            <a:chExt cx="8595360" cy="28575"/>
          </a:xfrm>
        </p:grpSpPr>
        <p:sp>
          <p:nvSpPr>
            <p:cNvPr id="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20375"/>
            </a:xfrm>
            <a:custGeom>
              <a:avLst/>
              <a:pathLst>
                <a:path w="6481656" h="120375">
                  <a:moveTo>
                    <a:pt x="0" y="30093"/>
                  </a:moveTo>
                  <a:lnTo>
                    <a:pt x="259266" y="30093"/>
                  </a:lnTo>
                  <a:lnTo>
                    <a:pt x="518532" y="30093"/>
                  </a:lnTo>
                  <a:lnTo>
                    <a:pt x="777798" y="30093"/>
                  </a:lnTo>
                  <a:lnTo>
                    <a:pt x="1037065" y="90281"/>
                  </a:lnTo>
                  <a:lnTo>
                    <a:pt x="1296331" y="30093"/>
                  </a:lnTo>
                  <a:lnTo>
                    <a:pt x="1555597" y="30093"/>
                  </a:lnTo>
                  <a:lnTo>
                    <a:pt x="1814863" y="30093"/>
                  </a:lnTo>
                  <a:lnTo>
                    <a:pt x="2074130" y="30093"/>
                  </a:lnTo>
                  <a:lnTo>
                    <a:pt x="2333396" y="30093"/>
                  </a:lnTo>
                  <a:lnTo>
                    <a:pt x="2592662" y="90281"/>
                  </a:lnTo>
                  <a:lnTo>
                    <a:pt x="2851928" y="90281"/>
                  </a:lnTo>
                  <a:lnTo>
                    <a:pt x="3111195" y="0"/>
                  </a:lnTo>
                  <a:lnTo>
                    <a:pt x="3370461" y="0"/>
                  </a:lnTo>
                  <a:lnTo>
                    <a:pt x="3629727" y="0"/>
                  </a:lnTo>
                  <a:lnTo>
                    <a:pt x="3888994" y="0"/>
                  </a:lnTo>
                  <a:lnTo>
                    <a:pt x="4148260" y="30093"/>
                  </a:lnTo>
                  <a:lnTo>
                    <a:pt x="4407526" y="30093"/>
                  </a:lnTo>
                  <a:lnTo>
                    <a:pt x="4666792" y="30093"/>
                  </a:lnTo>
                  <a:lnTo>
                    <a:pt x="4926059" y="30093"/>
                  </a:lnTo>
                  <a:lnTo>
                    <a:pt x="5185325" y="30093"/>
                  </a:lnTo>
                  <a:lnTo>
                    <a:pt x="5444591" y="120375"/>
                  </a:lnTo>
                  <a:lnTo>
                    <a:pt x="5703857" y="30093"/>
                  </a:lnTo>
                  <a:lnTo>
                    <a:pt x="5963124" y="30093"/>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3253883" y="2135571"/>
              <a:ext cx="4666792" cy="1294036"/>
            </a:xfrm>
            <a:custGeom>
              <a:avLst/>
              <a:pathLst>
                <a:path w="4666792" h="1294036">
                  <a:moveTo>
                    <a:pt x="0" y="1294036"/>
                  </a:moveTo>
                  <a:lnTo>
                    <a:pt x="259266" y="692158"/>
                  </a:lnTo>
                  <a:lnTo>
                    <a:pt x="518532" y="90281"/>
                  </a:lnTo>
                  <a:lnTo>
                    <a:pt x="777798" y="90281"/>
                  </a:lnTo>
                  <a:lnTo>
                    <a:pt x="1037065" y="90281"/>
                  </a:lnTo>
                  <a:lnTo>
                    <a:pt x="1296331" y="0"/>
                  </a:lnTo>
                  <a:lnTo>
                    <a:pt x="1555597" y="0"/>
                  </a:lnTo>
                  <a:lnTo>
                    <a:pt x="1814863" y="60187"/>
                  </a:lnTo>
                  <a:lnTo>
                    <a:pt x="2074130" y="0"/>
                  </a:lnTo>
                  <a:lnTo>
                    <a:pt x="2333396" y="0"/>
                  </a:lnTo>
                  <a:lnTo>
                    <a:pt x="2592662" y="0"/>
                  </a:lnTo>
                  <a:lnTo>
                    <a:pt x="2851928" y="0"/>
                  </a:lnTo>
                  <a:lnTo>
                    <a:pt x="3111195" y="90281"/>
                  </a:lnTo>
                  <a:lnTo>
                    <a:pt x="3370461" y="60187"/>
                  </a:lnTo>
                  <a:lnTo>
                    <a:pt x="3629727" y="30093"/>
                  </a:lnTo>
                  <a:lnTo>
                    <a:pt x="3888994" y="30093"/>
                  </a:lnTo>
                  <a:lnTo>
                    <a:pt x="4148260" y="0"/>
                  </a:lnTo>
                  <a:lnTo>
                    <a:pt x="4407526" y="0"/>
                  </a:lnTo>
                  <a:lnTo>
                    <a:pt x="4666792" y="0"/>
                  </a:lnTo>
                </a:path>
              </a:pathLst>
            </a:custGeom>
            <a:ln w="27101" cap="flat">
              <a:solidFill>
                <a:srgbClr val="7CAE00">
                  <a:alpha val="100000"/>
                </a:srgbClr>
              </a:solidFill>
              <a:prstDash val="solid"/>
              <a:round/>
            </a:ln>
          </p:spPr>
          <p:txBody>
            <a:bodyPr/>
            <a:lstStyle/>
            <a:p/>
          </p:txBody>
        </p:sp>
        <p:sp>
          <p:nvSpPr>
            <p:cNvPr id="29" name="pl29"/>
            <p:cNvSpPr/>
            <p:nvPr/>
          </p:nvSpPr>
          <p:spPr>
            <a:xfrm>
              <a:off x="6624344" y="2586979"/>
              <a:ext cx="1296331" cy="1324130"/>
            </a:xfrm>
            <a:custGeom>
              <a:avLst/>
              <a:pathLst>
                <a:path w="1296331" h="1324130">
                  <a:moveTo>
                    <a:pt x="0" y="541689"/>
                  </a:moveTo>
                  <a:lnTo>
                    <a:pt x="259266" y="1324130"/>
                  </a:lnTo>
                  <a:lnTo>
                    <a:pt x="518532" y="1023191"/>
                  </a:lnTo>
                  <a:lnTo>
                    <a:pt x="777798" y="662065"/>
                  </a:lnTo>
                  <a:lnTo>
                    <a:pt x="1037065" y="872722"/>
                  </a:lnTo>
                  <a:lnTo>
                    <a:pt x="1296331"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0971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501630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254860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215506" y="339123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7882299" y="501630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585968" y="309029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29518" y="2142459"/>
              <a:ext cx="250423" cy="195060"/>
            </a:xfrm>
            <a:custGeom>
              <a:avLst/>
              <a:pathLst>
                <a:path w="250423" h="195060">
                  <a:moveTo>
                    <a:pt x="250423" y="195060"/>
                  </a:moveTo>
                  <a:lnTo>
                    <a:pt x="0" y="0"/>
                  </a:lnTo>
                </a:path>
              </a:pathLst>
            </a:custGeom>
          </p:spPr>
          <p:txBody>
            <a:bodyPr/>
            <a:lstStyle/>
            <a:p/>
          </p:txBody>
        </p:sp>
        <p:sp>
          <p:nvSpPr>
            <p:cNvPr id="40" name="pl40"/>
            <p:cNvSpPr/>
            <p:nvPr/>
          </p:nvSpPr>
          <p:spPr>
            <a:xfrm>
              <a:off x="7938711" y="2095262"/>
              <a:ext cx="241231" cy="37505"/>
            </a:xfrm>
            <a:custGeom>
              <a:avLst/>
              <a:pathLst>
                <a:path w="241231" h="37505">
                  <a:moveTo>
                    <a:pt x="241231" y="0"/>
                  </a:moveTo>
                  <a:lnTo>
                    <a:pt x="0" y="37505"/>
                  </a:lnTo>
                </a:path>
              </a:pathLst>
            </a:custGeom>
          </p:spPr>
          <p:txBody>
            <a:bodyPr/>
            <a:lstStyle/>
            <a:p/>
          </p:txBody>
        </p:sp>
        <p:sp>
          <p:nvSpPr>
            <p:cNvPr id="41" name="pl41"/>
            <p:cNvSpPr/>
            <p:nvPr/>
          </p:nvSpPr>
          <p:spPr>
            <a:xfrm>
              <a:off x="7938323" y="2590154"/>
              <a:ext cx="241618" cy="43462"/>
            </a:xfrm>
            <a:custGeom>
              <a:avLst/>
              <a:pathLst>
                <a:path w="241618" h="43462">
                  <a:moveTo>
                    <a:pt x="241618" y="43462"/>
                  </a:moveTo>
                  <a:lnTo>
                    <a:pt x="0" y="0"/>
                  </a:lnTo>
                </a:path>
              </a:pathLst>
            </a:custGeom>
          </p:spPr>
          <p:txBody>
            <a:bodyPr/>
            <a:lstStyle/>
            <a:p/>
          </p:txBody>
        </p:sp>
        <p:sp>
          <p:nvSpPr>
            <p:cNvPr id="42" name="pl42"/>
            <p:cNvSpPr/>
            <p:nvPr/>
          </p:nvSpPr>
          <p:spPr>
            <a:xfrm>
              <a:off x="7940023" y="5054674"/>
              <a:ext cx="239918" cy="2"/>
            </a:xfrm>
            <a:custGeom>
              <a:avLst/>
              <a:pathLst>
                <a:path w="239918" h="2">
                  <a:moveTo>
                    <a:pt x="239918" y="0"/>
                  </a:moveTo>
                  <a:lnTo>
                    <a:pt x="0" y="2"/>
                  </a:lnTo>
                </a:path>
              </a:pathLst>
            </a:custGeom>
          </p:spPr>
          <p:txBody>
            <a:bodyPr/>
            <a:lstStyle/>
            <a:p/>
          </p:txBody>
        </p:sp>
        <p:sp>
          <p:nvSpPr>
            <p:cNvPr id="43" name="pg43"/>
            <p:cNvSpPr/>
            <p:nvPr/>
          </p:nvSpPr>
          <p:spPr>
            <a:xfrm>
              <a:off x="8111362" y="227494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34222" y="231578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5" name="pg45"/>
            <p:cNvSpPr/>
            <p:nvPr/>
          </p:nvSpPr>
          <p:spPr>
            <a:xfrm>
              <a:off x="8111362" y="200084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34222" y="204168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7" name="pg47"/>
            <p:cNvSpPr/>
            <p:nvPr/>
          </p:nvSpPr>
          <p:spPr>
            <a:xfrm>
              <a:off x="8111362" y="254820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34222" y="258904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84%</a:t>
              </a:r>
            </a:p>
          </p:txBody>
        </p:sp>
        <p:sp>
          <p:nvSpPr>
            <p:cNvPr id="49" name="pg49"/>
            <p:cNvSpPr/>
            <p:nvPr/>
          </p:nvSpPr>
          <p:spPr>
            <a:xfrm>
              <a:off x="8111362" y="4963688"/>
              <a:ext cx="731027" cy="181971"/>
            </a:xfrm>
            <a:custGeom>
              <a:avLst/>
              <a:pathLst>
                <a:path w="731027" h="181971">
                  <a:moveTo>
                    <a:pt x="27431" y="181971"/>
                  </a:moveTo>
                  <a:lnTo>
                    <a:pt x="703595" y="181971"/>
                  </a:lnTo>
                  <a:lnTo>
                    <a:pt x="702491" y="181949"/>
                  </a:lnTo>
                  <a:lnTo>
                    <a:pt x="706902" y="181771"/>
                  </a:lnTo>
                  <a:lnTo>
                    <a:pt x="711227" y="180888"/>
                  </a:lnTo>
                  <a:lnTo>
                    <a:pt x="715355" y="179323"/>
                  </a:lnTo>
                  <a:lnTo>
                    <a:pt x="719178" y="177115"/>
                  </a:lnTo>
                  <a:lnTo>
                    <a:pt x="722598" y="174323"/>
                  </a:lnTo>
                  <a:lnTo>
                    <a:pt x="725526" y="171019"/>
                  </a:lnTo>
                  <a:lnTo>
                    <a:pt x="727885" y="167287"/>
                  </a:lnTo>
                  <a:lnTo>
                    <a:pt x="729615" y="163226"/>
                  </a:lnTo>
                  <a:lnTo>
                    <a:pt x="730672" y="158939"/>
                  </a:lnTo>
                  <a:lnTo>
                    <a:pt x="731027" y="154539"/>
                  </a:lnTo>
                  <a:lnTo>
                    <a:pt x="731027" y="27432"/>
                  </a:lnTo>
                  <a:lnTo>
                    <a:pt x="730672" y="23031"/>
                  </a:lnTo>
                  <a:lnTo>
                    <a:pt x="729615" y="18745"/>
                  </a:lnTo>
                  <a:lnTo>
                    <a:pt x="727885" y="14683"/>
                  </a:lnTo>
                  <a:lnTo>
                    <a:pt x="725526" y="10952"/>
                  </a:lnTo>
                  <a:lnTo>
                    <a:pt x="722598" y="7647"/>
                  </a:lnTo>
                  <a:lnTo>
                    <a:pt x="719178" y="4855"/>
                  </a:lnTo>
                  <a:lnTo>
                    <a:pt x="715355" y="2648"/>
                  </a:lnTo>
                  <a:lnTo>
                    <a:pt x="711227" y="1083"/>
                  </a:lnTo>
                  <a:lnTo>
                    <a:pt x="706902" y="200"/>
                  </a:lnTo>
                  <a:lnTo>
                    <a:pt x="703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5004529"/>
              <a:ext cx="6395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2%</a:t>
              </a:r>
            </a:p>
          </p:txBody>
        </p:sp>
        <p:sp>
          <p:nvSpPr>
            <p:cNvPr id="51" name="tx51"/>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9" name="tx79"/>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0" name="tx80"/>
            <p:cNvSpPr/>
            <p:nvPr/>
          </p:nvSpPr>
          <p:spPr>
            <a:xfrm>
              <a:off x="4160954" y="1705910"/>
              <a:ext cx="15563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Maldives, 2000-2025</a:t>
              </a:r>
            </a:p>
          </p:txBody>
        </p:sp>
        <p:sp>
          <p:nvSpPr>
            <p:cNvPr id="81" name="tx81"/>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 name="tx82"/>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3" name="tx83"/>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Maldives has all 4 of the  SDG vaccines.
In 2025, Maldives had achieved at least 90% coverage of 2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Maldives met the 90% SDG coverage target for DTP3 and MCV2,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99% between 2024 and 2025.
• There were there were approximately the same number of zero-dose children in 2025. This leaves &lt;100 children without vaccination, vulnerable to vaccine-preventable diseases and a further &lt;100 with incomplete protection.
• Maldives accounted for &lt;0.1% of zero-dose children in South Asia (ROSA) and &lt;0.1% of zero-dose children globally.
• MCV1 coverage remained constant at 99% between 2024 and 2025. There were &lt;100 children who missed out on the first measles vaccination.
• MCV2 coverage remained constant at 99% between 2024 and 2025.
• Last dose coverage of HPV vaccination (HPVc) among girls increased from 55% to 84%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Maldives,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Maldives.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P7TF5XRZ5TZD-1674051314-8122</_dlc_DocId>
    <_dlc_DocIdUrl xmlns="5ce71423-0d49-4a04-8822-86064e799dcd">
      <Url>https://unicef.sharepoint.com/teams/DAPM-DataComm/_layouts/15/DocIdRedir.aspx?ID=P7TF5XRZ5TZD-1674051314-8122</Url>
      <Description>P7TF5XRZ5TZD-1674051314-8122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E32595C-630D-480C-9DA0-50E3AB2A7B21}"/>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2026-07-10T23:33:52Z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00498d53-41d4-4f4c-9841-6a802987a286</vt:lpwstr>
  </property>
</Properties>
</file>