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e2338232ab615b92d23b528710ac3dcef6896bb.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ebe011c3e3b0ce51be7722688e11c727ccec1a5.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3abefeb4d627775e1ee674615aaa962ea23e841.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561267"/>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56126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561267"/>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561267"/>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561267"/>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56126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56126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561267"/>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56126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56126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561267"/>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56126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561267"/>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56126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561267"/>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56126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561267"/>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561267"/>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561267"/>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56126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561267"/>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561267"/>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56126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561267"/>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2" name="rc82"/>
            <p:cNvSpPr/>
            <p:nvPr/>
          </p:nvSpPr>
          <p:spPr>
            <a:xfrm>
              <a:off x="1566655" y="3168903"/>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3" name="rc83"/>
            <p:cNvSpPr/>
            <p:nvPr/>
          </p:nvSpPr>
          <p:spPr>
            <a:xfrm>
              <a:off x="1878180" y="3168903"/>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4" name="rc84"/>
            <p:cNvSpPr/>
            <p:nvPr/>
          </p:nvSpPr>
          <p:spPr>
            <a:xfrm>
              <a:off x="2189705" y="3168903"/>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2501230" y="3168903"/>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6" name="rc86"/>
            <p:cNvSpPr/>
            <p:nvPr/>
          </p:nvSpPr>
          <p:spPr>
            <a:xfrm>
              <a:off x="2812756" y="3168903"/>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3124281" y="3168903"/>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3435806" y="3168903"/>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9" name="rc89"/>
            <p:cNvSpPr/>
            <p:nvPr/>
          </p:nvSpPr>
          <p:spPr>
            <a:xfrm>
              <a:off x="3747331" y="3168903"/>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0" name="rc90"/>
            <p:cNvSpPr/>
            <p:nvPr/>
          </p:nvSpPr>
          <p:spPr>
            <a:xfrm>
              <a:off x="4058856"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4370381" y="3168903"/>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2" name="rc92"/>
            <p:cNvSpPr/>
            <p:nvPr/>
          </p:nvSpPr>
          <p:spPr>
            <a:xfrm>
              <a:off x="4681906" y="3168903"/>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3" name="rc93"/>
            <p:cNvSpPr/>
            <p:nvPr/>
          </p:nvSpPr>
          <p:spPr>
            <a:xfrm>
              <a:off x="4993431" y="3168903"/>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4" name="rc94"/>
            <p:cNvSpPr/>
            <p:nvPr/>
          </p:nvSpPr>
          <p:spPr>
            <a:xfrm>
              <a:off x="5304957" y="3168903"/>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5" name="rc95"/>
            <p:cNvSpPr/>
            <p:nvPr/>
          </p:nvSpPr>
          <p:spPr>
            <a:xfrm>
              <a:off x="5616482" y="3168903"/>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6" name="rc96"/>
            <p:cNvSpPr/>
            <p:nvPr/>
          </p:nvSpPr>
          <p:spPr>
            <a:xfrm>
              <a:off x="5928007" y="3168903"/>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7" name="rc97"/>
            <p:cNvSpPr/>
            <p:nvPr/>
          </p:nvSpPr>
          <p:spPr>
            <a:xfrm>
              <a:off x="6239532"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8" name="rc98"/>
            <p:cNvSpPr/>
            <p:nvPr/>
          </p:nvSpPr>
          <p:spPr>
            <a:xfrm>
              <a:off x="6551057" y="3168903"/>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9" name="rc99"/>
            <p:cNvSpPr/>
            <p:nvPr/>
          </p:nvSpPr>
          <p:spPr>
            <a:xfrm>
              <a:off x="6862582" y="3168903"/>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0" name="rc100"/>
            <p:cNvSpPr/>
            <p:nvPr/>
          </p:nvSpPr>
          <p:spPr>
            <a:xfrm>
              <a:off x="7174107" y="3168903"/>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1" name="rc101"/>
            <p:cNvSpPr/>
            <p:nvPr/>
          </p:nvSpPr>
          <p:spPr>
            <a:xfrm>
              <a:off x="7485632" y="3168903"/>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2" name="rc102"/>
            <p:cNvSpPr/>
            <p:nvPr/>
          </p:nvSpPr>
          <p:spPr>
            <a:xfrm>
              <a:off x="7797157" y="3168903"/>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3" name="rc103"/>
            <p:cNvSpPr/>
            <p:nvPr/>
          </p:nvSpPr>
          <p:spPr>
            <a:xfrm>
              <a:off x="8108683" y="3168903"/>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4" name="rc104"/>
            <p:cNvSpPr/>
            <p:nvPr/>
          </p:nvSpPr>
          <p:spPr>
            <a:xfrm>
              <a:off x="8420208" y="3168903"/>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5" name="rc105"/>
            <p:cNvSpPr/>
            <p:nvPr/>
          </p:nvSpPr>
          <p:spPr>
            <a:xfrm>
              <a:off x="8731733" y="3168903"/>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6" name="rc106"/>
            <p:cNvSpPr/>
            <p:nvPr/>
          </p:nvSpPr>
          <p:spPr>
            <a:xfrm>
              <a:off x="3435806" y="2865085"/>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7" name="rc107"/>
            <p:cNvSpPr/>
            <p:nvPr/>
          </p:nvSpPr>
          <p:spPr>
            <a:xfrm>
              <a:off x="3747331" y="2865085"/>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4058856" y="2865085"/>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9" name="rc109"/>
            <p:cNvSpPr/>
            <p:nvPr/>
          </p:nvSpPr>
          <p:spPr>
            <a:xfrm>
              <a:off x="4370381" y="2865085"/>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4681906" y="2865085"/>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1" name="rc111"/>
            <p:cNvSpPr/>
            <p:nvPr/>
          </p:nvSpPr>
          <p:spPr>
            <a:xfrm>
              <a:off x="4993431" y="2865085"/>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2" name="rc112"/>
            <p:cNvSpPr/>
            <p:nvPr/>
          </p:nvSpPr>
          <p:spPr>
            <a:xfrm>
              <a:off x="5304957" y="2865085"/>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3" name="rc113"/>
            <p:cNvSpPr/>
            <p:nvPr/>
          </p:nvSpPr>
          <p:spPr>
            <a:xfrm>
              <a:off x="5616482" y="2865085"/>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4" name="rc114"/>
            <p:cNvSpPr/>
            <p:nvPr/>
          </p:nvSpPr>
          <p:spPr>
            <a:xfrm>
              <a:off x="5928007" y="2865085"/>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5" name="rc115"/>
            <p:cNvSpPr/>
            <p:nvPr/>
          </p:nvSpPr>
          <p:spPr>
            <a:xfrm>
              <a:off x="6239532" y="2865085"/>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6" name="rc116"/>
            <p:cNvSpPr/>
            <p:nvPr/>
          </p:nvSpPr>
          <p:spPr>
            <a:xfrm>
              <a:off x="6551057" y="2865085"/>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7" name="rc117"/>
            <p:cNvSpPr/>
            <p:nvPr/>
          </p:nvSpPr>
          <p:spPr>
            <a:xfrm>
              <a:off x="6862582" y="2865085"/>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8" name="rc118"/>
            <p:cNvSpPr/>
            <p:nvPr/>
          </p:nvSpPr>
          <p:spPr>
            <a:xfrm>
              <a:off x="7174107" y="2865085"/>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2865085"/>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2865085"/>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2865085"/>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2865085"/>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2865085"/>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4" name="rc124"/>
            <p:cNvSpPr/>
            <p:nvPr/>
          </p:nvSpPr>
          <p:spPr>
            <a:xfrm>
              <a:off x="5616482" y="4080356"/>
              <a:ext cx="311525" cy="30381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25" name="rc125"/>
            <p:cNvSpPr/>
            <p:nvPr/>
          </p:nvSpPr>
          <p:spPr>
            <a:xfrm>
              <a:off x="5928007" y="4080356"/>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6" name="rc126"/>
            <p:cNvSpPr/>
            <p:nvPr/>
          </p:nvSpPr>
          <p:spPr>
            <a:xfrm>
              <a:off x="6239532" y="4080356"/>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7" name="rc127"/>
            <p:cNvSpPr/>
            <p:nvPr/>
          </p:nvSpPr>
          <p:spPr>
            <a:xfrm>
              <a:off x="6551057" y="4080356"/>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8" name="rc128"/>
            <p:cNvSpPr/>
            <p:nvPr/>
          </p:nvSpPr>
          <p:spPr>
            <a:xfrm>
              <a:off x="6862582" y="4080356"/>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9" name="rc129"/>
            <p:cNvSpPr/>
            <p:nvPr/>
          </p:nvSpPr>
          <p:spPr>
            <a:xfrm>
              <a:off x="7174107" y="4080356"/>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0" name="rc130"/>
            <p:cNvSpPr/>
            <p:nvPr/>
          </p:nvSpPr>
          <p:spPr>
            <a:xfrm>
              <a:off x="7485632" y="4080356"/>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1" name="rc131"/>
            <p:cNvSpPr/>
            <p:nvPr/>
          </p:nvSpPr>
          <p:spPr>
            <a:xfrm>
              <a:off x="7797157" y="4080356"/>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2" name="rc132"/>
            <p:cNvSpPr/>
            <p:nvPr/>
          </p:nvSpPr>
          <p:spPr>
            <a:xfrm>
              <a:off x="8108683" y="4080356"/>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3" name="rc133"/>
            <p:cNvSpPr/>
            <p:nvPr/>
          </p:nvSpPr>
          <p:spPr>
            <a:xfrm>
              <a:off x="8420208" y="4080356"/>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4" name="rc134"/>
            <p:cNvSpPr/>
            <p:nvPr/>
          </p:nvSpPr>
          <p:spPr>
            <a:xfrm>
              <a:off x="8731733" y="4080356"/>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5" name="rc135"/>
            <p:cNvSpPr/>
            <p:nvPr/>
          </p:nvSpPr>
          <p:spPr>
            <a:xfrm>
              <a:off x="7485632" y="4384174"/>
              <a:ext cx="311525" cy="303817"/>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6" name="rc136"/>
            <p:cNvSpPr/>
            <p:nvPr/>
          </p:nvSpPr>
          <p:spPr>
            <a:xfrm>
              <a:off x="7797157" y="4384174"/>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37" name="rc137"/>
            <p:cNvSpPr/>
            <p:nvPr/>
          </p:nvSpPr>
          <p:spPr>
            <a:xfrm>
              <a:off x="8108683" y="4384174"/>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8" name="rc138"/>
            <p:cNvSpPr/>
            <p:nvPr/>
          </p:nvSpPr>
          <p:spPr>
            <a:xfrm>
              <a:off x="8420208" y="4384174"/>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9" name="rc139"/>
            <p:cNvSpPr/>
            <p:nvPr/>
          </p:nvSpPr>
          <p:spPr>
            <a:xfrm>
              <a:off x="8731733" y="4384174"/>
              <a:ext cx="311525"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0" name="rc140"/>
            <p:cNvSpPr/>
            <p:nvPr/>
          </p:nvSpPr>
          <p:spPr>
            <a:xfrm>
              <a:off x="943605" y="4687992"/>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1" name="rc141"/>
            <p:cNvSpPr/>
            <p:nvPr/>
          </p:nvSpPr>
          <p:spPr>
            <a:xfrm>
              <a:off x="1255130" y="4687992"/>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2" name="rc142"/>
            <p:cNvSpPr/>
            <p:nvPr/>
          </p:nvSpPr>
          <p:spPr>
            <a:xfrm>
              <a:off x="1566655" y="4687992"/>
              <a:ext cx="311525"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3" name="rc143"/>
            <p:cNvSpPr/>
            <p:nvPr/>
          </p:nvSpPr>
          <p:spPr>
            <a:xfrm>
              <a:off x="1878180" y="4687992"/>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4" name="rc144"/>
            <p:cNvSpPr/>
            <p:nvPr/>
          </p:nvSpPr>
          <p:spPr>
            <a:xfrm>
              <a:off x="2189705" y="4687992"/>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5" name="rc145"/>
            <p:cNvSpPr/>
            <p:nvPr/>
          </p:nvSpPr>
          <p:spPr>
            <a:xfrm>
              <a:off x="2501230" y="4687992"/>
              <a:ext cx="311525"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6" name="rc146"/>
            <p:cNvSpPr/>
            <p:nvPr/>
          </p:nvSpPr>
          <p:spPr>
            <a:xfrm>
              <a:off x="2812756" y="4687992"/>
              <a:ext cx="311525"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7" name="rc147"/>
            <p:cNvSpPr/>
            <p:nvPr/>
          </p:nvSpPr>
          <p:spPr>
            <a:xfrm>
              <a:off x="3124281" y="4687992"/>
              <a:ext cx="311525"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8" name="rc148"/>
            <p:cNvSpPr/>
            <p:nvPr/>
          </p:nvSpPr>
          <p:spPr>
            <a:xfrm>
              <a:off x="3435806" y="4687992"/>
              <a:ext cx="311525"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9" name="rc149"/>
            <p:cNvSpPr/>
            <p:nvPr/>
          </p:nvSpPr>
          <p:spPr>
            <a:xfrm>
              <a:off x="3747331" y="468799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0" name="rc150"/>
            <p:cNvSpPr/>
            <p:nvPr/>
          </p:nvSpPr>
          <p:spPr>
            <a:xfrm>
              <a:off x="4058856" y="4687992"/>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1" name="rc151"/>
            <p:cNvSpPr/>
            <p:nvPr/>
          </p:nvSpPr>
          <p:spPr>
            <a:xfrm>
              <a:off x="4370381" y="4687992"/>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2" name="rc152"/>
            <p:cNvSpPr/>
            <p:nvPr/>
          </p:nvSpPr>
          <p:spPr>
            <a:xfrm>
              <a:off x="4681906" y="4687992"/>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3" name="rc153"/>
            <p:cNvSpPr/>
            <p:nvPr/>
          </p:nvSpPr>
          <p:spPr>
            <a:xfrm>
              <a:off x="4993431" y="4687992"/>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4" name="rc154"/>
            <p:cNvSpPr/>
            <p:nvPr/>
          </p:nvSpPr>
          <p:spPr>
            <a:xfrm>
              <a:off x="5304957" y="4687992"/>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5" name="rc155"/>
            <p:cNvSpPr/>
            <p:nvPr/>
          </p:nvSpPr>
          <p:spPr>
            <a:xfrm>
              <a:off x="5616482" y="468799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6" name="rc156"/>
            <p:cNvSpPr/>
            <p:nvPr/>
          </p:nvSpPr>
          <p:spPr>
            <a:xfrm>
              <a:off x="5928007" y="4687992"/>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7" name="rc157"/>
            <p:cNvSpPr/>
            <p:nvPr/>
          </p:nvSpPr>
          <p:spPr>
            <a:xfrm>
              <a:off x="6239532" y="4687992"/>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8" name="rc158"/>
            <p:cNvSpPr/>
            <p:nvPr/>
          </p:nvSpPr>
          <p:spPr>
            <a:xfrm>
              <a:off x="6551057" y="4687992"/>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9" name="rc159"/>
            <p:cNvSpPr/>
            <p:nvPr/>
          </p:nvSpPr>
          <p:spPr>
            <a:xfrm>
              <a:off x="6862582" y="4687992"/>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0" name="rc160"/>
            <p:cNvSpPr/>
            <p:nvPr/>
          </p:nvSpPr>
          <p:spPr>
            <a:xfrm>
              <a:off x="7174107" y="4687992"/>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1" name="rc161"/>
            <p:cNvSpPr/>
            <p:nvPr/>
          </p:nvSpPr>
          <p:spPr>
            <a:xfrm>
              <a:off x="7485632" y="4687992"/>
              <a:ext cx="311525"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2" name="rc162"/>
            <p:cNvSpPr/>
            <p:nvPr/>
          </p:nvSpPr>
          <p:spPr>
            <a:xfrm>
              <a:off x="7797157" y="4687992"/>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3" name="rc163"/>
            <p:cNvSpPr/>
            <p:nvPr/>
          </p:nvSpPr>
          <p:spPr>
            <a:xfrm>
              <a:off x="8108683" y="4687992"/>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4" name="rc164"/>
            <p:cNvSpPr/>
            <p:nvPr/>
          </p:nvSpPr>
          <p:spPr>
            <a:xfrm>
              <a:off x="8420208" y="4687992"/>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5" name="rc165"/>
            <p:cNvSpPr/>
            <p:nvPr/>
          </p:nvSpPr>
          <p:spPr>
            <a:xfrm>
              <a:off x="8731733" y="4687992"/>
              <a:ext cx="311525"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6" name="rc166"/>
            <p:cNvSpPr/>
            <p:nvPr/>
          </p:nvSpPr>
          <p:spPr>
            <a:xfrm>
              <a:off x="7174107" y="4991809"/>
              <a:ext cx="311525"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67" name="rc167"/>
            <p:cNvSpPr/>
            <p:nvPr/>
          </p:nvSpPr>
          <p:spPr>
            <a:xfrm>
              <a:off x="7485632" y="4991809"/>
              <a:ext cx="311525"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68" name="rc168"/>
            <p:cNvSpPr/>
            <p:nvPr/>
          </p:nvSpPr>
          <p:spPr>
            <a:xfrm>
              <a:off x="7797157" y="4991809"/>
              <a:ext cx="311525"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9" name="rc169"/>
            <p:cNvSpPr/>
            <p:nvPr/>
          </p:nvSpPr>
          <p:spPr>
            <a:xfrm>
              <a:off x="8108683" y="4991809"/>
              <a:ext cx="311525" cy="30381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0" name="rc170"/>
            <p:cNvSpPr/>
            <p:nvPr/>
          </p:nvSpPr>
          <p:spPr>
            <a:xfrm>
              <a:off x="8420208" y="4991809"/>
              <a:ext cx="311525"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1" name="rc171"/>
            <p:cNvSpPr/>
            <p:nvPr/>
          </p:nvSpPr>
          <p:spPr>
            <a:xfrm>
              <a:off x="8731733" y="4991809"/>
              <a:ext cx="311525"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2" name="rc172"/>
            <p:cNvSpPr/>
            <p:nvPr/>
          </p:nvSpPr>
          <p:spPr>
            <a:xfrm>
              <a:off x="4993431" y="3472721"/>
              <a:ext cx="311525"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3" name="rc173"/>
            <p:cNvSpPr/>
            <p:nvPr/>
          </p:nvSpPr>
          <p:spPr>
            <a:xfrm>
              <a:off x="5304957" y="3472721"/>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4" name="rc174"/>
            <p:cNvSpPr/>
            <p:nvPr/>
          </p:nvSpPr>
          <p:spPr>
            <a:xfrm>
              <a:off x="5616482" y="3472721"/>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5" name="rc175"/>
            <p:cNvSpPr/>
            <p:nvPr/>
          </p:nvSpPr>
          <p:spPr>
            <a:xfrm>
              <a:off x="5928007" y="3472721"/>
              <a:ext cx="311525"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6" name="rc176"/>
            <p:cNvSpPr/>
            <p:nvPr/>
          </p:nvSpPr>
          <p:spPr>
            <a:xfrm>
              <a:off x="6239532" y="3472721"/>
              <a:ext cx="311525"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7" name="rc177"/>
            <p:cNvSpPr/>
            <p:nvPr/>
          </p:nvSpPr>
          <p:spPr>
            <a:xfrm>
              <a:off x="6551057" y="3472721"/>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8" name="rc178"/>
            <p:cNvSpPr/>
            <p:nvPr/>
          </p:nvSpPr>
          <p:spPr>
            <a:xfrm>
              <a:off x="6862582" y="3472721"/>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9" name="rc179"/>
            <p:cNvSpPr/>
            <p:nvPr/>
          </p:nvSpPr>
          <p:spPr>
            <a:xfrm>
              <a:off x="7174107" y="3472721"/>
              <a:ext cx="311525"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0" name="rc180"/>
            <p:cNvSpPr/>
            <p:nvPr/>
          </p:nvSpPr>
          <p:spPr>
            <a:xfrm>
              <a:off x="7485632" y="3472721"/>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1" name="rc181"/>
            <p:cNvSpPr/>
            <p:nvPr/>
          </p:nvSpPr>
          <p:spPr>
            <a:xfrm>
              <a:off x="7797157" y="3472721"/>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2" name="rc182"/>
            <p:cNvSpPr/>
            <p:nvPr/>
          </p:nvSpPr>
          <p:spPr>
            <a:xfrm>
              <a:off x="8108683" y="3472721"/>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3" name="rc183"/>
            <p:cNvSpPr/>
            <p:nvPr/>
          </p:nvSpPr>
          <p:spPr>
            <a:xfrm>
              <a:off x="8420208" y="3472721"/>
              <a:ext cx="311525"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4" name="rc184"/>
            <p:cNvSpPr/>
            <p:nvPr/>
          </p:nvSpPr>
          <p:spPr>
            <a:xfrm>
              <a:off x="8731733" y="3472721"/>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5" name="rc185"/>
            <p:cNvSpPr/>
            <p:nvPr/>
          </p:nvSpPr>
          <p:spPr>
            <a:xfrm>
              <a:off x="5304957" y="3776538"/>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6" name="rc186"/>
            <p:cNvSpPr/>
            <p:nvPr/>
          </p:nvSpPr>
          <p:spPr>
            <a:xfrm>
              <a:off x="5616482" y="3776538"/>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7" name="rc187"/>
            <p:cNvSpPr/>
            <p:nvPr/>
          </p:nvSpPr>
          <p:spPr>
            <a:xfrm>
              <a:off x="5928007" y="3776538"/>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8" name="rc188"/>
            <p:cNvSpPr/>
            <p:nvPr/>
          </p:nvSpPr>
          <p:spPr>
            <a:xfrm>
              <a:off x="6239532" y="3776538"/>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9" name="rc189"/>
            <p:cNvSpPr/>
            <p:nvPr/>
          </p:nvSpPr>
          <p:spPr>
            <a:xfrm>
              <a:off x="6551057" y="3776538"/>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0" name="rc190"/>
            <p:cNvSpPr/>
            <p:nvPr/>
          </p:nvSpPr>
          <p:spPr>
            <a:xfrm>
              <a:off x="6862582" y="3776538"/>
              <a:ext cx="311525"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1" name="rc191"/>
            <p:cNvSpPr/>
            <p:nvPr/>
          </p:nvSpPr>
          <p:spPr>
            <a:xfrm>
              <a:off x="7174107" y="3776538"/>
              <a:ext cx="311525"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2" name="rc192"/>
            <p:cNvSpPr/>
            <p:nvPr/>
          </p:nvSpPr>
          <p:spPr>
            <a:xfrm>
              <a:off x="7485632" y="3776538"/>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3" name="rc193"/>
            <p:cNvSpPr/>
            <p:nvPr/>
          </p:nvSpPr>
          <p:spPr>
            <a:xfrm>
              <a:off x="7797157" y="3776538"/>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4" name="rc194"/>
            <p:cNvSpPr/>
            <p:nvPr/>
          </p:nvSpPr>
          <p:spPr>
            <a:xfrm>
              <a:off x="8108683" y="3776538"/>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5" name="rc195"/>
            <p:cNvSpPr/>
            <p:nvPr/>
          </p:nvSpPr>
          <p:spPr>
            <a:xfrm>
              <a:off x="8420208" y="3776538"/>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6" name="rc196"/>
            <p:cNvSpPr/>
            <p:nvPr/>
          </p:nvSpPr>
          <p:spPr>
            <a:xfrm>
              <a:off x="8731733" y="3776538"/>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8731733" y="5295627"/>
              <a:ext cx="311525"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8" name="tx198"/>
            <p:cNvSpPr/>
            <p:nvPr/>
          </p:nvSpPr>
          <p:spPr>
            <a:xfrm>
              <a:off x="1039078" y="2066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99" name="tx199"/>
            <p:cNvSpPr/>
            <p:nvPr/>
          </p:nvSpPr>
          <p:spPr>
            <a:xfrm>
              <a:off x="1350603"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0" name="tx200"/>
            <p:cNvSpPr/>
            <p:nvPr/>
          </p:nvSpPr>
          <p:spPr>
            <a:xfrm>
              <a:off x="1662128"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1" name="tx201"/>
            <p:cNvSpPr/>
            <p:nvPr/>
          </p:nvSpPr>
          <p:spPr>
            <a:xfrm>
              <a:off x="1973653" y="20677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2" name="tx202"/>
            <p:cNvSpPr/>
            <p:nvPr/>
          </p:nvSpPr>
          <p:spPr>
            <a:xfrm>
              <a:off x="226408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3" name="tx203"/>
            <p:cNvSpPr/>
            <p:nvPr/>
          </p:nvSpPr>
          <p:spPr>
            <a:xfrm>
              <a:off x="257561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04" name="tx204"/>
            <p:cNvSpPr/>
            <p:nvPr/>
          </p:nvSpPr>
          <p:spPr>
            <a:xfrm>
              <a:off x="2887135"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05" name="tx205"/>
            <p:cNvSpPr/>
            <p:nvPr/>
          </p:nvSpPr>
          <p:spPr>
            <a:xfrm>
              <a:off x="319866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06" name="tx206"/>
            <p:cNvSpPr/>
            <p:nvPr/>
          </p:nvSpPr>
          <p:spPr>
            <a:xfrm>
              <a:off x="3531279"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07" name="tx207"/>
            <p:cNvSpPr/>
            <p:nvPr/>
          </p:nvSpPr>
          <p:spPr>
            <a:xfrm>
              <a:off x="382171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08" name="tx208"/>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9" name="tx209"/>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0" name="tx210"/>
            <p:cNvSpPr/>
            <p:nvPr/>
          </p:nvSpPr>
          <p:spPr>
            <a:xfrm>
              <a:off x="4777379"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1" name="tx211"/>
            <p:cNvSpPr/>
            <p:nvPr/>
          </p:nvSpPr>
          <p:spPr>
            <a:xfrm>
              <a:off x="50889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12" name="tx212"/>
            <p:cNvSpPr/>
            <p:nvPr/>
          </p:nvSpPr>
          <p:spPr>
            <a:xfrm>
              <a:off x="54004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3" name="tx213"/>
            <p:cNvSpPr/>
            <p:nvPr/>
          </p:nvSpPr>
          <p:spPr>
            <a:xfrm>
              <a:off x="6023480"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4" name="tx214"/>
            <p:cNvSpPr/>
            <p:nvPr/>
          </p:nvSpPr>
          <p:spPr>
            <a:xfrm>
              <a:off x="6335005"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5" name="tx215"/>
            <p:cNvSpPr/>
            <p:nvPr/>
          </p:nvSpPr>
          <p:spPr>
            <a:xfrm>
              <a:off x="6646530" y="206774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6" name="tx216"/>
            <p:cNvSpPr/>
            <p:nvPr/>
          </p:nvSpPr>
          <p:spPr>
            <a:xfrm>
              <a:off x="693696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17" name="tx217"/>
            <p:cNvSpPr/>
            <p:nvPr/>
          </p:nvSpPr>
          <p:spPr>
            <a:xfrm>
              <a:off x="724848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8" name="tx218"/>
            <p:cNvSpPr/>
            <p:nvPr/>
          </p:nvSpPr>
          <p:spPr>
            <a:xfrm>
              <a:off x="7871537"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19" name="tx219"/>
            <p:cNvSpPr/>
            <p:nvPr/>
          </p:nvSpPr>
          <p:spPr>
            <a:xfrm>
              <a:off x="8183062"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20" name="tx220"/>
            <p:cNvSpPr/>
            <p:nvPr/>
          </p:nvSpPr>
          <p:spPr>
            <a:xfrm>
              <a:off x="849458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1" name="tx221"/>
            <p:cNvSpPr/>
            <p:nvPr/>
          </p:nvSpPr>
          <p:spPr>
            <a:xfrm>
              <a:off x="8806112"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22" name="tx222"/>
            <p:cNvSpPr/>
            <p:nvPr/>
          </p:nvSpPr>
          <p:spPr>
            <a:xfrm>
              <a:off x="1039078" y="23705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23" name="tx223"/>
            <p:cNvSpPr/>
            <p:nvPr/>
          </p:nvSpPr>
          <p:spPr>
            <a:xfrm>
              <a:off x="1350603"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4" name="tx224"/>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5" name="tx225"/>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26" name="tx226"/>
            <p:cNvSpPr/>
            <p:nvPr/>
          </p:nvSpPr>
          <p:spPr>
            <a:xfrm>
              <a:off x="2264085"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7" name="tx227"/>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8" name="tx228"/>
            <p:cNvSpPr/>
            <p:nvPr/>
          </p:nvSpPr>
          <p:spPr>
            <a:xfrm>
              <a:off x="2908228"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9" name="tx229"/>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0" name="tx230"/>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1" name="tx231"/>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2" name="tx232"/>
            <p:cNvSpPr/>
            <p:nvPr/>
          </p:nvSpPr>
          <p:spPr>
            <a:xfrm>
              <a:off x="415432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3" name="tx233"/>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4" name="tx234"/>
            <p:cNvSpPr/>
            <p:nvPr/>
          </p:nvSpPr>
          <p:spPr>
            <a:xfrm>
              <a:off x="47773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5" name="tx235"/>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6" name="tx236"/>
            <p:cNvSpPr/>
            <p:nvPr/>
          </p:nvSpPr>
          <p:spPr>
            <a:xfrm>
              <a:off x="5400429"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7" name="tx237"/>
            <p:cNvSpPr/>
            <p:nvPr/>
          </p:nvSpPr>
          <p:spPr>
            <a:xfrm>
              <a:off x="5711955"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8" name="tx238"/>
            <p:cNvSpPr/>
            <p:nvPr/>
          </p:nvSpPr>
          <p:spPr>
            <a:xfrm>
              <a:off x="6023480" y="23705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39" name="tx239"/>
            <p:cNvSpPr/>
            <p:nvPr/>
          </p:nvSpPr>
          <p:spPr>
            <a:xfrm>
              <a:off x="6335005"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40" name="tx240"/>
            <p:cNvSpPr/>
            <p:nvPr/>
          </p:nvSpPr>
          <p:spPr>
            <a:xfrm>
              <a:off x="6646530" y="237156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1" name="tx241"/>
            <p:cNvSpPr/>
            <p:nvPr/>
          </p:nvSpPr>
          <p:spPr>
            <a:xfrm>
              <a:off x="6936962" y="236923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2" name="tx242"/>
            <p:cNvSpPr/>
            <p:nvPr/>
          </p:nvSpPr>
          <p:spPr>
            <a:xfrm>
              <a:off x="7248487" y="236923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3" name="tx243"/>
            <p:cNvSpPr/>
            <p:nvPr/>
          </p:nvSpPr>
          <p:spPr>
            <a:xfrm>
              <a:off x="756001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4" name="tx244"/>
            <p:cNvSpPr/>
            <p:nvPr/>
          </p:nvSpPr>
          <p:spPr>
            <a:xfrm>
              <a:off x="787153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45" name="tx245"/>
            <p:cNvSpPr/>
            <p:nvPr/>
          </p:nvSpPr>
          <p:spPr>
            <a:xfrm>
              <a:off x="8204155" y="23705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6" name="tx246"/>
            <p:cNvSpPr/>
            <p:nvPr/>
          </p:nvSpPr>
          <p:spPr>
            <a:xfrm>
              <a:off x="849458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7" name="tx247"/>
            <p:cNvSpPr/>
            <p:nvPr/>
          </p:nvSpPr>
          <p:spPr>
            <a:xfrm>
              <a:off x="8827206" y="23705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8" name="tx248"/>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9" name="tx249"/>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50" name="tx250"/>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51" name="tx251"/>
            <p:cNvSpPr/>
            <p:nvPr/>
          </p:nvSpPr>
          <p:spPr>
            <a:xfrm>
              <a:off x="226408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2" name="tx252"/>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3" name="tx253"/>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4" name="tx254"/>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55" name="tx255"/>
            <p:cNvSpPr/>
            <p:nvPr/>
          </p:nvSpPr>
          <p:spPr>
            <a:xfrm>
              <a:off x="3531279"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6" name="tx256"/>
            <p:cNvSpPr/>
            <p:nvPr/>
          </p:nvSpPr>
          <p:spPr>
            <a:xfrm>
              <a:off x="3842804"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7" name="tx257"/>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8" name="tx258"/>
            <p:cNvSpPr/>
            <p:nvPr/>
          </p:nvSpPr>
          <p:spPr>
            <a:xfrm>
              <a:off x="446585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9" name="tx259"/>
            <p:cNvSpPr/>
            <p:nvPr/>
          </p:nvSpPr>
          <p:spPr>
            <a:xfrm>
              <a:off x="47773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0" name="tx260"/>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1" name="tx261"/>
            <p:cNvSpPr/>
            <p:nvPr/>
          </p:nvSpPr>
          <p:spPr>
            <a:xfrm>
              <a:off x="54004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2" name="tx262"/>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3" name="tx263"/>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4" name="tx264"/>
            <p:cNvSpPr/>
            <p:nvPr/>
          </p:nvSpPr>
          <p:spPr>
            <a:xfrm>
              <a:off x="63350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5" name="tx265"/>
            <p:cNvSpPr/>
            <p:nvPr/>
          </p:nvSpPr>
          <p:spPr>
            <a:xfrm>
              <a:off x="6646530" y="267437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6" name="tx266"/>
            <p:cNvSpPr/>
            <p:nvPr/>
          </p:nvSpPr>
          <p:spPr>
            <a:xfrm>
              <a:off x="693696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7" name="tx267"/>
            <p:cNvSpPr/>
            <p:nvPr/>
          </p:nvSpPr>
          <p:spPr>
            <a:xfrm>
              <a:off x="724848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8" name="tx268"/>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9" name="tx269"/>
            <p:cNvSpPr/>
            <p:nvPr/>
          </p:nvSpPr>
          <p:spPr>
            <a:xfrm>
              <a:off x="849458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0" name="tx270"/>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1" name="tx271"/>
            <p:cNvSpPr/>
            <p:nvPr/>
          </p:nvSpPr>
          <p:spPr>
            <a:xfrm>
              <a:off x="197365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2" name="tx272"/>
            <p:cNvSpPr/>
            <p:nvPr/>
          </p:nvSpPr>
          <p:spPr>
            <a:xfrm>
              <a:off x="2264085"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3" name="tx273"/>
            <p:cNvSpPr/>
            <p:nvPr/>
          </p:nvSpPr>
          <p:spPr>
            <a:xfrm>
              <a:off x="259670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4" name="tx274"/>
            <p:cNvSpPr/>
            <p:nvPr/>
          </p:nvSpPr>
          <p:spPr>
            <a:xfrm>
              <a:off x="2887135"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5" name="tx275"/>
            <p:cNvSpPr/>
            <p:nvPr/>
          </p:nvSpPr>
          <p:spPr>
            <a:xfrm>
              <a:off x="319866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6" name="tx276"/>
            <p:cNvSpPr/>
            <p:nvPr/>
          </p:nvSpPr>
          <p:spPr>
            <a:xfrm>
              <a:off x="3510185"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7" name="tx277"/>
            <p:cNvSpPr/>
            <p:nvPr/>
          </p:nvSpPr>
          <p:spPr>
            <a:xfrm>
              <a:off x="3842804" y="3283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8" name="tx278"/>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9" name="tx279"/>
            <p:cNvSpPr/>
            <p:nvPr/>
          </p:nvSpPr>
          <p:spPr>
            <a:xfrm>
              <a:off x="4465854"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0" name="tx280"/>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81" name="tx281"/>
            <p:cNvSpPr/>
            <p:nvPr/>
          </p:nvSpPr>
          <p:spPr>
            <a:xfrm>
              <a:off x="50889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2" name="tx282"/>
            <p:cNvSpPr/>
            <p:nvPr/>
          </p:nvSpPr>
          <p:spPr>
            <a:xfrm>
              <a:off x="54004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83" name="tx283"/>
            <p:cNvSpPr/>
            <p:nvPr/>
          </p:nvSpPr>
          <p:spPr>
            <a:xfrm>
              <a:off x="57119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4" name="tx284"/>
            <p:cNvSpPr/>
            <p:nvPr/>
          </p:nvSpPr>
          <p:spPr>
            <a:xfrm>
              <a:off x="60234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85" name="tx285"/>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6" name="tx286"/>
            <p:cNvSpPr/>
            <p:nvPr/>
          </p:nvSpPr>
          <p:spPr>
            <a:xfrm>
              <a:off x="6646530" y="3282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7" name="tx287"/>
            <p:cNvSpPr/>
            <p:nvPr/>
          </p:nvSpPr>
          <p:spPr>
            <a:xfrm>
              <a:off x="693696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88" name="tx288"/>
            <p:cNvSpPr/>
            <p:nvPr/>
          </p:nvSpPr>
          <p:spPr>
            <a:xfrm>
              <a:off x="724848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9" name="tx289"/>
            <p:cNvSpPr/>
            <p:nvPr/>
          </p:nvSpPr>
          <p:spPr>
            <a:xfrm>
              <a:off x="82041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0" name="tx290"/>
            <p:cNvSpPr/>
            <p:nvPr/>
          </p:nvSpPr>
          <p:spPr>
            <a:xfrm>
              <a:off x="849458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1" name="tx291"/>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2" name="tx292"/>
            <p:cNvSpPr/>
            <p:nvPr/>
          </p:nvSpPr>
          <p:spPr>
            <a:xfrm>
              <a:off x="3842804"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3" name="tx293"/>
            <p:cNvSpPr/>
            <p:nvPr/>
          </p:nvSpPr>
          <p:spPr>
            <a:xfrm>
              <a:off x="4154329"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4" name="tx294"/>
            <p:cNvSpPr/>
            <p:nvPr/>
          </p:nvSpPr>
          <p:spPr>
            <a:xfrm>
              <a:off x="4465854"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5" name="tx295"/>
            <p:cNvSpPr/>
            <p:nvPr/>
          </p:nvSpPr>
          <p:spPr>
            <a:xfrm>
              <a:off x="47773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6" name="tx296"/>
            <p:cNvSpPr/>
            <p:nvPr/>
          </p:nvSpPr>
          <p:spPr>
            <a:xfrm>
              <a:off x="508890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7" name="tx297"/>
            <p:cNvSpPr/>
            <p:nvPr/>
          </p:nvSpPr>
          <p:spPr>
            <a:xfrm>
              <a:off x="54004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8" name="tx298"/>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9" name="tx299"/>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0" name="tx300"/>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1" name="tx301"/>
            <p:cNvSpPr/>
            <p:nvPr/>
          </p:nvSpPr>
          <p:spPr>
            <a:xfrm>
              <a:off x="6646530" y="29781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2" name="tx302"/>
            <p:cNvSpPr/>
            <p:nvPr/>
          </p:nvSpPr>
          <p:spPr>
            <a:xfrm>
              <a:off x="693696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3" name="tx303"/>
            <p:cNvSpPr/>
            <p:nvPr/>
          </p:nvSpPr>
          <p:spPr>
            <a:xfrm>
              <a:off x="724848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4" name="tx304"/>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5" name="tx305"/>
            <p:cNvSpPr/>
            <p:nvPr/>
          </p:nvSpPr>
          <p:spPr>
            <a:xfrm>
              <a:off x="849458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06" name="tx306"/>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7" name="tx307"/>
            <p:cNvSpPr/>
            <p:nvPr/>
          </p:nvSpPr>
          <p:spPr>
            <a:xfrm>
              <a:off x="6313911"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8" name="tx308"/>
            <p:cNvSpPr/>
            <p:nvPr/>
          </p:nvSpPr>
          <p:spPr>
            <a:xfrm>
              <a:off x="6646530"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09" name="tx309"/>
            <p:cNvSpPr/>
            <p:nvPr/>
          </p:nvSpPr>
          <p:spPr>
            <a:xfrm>
              <a:off x="6936962"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0" name="tx310"/>
            <p:cNvSpPr/>
            <p:nvPr/>
          </p:nvSpPr>
          <p:spPr>
            <a:xfrm>
              <a:off x="72695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1" name="tx311"/>
            <p:cNvSpPr/>
            <p:nvPr/>
          </p:nvSpPr>
          <p:spPr>
            <a:xfrm>
              <a:off x="8183062"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2" name="tx312"/>
            <p:cNvSpPr/>
            <p:nvPr/>
          </p:nvSpPr>
          <p:spPr>
            <a:xfrm>
              <a:off x="8494587"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3" name="tx313"/>
            <p:cNvSpPr/>
            <p:nvPr/>
          </p:nvSpPr>
          <p:spPr>
            <a:xfrm>
              <a:off x="8827206"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4" name="tx314"/>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5" name="tx315"/>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16" name="tx316"/>
            <p:cNvSpPr/>
            <p:nvPr/>
          </p:nvSpPr>
          <p:spPr>
            <a:xfrm>
              <a:off x="2264085"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7" name="tx317"/>
            <p:cNvSpPr/>
            <p:nvPr/>
          </p:nvSpPr>
          <p:spPr>
            <a:xfrm>
              <a:off x="2596703"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8" name="tx318"/>
            <p:cNvSpPr/>
            <p:nvPr/>
          </p:nvSpPr>
          <p:spPr>
            <a:xfrm>
              <a:off x="2908228"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9" name="tx319"/>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0" name="tx320"/>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1" name="tx321"/>
            <p:cNvSpPr/>
            <p:nvPr/>
          </p:nvSpPr>
          <p:spPr>
            <a:xfrm>
              <a:off x="384280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2" name="tx322"/>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3" name="tx323"/>
            <p:cNvSpPr/>
            <p:nvPr/>
          </p:nvSpPr>
          <p:spPr>
            <a:xfrm>
              <a:off x="44658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4" name="tx324"/>
            <p:cNvSpPr/>
            <p:nvPr/>
          </p:nvSpPr>
          <p:spPr>
            <a:xfrm>
              <a:off x="477737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5" name="tx325"/>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6" name="tx326"/>
            <p:cNvSpPr/>
            <p:nvPr/>
          </p:nvSpPr>
          <p:spPr>
            <a:xfrm>
              <a:off x="54004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7" name="tx327"/>
            <p:cNvSpPr/>
            <p:nvPr/>
          </p:nvSpPr>
          <p:spPr>
            <a:xfrm>
              <a:off x="57119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28" name="tx328"/>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9" name="tx329"/>
            <p:cNvSpPr/>
            <p:nvPr/>
          </p:nvSpPr>
          <p:spPr>
            <a:xfrm>
              <a:off x="6625436"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0" name="tx330"/>
            <p:cNvSpPr/>
            <p:nvPr/>
          </p:nvSpPr>
          <p:spPr>
            <a:xfrm>
              <a:off x="6936962"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1" name="tx331"/>
            <p:cNvSpPr/>
            <p:nvPr/>
          </p:nvSpPr>
          <p:spPr>
            <a:xfrm>
              <a:off x="508890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2" name="tx332"/>
            <p:cNvSpPr/>
            <p:nvPr/>
          </p:nvSpPr>
          <p:spPr>
            <a:xfrm>
              <a:off x="540042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3" name="tx333"/>
            <p:cNvSpPr/>
            <p:nvPr/>
          </p:nvSpPr>
          <p:spPr>
            <a:xfrm>
              <a:off x="57119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4" name="tx334"/>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5" name="tx335"/>
            <p:cNvSpPr/>
            <p:nvPr/>
          </p:nvSpPr>
          <p:spPr>
            <a:xfrm>
              <a:off x="633500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6" name="tx336"/>
            <p:cNvSpPr/>
            <p:nvPr/>
          </p:nvSpPr>
          <p:spPr>
            <a:xfrm>
              <a:off x="6646530"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7" name="tx337"/>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8" name="tx338"/>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9" name="tx339"/>
            <p:cNvSpPr/>
            <p:nvPr/>
          </p:nvSpPr>
          <p:spPr>
            <a:xfrm>
              <a:off x="82041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0" name="tx340"/>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1" name="tx341"/>
            <p:cNvSpPr/>
            <p:nvPr/>
          </p:nvSpPr>
          <p:spPr>
            <a:xfrm>
              <a:off x="57119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2" name="tx342"/>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3" name="tx343"/>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4" name="tx344"/>
            <p:cNvSpPr/>
            <p:nvPr/>
          </p:nvSpPr>
          <p:spPr>
            <a:xfrm>
              <a:off x="6646530"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5" name="tx345"/>
            <p:cNvSpPr/>
            <p:nvPr/>
          </p:nvSpPr>
          <p:spPr>
            <a:xfrm>
              <a:off x="6936962" y="388832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6" name="tx346"/>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7" name="tx347"/>
            <p:cNvSpPr/>
            <p:nvPr/>
          </p:nvSpPr>
          <p:spPr>
            <a:xfrm>
              <a:off x="818306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8" name="tx348"/>
            <p:cNvSpPr/>
            <p:nvPr/>
          </p:nvSpPr>
          <p:spPr>
            <a:xfrm>
              <a:off x="8494587"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9" name="tx349"/>
            <p:cNvSpPr/>
            <p:nvPr/>
          </p:nvSpPr>
          <p:spPr>
            <a:xfrm>
              <a:off x="8827206" y="54097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0" name="tx350"/>
            <p:cNvSpPr/>
            <p:nvPr/>
          </p:nvSpPr>
          <p:spPr>
            <a:xfrm>
              <a:off x="5690861"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51" name="tx351"/>
            <p:cNvSpPr/>
            <p:nvPr/>
          </p:nvSpPr>
          <p:spPr>
            <a:xfrm>
              <a:off x="7560012"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52" name="tx352"/>
            <p:cNvSpPr/>
            <p:nvPr/>
          </p:nvSpPr>
          <p:spPr>
            <a:xfrm>
              <a:off x="1039078"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3" name="tx353"/>
            <p:cNvSpPr/>
            <p:nvPr/>
          </p:nvSpPr>
          <p:spPr>
            <a:xfrm>
              <a:off x="756001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4" name="tx354"/>
            <p:cNvSpPr/>
            <p:nvPr/>
          </p:nvSpPr>
          <p:spPr>
            <a:xfrm>
              <a:off x="787153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5" name="tx355"/>
            <p:cNvSpPr/>
            <p:nvPr/>
          </p:nvSpPr>
          <p:spPr>
            <a:xfrm>
              <a:off x="16621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56" name="tx356"/>
            <p:cNvSpPr/>
            <p:nvPr/>
          </p:nvSpPr>
          <p:spPr>
            <a:xfrm>
              <a:off x="756001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7" name="tx357"/>
            <p:cNvSpPr/>
            <p:nvPr/>
          </p:nvSpPr>
          <p:spPr>
            <a:xfrm>
              <a:off x="787153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8" name="tx358"/>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59" name="tx359"/>
            <p:cNvSpPr/>
            <p:nvPr/>
          </p:nvSpPr>
          <p:spPr>
            <a:xfrm>
              <a:off x="756001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60" name="tx360"/>
            <p:cNvSpPr/>
            <p:nvPr/>
          </p:nvSpPr>
          <p:spPr>
            <a:xfrm>
              <a:off x="787153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61" name="tx361"/>
            <p:cNvSpPr/>
            <p:nvPr/>
          </p:nvSpPr>
          <p:spPr>
            <a:xfrm>
              <a:off x="5690861"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62" name="tx362"/>
            <p:cNvSpPr/>
            <p:nvPr/>
          </p:nvSpPr>
          <p:spPr>
            <a:xfrm>
              <a:off x="6002386"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63" name="tx363"/>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4" name="tx364"/>
            <p:cNvSpPr/>
            <p:nvPr/>
          </p:nvSpPr>
          <p:spPr>
            <a:xfrm>
              <a:off x="7892630"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65" name="tx365"/>
            <p:cNvSpPr/>
            <p:nvPr/>
          </p:nvSpPr>
          <p:spPr>
            <a:xfrm>
              <a:off x="7611250" y="4497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6" name="tx366"/>
            <p:cNvSpPr/>
            <p:nvPr/>
          </p:nvSpPr>
          <p:spPr>
            <a:xfrm>
              <a:off x="7892630"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67" name="tx367"/>
            <p:cNvSpPr/>
            <p:nvPr/>
          </p:nvSpPr>
          <p:spPr>
            <a:xfrm>
              <a:off x="820415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68" name="tx368"/>
            <p:cNvSpPr/>
            <p:nvPr/>
          </p:nvSpPr>
          <p:spPr>
            <a:xfrm>
              <a:off x="8515681" y="449596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9" name="tx369"/>
            <p:cNvSpPr/>
            <p:nvPr/>
          </p:nvSpPr>
          <p:spPr>
            <a:xfrm>
              <a:off x="8827206"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70" name="tx370"/>
            <p:cNvSpPr/>
            <p:nvPr/>
          </p:nvSpPr>
          <p:spPr>
            <a:xfrm>
              <a:off x="1039078"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71" name="tx371"/>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72" name="tx372"/>
            <p:cNvSpPr/>
            <p:nvPr/>
          </p:nvSpPr>
          <p:spPr>
            <a:xfrm>
              <a:off x="6335005" y="480083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73" name="tx373"/>
            <p:cNvSpPr/>
            <p:nvPr/>
          </p:nvSpPr>
          <p:spPr>
            <a:xfrm>
              <a:off x="7269580" y="480083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74" name="tx374"/>
            <p:cNvSpPr/>
            <p:nvPr/>
          </p:nvSpPr>
          <p:spPr>
            <a:xfrm>
              <a:off x="75811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75" name="tx375"/>
            <p:cNvSpPr/>
            <p:nvPr/>
          </p:nvSpPr>
          <p:spPr>
            <a:xfrm>
              <a:off x="7892630" y="48011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76" name="tx376"/>
            <p:cNvSpPr/>
            <p:nvPr/>
          </p:nvSpPr>
          <p:spPr>
            <a:xfrm>
              <a:off x="8183062"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77" name="tx377"/>
            <p:cNvSpPr/>
            <p:nvPr/>
          </p:nvSpPr>
          <p:spPr>
            <a:xfrm>
              <a:off x="8494587"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78" name="tx378"/>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9" name="tx379"/>
            <p:cNvSpPr/>
            <p:nvPr/>
          </p:nvSpPr>
          <p:spPr>
            <a:xfrm>
              <a:off x="7269580"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380" name="tx380"/>
            <p:cNvSpPr/>
            <p:nvPr/>
          </p:nvSpPr>
          <p:spPr>
            <a:xfrm>
              <a:off x="758110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81" name="tx381"/>
            <p:cNvSpPr/>
            <p:nvPr/>
          </p:nvSpPr>
          <p:spPr>
            <a:xfrm>
              <a:off x="789263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82" name="tx382"/>
            <p:cNvSpPr/>
            <p:nvPr/>
          </p:nvSpPr>
          <p:spPr>
            <a:xfrm>
              <a:off x="8183062" y="51035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83" name="tx383"/>
            <p:cNvSpPr/>
            <p:nvPr/>
          </p:nvSpPr>
          <p:spPr>
            <a:xfrm>
              <a:off x="849458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84" name="tx384"/>
            <p:cNvSpPr/>
            <p:nvPr/>
          </p:nvSpPr>
          <p:spPr>
            <a:xfrm>
              <a:off x="8827206"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85" name="tx385"/>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6" name="tx386"/>
            <p:cNvSpPr/>
            <p:nvPr/>
          </p:nvSpPr>
          <p:spPr>
            <a:xfrm>
              <a:off x="7892630"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87" name="tx387"/>
            <p:cNvSpPr/>
            <p:nvPr/>
          </p:nvSpPr>
          <p:spPr>
            <a:xfrm>
              <a:off x="882720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8" name="tx388"/>
            <p:cNvSpPr/>
            <p:nvPr/>
          </p:nvSpPr>
          <p:spPr>
            <a:xfrm>
              <a:off x="540042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89" name="tx389"/>
            <p:cNvSpPr/>
            <p:nvPr/>
          </p:nvSpPr>
          <p:spPr>
            <a:xfrm>
              <a:off x="756001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90" name="tx390"/>
            <p:cNvSpPr/>
            <p:nvPr/>
          </p:nvSpPr>
          <p:spPr>
            <a:xfrm>
              <a:off x="7871537" y="388694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1" name="tx391"/>
            <p:cNvSpPr/>
            <p:nvPr/>
          </p:nvSpPr>
          <p:spPr>
            <a:xfrm>
              <a:off x="8827206"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92" name="tx392"/>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93" name="tx393"/>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4" name="tx394"/>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5" name="tx395"/>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6" name="tx396"/>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7" name="tx397"/>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8" name="tx398"/>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9" name="tx399"/>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00" name="tx400"/>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01" name="tx401"/>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02" name="tx402"/>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03" name="tx403"/>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4" name="tx404"/>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5" name="tx405"/>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6" name="tx406"/>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7" name="tx407"/>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8" name="tx408"/>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9" name="tx409"/>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10" name="tx410"/>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11" name="tx411"/>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12" name="tx412"/>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13" name="tx413"/>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4" name="tx414"/>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5" name="tx415"/>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6" name="tx416"/>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17" name="tx417"/>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18" name="tx418"/>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19" name="tx419"/>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20" name="tx420"/>
            <p:cNvSpPr/>
            <p:nvPr/>
          </p:nvSpPr>
          <p:spPr>
            <a:xfrm>
              <a:off x="539317"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21" name="tx421"/>
            <p:cNvSpPr/>
            <p:nvPr/>
          </p:nvSpPr>
          <p:spPr>
            <a:xfrm>
              <a:off x="588976" y="44933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22" name="tx422"/>
            <p:cNvSpPr/>
            <p:nvPr/>
          </p:nvSpPr>
          <p:spPr>
            <a:xfrm>
              <a:off x="607530" y="4191938"/>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23" name="tx423"/>
            <p:cNvSpPr/>
            <p:nvPr/>
          </p:nvSpPr>
          <p:spPr>
            <a:xfrm>
              <a:off x="533042" y="388571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24" name="tx424"/>
            <p:cNvSpPr/>
            <p:nvPr/>
          </p:nvSpPr>
          <p:spPr>
            <a:xfrm>
              <a:off x="539317" y="35819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25" name="tx425"/>
            <p:cNvSpPr/>
            <p:nvPr/>
          </p:nvSpPr>
          <p:spPr>
            <a:xfrm>
              <a:off x="508103"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26" name="tx426"/>
            <p:cNvSpPr/>
            <p:nvPr/>
          </p:nvSpPr>
          <p:spPr>
            <a:xfrm>
              <a:off x="619972"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27" name="tx427"/>
            <p:cNvSpPr/>
            <p:nvPr/>
          </p:nvSpPr>
          <p:spPr>
            <a:xfrm>
              <a:off x="564147"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28" name="tx428"/>
            <p:cNvSpPr/>
            <p:nvPr/>
          </p:nvSpPr>
          <p:spPr>
            <a:xfrm>
              <a:off x="564147"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29" name="tx429"/>
            <p:cNvSpPr/>
            <p:nvPr/>
          </p:nvSpPr>
          <p:spPr>
            <a:xfrm>
              <a:off x="607639"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30" name="tx430"/>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31" name="pic431"/>
            <p:cNvPicPr/>
            <p:nvPr/>
          </p:nvPicPr>
          <p:blipFill>
            <a:blip r:embed="rId2" cstate="print"/>
            <a:stretch>
              <a:fillRect/>
            </a:stretch>
          </p:blipFill>
          <p:spPr>
            <a:xfrm>
              <a:off x="4647033" y="5838594"/>
              <a:ext cx="2160000" cy="219455"/>
            </a:xfrm>
            <a:prstGeom prst="rect">
              <a:avLst/>
            </a:prstGeom>
          </p:spPr>
        </p:pic>
        <p:sp>
          <p:nvSpPr>
            <p:cNvPr id="432" name="pl432"/>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3" name="pl433"/>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4" name="pl434"/>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5" name="pl435"/>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6" name="pl436"/>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7" name="pl437"/>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38" name="pl438"/>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9" name="pl439"/>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0" name="pl440"/>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1" name="pl441"/>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2" name="pl442"/>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3" name="pl443"/>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44" name="tx444"/>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45" name="tx445"/>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46" name="tx446"/>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47" name="tx447"/>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48" name="tx448"/>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49" name="tx449"/>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50" name="tx450"/>
            <p:cNvSpPr/>
            <p:nvPr/>
          </p:nvSpPr>
          <p:spPr>
            <a:xfrm>
              <a:off x="912452" y="1332266"/>
              <a:ext cx="324311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Madagascar, 2000-2025</a:t>
              </a:r>
            </a:p>
          </p:txBody>
        </p:sp>
        <p:sp>
          <p:nvSpPr>
            <p:cNvPr id="451" name="tx45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52" name="tx45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53" name="tx45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41% to 74%.
Since 2002, estimates have been made for 8 new vaccines. HPVc is the newest vaccine reported (2025), which achieved 77% coverage in 2025.
In 2025, Madagascar reported stockouts of vaccines/supplies (BCG) (more information on slide 8).</a:t>
            </a:r>
          </a:p>
        </p:txBody>
      </p:sp>
      <p:sp>
        <p:nvSpPr>
          <p:cNvPr id="4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one, and declined for four, indicating overall progress in routine immunization performance; none achieved at least 90% coverage.</a:t>
            </a:r>
          </a:p>
        </p:txBody>
      </p:sp>
      <p:grpSp xmlns:pic="http://schemas.openxmlformats.org/drawingml/2006/picture">
        <p:nvGrpSpPr>
          <p:cNvPr id="456" name=""/>
          <p:cNvGrpSpPr/>
          <p:nvPr/>
        </p:nvGrpSpPr>
        <p:grpSpPr>
          <a:xfrm>
            <a:off x="292608" y="1005840"/>
            <a:ext cx="8595360" cy="28575"/>
            <a:chOff x="292608" y="1005840"/>
            <a:chExt cx="8595360" cy="28575"/>
          </a:xfrm>
        </p:grpSpPr>
        <p:sp>
          <p:nvSpPr>
            <p:cNvPr id="4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58029"/>
              <a:ext cx="6481656" cy="1157178"/>
            </a:xfrm>
            <a:custGeom>
              <a:avLst/>
              <a:pathLst>
                <a:path w="6481656" h="1157178">
                  <a:moveTo>
                    <a:pt x="0" y="758151"/>
                  </a:moveTo>
                  <a:lnTo>
                    <a:pt x="259266" y="718249"/>
                  </a:lnTo>
                  <a:lnTo>
                    <a:pt x="518532" y="678346"/>
                  </a:lnTo>
                  <a:lnTo>
                    <a:pt x="777798" y="558638"/>
                  </a:lnTo>
                  <a:lnTo>
                    <a:pt x="1037065" y="438929"/>
                  </a:lnTo>
                  <a:lnTo>
                    <a:pt x="1296331" y="199513"/>
                  </a:lnTo>
                  <a:lnTo>
                    <a:pt x="1555597" y="0"/>
                  </a:lnTo>
                  <a:lnTo>
                    <a:pt x="1814863" y="39902"/>
                  </a:lnTo>
                  <a:lnTo>
                    <a:pt x="2074130" y="359124"/>
                  </a:lnTo>
                  <a:lnTo>
                    <a:pt x="2333396" y="518735"/>
                  </a:lnTo>
                  <a:lnTo>
                    <a:pt x="2592662" y="598540"/>
                  </a:lnTo>
                  <a:lnTo>
                    <a:pt x="2851928" y="518735"/>
                  </a:lnTo>
                  <a:lnTo>
                    <a:pt x="3111195" y="558638"/>
                  </a:lnTo>
                  <a:lnTo>
                    <a:pt x="3370461" y="678346"/>
                  </a:lnTo>
                  <a:lnTo>
                    <a:pt x="3629727" y="638443"/>
                  </a:lnTo>
                  <a:lnTo>
                    <a:pt x="3888994" y="877859"/>
                  </a:lnTo>
                  <a:lnTo>
                    <a:pt x="4148260" y="758151"/>
                  </a:lnTo>
                  <a:lnTo>
                    <a:pt x="4407526" y="877859"/>
                  </a:lnTo>
                  <a:lnTo>
                    <a:pt x="4666792" y="638443"/>
                  </a:lnTo>
                  <a:lnTo>
                    <a:pt x="4926059" y="638443"/>
                  </a:lnTo>
                  <a:lnTo>
                    <a:pt x="5185325" y="638443"/>
                  </a:lnTo>
                  <a:lnTo>
                    <a:pt x="5444591" y="1157178"/>
                  </a:lnTo>
                  <a:lnTo>
                    <a:pt x="5703857" y="1077373"/>
                  </a:lnTo>
                  <a:lnTo>
                    <a:pt x="5963124" y="758151"/>
                  </a:lnTo>
                  <a:lnTo>
                    <a:pt x="6222390" y="917762"/>
                  </a:lnTo>
                  <a:lnTo>
                    <a:pt x="6481656" y="75815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877250"/>
              <a:ext cx="6481656" cy="1197081"/>
            </a:xfrm>
            <a:custGeom>
              <a:avLst/>
              <a:pathLst>
                <a:path w="6481656" h="1197081">
                  <a:moveTo>
                    <a:pt x="0" y="1117276"/>
                  </a:moveTo>
                  <a:lnTo>
                    <a:pt x="259266" y="997568"/>
                  </a:lnTo>
                  <a:lnTo>
                    <a:pt x="518532" y="917762"/>
                  </a:lnTo>
                  <a:lnTo>
                    <a:pt x="777798" y="758151"/>
                  </a:lnTo>
                  <a:lnTo>
                    <a:pt x="1037065" y="279319"/>
                  </a:lnTo>
                  <a:lnTo>
                    <a:pt x="1296331" y="0"/>
                  </a:lnTo>
                  <a:lnTo>
                    <a:pt x="1555597" y="0"/>
                  </a:lnTo>
                  <a:lnTo>
                    <a:pt x="1814863" y="39902"/>
                  </a:lnTo>
                  <a:lnTo>
                    <a:pt x="2074130" y="319221"/>
                  </a:lnTo>
                  <a:lnTo>
                    <a:pt x="2333396" y="319221"/>
                  </a:lnTo>
                  <a:lnTo>
                    <a:pt x="2592662" y="598540"/>
                  </a:lnTo>
                  <a:lnTo>
                    <a:pt x="2851928" y="478832"/>
                  </a:lnTo>
                  <a:lnTo>
                    <a:pt x="3111195" y="678346"/>
                  </a:lnTo>
                  <a:lnTo>
                    <a:pt x="3370461" y="598540"/>
                  </a:lnTo>
                  <a:lnTo>
                    <a:pt x="3629727" y="678346"/>
                  </a:lnTo>
                  <a:lnTo>
                    <a:pt x="3888994" y="917762"/>
                  </a:lnTo>
                  <a:lnTo>
                    <a:pt x="4148260" y="678346"/>
                  </a:lnTo>
                  <a:lnTo>
                    <a:pt x="4407526" y="798054"/>
                  </a:lnTo>
                  <a:lnTo>
                    <a:pt x="4666792" y="438929"/>
                  </a:lnTo>
                  <a:lnTo>
                    <a:pt x="4926059" y="638443"/>
                  </a:lnTo>
                  <a:lnTo>
                    <a:pt x="5185325" y="718249"/>
                  </a:lnTo>
                  <a:lnTo>
                    <a:pt x="5444591" y="1197081"/>
                  </a:lnTo>
                  <a:lnTo>
                    <a:pt x="5703857" y="1117276"/>
                  </a:lnTo>
                  <a:lnTo>
                    <a:pt x="5963124" y="798054"/>
                  </a:lnTo>
                  <a:lnTo>
                    <a:pt x="6222390" y="997568"/>
                  </a:lnTo>
                  <a:lnTo>
                    <a:pt x="6481656" y="837957"/>
                  </a:lnTo>
                </a:path>
              </a:pathLst>
            </a:custGeom>
            <a:ln w="27101" cap="flat">
              <a:solidFill>
                <a:srgbClr val="7CAE00">
                  <a:alpha val="100000"/>
                </a:srgbClr>
              </a:solidFill>
              <a:prstDash val="solid"/>
              <a:round/>
            </a:ln>
          </p:spPr>
          <p:txBody>
            <a:bodyPr/>
            <a:lstStyle/>
            <a:p/>
          </p:txBody>
        </p:sp>
        <p:sp>
          <p:nvSpPr>
            <p:cNvPr id="30" name="pl30"/>
            <p:cNvSpPr/>
            <p:nvPr/>
          </p:nvSpPr>
          <p:spPr>
            <a:xfrm>
              <a:off x="1439019" y="2036861"/>
              <a:ext cx="6481656" cy="1516303"/>
            </a:xfrm>
            <a:custGeom>
              <a:avLst/>
              <a:pathLst>
                <a:path w="6481656" h="1516303">
                  <a:moveTo>
                    <a:pt x="0" y="957665"/>
                  </a:moveTo>
                  <a:lnTo>
                    <a:pt x="259266" y="877859"/>
                  </a:lnTo>
                  <a:lnTo>
                    <a:pt x="518532" y="798054"/>
                  </a:lnTo>
                  <a:lnTo>
                    <a:pt x="777798" y="638443"/>
                  </a:lnTo>
                  <a:lnTo>
                    <a:pt x="1037065" y="79805"/>
                  </a:lnTo>
                  <a:lnTo>
                    <a:pt x="1296331" y="279319"/>
                  </a:lnTo>
                  <a:lnTo>
                    <a:pt x="1555597" y="399027"/>
                  </a:lnTo>
                  <a:lnTo>
                    <a:pt x="1814863" y="0"/>
                  </a:lnTo>
                  <a:lnTo>
                    <a:pt x="2074130" y="438929"/>
                  </a:lnTo>
                  <a:lnTo>
                    <a:pt x="2333396" y="718249"/>
                  </a:lnTo>
                  <a:lnTo>
                    <a:pt x="2592662" y="598540"/>
                  </a:lnTo>
                  <a:lnTo>
                    <a:pt x="2851928" y="758151"/>
                  </a:lnTo>
                  <a:lnTo>
                    <a:pt x="3111195" y="718249"/>
                  </a:lnTo>
                  <a:lnTo>
                    <a:pt x="3370461" y="678346"/>
                  </a:lnTo>
                  <a:lnTo>
                    <a:pt x="3629727" y="598540"/>
                  </a:lnTo>
                  <a:lnTo>
                    <a:pt x="3888994" y="837957"/>
                  </a:lnTo>
                  <a:lnTo>
                    <a:pt x="4148260" y="758151"/>
                  </a:lnTo>
                  <a:lnTo>
                    <a:pt x="4407526" y="1037470"/>
                  </a:lnTo>
                  <a:lnTo>
                    <a:pt x="4666792" y="518735"/>
                  </a:lnTo>
                  <a:lnTo>
                    <a:pt x="4926059" y="837957"/>
                  </a:lnTo>
                  <a:lnTo>
                    <a:pt x="5185325" y="1037470"/>
                  </a:lnTo>
                  <a:lnTo>
                    <a:pt x="5444591" y="1516303"/>
                  </a:lnTo>
                  <a:lnTo>
                    <a:pt x="5703857" y="1476400"/>
                  </a:lnTo>
                  <a:lnTo>
                    <a:pt x="5963124" y="1197081"/>
                  </a:lnTo>
                  <a:lnTo>
                    <a:pt x="6222390" y="1396595"/>
                  </a:lnTo>
                  <a:lnTo>
                    <a:pt x="6481656" y="1276887"/>
                  </a:lnTo>
                </a:path>
              </a:pathLst>
            </a:custGeom>
            <a:ln w="27101" cap="flat">
              <a:solidFill>
                <a:srgbClr val="00BFC4">
                  <a:alpha val="100000"/>
                </a:srgbClr>
              </a:solidFill>
              <a:prstDash val="solid"/>
              <a:round/>
            </a:ln>
          </p:spPr>
          <p:txBody>
            <a:bodyPr/>
            <a:lstStyle/>
            <a:p/>
          </p:txBody>
        </p:sp>
        <p:sp>
          <p:nvSpPr>
            <p:cNvPr id="31" name="pl31"/>
            <p:cNvSpPr/>
            <p:nvPr/>
          </p:nvSpPr>
          <p:spPr>
            <a:xfrm>
              <a:off x="6624344" y="3393554"/>
              <a:ext cx="1296331" cy="1316789"/>
            </a:xfrm>
            <a:custGeom>
              <a:avLst/>
              <a:pathLst>
                <a:path w="1296331" h="1316789">
                  <a:moveTo>
                    <a:pt x="0" y="1316789"/>
                  </a:moveTo>
                  <a:lnTo>
                    <a:pt x="259266" y="917762"/>
                  </a:lnTo>
                  <a:lnTo>
                    <a:pt x="518532" y="598540"/>
                  </a:lnTo>
                  <a:lnTo>
                    <a:pt x="777798" y="0"/>
                  </a:lnTo>
                  <a:lnTo>
                    <a:pt x="1037065" y="39902"/>
                  </a:lnTo>
                  <a:lnTo>
                    <a:pt x="1296331" y="23941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6768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5945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95615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956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585968" y="467196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2316180"/>
              <a:ext cx="240778" cy="0"/>
            </a:xfrm>
            <a:custGeom>
              <a:avLst/>
              <a:pathLst>
                <a:path w="240778" h="0">
                  <a:moveTo>
                    <a:pt x="240778" y="0"/>
                  </a:moveTo>
                  <a:lnTo>
                    <a:pt x="0" y="0"/>
                  </a:lnTo>
                </a:path>
              </a:pathLst>
            </a:custGeom>
          </p:spPr>
          <p:txBody>
            <a:bodyPr/>
            <a:lstStyle/>
            <a:p/>
          </p:txBody>
        </p:sp>
        <p:sp>
          <p:nvSpPr>
            <p:cNvPr id="42" name="pl42"/>
            <p:cNvSpPr/>
            <p:nvPr/>
          </p:nvSpPr>
          <p:spPr>
            <a:xfrm>
              <a:off x="7939163" y="2715206"/>
              <a:ext cx="240778" cy="1"/>
            </a:xfrm>
            <a:custGeom>
              <a:avLst/>
              <a:pathLst>
                <a:path w="240778" h="1">
                  <a:moveTo>
                    <a:pt x="240778" y="0"/>
                  </a:moveTo>
                  <a:lnTo>
                    <a:pt x="0" y="1"/>
                  </a:lnTo>
                </a:path>
              </a:pathLst>
            </a:custGeom>
          </p:spPr>
          <p:txBody>
            <a:bodyPr/>
            <a:lstStyle/>
            <a:p/>
          </p:txBody>
        </p:sp>
        <p:sp>
          <p:nvSpPr>
            <p:cNvPr id="43" name="pl43"/>
            <p:cNvSpPr/>
            <p:nvPr/>
          </p:nvSpPr>
          <p:spPr>
            <a:xfrm>
              <a:off x="7939163" y="3313742"/>
              <a:ext cx="240778" cy="6"/>
            </a:xfrm>
            <a:custGeom>
              <a:avLst/>
              <a:pathLst>
                <a:path w="240778" h="6">
                  <a:moveTo>
                    <a:pt x="240778" y="0"/>
                  </a:moveTo>
                  <a:lnTo>
                    <a:pt x="0" y="6"/>
                  </a:lnTo>
                </a:path>
              </a:pathLst>
            </a:custGeom>
          </p:spPr>
          <p:txBody>
            <a:bodyPr/>
            <a:lstStyle/>
            <a:p/>
          </p:txBody>
        </p:sp>
        <p:sp>
          <p:nvSpPr>
            <p:cNvPr id="44" name="pl44"/>
            <p:cNvSpPr/>
            <p:nvPr/>
          </p:nvSpPr>
          <p:spPr>
            <a:xfrm>
              <a:off x="7939163" y="3632966"/>
              <a:ext cx="240778" cy="4"/>
            </a:xfrm>
            <a:custGeom>
              <a:avLst/>
              <a:pathLst>
                <a:path w="240778" h="4">
                  <a:moveTo>
                    <a:pt x="240778" y="0"/>
                  </a:moveTo>
                  <a:lnTo>
                    <a:pt x="0" y="4"/>
                  </a:lnTo>
                </a:path>
              </a:pathLst>
            </a:custGeom>
          </p:spPr>
          <p:txBody>
            <a:bodyPr/>
            <a:lstStyle/>
            <a:p/>
          </p:txBody>
        </p:sp>
        <p:sp>
          <p:nvSpPr>
            <p:cNvPr id="45" name="pg45"/>
            <p:cNvSpPr/>
            <p:nvPr/>
          </p:nvSpPr>
          <p:spPr>
            <a:xfrm>
              <a:off x="8111362" y="22251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2660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74%</a:t>
              </a:r>
            </a:p>
          </p:txBody>
        </p:sp>
        <p:sp>
          <p:nvSpPr>
            <p:cNvPr id="47" name="pg47"/>
            <p:cNvSpPr/>
            <p:nvPr/>
          </p:nvSpPr>
          <p:spPr>
            <a:xfrm>
              <a:off x="8111362" y="262422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66506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64%</a:t>
              </a:r>
            </a:p>
          </p:txBody>
        </p:sp>
        <p:sp>
          <p:nvSpPr>
            <p:cNvPr id="49" name="pg49"/>
            <p:cNvSpPr/>
            <p:nvPr/>
          </p:nvSpPr>
          <p:spPr>
            <a:xfrm>
              <a:off x="8111362" y="32227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326359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49%</a:t>
              </a:r>
            </a:p>
          </p:txBody>
        </p:sp>
        <p:sp>
          <p:nvSpPr>
            <p:cNvPr id="51" name="pg51"/>
            <p:cNvSpPr/>
            <p:nvPr/>
          </p:nvSpPr>
          <p:spPr>
            <a:xfrm>
              <a:off x="8111362" y="35419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58282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015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Madagascar,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49%.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3 vaccines increased coverage, 1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793655"/>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5005470"/>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5005470"/>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4319859"/>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5116544"/>
              <a:ext cx="1379037" cy="206648"/>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1710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49644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7577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5511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3444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1378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3931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2455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179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112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046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8979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6913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4846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278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713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6471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580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514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47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189475"/>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498278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776138"/>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571469"/>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3628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15619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394958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74487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53822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29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24929"/>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182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1163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0498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296393"/>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091685"/>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88503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76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71739"/>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650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4793655"/>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4542822"/>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4542822"/>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(74%)</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(64%)</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(63%)</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(47%)</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(49%)</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(41%)</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(56%)</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(57%)</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358713" y="6568512"/>
              <a:ext cx="65046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mdg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238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394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551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708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3165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47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629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782823"/>
              <a:ext cx="239399" cy="333174"/>
            </a:xfrm>
            <a:prstGeom prst="rect">
              <a:avLst/>
            </a:prstGeom>
            <a:solidFill>
              <a:srgbClr val="1CABE2">
                <a:alpha val="85098"/>
              </a:srgbClr>
            </a:solidFill>
          </p:spPr>
          <p:txBody>
            <a:bodyPr/>
            <a:lstStyle/>
            <a:p/>
          </p:txBody>
        </p:sp>
        <p:sp>
          <p:nvSpPr>
            <p:cNvPr id="25" name="rc25"/>
            <p:cNvSpPr/>
            <p:nvPr/>
          </p:nvSpPr>
          <p:spPr>
            <a:xfrm>
              <a:off x="1577053" y="3792009"/>
              <a:ext cx="239399" cy="323988"/>
            </a:xfrm>
            <a:prstGeom prst="rect">
              <a:avLst/>
            </a:prstGeom>
            <a:solidFill>
              <a:srgbClr val="1CABE2">
                <a:alpha val="85098"/>
              </a:srgbClr>
            </a:solidFill>
          </p:spPr>
          <p:txBody>
            <a:bodyPr/>
            <a:lstStyle/>
            <a:p/>
          </p:txBody>
        </p:sp>
        <p:sp>
          <p:nvSpPr>
            <p:cNvPr id="26" name="rc26"/>
            <p:cNvSpPr/>
            <p:nvPr/>
          </p:nvSpPr>
          <p:spPr>
            <a:xfrm>
              <a:off x="1843053" y="3802190"/>
              <a:ext cx="239399" cy="313807"/>
            </a:xfrm>
            <a:prstGeom prst="rect">
              <a:avLst/>
            </a:prstGeom>
            <a:solidFill>
              <a:srgbClr val="1CABE2">
                <a:alpha val="85098"/>
              </a:srgbClr>
            </a:solidFill>
          </p:spPr>
          <p:txBody>
            <a:bodyPr/>
            <a:lstStyle/>
            <a:p/>
          </p:txBody>
        </p:sp>
        <p:sp>
          <p:nvSpPr>
            <p:cNvPr id="27" name="rc27"/>
            <p:cNvSpPr/>
            <p:nvPr/>
          </p:nvSpPr>
          <p:spPr>
            <a:xfrm>
              <a:off x="2109053" y="3837667"/>
              <a:ext cx="239399" cy="278330"/>
            </a:xfrm>
            <a:prstGeom prst="rect">
              <a:avLst/>
            </a:prstGeom>
            <a:solidFill>
              <a:srgbClr val="1CABE2">
                <a:alpha val="85098"/>
              </a:srgbClr>
            </a:solidFill>
          </p:spPr>
          <p:txBody>
            <a:bodyPr/>
            <a:lstStyle/>
            <a:p/>
          </p:txBody>
        </p:sp>
        <p:sp>
          <p:nvSpPr>
            <p:cNvPr id="28" name="rc28"/>
            <p:cNvSpPr/>
            <p:nvPr/>
          </p:nvSpPr>
          <p:spPr>
            <a:xfrm>
              <a:off x="2375052" y="3873368"/>
              <a:ext cx="239399" cy="242628"/>
            </a:xfrm>
            <a:prstGeom prst="rect">
              <a:avLst/>
            </a:prstGeom>
            <a:solidFill>
              <a:srgbClr val="1CABE2">
                <a:alpha val="85098"/>
              </a:srgbClr>
            </a:solidFill>
          </p:spPr>
          <p:txBody>
            <a:bodyPr/>
            <a:lstStyle/>
            <a:p/>
          </p:txBody>
        </p:sp>
        <p:sp>
          <p:nvSpPr>
            <p:cNvPr id="29" name="rc29"/>
            <p:cNvSpPr/>
            <p:nvPr/>
          </p:nvSpPr>
          <p:spPr>
            <a:xfrm>
              <a:off x="2641052" y="3951477"/>
              <a:ext cx="239399" cy="164520"/>
            </a:xfrm>
            <a:prstGeom prst="rect">
              <a:avLst/>
            </a:prstGeom>
            <a:solidFill>
              <a:srgbClr val="1CABE2">
                <a:alpha val="85098"/>
              </a:srgbClr>
            </a:solidFill>
          </p:spPr>
          <p:txBody>
            <a:bodyPr/>
            <a:lstStyle/>
            <a:p/>
          </p:txBody>
        </p:sp>
        <p:sp>
          <p:nvSpPr>
            <p:cNvPr id="30" name="rc30"/>
            <p:cNvSpPr/>
            <p:nvPr/>
          </p:nvSpPr>
          <p:spPr>
            <a:xfrm>
              <a:off x="2907052" y="4018171"/>
              <a:ext cx="239399" cy="97826"/>
            </a:xfrm>
            <a:prstGeom prst="rect">
              <a:avLst/>
            </a:prstGeom>
            <a:solidFill>
              <a:srgbClr val="1CABE2">
                <a:alpha val="85098"/>
              </a:srgbClr>
            </a:solidFill>
          </p:spPr>
          <p:txBody>
            <a:bodyPr/>
            <a:lstStyle/>
            <a:p/>
          </p:txBody>
        </p:sp>
        <p:sp>
          <p:nvSpPr>
            <p:cNvPr id="31" name="rc31"/>
            <p:cNvSpPr/>
            <p:nvPr/>
          </p:nvSpPr>
          <p:spPr>
            <a:xfrm>
              <a:off x="3173051" y="4001500"/>
              <a:ext cx="239399" cy="114497"/>
            </a:xfrm>
            <a:prstGeom prst="rect">
              <a:avLst/>
            </a:prstGeom>
            <a:solidFill>
              <a:srgbClr val="1CABE2">
                <a:alpha val="85098"/>
              </a:srgbClr>
            </a:solidFill>
          </p:spPr>
          <p:txBody>
            <a:bodyPr/>
            <a:lstStyle/>
            <a:p/>
          </p:txBody>
        </p:sp>
        <p:sp>
          <p:nvSpPr>
            <p:cNvPr id="32" name="rc32"/>
            <p:cNvSpPr/>
            <p:nvPr/>
          </p:nvSpPr>
          <p:spPr>
            <a:xfrm>
              <a:off x="3439051" y="3881294"/>
              <a:ext cx="239399" cy="234703"/>
            </a:xfrm>
            <a:prstGeom prst="rect">
              <a:avLst/>
            </a:prstGeom>
            <a:solidFill>
              <a:srgbClr val="1CABE2">
                <a:alpha val="85098"/>
              </a:srgbClr>
            </a:solidFill>
          </p:spPr>
          <p:txBody>
            <a:bodyPr/>
            <a:lstStyle/>
            <a:p/>
          </p:txBody>
        </p:sp>
        <p:sp>
          <p:nvSpPr>
            <p:cNvPr id="33" name="rc33"/>
            <p:cNvSpPr/>
            <p:nvPr/>
          </p:nvSpPr>
          <p:spPr>
            <a:xfrm>
              <a:off x="3705050" y="3814730"/>
              <a:ext cx="239399" cy="301267"/>
            </a:xfrm>
            <a:prstGeom prst="rect">
              <a:avLst/>
            </a:prstGeom>
            <a:solidFill>
              <a:srgbClr val="1CABE2">
                <a:alpha val="85098"/>
              </a:srgbClr>
            </a:solidFill>
          </p:spPr>
          <p:txBody>
            <a:bodyPr/>
            <a:lstStyle/>
            <a:p/>
          </p:txBody>
        </p:sp>
        <p:sp>
          <p:nvSpPr>
            <p:cNvPr id="34" name="rc34"/>
            <p:cNvSpPr/>
            <p:nvPr/>
          </p:nvSpPr>
          <p:spPr>
            <a:xfrm>
              <a:off x="3971050" y="3780478"/>
              <a:ext cx="239399" cy="335519"/>
            </a:xfrm>
            <a:prstGeom prst="rect">
              <a:avLst/>
            </a:prstGeom>
            <a:solidFill>
              <a:srgbClr val="1CABE2">
                <a:alpha val="85098"/>
              </a:srgbClr>
            </a:solidFill>
          </p:spPr>
          <p:txBody>
            <a:bodyPr/>
            <a:lstStyle/>
            <a:p/>
          </p:txBody>
        </p:sp>
        <p:sp>
          <p:nvSpPr>
            <p:cNvPr id="35" name="rc35"/>
            <p:cNvSpPr/>
            <p:nvPr/>
          </p:nvSpPr>
          <p:spPr>
            <a:xfrm>
              <a:off x="4237050" y="3810491"/>
              <a:ext cx="239399" cy="305505"/>
            </a:xfrm>
            <a:prstGeom prst="rect">
              <a:avLst/>
            </a:prstGeom>
            <a:solidFill>
              <a:srgbClr val="1CABE2">
                <a:alpha val="85098"/>
              </a:srgbClr>
            </a:solidFill>
          </p:spPr>
          <p:txBody>
            <a:bodyPr/>
            <a:lstStyle/>
            <a:p/>
          </p:txBody>
        </p:sp>
        <p:sp>
          <p:nvSpPr>
            <p:cNvPr id="36" name="rc36"/>
            <p:cNvSpPr/>
            <p:nvPr/>
          </p:nvSpPr>
          <p:spPr>
            <a:xfrm>
              <a:off x="4503049" y="3792416"/>
              <a:ext cx="239399" cy="323581"/>
            </a:xfrm>
            <a:prstGeom prst="rect">
              <a:avLst/>
            </a:prstGeom>
            <a:solidFill>
              <a:srgbClr val="1CABE2">
                <a:alpha val="85098"/>
              </a:srgbClr>
            </a:solidFill>
          </p:spPr>
          <p:txBody>
            <a:bodyPr/>
            <a:lstStyle/>
            <a:p/>
          </p:txBody>
        </p:sp>
        <p:sp>
          <p:nvSpPr>
            <p:cNvPr id="37" name="rc37"/>
            <p:cNvSpPr/>
            <p:nvPr/>
          </p:nvSpPr>
          <p:spPr>
            <a:xfrm>
              <a:off x="4769049" y="3740063"/>
              <a:ext cx="239399" cy="375934"/>
            </a:xfrm>
            <a:prstGeom prst="rect">
              <a:avLst/>
            </a:prstGeom>
            <a:solidFill>
              <a:srgbClr val="1CABE2">
                <a:alpha val="85098"/>
              </a:srgbClr>
            </a:solidFill>
          </p:spPr>
          <p:txBody>
            <a:bodyPr/>
            <a:lstStyle/>
            <a:p/>
          </p:txBody>
        </p:sp>
        <p:sp>
          <p:nvSpPr>
            <p:cNvPr id="38" name="rc38"/>
            <p:cNvSpPr/>
            <p:nvPr/>
          </p:nvSpPr>
          <p:spPr>
            <a:xfrm>
              <a:off x="5035049" y="3751090"/>
              <a:ext cx="239399" cy="364907"/>
            </a:xfrm>
            <a:prstGeom prst="rect">
              <a:avLst/>
            </a:prstGeom>
            <a:solidFill>
              <a:srgbClr val="1CABE2">
                <a:alpha val="85098"/>
              </a:srgbClr>
            </a:solidFill>
          </p:spPr>
          <p:txBody>
            <a:bodyPr/>
            <a:lstStyle/>
            <a:p/>
          </p:txBody>
        </p:sp>
        <p:sp>
          <p:nvSpPr>
            <p:cNvPr id="39" name="rc39"/>
            <p:cNvSpPr/>
            <p:nvPr/>
          </p:nvSpPr>
          <p:spPr>
            <a:xfrm>
              <a:off x="5301048" y="3649177"/>
              <a:ext cx="239399" cy="466820"/>
            </a:xfrm>
            <a:prstGeom prst="rect">
              <a:avLst/>
            </a:prstGeom>
            <a:solidFill>
              <a:srgbClr val="1CABE2">
                <a:alpha val="85098"/>
              </a:srgbClr>
            </a:solidFill>
          </p:spPr>
          <p:txBody>
            <a:bodyPr/>
            <a:lstStyle/>
            <a:p/>
          </p:txBody>
        </p:sp>
        <p:sp>
          <p:nvSpPr>
            <p:cNvPr id="40" name="rc40"/>
            <p:cNvSpPr/>
            <p:nvPr/>
          </p:nvSpPr>
          <p:spPr>
            <a:xfrm>
              <a:off x="5567048" y="3688347"/>
              <a:ext cx="239399" cy="427649"/>
            </a:xfrm>
            <a:prstGeom prst="rect">
              <a:avLst/>
            </a:prstGeom>
            <a:solidFill>
              <a:srgbClr val="1CABE2">
                <a:alpha val="85098"/>
              </a:srgbClr>
            </a:solidFill>
          </p:spPr>
          <p:txBody>
            <a:bodyPr/>
            <a:lstStyle/>
            <a:p/>
          </p:txBody>
        </p:sp>
        <p:sp>
          <p:nvSpPr>
            <p:cNvPr id="41" name="rc41"/>
            <p:cNvSpPr/>
            <p:nvPr/>
          </p:nvSpPr>
          <p:spPr>
            <a:xfrm>
              <a:off x="5833047" y="3626719"/>
              <a:ext cx="239399" cy="489278"/>
            </a:xfrm>
            <a:prstGeom prst="rect">
              <a:avLst/>
            </a:prstGeom>
            <a:solidFill>
              <a:srgbClr val="1CABE2">
                <a:alpha val="85098"/>
              </a:srgbClr>
            </a:solidFill>
          </p:spPr>
          <p:txBody>
            <a:bodyPr/>
            <a:lstStyle/>
            <a:p/>
          </p:txBody>
        </p:sp>
        <p:sp>
          <p:nvSpPr>
            <p:cNvPr id="42" name="rc42"/>
            <p:cNvSpPr/>
            <p:nvPr/>
          </p:nvSpPr>
          <p:spPr>
            <a:xfrm>
              <a:off x="6099047" y="3717019"/>
              <a:ext cx="239399" cy="398978"/>
            </a:xfrm>
            <a:prstGeom prst="rect">
              <a:avLst/>
            </a:prstGeom>
            <a:solidFill>
              <a:srgbClr val="1CABE2">
                <a:alpha val="85098"/>
              </a:srgbClr>
            </a:solidFill>
          </p:spPr>
          <p:txBody>
            <a:bodyPr/>
            <a:lstStyle/>
            <a:p/>
          </p:txBody>
        </p:sp>
        <p:sp>
          <p:nvSpPr>
            <p:cNvPr id="43" name="rc43"/>
            <p:cNvSpPr/>
            <p:nvPr/>
          </p:nvSpPr>
          <p:spPr>
            <a:xfrm>
              <a:off x="6365047" y="3707190"/>
              <a:ext cx="239399" cy="408807"/>
            </a:xfrm>
            <a:prstGeom prst="rect">
              <a:avLst/>
            </a:prstGeom>
            <a:solidFill>
              <a:srgbClr val="1CABE2">
                <a:alpha val="85098"/>
              </a:srgbClr>
            </a:solidFill>
          </p:spPr>
          <p:txBody>
            <a:bodyPr/>
            <a:lstStyle/>
            <a:p/>
          </p:txBody>
        </p:sp>
        <p:sp>
          <p:nvSpPr>
            <p:cNvPr id="44" name="rc44"/>
            <p:cNvSpPr/>
            <p:nvPr/>
          </p:nvSpPr>
          <p:spPr>
            <a:xfrm>
              <a:off x="6631046" y="3700100"/>
              <a:ext cx="239399" cy="415896"/>
            </a:xfrm>
            <a:prstGeom prst="rect">
              <a:avLst/>
            </a:prstGeom>
            <a:solidFill>
              <a:srgbClr val="1CABE2">
                <a:alpha val="85098"/>
              </a:srgbClr>
            </a:solidFill>
          </p:spPr>
          <p:txBody>
            <a:bodyPr/>
            <a:lstStyle/>
            <a:p/>
          </p:txBody>
        </p:sp>
        <p:sp>
          <p:nvSpPr>
            <p:cNvPr id="45" name="rc45"/>
            <p:cNvSpPr/>
            <p:nvPr/>
          </p:nvSpPr>
          <p:spPr>
            <a:xfrm>
              <a:off x="6897046" y="3456419"/>
              <a:ext cx="239399" cy="659577"/>
            </a:xfrm>
            <a:prstGeom prst="rect">
              <a:avLst/>
            </a:prstGeom>
            <a:solidFill>
              <a:srgbClr val="1CABE2">
                <a:alpha val="85098"/>
              </a:srgbClr>
            </a:solidFill>
          </p:spPr>
          <p:txBody>
            <a:bodyPr/>
            <a:lstStyle/>
            <a:p/>
          </p:txBody>
        </p:sp>
        <p:sp>
          <p:nvSpPr>
            <p:cNvPr id="46" name="rc46"/>
            <p:cNvSpPr/>
            <p:nvPr/>
          </p:nvSpPr>
          <p:spPr>
            <a:xfrm>
              <a:off x="7163045" y="3485408"/>
              <a:ext cx="239399" cy="630588"/>
            </a:xfrm>
            <a:prstGeom prst="rect">
              <a:avLst/>
            </a:prstGeom>
            <a:solidFill>
              <a:srgbClr val="1CABE2">
                <a:alpha val="85098"/>
              </a:srgbClr>
            </a:solidFill>
          </p:spPr>
          <p:txBody>
            <a:bodyPr/>
            <a:lstStyle/>
            <a:p/>
          </p:txBody>
        </p:sp>
        <p:sp>
          <p:nvSpPr>
            <p:cNvPr id="47" name="rc47"/>
            <p:cNvSpPr/>
            <p:nvPr/>
          </p:nvSpPr>
          <p:spPr>
            <a:xfrm>
              <a:off x="7429045" y="3627843"/>
              <a:ext cx="239399" cy="488154"/>
            </a:xfrm>
            <a:prstGeom prst="rect">
              <a:avLst/>
            </a:prstGeom>
            <a:solidFill>
              <a:srgbClr val="1CABE2">
                <a:alpha val="85098"/>
              </a:srgbClr>
            </a:solidFill>
          </p:spPr>
          <p:txBody>
            <a:bodyPr/>
            <a:lstStyle/>
            <a:p/>
          </p:txBody>
        </p:sp>
        <p:sp>
          <p:nvSpPr>
            <p:cNvPr id="48" name="rc48"/>
            <p:cNvSpPr/>
            <p:nvPr/>
          </p:nvSpPr>
          <p:spPr>
            <a:xfrm>
              <a:off x="7695045" y="3545354"/>
              <a:ext cx="239399" cy="570643"/>
            </a:xfrm>
            <a:prstGeom prst="rect">
              <a:avLst/>
            </a:prstGeom>
            <a:solidFill>
              <a:srgbClr val="1CABE2">
                <a:alpha val="85098"/>
              </a:srgbClr>
            </a:solidFill>
          </p:spPr>
          <p:txBody>
            <a:bodyPr/>
            <a:lstStyle/>
            <a:p/>
          </p:txBody>
        </p:sp>
        <p:sp>
          <p:nvSpPr>
            <p:cNvPr id="49" name="rc49"/>
            <p:cNvSpPr/>
            <p:nvPr/>
          </p:nvSpPr>
          <p:spPr>
            <a:xfrm>
              <a:off x="7961044" y="3616487"/>
              <a:ext cx="239399" cy="499509"/>
            </a:xfrm>
            <a:prstGeom prst="rect">
              <a:avLst/>
            </a:prstGeom>
            <a:solidFill>
              <a:srgbClr val="1CABE2">
                <a:alpha val="85098"/>
              </a:srgbClr>
            </a:solidFill>
          </p:spPr>
          <p:txBody>
            <a:bodyPr/>
            <a:lstStyle/>
            <a:p/>
          </p:txBody>
        </p:sp>
        <p:sp>
          <p:nvSpPr>
            <p:cNvPr id="50" name="rc50"/>
            <p:cNvSpPr/>
            <p:nvPr/>
          </p:nvSpPr>
          <p:spPr>
            <a:xfrm>
              <a:off x="1311054" y="3564978"/>
              <a:ext cx="239399" cy="217845"/>
            </a:xfrm>
            <a:prstGeom prst="rect">
              <a:avLst/>
            </a:prstGeom>
            <a:solidFill>
              <a:srgbClr val="B3B3B3">
                <a:alpha val="85098"/>
              </a:srgbClr>
            </a:solidFill>
          </p:spPr>
          <p:txBody>
            <a:bodyPr/>
            <a:lstStyle/>
            <a:p/>
          </p:txBody>
        </p:sp>
        <p:sp>
          <p:nvSpPr>
            <p:cNvPr id="51" name="rc51"/>
            <p:cNvSpPr/>
            <p:nvPr/>
          </p:nvSpPr>
          <p:spPr>
            <a:xfrm>
              <a:off x="1577053" y="3597617"/>
              <a:ext cx="239399" cy="194391"/>
            </a:xfrm>
            <a:prstGeom prst="rect">
              <a:avLst/>
            </a:prstGeom>
            <a:solidFill>
              <a:srgbClr val="B3B3B3">
                <a:alpha val="85098"/>
              </a:srgbClr>
            </a:solidFill>
          </p:spPr>
          <p:txBody>
            <a:bodyPr/>
            <a:lstStyle/>
            <a:p/>
          </p:txBody>
        </p:sp>
        <p:sp>
          <p:nvSpPr>
            <p:cNvPr id="52" name="rc52"/>
            <p:cNvSpPr/>
            <p:nvPr/>
          </p:nvSpPr>
          <p:spPr>
            <a:xfrm>
              <a:off x="1843053" y="3619136"/>
              <a:ext cx="239399" cy="183053"/>
            </a:xfrm>
            <a:prstGeom prst="rect">
              <a:avLst/>
            </a:prstGeom>
            <a:solidFill>
              <a:srgbClr val="B3B3B3">
                <a:alpha val="85098"/>
              </a:srgbClr>
            </a:solidFill>
          </p:spPr>
          <p:txBody>
            <a:bodyPr/>
            <a:lstStyle/>
            <a:p/>
          </p:txBody>
        </p:sp>
        <p:sp>
          <p:nvSpPr>
            <p:cNvPr id="53" name="rc53"/>
            <p:cNvSpPr/>
            <p:nvPr/>
          </p:nvSpPr>
          <p:spPr>
            <a:xfrm>
              <a:off x="2109053" y="3665367"/>
              <a:ext cx="239399" cy="172299"/>
            </a:xfrm>
            <a:prstGeom prst="rect">
              <a:avLst/>
            </a:prstGeom>
            <a:solidFill>
              <a:srgbClr val="B3B3B3">
                <a:alpha val="85098"/>
              </a:srgbClr>
            </a:solidFill>
          </p:spPr>
          <p:txBody>
            <a:bodyPr/>
            <a:lstStyle/>
            <a:p/>
          </p:txBody>
        </p:sp>
        <p:sp>
          <p:nvSpPr>
            <p:cNvPr id="54" name="rc54"/>
            <p:cNvSpPr/>
            <p:nvPr/>
          </p:nvSpPr>
          <p:spPr>
            <a:xfrm>
              <a:off x="2375052" y="3819449"/>
              <a:ext cx="239399" cy="53918"/>
            </a:xfrm>
            <a:prstGeom prst="rect">
              <a:avLst/>
            </a:prstGeom>
            <a:solidFill>
              <a:srgbClr val="B3B3B3">
                <a:alpha val="85098"/>
              </a:srgbClr>
            </a:solidFill>
          </p:spPr>
          <p:txBody>
            <a:bodyPr/>
            <a:lstStyle/>
            <a:p/>
          </p:txBody>
        </p:sp>
        <p:sp>
          <p:nvSpPr>
            <p:cNvPr id="55" name="rc55"/>
            <p:cNvSpPr/>
            <p:nvPr/>
          </p:nvSpPr>
          <p:spPr>
            <a:xfrm>
              <a:off x="2641052" y="3910345"/>
              <a:ext cx="239399" cy="41131"/>
            </a:xfrm>
            <a:prstGeom prst="rect">
              <a:avLst/>
            </a:prstGeom>
            <a:solidFill>
              <a:srgbClr val="B3B3B3">
                <a:alpha val="85098"/>
              </a:srgbClr>
            </a:solidFill>
          </p:spPr>
          <p:txBody>
            <a:bodyPr/>
            <a:lstStyle/>
            <a:p/>
          </p:txBody>
        </p:sp>
        <p:sp>
          <p:nvSpPr>
            <p:cNvPr id="56" name="rc56"/>
            <p:cNvSpPr/>
            <p:nvPr/>
          </p:nvSpPr>
          <p:spPr>
            <a:xfrm>
              <a:off x="2907052" y="3906372"/>
              <a:ext cx="239399" cy="111799"/>
            </a:xfrm>
            <a:prstGeom prst="rect">
              <a:avLst/>
            </a:prstGeom>
            <a:solidFill>
              <a:srgbClr val="B3B3B3">
                <a:alpha val="85098"/>
              </a:srgbClr>
            </a:solidFill>
          </p:spPr>
          <p:txBody>
            <a:bodyPr/>
            <a:lstStyle/>
            <a:p/>
          </p:txBody>
        </p:sp>
        <p:sp>
          <p:nvSpPr>
            <p:cNvPr id="57" name="rc57"/>
            <p:cNvSpPr/>
            <p:nvPr/>
          </p:nvSpPr>
          <p:spPr>
            <a:xfrm>
              <a:off x="3173051" y="3887003"/>
              <a:ext cx="239399" cy="114497"/>
            </a:xfrm>
            <a:prstGeom prst="rect">
              <a:avLst/>
            </a:prstGeom>
            <a:solidFill>
              <a:srgbClr val="B3B3B3">
                <a:alpha val="85098"/>
              </a:srgbClr>
            </a:solidFill>
          </p:spPr>
          <p:txBody>
            <a:bodyPr/>
            <a:lstStyle/>
            <a:p/>
          </p:txBody>
        </p:sp>
        <p:sp>
          <p:nvSpPr>
            <p:cNvPr id="58" name="rc58"/>
            <p:cNvSpPr/>
            <p:nvPr/>
          </p:nvSpPr>
          <p:spPr>
            <a:xfrm>
              <a:off x="3439051" y="3778610"/>
              <a:ext cx="239399" cy="102683"/>
            </a:xfrm>
            <a:prstGeom prst="rect">
              <a:avLst/>
            </a:prstGeom>
            <a:solidFill>
              <a:srgbClr val="B3B3B3">
                <a:alpha val="85098"/>
              </a:srgbClr>
            </a:solidFill>
          </p:spPr>
          <p:txBody>
            <a:bodyPr/>
            <a:lstStyle/>
            <a:p/>
          </p:txBody>
        </p:sp>
        <p:sp>
          <p:nvSpPr>
            <p:cNvPr id="59" name="rc59"/>
            <p:cNvSpPr/>
            <p:nvPr/>
          </p:nvSpPr>
          <p:spPr>
            <a:xfrm>
              <a:off x="3705050" y="3769541"/>
              <a:ext cx="239399" cy="45188"/>
            </a:xfrm>
            <a:prstGeom prst="rect">
              <a:avLst/>
            </a:prstGeom>
            <a:solidFill>
              <a:srgbClr val="B3B3B3">
                <a:alpha val="85098"/>
              </a:srgbClr>
            </a:solidFill>
          </p:spPr>
          <p:txBody>
            <a:bodyPr/>
            <a:lstStyle/>
            <a:p/>
          </p:txBody>
        </p:sp>
        <p:sp>
          <p:nvSpPr>
            <p:cNvPr id="60" name="rc60"/>
            <p:cNvSpPr/>
            <p:nvPr/>
          </p:nvSpPr>
          <p:spPr>
            <a:xfrm>
              <a:off x="3971050" y="3658470"/>
              <a:ext cx="239399" cy="122007"/>
            </a:xfrm>
            <a:prstGeom prst="rect">
              <a:avLst/>
            </a:prstGeom>
            <a:solidFill>
              <a:srgbClr val="B3B3B3">
                <a:alpha val="85098"/>
              </a:srgbClr>
            </a:solidFill>
          </p:spPr>
          <p:txBody>
            <a:bodyPr/>
            <a:lstStyle/>
            <a:p/>
          </p:txBody>
        </p:sp>
        <p:sp>
          <p:nvSpPr>
            <p:cNvPr id="61" name="rc61"/>
            <p:cNvSpPr/>
            <p:nvPr/>
          </p:nvSpPr>
          <p:spPr>
            <a:xfrm>
              <a:off x="4237050" y="3703563"/>
              <a:ext cx="239399" cy="106928"/>
            </a:xfrm>
            <a:prstGeom prst="rect">
              <a:avLst/>
            </a:prstGeom>
            <a:solidFill>
              <a:srgbClr val="B3B3B3">
                <a:alpha val="85098"/>
              </a:srgbClr>
            </a:solidFill>
          </p:spPr>
          <p:txBody>
            <a:bodyPr/>
            <a:lstStyle/>
            <a:p/>
          </p:txBody>
        </p:sp>
        <p:sp>
          <p:nvSpPr>
            <p:cNvPr id="62" name="rc62"/>
            <p:cNvSpPr/>
            <p:nvPr/>
          </p:nvSpPr>
          <p:spPr>
            <a:xfrm>
              <a:off x="4503049" y="3622919"/>
              <a:ext cx="239399" cy="169497"/>
            </a:xfrm>
            <a:prstGeom prst="rect">
              <a:avLst/>
            </a:prstGeom>
            <a:solidFill>
              <a:srgbClr val="B3B3B3">
                <a:alpha val="85098"/>
              </a:srgbClr>
            </a:solidFill>
          </p:spPr>
          <p:txBody>
            <a:bodyPr/>
            <a:lstStyle/>
            <a:p/>
          </p:txBody>
        </p:sp>
        <p:sp>
          <p:nvSpPr>
            <p:cNvPr id="63" name="rc63"/>
            <p:cNvSpPr/>
            <p:nvPr/>
          </p:nvSpPr>
          <p:spPr>
            <a:xfrm>
              <a:off x="4769049" y="3646080"/>
              <a:ext cx="239399" cy="93983"/>
            </a:xfrm>
            <a:prstGeom prst="rect">
              <a:avLst/>
            </a:prstGeom>
            <a:solidFill>
              <a:srgbClr val="B3B3B3">
                <a:alpha val="85098"/>
              </a:srgbClr>
            </a:solidFill>
          </p:spPr>
          <p:txBody>
            <a:bodyPr/>
            <a:lstStyle/>
            <a:p/>
          </p:txBody>
        </p:sp>
        <p:sp>
          <p:nvSpPr>
            <p:cNvPr id="64" name="rc64"/>
            <p:cNvSpPr/>
            <p:nvPr/>
          </p:nvSpPr>
          <p:spPr>
            <a:xfrm>
              <a:off x="5035049" y="3608301"/>
              <a:ext cx="239399" cy="142788"/>
            </a:xfrm>
            <a:prstGeom prst="rect">
              <a:avLst/>
            </a:prstGeom>
            <a:solidFill>
              <a:srgbClr val="B3B3B3">
                <a:alpha val="85098"/>
              </a:srgbClr>
            </a:solidFill>
          </p:spPr>
          <p:txBody>
            <a:bodyPr/>
            <a:lstStyle/>
            <a:p/>
          </p:txBody>
        </p:sp>
        <p:sp>
          <p:nvSpPr>
            <p:cNvPr id="65" name="rc65"/>
            <p:cNvSpPr/>
            <p:nvPr/>
          </p:nvSpPr>
          <p:spPr>
            <a:xfrm>
              <a:off x="5301048" y="3504302"/>
              <a:ext cx="239399" cy="144875"/>
            </a:xfrm>
            <a:prstGeom prst="rect">
              <a:avLst/>
            </a:prstGeom>
            <a:solidFill>
              <a:srgbClr val="B3B3B3">
                <a:alpha val="85098"/>
              </a:srgbClr>
            </a:solidFill>
          </p:spPr>
          <p:txBody>
            <a:bodyPr/>
            <a:lstStyle/>
            <a:p/>
          </p:txBody>
        </p:sp>
        <p:sp>
          <p:nvSpPr>
            <p:cNvPr id="66" name="rc66"/>
            <p:cNvSpPr/>
            <p:nvPr/>
          </p:nvSpPr>
          <p:spPr>
            <a:xfrm>
              <a:off x="5567048" y="3589658"/>
              <a:ext cx="239399" cy="98688"/>
            </a:xfrm>
            <a:prstGeom prst="rect">
              <a:avLst/>
            </a:prstGeom>
            <a:solidFill>
              <a:srgbClr val="B3B3B3">
                <a:alpha val="85098"/>
              </a:srgbClr>
            </a:solidFill>
          </p:spPr>
          <p:txBody>
            <a:bodyPr/>
            <a:lstStyle/>
            <a:p/>
          </p:txBody>
        </p:sp>
        <p:sp>
          <p:nvSpPr>
            <p:cNvPr id="67" name="rc67"/>
            <p:cNvSpPr/>
            <p:nvPr/>
          </p:nvSpPr>
          <p:spPr>
            <a:xfrm>
              <a:off x="5833047" y="3525488"/>
              <a:ext cx="239399" cy="101230"/>
            </a:xfrm>
            <a:prstGeom prst="rect">
              <a:avLst/>
            </a:prstGeom>
            <a:solidFill>
              <a:srgbClr val="B3B3B3">
                <a:alpha val="85098"/>
              </a:srgbClr>
            </a:solidFill>
          </p:spPr>
          <p:txBody>
            <a:bodyPr/>
            <a:lstStyle/>
            <a:p/>
          </p:txBody>
        </p:sp>
        <p:sp>
          <p:nvSpPr>
            <p:cNvPr id="68" name="rc68"/>
            <p:cNvSpPr/>
            <p:nvPr/>
          </p:nvSpPr>
          <p:spPr>
            <a:xfrm>
              <a:off x="6099047" y="3664978"/>
              <a:ext cx="239399" cy="52041"/>
            </a:xfrm>
            <a:prstGeom prst="rect">
              <a:avLst/>
            </a:prstGeom>
            <a:solidFill>
              <a:srgbClr val="B3B3B3">
                <a:alpha val="85098"/>
              </a:srgbClr>
            </a:solidFill>
          </p:spPr>
          <p:txBody>
            <a:bodyPr/>
            <a:lstStyle/>
            <a:p/>
          </p:txBody>
        </p:sp>
        <p:sp>
          <p:nvSpPr>
            <p:cNvPr id="69" name="rc69"/>
            <p:cNvSpPr/>
            <p:nvPr/>
          </p:nvSpPr>
          <p:spPr>
            <a:xfrm>
              <a:off x="6365047" y="3564995"/>
              <a:ext cx="239399" cy="142194"/>
            </a:xfrm>
            <a:prstGeom prst="rect">
              <a:avLst/>
            </a:prstGeom>
            <a:solidFill>
              <a:srgbClr val="B3B3B3">
                <a:alpha val="85098"/>
              </a:srgbClr>
            </a:solidFill>
          </p:spPr>
          <p:txBody>
            <a:bodyPr/>
            <a:lstStyle/>
            <a:p/>
          </p:txBody>
        </p:sp>
        <p:sp>
          <p:nvSpPr>
            <p:cNvPr id="70" name="rc70"/>
            <p:cNvSpPr/>
            <p:nvPr/>
          </p:nvSpPr>
          <p:spPr>
            <a:xfrm>
              <a:off x="6631046" y="3519275"/>
              <a:ext cx="239399" cy="180825"/>
            </a:xfrm>
            <a:prstGeom prst="rect">
              <a:avLst/>
            </a:prstGeom>
            <a:solidFill>
              <a:srgbClr val="B3B3B3">
                <a:alpha val="85098"/>
              </a:srgbClr>
            </a:solidFill>
          </p:spPr>
          <p:txBody>
            <a:bodyPr/>
            <a:lstStyle/>
            <a:p/>
          </p:txBody>
        </p:sp>
        <p:sp>
          <p:nvSpPr>
            <p:cNvPr id="71" name="rc71"/>
            <p:cNvSpPr/>
            <p:nvPr/>
          </p:nvSpPr>
          <p:spPr>
            <a:xfrm>
              <a:off x="6897046" y="3291525"/>
              <a:ext cx="239399" cy="164894"/>
            </a:xfrm>
            <a:prstGeom prst="rect">
              <a:avLst/>
            </a:prstGeom>
            <a:solidFill>
              <a:srgbClr val="B3B3B3">
                <a:alpha val="85098"/>
              </a:srgbClr>
            </a:solidFill>
          </p:spPr>
          <p:txBody>
            <a:bodyPr/>
            <a:lstStyle/>
            <a:p/>
          </p:txBody>
        </p:sp>
        <p:sp>
          <p:nvSpPr>
            <p:cNvPr id="72" name="rc72"/>
            <p:cNvSpPr/>
            <p:nvPr/>
          </p:nvSpPr>
          <p:spPr>
            <a:xfrm>
              <a:off x="7163045" y="3318488"/>
              <a:ext cx="239399" cy="166920"/>
            </a:xfrm>
            <a:prstGeom prst="rect">
              <a:avLst/>
            </a:prstGeom>
            <a:solidFill>
              <a:srgbClr val="B3B3B3">
                <a:alpha val="85098"/>
              </a:srgbClr>
            </a:solidFill>
          </p:spPr>
          <p:txBody>
            <a:bodyPr/>
            <a:lstStyle/>
            <a:p/>
          </p:txBody>
        </p:sp>
        <p:sp>
          <p:nvSpPr>
            <p:cNvPr id="73" name="rc73"/>
            <p:cNvSpPr/>
            <p:nvPr/>
          </p:nvSpPr>
          <p:spPr>
            <a:xfrm>
              <a:off x="7429045" y="3458866"/>
              <a:ext cx="239399" cy="168977"/>
            </a:xfrm>
            <a:prstGeom prst="rect">
              <a:avLst/>
            </a:prstGeom>
            <a:solidFill>
              <a:srgbClr val="B3B3B3">
                <a:alpha val="85098"/>
              </a:srgbClr>
            </a:solidFill>
          </p:spPr>
          <p:txBody>
            <a:bodyPr/>
            <a:lstStyle/>
            <a:p/>
          </p:txBody>
        </p:sp>
        <p:sp>
          <p:nvSpPr>
            <p:cNvPr id="74" name="rc74"/>
            <p:cNvSpPr/>
            <p:nvPr/>
          </p:nvSpPr>
          <p:spPr>
            <a:xfrm>
              <a:off x="7695045" y="3355138"/>
              <a:ext cx="239399" cy="190215"/>
            </a:xfrm>
            <a:prstGeom prst="rect">
              <a:avLst/>
            </a:prstGeom>
            <a:solidFill>
              <a:srgbClr val="B3B3B3">
                <a:alpha val="85098"/>
              </a:srgbClr>
            </a:solidFill>
          </p:spPr>
          <p:txBody>
            <a:bodyPr/>
            <a:lstStyle/>
            <a:p/>
          </p:txBody>
        </p:sp>
        <p:sp>
          <p:nvSpPr>
            <p:cNvPr id="75" name="rc75"/>
            <p:cNvSpPr/>
            <p:nvPr/>
          </p:nvSpPr>
          <p:spPr>
            <a:xfrm>
              <a:off x="7961044" y="3424366"/>
              <a:ext cx="239399" cy="192120"/>
            </a:xfrm>
            <a:prstGeom prst="rect">
              <a:avLst/>
            </a:prstGeom>
            <a:solidFill>
              <a:srgbClr val="B3B3B3">
                <a:alpha val="85098"/>
              </a:srgbClr>
            </a:solidFill>
          </p:spPr>
          <p:txBody>
            <a:bodyPr/>
            <a:lstStyle/>
            <a:p/>
          </p:txBody>
        </p:sp>
        <p:sp>
          <p:nvSpPr>
            <p:cNvPr id="76" name="pl76"/>
            <p:cNvSpPr/>
            <p:nvPr/>
          </p:nvSpPr>
          <p:spPr>
            <a:xfrm>
              <a:off x="1430754" y="2199099"/>
              <a:ext cx="6649990" cy="597742"/>
            </a:xfrm>
            <a:custGeom>
              <a:avLst/>
              <a:pathLst>
                <a:path w="6649990" h="597742">
                  <a:moveTo>
                    <a:pt x="0" y="391624"/>
                  </a:moveTo>
                  <a:lnTo>
                    <a:pt x="265999" y="371012"/>
                  </a:lnTo>
                  <a:lnTo>
                    <a:pt x="531999" y="350400"/>
                  </a:lnTo>
                  <a:lnTo>
                    <a:pt x="797998" y="288565"/>
                  </a:lnTo>
                  <a:lnTo>
                    <a:pt x="1063998" y="226729"/>
                  </a:lnTo>
                  <a:lnTo>
                    <a:pt x="1329998" y="103059"/>
                  </a:lnTo>
                  <a:lnTo>
                    <a:pt x="1595997" y="0"/>
                  </a:lnTo>
                  <a:lnTo>
                    <a:pt x="1861997" y="20611"/>
                  </a:lnTo>
                  <a:lnTo>
                    <a:pt x="2127996" y="185506"/>
                  </a:lnTo>
                  <a:lnTo>
                    <a:pt x="2393996" y="267953"/>
                  </a:lnTo>
                  <a:lnTo>
                    <a:pt x="2659996" y="309177"/>
                  </a:lnTo>
                  <a:lnTo>
                    <a:pt x="2925995" y="267953"/>
                  </a:lnTo>
                  <a:lnTo>
                    <a:pt x="3191995" y="288565"/>
                  </a:lnTo>
                  <a:lnTo>
                    <a:pt x="3457995" y="350400"/>
                  </a:lnTo>
                  <a:lnTo>
                    <a:pt x="3723994" y="329788"/>
                  </a:lnTo>
                  <a:lnTo>
                    <a:pt x="3989994" y="453459"/>
                  </a:lnTo>
                  <a:lnTo>
                    <a:pt x="4255993" y="391624"/>
                  </a:lnTo>
                  <a:lnTo>
                    <a:pt x="4521993" y="453459"/>
                  </a:lnTo>
                  <a:lnTo>
                    <a:pt x="4787993" y="329788"/>
                  </a:lnTo>
                  <a:lnTo>
                    <a:pt x="5053992" y="329788"/>
                  </a:lnTo>
                  <a:lnTo>
                    <a:pt x="5319992" y="329788"/>
                  </a:lnTo>
                  <a:lnTo>
                    <a:pt x="5585991" y="597742"/>
                  </a:lnTo>
                  <a:lnTo>
                    <a:pt x="5851991" y="556518"/>
                  </a:lnTo>
                  <a:lnTo>
                    <a:pt x="6117991" y="391624"/>
                  </a:lnTo>
                  <a:lnTo>
                    <a:pt x="6383990" y="474071"/>
                  </a:lnTo>
                  <a:lnTo>
                    <a:pt x="6649990" y="391624"/>
                  </a:lnTo>
                </a:path>
              </a:pathLst>
            </a:custGeom>
            <a:ln w="27101" cap="flat">
              <a:solidFill>
                <a:srgbClr val="0058AB">
                  <a:alpha val="100000"/>
                </a:srgbClr>
              </a:solidFill>
              <a:prstDash val="solid"/>
              <a:round/>
            </a:ln>
          </p:spPr>
          <p:txBody>
            <a:bodyPr/>
            <a:lstStyle/>
            <a:p/>
          </p:txBody>
        </p:sp>
        <p:sp>
          <p:nvSpPr>
            <p:cNvPr id="77" name="pl77"/>
            <p:cNvSpPr/>
            <p:nvPr/>
          </p:nvSpPr>
          <p:spPr>
            <a:xfrm>
              <a:off x="1430754" y="2363994"/>
              <a:ext cx="6649990" cy="618354"/>
            </a:xfrm>
            <a:custGeom>
              <a:avLst/>
              <a:pathLst>
                <a:path w="6649990" h="618354">
                  <a:moveTo>
                    <a:pt x="0" y="577130"/>
                  </a:moveTo>
                  <a:lnTo>
                    <a:pt x="265999" y="515295"/>
                  </a:lnTo>
                  <a:lnTo>
                    <a:pt x="531999" y="474071"/>
                  </a:lnTo>
                  <a:lnTo>
                    <a:pt x="797998" y="391624"/>
                  </a:lnTo>
                  <a:lnTo>
                    <a:pt x="1063998" y="144282"/>
                  </a:lnTo>
                  <a:lnTo>
                    <a:pt x="1329998" y="0"/>
                  </a:lnTo>
                  <a:lnTo>
                    <a:pt x="1595997" y="0"/>
                  </a:lnTo>
                  <a:lnTo>
                    <a:pt x="1861997" y="20611"/>
                  </a:lnTo>
                  <a:lnTo>
                    <a:pt x="2127996" y="164894"/>
                  </a:lnTo>
                  <a:lnTo>
                    <a:pt x="2393996" y="164894"/>
                  </a:lnTo>
                  <a:lnTo>
                    <a:pt x="2659996" y="309177"/>
                  </a:lnTo>
                  <a:lnTo>
                    <a:pt x="2925995" y="247341"/>
                  </a:lnTo>
                  <a:lnTo>
                    <a:pt x="3191995" y="350400"/>
                  </a:lnTo>
                  <a:lnTo>
                    <a:pt x="3457995" y="309177"/>
                  </a:lnTo>
                  <a:lnTo>
                    <a:pt x="3723994" y="350400"/>
                  </a:lnTo>
                  <a:lnTo>
                    <a:pt x="3989994" y="474071"/>
                  </a:lnTo>
                  <a:lnTo>
                    <a:pt x="4255993" y="350400"/>
                  </a:lnTo>
                  <a:lnTo>
                    <a:pt x="4521993" y="412236"/>
                  </a:lnTo>
                  <a:lnTo>
                    <a:pt x="4787993" y="226729"/>
                  </a:lnTo>
                  <a:lnTo>
                    <a:pt x="5053992" y="329788"/>
                  </a:lnTo>
                  <a:lnTo>
                    <a:pt x="5319992" y="371012"/>
                  </a:lnTo>
                  <a:lnTo>
                    <a:pt x="5585991" y="618354"/>
                  </a:lnTo>
                  <a:lnTo>
                    <a:pt x="5851991" y="577130"/>
                  </a:lnTo>
                  <a:lnTo>
                    <a:pt x="6117991" y="412236"/>
                  </a:lnTo>
                  <a:lnTo>
                    <a:pt x="6383990" y="515295"/>
                  </a:lnTo>
                  <a:lnTo>
                    <a:pt x="6649990" y="432847"/>
                  </a:lnTo>
                </a:path>
              </a:pathLst>
            </a:custGeom>
            <a:ln w="27101" cap="flat">
              <a:solidFill>
                <a:srgbClr val="F26A21">
                  <a:alpha val="100000"/>
                </a:srgbClr>
              </a:solidFill>
              <a:prstDash val="solid"/>
              <a:round/>
            </a:ln>
          </p:spPr>
          <p:txBody>
            <a:bodyPr/>
            <a:lstStyle/>
            <a:p/>
          </p:txBody>
        </p:sp>
        <p:sp>
          <p:nvSpPr>
            <p:cNvPr id="78" name="tx78"/>
            <p:cNvSpPr/>
            <p:nvPr/>
          </p:nvSpPr>
          <p:spPr>
            <a:xfrm>
              <a:off x="1370464"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2700462"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4030460"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5360458"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424457"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90456"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956456"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5" name="tx85"/>
            <p:cNvSpPr/>
            <p:nvPr/>
          </p:nvSpPr>
          <p:spPr>
            <a:xfrm>
              <a:off x="7222456" y="2598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6" name="tx86"/>
            <p:cNvSpPr/>
            <p:nvPr/>
          </p:nvSpPr>
          <p:spPr>
            <a:xfrm>
              <a:off x="7488455"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7" name="tx87"/>
            <p:cNvSpPr/>
            <p:nvPr/>
          </p:nvSpPr>
          <p:spPr>
            <a:xfrm>
              <a:off x="7754455"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8" name="tx88"/>
            <p:cNvSpPr/>
            <p:nvPr/>
          </p:nvSpPr>
          <p:spPr>
            <a:xfrm>
              <a:off x="8020454"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9" name="tx89"/>
            <p:cNvSpPr/>
            <p:nvPr/>
          </p:nvSpPr>
          <p:spPr>
            <a:xfrm>
              <a:off x="1370464" y="29951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57</a:t>
              </a:r>
            </a:p>
          </p:txBody>
        </p:sp>
        <p:sp>
          <p:nvSpPr>
            <p:cNvPr id="90" name="tx90"/>
            <p:cNvSpPr/>
            <p:nvPr/>
          </p:nvSpPr>
          <p:spPr>
            <a:xfrm>
              <a:off x="2700462"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1" name="tx91"/>
            <p:cNvSpPr/>
            <p:nvPr/>
          </p:nvSpPr>
          <p:spPr>
            <a:xfrm>
              <a:off x="403046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2" name="tx92"/>
            <p:cNvSpPr/>
            <p:nvPr/>
          </p:nvSpPr>
          <p:spPr>
            <a:xfrm>
              <a:off x="5360458"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3" name="tx93"/>
            <p:cNvSpPr/>
            <p:nvPr/>
          </p:nvSpPr>
          <p:spPr>
            <a:xfrm>
              <a:off x="6424457"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4" name="tx94"/>
            <p:cNvSpPr/>
            <p:nvPr/>
          </p:nvSpPr>
          <p:spPr>
            <a:xfrm>
              <a:off x="6690456" y="278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67</a:t>
              </a:r>
            </a:p>
          </p:txBody>
        </p:sp>
        <p:sp>
          <p:nvSpPr>
            <p:cNvPr id="95" name="tx95"/>
            <p:cNvSpPr/>
            <p:nvPr/>
          </p:nvSpPr>
          <p:spPr>
            <a:xfrm>
              <a:off x="6956456"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6" name="tx96"/>
            <p:cNvSpPr/>
            <p:nvPr/>
          </p:nvSpPr>
          <p:spPr>
            <a:xfrm>
              <a:off x="7222456" y="29951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57</a:t>
              </a:r>
            </a:p>
          </p:txBody>
        </p:sp>
        <p:sp>
          <p:nvSpPr>
            <p:cNvPr id="97" name="tx97"/>
            <p:cNvSpPr/>
            <p:nvPr/>
          </p:nvSpPr>
          <p:spPr>
            <a:xfrm>
              <a:off x="7488455"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8" name="tx98"/>
            <p:cNvSpPr/>
            <p:nvPr/>
          </p:nvSpPr>
          <p:spPr>
            <a:xfrm>
              <a:off x="7754455"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9" name="tx99"/>
            <p:cNvSpPr/>
            <p:nvPr/>
          </p:nvSpPr>
          <p:spPr>
            <a:xfrm>
              <a:off x="8020454"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100" name="tx100"/>
            <p:cNvSpPr/>
            <p:nvPr/>
          </p:nvSpPr>
          <p:spPr>
            <a:xfrm>
              <a:off x="1340319" y="391029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01" name="tx101"/>
            <p:cNvSpPr/>
            <p:nvPr/>
          </p:nvSpPr>
          <p:spPr>
            <a:xfrm>
              <a:off x="2700462" y="3993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2" name="tx102"/>
            <p:cNvSpPr/>
            <p:nvPr/>
          </p:nvSpPr>
          <p:spPr>
            <a:xfrm>
              <a:off x="4000315" y="390912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3" name="tx103"/>
            <p:cNvSpPr/>
            <p:nvPr/>
          </p:nvSpPr>
          <p:spPr>
            <a:xfrm>
              <a:off x="5330313" y="38421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a:t>
              </a:r>
            </a:p>
          </p:txBody>
        </p:sp>
        <p:sp>
          <p:nvSpPr>
            <p:cNvPr id="104" name="tx104"/>
            <p:cNvSpPr/>
            <p:nvPr/>
          </p:nvSpPr>
          <p:spPr>
            <a:xfrm>
              <a:off x="6394312" y="38711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105" name="tx105"/>
            <p:cNvSpPr/>
            <p:nvPr/>
          </p:nvSpPr>
          <p:spPr>
            <a:xfrm>
              <a:off x="6660311" y="386893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106" name="tx106"/>
            <p:cNvSpPr/>
            <p:nvPr/>
          </p:nvSpPr>
          <p:spPr>
            <a:xfrm>
              <a:off x="6926311" y="374571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107" name="tx107"/>
            <p:cNvSpPr/>
            <p:nvPr/>
          </p:nvSpPr>
          <p:spPr>
            <a:xfrm>
              <a:off x="7192311" y="37602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324</a:t>
              </a:r>
            </a:p>
          </p:txBody>
        </p:sp>
        <p:sp>
          <p:nvSpPr>
            <p:cNvPr id="108" name="tx108"/>
            <p:cNvSpPr/>
            <p:nvPr/>
          </p:nvSpPr>
          <p:spPr>
            <a:xfrm>
              <a:off x="7458310" y="38314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109" name="tx109"/>
            <p:cNvSpPr/>
            <p:nvPr/>
          </p:nvSpPr>
          <p:spPr>
            <a:xfrm>
              <a:off x="7724310" y="3790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10" name="tx110"/>
            <p:cNvSpPr/>
            <p:nvPr/>
          </p:nvSpPr>
          <p:spPr>
            <a:xfrm>
              <a:off x="7990310" y="38258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11" name="tx111"/>
            <p:cNvSpPr/>
            <p:nvPr/>
          </p:nvSpPr>
          <p:spPr>
            <a:xfrm>
              <a:off x="1340319" y="363478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12" name="tx112"/>
            <p:cNvSpPr/>
            <p:nvPr/>
          </p:nvSpPr>
          <p:spPr>
            <a:xfrm>
              <a:off x="2700462" y="389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3" name="tx113"/>
            <p:cNvSpPr/>
            <p:nvPr/>
          </p:nvSpPr>
          <p:spPr>
            <a:xfrm>
              <a:off x="4030460" y="36789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4" name="tx114"/>
            <p:cNvSpPr/>
            <p:nvPr/>
          </p:nvSpPr>
          <p:spPr>
            <a:xfrm>
              <a:off x="5360458" y="35379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15" name="tx115"/>
            <p:cNvSpPr/>
            <p:nvPr/>
          </p:nvSpPr>
          <p:spPr>
            <a:xfrm>
              <a:off x="6424457" y="35956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6" name="tx116"/>
            <p:cNvSpPr/>
            <p:nvPr/>
          </p:nvSpPr>
          <p:spPr>
            <a:xfrm>
              <a:off x="6690456" y="35691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17" name="tx117"/>
            <p:cNvSpPr/>
            <p:nvPr/>
          </p:nvSpPr>
          <p:spPr>
            <a:xfrm>
              <a:off x="6956456" y="333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8" name="tx118"/>
            <p:cNvSpPr/>
            <p:nvPr/>
          </p:nvSpPr>
          <p:spPr>
            <a:xfrm>
              <a:off x="7222456" y="336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9" name="tx119"/>
            <p:cNvSpPr/>
            <p:nvPr/>
          </p:nvSpPr>
          <p:spPr>
            <a:xfrm>
              <a:off x="7488455" y="3502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20" name="tx120"/>
            <p:cNvSpPr/>
            <p:nvPr/>
          </p:nvSpPr>
          <p:spPr>
            <a:xfrm>
              <a:off x="7754455" y="3409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21" name="tx121"/>
            <p:cNvSpPr/>
            <p:nvPr/>
          </p:nvSpPr>
          <p:spPr>
            <a:xfrm>
              <a:off x="8020454" y="3479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22" name="tx122"/>
            <p:cNvSpPr/>
            <p:nvPr/>
          </p:nvSpPr>
          <p:spPr>
            <a:xfrm>
              <a:off x="1340319" y="34468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23" name="tx123"/>
            <p:cNvSpPr/>
            <p:nvPr/>
          </p:nvSpPr>
          <p:spPr>
            <a:xfrm>
              <a:off x="2670317" y="37923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106</a:t>
              </a:r>
            </a:p>
          </p:txBody>
        </p:sp>
        <p:sp>
          <p:nvSpPr>
            <p:cNvPr id="124" name="tx124"/>
            <p:cNvSpPr/>
            <p:nvPr/>
          </p:nvSpPr>
          <p:spPr>
            <a:xfrm>
              <a:off x="4000315" y="35403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25" name="tx125"/>
            <p:cNvSpPr/>
            <p:nvPr/>
          </p:nvSpPr>
          <p:spPr>
            <a:xfrm>
              <a:off x="5330313" y="33862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26" name="tx126"/>
            <p:cNvSpPr/>
            <p:nvPr/>
          </p:nvSpPr>
          <p:spPr>
            <a:xfrm>
              <a:off x="6394312" y="34469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27" name="tx127"/>
            <p:cNvSpPr/>
            <p:nvPr/>
          </p:nvSpPr>
          <p:spPr>
            <a:xfrm>
              <a:off x="6660311" y="34011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28" name="tx128"/>
            <p:cNvSpPr/>
            <p:nvPr/>
          </p:nvSpPr>
          <p:spPr>
            <a:xfrm>
              <a:off x="6926311" y="31734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423</a:t>
              </a:r>
            </a:p>
          </p:txBody>
        </p:sp>
        <p:sp>
          <p:nvSpPr>
            <p:cNvPr id="129" name="tx129"/>
            <p:cNvSpPr/>
            <p:nvPr/>
          </p:nvSpPr>
          <p:spPr>
            <a:xfrm>
              <a:off x="7192311" y="32004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409</a:t>
              </a:r>
            </a:p>
          </p:txBody>
        </p:sp>
        <p:sp>
          <p:nvSpPr>
            <p:cNvPr id="130" name="tx130"/>
            <p:cNvSpPr/>
            <p:nvPr/>
          </p:nvSpPr>
          <p:spPr>
            <a:xfrm>
              <a:off x="7458310" y="334077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337</a:t>
              </a:r>
            </a:p>
          </p:txBody>
        </p:sp>
        <p:sp>
          <p:nvSpPr>
            <p:cNvPr id="131" name="tx131"/>
            <p:cNvSpPr/>
            <p:nvPr/>
          </p:nvSpPr>
          <p:spPr>
            <a:xfrm>
              <a:off x="7724310" y="32370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391</a:t>
              </a:r>
            </a:p>
          </p:txBody>
        </p:sp>
        <p:sp>
          <p:nvSpPr>
            <p:cNvPr id="132" name="tx132"/>
            <p:cNvSpPr/>
            <p:nvPr/>
          </p:nvSpPr>
          <p:spPr>
            <a:xfrm>
              <a:off x="7990310" y="33062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355</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7947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5" name="tx135"/>
            <p:cNvSpPr/>
            <p:nvPr/>
          </p:nvSpPr>
          <p:spPr>
            <a:xfrm>
              <a:off x="577692" y="289520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6" name="tx136"/>
            <p:cNvSpPr/>
            <p:nvPr/>
          </p:nvSpPr>
          <p:spPr>
            <a:xfrm>
              <a:off x="577692" y="23108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66584"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65" name="pl165"/>
            <p:cNvSpPr/>
            <p:nvPr/>
          </p:nvSpPr>
          <p:spPr>
            <a:xfrm>
              <a:off x="21928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95657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72025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4839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7473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83841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60209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3657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726143"/>
              <a:ext cx="3701645" cy="119033"/>
            </a:xfrm>
            <a:prstGeom prst="rect">
              <a:avLst/>
            </a:prstGeom>
            <a:solidFill>
              <a:srgbClr val="1CABE2">
                <a:alpha val="85098"/>
              </a:srgbClr>
            </a:solidFill>
          </p:spPr>
          <p:txBody>
            <a:bodyPr/>
            <a:lstStyle/>
            <a:p/>
          </p:txBody>
        </p:sp>
        <p:sp>
          <p:nvSpPr>
            <p:cNvPr id="178" name="rc178"/>
            <p:cNvSpPr/>
            <p:nvPr/>
          </p:nvSpPr>
          <p:spPr>
            <a:xfrm>
              <a:off x="1311054" y="5577352"/>
              <a:ext cx="5167033" cy="119033"/>
            </a:xfrm>
            <a:prstGeom prst="rect">
              <a:avLst/>
            </a:prstGeom>
            <a:solidFill>
              <a:srgbClr val="1CABE2">
                <a:alpha val="85098"/>
              </a:srgbClr>
            </a:solidFill>
          </p:spPr>
          <p:txBody>
            <a:bodyPr/>
            <a:lstStyle/>
            <a:p/>
          </p:txBody>
        </p:sp>
        <p:sp>
          <p:nvSpPr>
            <p:cNvPr id="179" name="rc179"/>
            <p:cNvSpPr/>
            <p:nvPr/>
          </p:nvSpPr>
          <p:spPr>
            <a:xfrm>
              <a:off x="1311054" y="5428560"/>
              <a:ext cx="4522938" cy="119033"/>
            </a:xfrm>
            <a:prstGeom prst="rect">
              <a:avLst/>
            </a:prstGeom>
            <a:solidFill>
              <a:srgbClr val="1CABE2">
                <a:alpha val="85098"/>
              </a:srgbClr>
            </a:solidFill>
          </p:spPr>
          <p:txBody>
            <a:bodyPr/>
            <a:lstStyle/>
            <a:p/>
          </p:txBody>
        </p:sp>
        <p:sp>
          <p:nvSpPr>
            <p:cNvPr id="180" name="rc180"/>
            <p:cNvSpPr/>
            <p:nvPr/>
          </p:nvSpPr>
          <p:spPr>
            <a:xfrm>
              <a:off x="5012699" y="5726143"/>
              <a:ext cx="1287538" cy="119033"/>
            </a:xfrm>
            <a:prstGeom prst="rect">
              <a:avLst/>
            </a:prstGeom>
            <a:solidFill>
              <a:srgbClr val="B3B3B3">
                <a:alpha val="85098"/>
              </a:srgbClr>
            </a:solidFill>
          </p:spPr>
          <p:txBody>
            <a:bodyPr/>
            <a:lstStyle/>
            <a:p/>
          </p:txBody>
        </p:sp>
        <p:sp>
          <p:nvSpPr>
            <p:cNvPr id="181" name="rc181"/>
            <p:cNvSpPr/>
            <p:nvPr/>
          </p:nvSpPr>
          <p:spPr>
            <a:xfrm>
              <a:off x="6478088" y="5577352"/>
              <a:ext cx="1722356" cy="119033"/>
            </a:xfrm>
            <a:prstGeom prst="rect">
              <a:avLst/>
            </a:prstGeom>
            <a:solidFill>
              <a:srgbClr val="B3B3B3">
                <a:alpha val="85098"/>
              </a:srgbClr>
            </a:solidFill>
          </p:spPr>
          <p:txBody>
            <a:bodyPr/>
            <a:lstStyle/>
            <a:p/>
          </p:txBody>
        </p:sp>
        <p:sp>
          <p:nvSpPr>
            <p:cNvPr id="182" name="rc182"/>
            <p:cNvSpPr/>
            <p:nvPr/>
          </p:nvSpPr>
          <p:spPr>
            <a:xfrm>
              <a:off x="5833992" y="5428560"/>
              <a:ext cx="1739605" cy="119033"/>
            </a:xfrm>
            <a:prstGeom prst="rect">
              <a:avLst/>
            </a:prstGeom>
            <a:solidFill>
              <a:srgbClr val="B3B3B3">
                <a:alpha val="85098"/>
              </a:srgbClr>
            </a:solidFill>
          </p:spPr>
          <p:txBody>
            <a:bodyPr/>
            <a:lstStyle/>
            <a:p/>
          </p:txBody>
        </p:sp>
        <p:sp>
          <p:nvSpPr>
            <p:cNvPr id="183" name="tx183"/>
            <p:cNvSpPr/>
            <p:nvPr/>
          </p:nvSpPr>
          <p:spPr>
            <a:xfrm>
              <a:off x="6444919"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282.9</a:t>
              </a:r>
            </a:p>
          </p:txBody>
        </p:sp>
        <p:sp>
          <p:nvSpPr>
            <p:cNvPr id="184" name="tx184"/>
            <p:cNvSpPr/>
            <p:nvPr/>
          </p:nvSpPr>
          <p:spPr>
            <a:xfrm>
              <a:off x="834512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390.6</a:t>
              </a:r>
            </a:p>
          </p:txBody>
        </p:sp>
        <p:sp>
          <p:nvSpPr>
            <p:cNvPr id="185" name="tx185"/>
            <p:cNvSpPr/>
            <p:nvPr/>
          </p:nvSpPr>
          <p:spPr>
            <a:xfrm>
              <a:off x="7718278"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355.1</a:t>
              </a:r>
            </a:p>
          </p:txBody>
        </p:sp>
        <p:sp>
          <p:nvSpPr>
            <p:cNvPr id="186" name="tx186"/>
            <p:cNvSpPr/>
            <p:nvPr/>
          </p:nvSpPr>
          <p:spPr>
            <a:xfrm>
              <a:off x="301719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209.9</a:t>
              </a:r>
            </a:p>
          </p:txBody>
        </p:sp>
        <p:sp>
          <p:nvSpPr>
            <p:cNvPr id="187" name="tx187"/>
            <p:cNvSpPr/>
            <p:nvPr/>
          </p:nvSpPr>
          <p:spPr>
            <a:xfrm>
              <a:off x="3798107" y="559367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293</a:t>
              </a:r>
            </a:p>
          </p:txBody>
        </p:sp>
        <p:sp>
          <p:nvSpPr>
            <p:cNvPr id="188" name="tx188"/>
            <p:cNvSpPr/>
            <p:nvPr/>
          </p:nvSpPr>
          <p:spPr>
            <a:xfrm>
              <a:off x="3427842"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256.4</a:t>
              </a:r>
            </a:p>
          </p:txBody>
        </p:sp>
        <p:sp>
          <p:nvSpPr>
            <p:cNvPr id="189" name="tx189"/>
            <p:cNvSpPr/>
            <p:nvPr/>
          </p:nvSpPr>
          <p:spPr>
            <a:xfrm>
              <a:off x="5592160"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a:t>
              </a:r>
            </a:p>
          </p:txBody>
        </p:sp>
        <p:sp>
          <p:nvSpPr>
            <p:cNvPr id="190" name="tx190"/>
            <p:cNvSpPr/>
            <p:nvPr/>
          </p:nvSpPr>
          <p:spPr>
            <a:xfrm>
              <a:off x="722673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97.7</a:t>
              </a:r>
            </a:p>
          </p:txBody>
        </p:sp>
        <p:sp>
          <p:nvSpPr>
            <p:cNvPr id="191" name="tx191"/>
            <p:cNvSpPr/>
            <p:nvPr/>
          </p:nvSpPr>
          <p:spPr>
            <a:xfrm>
              <a:off x="659126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98.6</a:t>
              </a:r>
            </a:p>
          </p:txBody>
        </p:sp>
        <p:sp>
          <p:nvSpPr>
            <p:cNvPr id="192" name="tx192"/>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91160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467528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8" name="tx198"/>
            <p:cNvSpPr/>
            <p:nvPr/>
          </p:nvSpPr>
          <p:spPr>
            <a:xfrm>
              <a:off x="6438961"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9" name="tx199"/>
            <p:cNvSpPr/>
            <p:nvPr/>
          </p:nvSpPr>
          <p:spPr>
            <a:xfrm>
              <a:off x="820264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200" name="tx200"/>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3" name="tx20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Madagascar.
In 2025, DTP1 coverage in Madagascar increased to 74%. The number of children missing out on any DTP vaccination (zero-dose children) improved from 293,000 in 2024 to 256,000 in 2025.
DTP3 coverage increased to 64% in 2025, leaving 355,000 children vulnerable to vaccine-preventable diseases.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74% and DTP3 was 64%, leaving 355,000 children un- or under-vaccinated, including 256,000 zero-dose and 99,000 with only partial protection.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634269"/>
            </a:xfrm>
            <a:custGeom>
              <a:avLst/>
              <a:pathLst>
                <a:path w="3397293" h="634269">
                  <a:moveTo>
                    <a:pt x="0" y="415555"/>
                  </a:moveTo>
                  <a:lnTo>
                    <a:pt x="135891" y="393684"/>
                  </a:lnTo>
                  <a:lnTo>
                    <a:pt x="271783" y="371812"/>
                  </a:lnTo>
                  <a:lnTo>
                    <a:pt x="407675" y="306198"/>
                  </a:lnTo>
                  <a:lnTo>
                    <a:pt x="543566" y="240584"/>
                  </a:lnTo>
                  <a:lnTo>
                    <a:pt x="679458" y="109356"/>
                  </a:lnTo>
                  <a:lnTo>
                    <a:pt x="815350" y="0"/>
                  </a:lnTo>
                  <a:lnTo>
                    <a:pt x="951242" y="21871"/>
                  </a:lnTo>
                  <a:lnTo>
                    <a:pt x="1087133" y="196842"/>
                  </a:lnTo>
                  <a:lnTo>
                    <a:pt x="1223025" y="284327"/>
                  </a:lnTo>
                  <a:lnTo>
                    <a:pt x="1358917" y="328070"/>
                  </a:lnTo>
                  <a:lnTo>
                    <a:pt x="1494809" y="284327"/>
                  </a:lnTo>
                  <a:lnTo>
                    <a:pt x="1630700" y="306198"/>
                  </a:lnTo>
                  <a:lnTo>
                    <a:pt x="1766592" y="371812"/>
                  </a:lnTo>
                  <a:lnTo>
                    <a:pt x="1902484" y="349941"/>
                  </a:lnTo>
                  <a:lnTo>
                    <a:pt x="2038375" y="481169"/>
                  </a:lnTo>
                  <a:lnTo>
                    <a:pt x="2174267" y="415555"/>
                  </a:lnTo>
                  <a:lnTo>
                    <a:pt x="2310159" y="481169"/>
                  </a:lnTo>
                  <a:lnTo>
                    <a:pt x="2446051" y="349941"/>
                  </a:lnTo>
                  <a:lnTo>
                    <a:pt x="2581942" y="349941"/>
                  </a:lnTo>
                  <a:lnTo>
                    <a:pt x="2717834" y="349941"/>
                  </a:lnTo>
                  <a:lnTo>
                    <a:pt x="2853726" y="634269"/>
                  </a:lnTo>
                  <a:lnTo>
                    <a:pt x="2989618" y="590526"/>
                  </a:lnTo>
                  <a:lnTo>
                    <a:pt x="3125509" y="415555"/>
                  </a:lnTo>
                  <a:lnTo>
                    <a:pt x="3261401" y="503041"/>
                  </a:lnTo>
                  <a:lnTo>
                    <a:pt x="3397293" y="4155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634269"/>
            </a:xfrm>
            <a:custGeom>
              <a:avLst/>
              <a:pathLst>
                <a:path w="3397293" h="634269">
                  <a:moveTo>
                    <a:pt x="0" y="415555"/>
                  </a:moveTo>
                  <a:lnTo>
                    <a:pt x="135891" y="393684"/>
                  </a:lnTo>
                  <a:lnTo>
                    <a:pt x="271783" y="371812"/>
                  </a:lnTo>
                  <a:lnTo>
                    <a:pt x="407675" y="306198"/>
                  </a:lnTo>
                  <a:lnTo>
                    <a:pt x="543566" y="240584"/>
                  </a:lnTo>
                  <a:lnTo>
                    <a:pt x="679458" y="109356"/>
                  </a:lnTo>
                  <a:lnTo>
                    <a:pt x="815350" y="0"/>
                  </a:lnTo>
                  <a:lnTo>
                    <a:pt x="951242" y="21871"/>
                  </a:lnTo>
                  <a:lnTo>
                    <a:pt x="1087133" y="196842"/>
                  </a:lnTo>
                  <a:lnTo>
                    <a:pt x="1223025" y="284327"/>
                  </a:lnTo>
                  <a:lnTo>
                    <a:pt x="1358917" y="328070"/>
                  </a:lnTo>
                  <a:lnTo>
                    <a:pt x="1494809" y="284327"/>
                  </a:lnTo>
                  <a:lnTo>
                    <a:pt x="1630700" y="306198"/>
                  </a:lnTo>
                  <a:lnTo>
                    <a:pt x="1766592" y="371812"/>
                  </a:lnTo>
                  <a:lnTo>
                    <a:pt x="1902484" y="349941"/>
                  </a:lnTo>
                  <a:lnTo>
                    <a:pt x="2038375" y="481169"/>
                  </a:lnTo>
                  <a:lnTo>
                    <a:pt x="2174267" y="415555"/>
                  </a:lnTo>
                  <a:lnTo>
                    <a:pt x="2310159" y="481169"/>
                  </a:lnTo>
                  <a:lnTo>
                    <a:pt x="2446051" y="349941"/>
                  </a:lnTo>
                  <a:lnTo>
                    <a:pt x="2581942" y="349941"/>
                  </a:lnTo>
                  <a:lnTo>
                    <a:pt x="2717834" y="349941"/>
                  </a:lnTo>
                  <a:lnTo>
                    <a:pt x="2853726" y="634269"/>
                  </a:lnTo>
                  <a:lnTo>
                    <a:pt x="2989618" y="590526"/>
                  </a:lnTo>
                  <a:lnTo>
                    <a:pt x="3125509" y="415555"/>
                  </a:lnTo>
                  <a:lnTo>
                    <a:pt x="3261401" y="503041"/>
                  </a:lnTo>
                  <a:lnTo>
                    <a:pt x="3397293" y="4155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634269"/>
            </a:xfrm>
            <a:custGeom>
              <a:avLst/>
              <a:pathLst>
                <a:path w="3397293" h="634269">
                  <a:moveTo>
                    <a:pt x="0" y="415555"/>
                  </a:moveTo>
                  <a:lnTo>
                    <a:pt x="135891" y="393684"/>
                  </a:lnTo>
                  <a:lnTo>
                    <a:pt x="271783" y="371812"/>
                  </a:lnTo>
                  <a:lnTo>
                    <a:pt x="407675" y="306198"/>
                  </a:lnTo>
                  <a:lnTo>
                    <a:pt x="543566" y="240584"/>
                  </a:lnTo>
                  <a:lnTo>
                    <a:pt x="679458" y="109356"/>
                  </a:lnTo>
                  <a:lnTo>
                    <a:pt x="815350" y="0"/>
                  </a:lnTo>
                  <a:lnTo>
                    <a:pt x="951242" y="21871"/>
                  </a:lnTo>
                  <a:lnTo>
                    <a:pt x="1087133" y="196842"/>
                  </a:lnTo>
                  <a:lnTo>
                    <a:pt x="1223025" y="284327"/>
                  </a:lnTo>
                  <a:lnTo>
                    <a:pt x="1358917" y="328070"/>
                  </a:lnTo>
                  <a:lnTo>
                    <a:pt x="1494809" y="284327"/>
                  </a:lnTo>
                  <a:lnTo>
                    <a:pt x="1630700" y="306198"/>
                  </a:lnTo>
                  <a:lnTo>
                    <a:pt x="1766592" y="371812"/>
                  </a:lnTo>
                  <a:lnTo>
                    <a:pt x="1902484" y="349941"/>
                  </a:lnTo>
                  <a:lnTo>
                    <a:pt x="2038375" y="481169"/>
                  </a:lnTo>
                  <a:lnTo>
                    <a:pt x="2174267" y="415555"/>
                  </a:lnTo>
                  <a:lnTo>
                    <a:pt x="2310159" y="481169"/>
                  </a:lnTo>
                  <a:lnTo>
                    <a:pt x="2446051" y="349941"/>
                  </a:lnTo>
                  <a:lnTo>
                    <a:pt x="2581942" y="349941"/>
                  </a:lnTo>
                  <a:lnTo>
                    <a:pt x="2717834" y="349941"/>
                  </a:lnTo>
                  <a:lnTo>
                    <a:pt x="2853726" y="634269"/>
                  </a:lnTo>
                  <a:lnTo>
                    <a:pt x="2989618" y="590526"/>
                  </a:lnTo>
                  <a:lnTo>
                    <a:pt x="3125509" y="415555"/>
                  </a:lnTo>
                  <a:lnTo>
                    <a:pt x="3261401" y="503041"/>
                  </a:lnTo>
                  <a:lnTo>
                    <a:pt x="3397293" y="4155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64261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9" name="tx39"/>
            <p:cNvSpPr/>
            <p:nvPr/>
          </p:nvSpPr>
          <p:spPr>
            <a:xfrm>
              <a:off x="4457968"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18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18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2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17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8998" y="4962980"/>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21780" y="1405107"/>
              <a:ext cx="27956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Madagascar, 2000-2025</a:t>
              </a:r>
            </a:p>
          </p:txBody>
        </p:sp>
        <p:sp>
          <p:nvSpPr>
            <p:cNvPr id="63" name="pl63"/>
            <p:cNvSpPr/>
            <p:nvPr/>
          </p:nvSpPr>
          <p:spPr>
            <a:xfrm>
              <a:off x="5267799" y="35886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9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109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220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83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053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165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2047"/>
              <a:ext cx="3397293" cy="1707647"/>
            </a:xfrm>
            <a:custGeom>
              <a:avLst/>
              <a:pathLst>
                <a:path w="3397293" h="1707647">
                  <a:moveTo>
                    <a:pt x="0" y="1118803"/>
                  </a:moveTo>
                  <a:lnTo>
                    <a:pt x="135891" y="1059919"/>
                  </a:lnTo>
                  <a:lnTo>
                    <a:pt x="271783" y="1001034"/>
                  </a:lnTo>
                  <a:lnTo>
                    <a:pt x="407675" y="824381"/>
                  </a:lnTo>
                  <a:lnTo>
                    <a:pt x="543566" y="647728"/>
                  </a:lnTo>
                  <a:lnTo>
                    <a:pt x="679458" y="294422"/>
                  </a:lnTo>
                  <a:lnTo>
                    <a:pt x="815350" y="0"/>
                  </a:lnTo>
                  <a:lnTo>
                    <a:pt x="951242" y="58884"/>
                  </a:lnTo>
                  <a:lnTo>
                    <a:pt x="1087133" y="529959"/>
                  </a:lnTo>
                  <a:lnTo>
                    <a:pt x="1223025" y="765497"/>
                  </a:lnTo>
                  <a:lnTo>
                    <a:pt x="1358917" y="883266"/>
                  </a:lnTo>
                  <a:lnTo>
                    <a:pt x="1494809" y="765497"/>
                  </a:lnTo>
                  <a:lnTo>
                    <a:pt x="1630700" y="824381"/>
                  </a:lnTo>
                  <a:lnTo>
                    <a:pt x="1766592" y="1001034"/>
                  </a:lnTo>
                  <a:lnTo>
                    <a:pt x="1902484" y="942150"/>
                  </a:lnTo>
                  <a:lnTo>
                    <a:pt x="2038375" y="1295456"/>
                  </a:lnTo>
                  <a:lnTo>
                    <a:pt x="2174267" y="1118803"/>
                  </a:lnTo>
                  <a:lnTo>
                    <a:pt x="2310159" y="1295456"/>
                  </a:lnTo>
                  <a:lnTo>
                    <a:pt x="2446051" y="942150"/>
                  </a:lnTo>
                  <a:lnTo>
                    <a:pt x="2581942" y="942150"/>
                  </a:lnTo>
                  <a:lnTo>
                    <a:pt x="2717834" y="942150"/>
                  </a:lnTo>
                  <a:lnTo>
                    <a:pt x="2853726" y="1707647"/>
                  </a:lnTo>
                  <a:lnTo>
                    <a:pt x="2989618" y="1589878"/>
                  </a:lnTo>
                  <a:lnTo>
                    <a:pt x="3125509" y="1118803"/>
                  </a:lnTo>
                  <a:lnTo>
                    <a:pt x="3261401" y="1354341"/>
                  </a:lnTo>
                  <a:lnTo>
                    <a:pt x="3397293" y="1118803"/>
                  </a:lnTo>
                </a:path>
              </a:pathLst>
            </a:custGeom>
            <a:ln w="27101" cap="flat">
              <a:solidFill>
                <a:srgbClr val="0058AB">
                  <a:alpha val="100000"/>
                </a:srgbClr>
              </a:solidFill>
              <a:prstDash val="solid"/>
              <a:round/>
            </a:ln>
          </p:spPr>
          <p:txBody>
            <a:bodyPr/>
            <a:lstStyle/>
            <a:p/>
          </p:txBody>
        </p:sp>
        <p:sp>
          <p:nvSpPr>
            <p:cNvPr id="79" name="pl79"/>
            <p:cNvSpPr/>
            <p:nvPr/>
          </p:nvSpPr>
          <p:spPr>
            <a:xfrm>
              <a:off x="5437664" y="3294197"/>
              <a:ext cx="3397293" cy="529959"/>
            </a:xfrm>
            <a:custGeom>
              <a:avLst/>
              <a:pathLst>
                <a:path w="3397293" h="529959">
                  <a:moveTo>
                    <a:pt x="0" y="529959"/>
                  </a:moveTo>
                  <a:lnTo>
                    <a:pt x="135891" y="471075"/>
                  </a:lnTo>
                  <a:lnTo>
                    <a:pt x="271783" y="471075"/>
                  </a:lnTo>
                  <a:lnTo>
                    <a:pt x="407675" y="412190"/>
                  </a:lnTo>
                  <a:lnTo>
                    <a:pt x="543566" y="353306"/>
                  </a:lnTo>
                  <a:lnTo>
                    <a:pt x="679458" y="294422"/>
                  </a:lnTo>
                  <a:lnTo>
                    <a:pt x="815350" y="235537"/>
                  </a:lnTo>
                  <a:lnTo>
                    <a:pt x="951242" y="235537"/>
                  </a:lnTo>
                  <a:lnTo>
                    <a:pt x="1087133" y="176653"/>
                  </a:lnTo>
                  <a:lnTo>
                    <a:pt x="1223025" y="117768"/>
                  </a:lnTo>
                  <a:lnTo>
                    <a:pt x="1358917" y="117768"/>
                  </a:lnTo>
                  <a:lnTo>
                    <a:pt x="1494809" y="58884"/>
                  </a:lnTo>
                  <a:lnTo>
                    <a:pt x="1630700" y="117768"/>
                  </a:lnTo>
                  <a:lnTo>
                    <a:pt x="1766592" y="117768"/>
                  </a:lnTo>
                  <a:lnTo>
                    <a:pt x="1902484" y="117768"/>
                  </a:lnTo>
                  <a:lnTo>
                    <a:pt x="2038375" y="117768"/>
                  </a:lnTo>
                  <a:lnTo>
                    <a:pt x="2174267" y="58884"/>
                  </a:lnTo>
                  <a:lnTo>
                    <a:pt x="2310159" y="58884"/>
                  </a:lnTo>
                  <a:lnTo>
                    <a:pt x="2446051" y="58884"/>
                  </a:lnTo>
                  <a:lnTo>
                    <a:pt x="2581942" y="0"/>
                  </a:lnTo>
                  <a:lnTo>
                    <a:pt x="2717834" y="176653"/>
                  </a:lnTo>
                  <a:lnTo>
                    <a:pt x="2853726" y="294422"/>
                  </a:lnTo>
                  <a:lnTo>
                    <a:pt x="2989618" y="117768"/>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0" name="pl80"/>
            <p:cNvSpPr/>
            <p:nvPr/>
          </p:nvSpPr>
          <p:spPr>
            <a:xfrm>
              <a:off x="5437664" y="3294197"/>
              <a:ext cx="3397293" cy="765497"/>
            </a:xfrm>
            <a:custGeom>
              <a:avLst/>
              <a:pathLst>
                <a:path w="3397293" h="765497">
                  <a:moveTo>
                    <a:pt x="0" y="765497"/>
                  </a:moveTo>
                  <a:lnTo>
                    <a:pt x="135891" y="647728"/>
                  </a:lnTo>
                  <a:lnTo>
                    <a:pt x="271783" y="529959"/>
                  </a:lnTo>
                  <a:lnTo>
                    <a:pt x="407675" y="412190"/>
                  </a:lnTo>
                  <a:lnTo>
                    <a:pt x="543566" y="353306"/>
                  </a:lnTo>
                  <a:lnTo>
                    <a:pt x="679458" y="353306"/>
                  </a:lnTo>
                  <a:lnTo>
                    <a:pt x="815350" y="235537"/>
                  </a:lnTo>
                  <a:lnTo>
                    <a:pt x="951242" y="176653"/>
                  </a:lnTo>
                  <a:lnTo>
                    <a:pt x="1087133" y="176653"/>
                  </a:lnTo>
                  <a:lnTo>
                    <a:pt x="1223025" y="117768"/>
                  </a:lnTo>
                  <a:lnTo>
                    <a:pt x="1358917" y="58884"/>
                  </a:lnTo>
                  <a:lnTo>
                    <a:pt x="1494809" y="0"/>
                  </a:lnTo>
                  <a:lnTo>
                    <a:pt x="1630700" y="58884"/>
                  </a:lnTo>
                  <a:lnTo>
                    <a:pt x="1766592" y="176653"/>
                  </a:lnTo>
                  <a:lnTo>
                    <a:pt x="1902484" y="58884"/>
                  </a:lnTo>
                  <a:lnTo>
                    <a:pt x="2038375" y="58884"/>
                  </a:lnTo>
                  <a:lnTo>
                    <a:pt x="2174267" y="58884"/>
                  </a:lnTo>
                  <a:lnTo>
                    <a:pt x="2310159" y="117768"/>
                  </a:lnTo>
                  <a:lnTo>
                    <a:pt x="2446051" y="58884"/>
                  </a:lnTo>
                  <a:lnTo>
                    <a:pt x="2581942" y="0"/>
                  </a:lnTo>
                  <a:lnTo>
                    <a:pt x="2717834" y="117768"/>
                  </a:lnTo>
                  <a:lnTo>
                    <a:pt x="2853726" y="176653"/>
                  </a:lnTo>
                  <a:lnTo>
                    <a:pt x="2989618" y="117768"/>
                  </a:lnTo>
                  <a:lnTo>
                    <a:pt x="3125509" y="0"/>
                  </a:lnTo>
                  <a:lnTo>
                    <a:pt x="3261401" y="117768"/>
                  </a:lnTo>
                  <a:lnTo>
                    <a:pt x="3397293" y="588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29419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2047"/>
              <a:ext cx="3397293" cy="1707647"/>
            </a:xfrm>
            <a:custGeom>
              <a:avLst/>
              <a:pathLst>
                <a:path w="3397293" h="1707647">
                  <a:moveTo>
                    <a:pt x="0" y="1118803"/>
                  </a:moveTo>
                  <a:lnTo>
                    <a:pt x="135891" y="1059919"/>
                  </a:lnTo>
                  <a:lnTo>
                    <a:pt x="271783" y="1001034"/>
                  </a:lnTo>
                  <a:lnTo>
                    <a:pt x="407675" y="824381"/>
                  </a:lnTo>
                  <a:lnTo>
                    <a:pt x="543566" y="647728"/>
                  </a:lnTo>
                  <a:lnTo>
                    <a:pt x="679458" y="294422"/>
                  </a:lnTo>
                  <a:lnTo>
                    <a:pt x="815350" y="0"/>
                  </a:lnTo>
                  <a:lnTo>
                    <a:pt x="951242" y="58884"/>
                  </a:lnTo>
                  <a:lnTo>
                    <a:pt x="1087133" y="529959"/>
                  </a:lnTo>
                  <a:lnTo>
                    <a:pt x="1223025" y="765497"/>
                  </a:lnTo>
                  <a:lnTo>
                    <a:pt x="1358917" y="883266"/>
                  </a:lnTo>
                  <a:lnTo>
                    <a:pt x="1494809" y="765497"/>
                  </a:lnTo>
                  <a:lnTo>
                    <a:pt x="1630700" y="824381"/>
                  </a:lnTo>
                  <a:lnTo>
                    <a:pt x="1766592" y="1001034"/>
                  </a:lnTo>
                  <a:lnTo>
                    <a:pt x="1902484" y="942150"/>
                  </a:lnTo>
                  <a:lnTo>
                    <a:pt x="2038375" y="1295456"/>
                  </a:lnTo>
                  <a:lnTo>
                    <a:pt x="2174267" y="1118803"/>
                  </a:lnTo>
                  <a:lnTo>
                    <a:pt x="2310159" y="1295456"/>
                  </a:lnTo>
                  <a:lnTo>
                    <a:pt x="2446051" y="942150"/>
                  </a:lnTo>
                  <a:lnTo>
                    <a:pt x="2581942" y="942150"/>
                  </a:lnTo>
                  <a:lnTo>
                    <a:pt x="2717834" y="942150"/>
                  </a:lnTo>
                  <a:lnTo>
                    <a:pt x="2853726" y="1707647"/>
                  </a:lnTo>
                  <a:lnTo>
                    <a:pt x="2989618" y="1589878"/>
                  </a:lnTo>
                  <a:lnTo>
                    <a:pt x="3125509" y="1118803"/>
                  </a:lnTo>
                  <a:lnTo>
                    <a:pt x="3261401" y="1354341"/>
                  </a:lnTo>
                  <a:lnTo>
                    <a:pt x="3397293" y="111880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963410"/>
              <a:ext cx="0" cy="1507440"/>
            </a:xfrm>
            <a:custGeom>
              <a:avLst/>
              <a:pathLst>
                <a:path w="0" h="1507440">
                  <a:moveTo>
                    <a:pt x="0" y="150744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1963410"/>
              <a:ext cx="0" cy="683059"/>
            </a:xfrm>
            <a:custGeom>
              <a:avLst/>
              <a:pathLst>
                <a:path w="0" h="683059">
                  <a:moveTo>
                    <a:pt x="0" y="68305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1963410"/>
              <a:ext cx="0" cy="1271903"/>
            </a:xfrm>
            <a:custGeom>
              <a:avLst/>
              <a:pathLst>
                <a:path w="0" h="1271903">
                  <a:moveTo>
                    <a:pt x="0" y="127190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1963410"/>
              <a:ext cx="0" cy="1684093"/>
            </a:xfrm>
            <a:custGeom>
              <a:avLst/>
              <a:pathLst>
                <a:path w="0" h="1684093">
                  <a:moveTo>
                    <a:pt x="0" y="16840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1963410"/>
              <a:ext cx="0" cy="1330787"/>
            </a:xfrm>
            <a:custGeom>
              <a:avLst/>
              <a:pathLst>
                <a:path w="0" h="1330787">
                  <a:moveTo>
                    <a:pt x="0" y="13307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1963410"/>
              <a:ext cx="0" cy="1742978"/>
            </a:xfrm>
            <a:custGeom>
              <a:avLst/>
              <a:pathLst>
                <a:path w="0" h="1742978">
                  <a:moveTo>
                    <a:pt x="0" y="174297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963410"/>
              <a:ext cx="0" cy="1507440"/>
            </a:xfrm>
            <a:custGeom>
              <a:avLst/>
              <a:pathLst>
                <a:path w="0" h="1507440">
                  <a:moveTo>
                    <a:pt x="0" y="150744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52047"/>
              <a:ext cx="3397293" cy="1707647"/>
            </a:xfrm>
            <a:custGeom>
              <a:avLst/>
              <a:pathLst>
                <a:path w="3397293" h="1707647">
                  <a:moveTo>
                    <a:pt x="0" y="1118803"/>
                  </a:moveTo>
                  <a:lnTo>
                    <a:pt x="135891" y="1059919"/>
                  </a:lnTo>
                  <a:lnTo>
                    <a:pt x="271783" y="1001034"/>
                  </a:lnTo>
                  <a:lnTo>
                    <a:pt x="407675" y="824381"/>
                  </a:lnTo>
                  <a:lnTo>
                    <a:pt x="543566" y="647728"/>
                  </a:lnTo>
                  <a:lnTo>
                    <a:pt x="679458" y="294422"/>
                  </a:lnTo>
                  <a:lnTo>
                    <a:pt x="815350" y="0"/>
                  </a:lnTo>
                  <a:lnTo>
                    <a:pt x="951242" y="58884"/>
                  </a:lnTo>
                  <a:lnTo>
                    <a:pt x="1087133" y="529959"/>
                  </a:lnTo>
                  <a:lnTo>
                    <a:pt x="1223025" y="765497"/>
                  </a:lnTo>
                  <a:lnTo>
                    <a:pt x="1358917" y="883266"/>
                  </a:lnTo>
                  <a:lnTo>
                    <a:pt x="1494809" y="765497"/>
                  </a:lnTo>
                  <a:lnTo>
                    <a:pt x="1630700" y="824381"/>
                  </a:lnTo>
                  <a:lnTo>
                    <a:pt x="1766592" y="1001034"/>
                  </a:lnTo>
                  <a:lnTo>
                    <a:pt x="1902484" y="942150"/>
                  </a:lnTo>
                  <a:lnTo>
                    <a:pt x="2038375" y="1295456"/>
                  </a:lnTo>
                  <a:lnTo>
                    <a:pt x="2174267" y="1118803"/>
                  </a:lnTo>
                  <a:lnTo>
                    <a:pt x="2310159" y="1295456"/>
                  </a:lnTo>
                  <a:lnTo>
                    <a:pt x="2446051" y="942150"/>
                  </a:lnTo>
                  <a:lnTo>
                    <a:pt x="2581942" y="942150"/>
                  </a:lnTo>
                  <a:lnTo>
                    <a:pt x="2717834" y="942150"/>
                  </a:lnTo>
                  <a:lnTo>
                    <a:pt x="2853726" y="1707647"/>
                  </a:lnTo>
                  <a:lnTo>
                    <a:pt x="2989618" y="1589878"/>
                  </a:lnTo>
                  <a:lnTo>
                    <a:pt x="3125509" y="1118803"/>
                  </a:lnTo>
                  <a:lnTo>
                    <a:pt x="3261401" y="1354341"/>
                  </a:lnTo>
                  <a:lnTo>
                    <a:pt x="3397293" y="1118803"/>
                  </a:lnTo>
                </a:path>
              </a:pathLst>
            </a:custGeom>
            <a:ln w="27101" cap="flat">
              <a:solidFill>
                <a:srgbClr val="0058AB">
                  <a:alpha val="100000"/>
                </a:srgbClr>
              </a:solidFill>
              <a:prstDash val="solid"/>
              <a:round/>
            </a:ln>
          </p:spPr>
          <p:txBody>
            <a:bodyPr/>
            <a:lstStyle/>
            <a:p/>
          </p:txBody>
        </p:sp>
        <p:sp>
          <p:nvSpPr>
            <p:cNvPr id="91" name="tx91"/>
            <p:cNvSpPr/>
            <p:nvPr/>
          </p:nvSpPr>
          <p:spPr>
            <a:xfrm>
              <a:off x="5389469" y="189936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56833" y="19007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766436" y="19007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27845" y="189941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1899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190206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786762" y="189936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33139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33139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309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2420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6532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20643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785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785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059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684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45697" y="4962980"/>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17" name="tx117"/>
            <p:cNvSpPr/>
            <p:nvPr/>
          </p:nvSpPr>
          <p:spPr>
            <a:xfrm>
              <a:off x="72730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35545"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667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658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649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162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3153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144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5245144" cy="114824"/>
            </a:xfrm>
            <a:prstGeom prst="rect">
              <a:avLst/>
            </a:prstGeom>
            <a:solidFill>
              <a:srgbClr val="1CABE2">
                <a:alpha val="80000"/>
              </a:srgbClr>
            </a:solidFill>
          </p:spPr>
          <p:txBody>
            <a:bodyPr/>
            <a:lstStyle/>
            <a:p/>
          </p:txBody>
        </p:sp>
        <p:sp>
          <p:nvSpPr>
            <p:cNvPr id="131" name="rc131"/>
            <p:cNvSpPr/>
            <p:nvPr/>
          </p:nvSpPr>
          <p:spPr>
            <a:xfrm>
              <a:off x="1317178" y="5743865"/>
              <a:ext cx="7321564" cy="114824"/>
            </a:xfrm>
            <a:prstGeom prst="rect">
              <a:avLst/>
            </a:prstGeom>
            <a:solidFill>
              <a:srgbClr val="1CABE2">
                <a:alpha val="80000"/>
              </a:srgbClr>
            </a:solidFill>
          </p:spPr>
          <p:txBody>
            <a:bodyPr/>
            <a:lstStyle/>
            <a:p/>
          </p:txBody>
        </p:sp>
        <p:sp>
          <p:nvSpPr>
            <p:cNvPr id="132" name="rc132"/>
            <p:cNvSpPr/>
            <p:nvPr/>
          </p:nvSpPr>
          <p:spPr>
            <a:xfrm>
              <a:off x="1317178" y="5600334"/>
              <a:ext cx="6408896" cy="114824"/>
            </a:xfrm>
            <a:prstGeom prst="rect">
              <a:avLst/>
            </a:prstGeom>
            <a:solidFill>
              <a:srgbClr val="1CABE2">
                <a:alpha val="80000"/>
              </a:srgbClr>
            </a:solidFill>
          </p:spPr>
          <p:txBody>
            <a:bodyPr/>
            <a:lstStyle/>
            <a:p/>
          </p:txBody>
        </p:sp>
        <p:sp>
          <p:nvSpPr>
            <p:cNvPr id="133" name="tx133"/>
            <p:cNvSpPr/>
            <p:nvPr/>
          </p:nvSpPr>
          <p:spPr>
            <a:xfrm>
              <a:off x="6052909"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210,000</a:t>
              </a:r>
            </a:p>
          </p:txBody>
        </p:sp>
        <p:sp>
          <p:nvSpPr>
            <p:cNvPr id="134" name="tx134"/>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293,000</a:t>
              </a:r>
            </a:p>
          </p:txBody>
        </p:sp>
        <p:sp>
          <p:nvSpPr>
            <p:cNvPr id="135" name="tx135"/>
            <p:cNvSpPr/>
            <p:nvPr/>
          </p:nvSpPr>
          <p:spPr>
            <a:xfrm>
              <a:off x="7216661"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1129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581038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2" name="tx142"/>
            <p:cNvSpPr/>
            <p:nvPr/>
          </p:nvSpPr>
          <p:spPr>
            <a:xfrm>
              <a:off x="830947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Madagascar (74%) was 16 percentage points lower than the global average (90%) and 11 percentage points lower than the average across all ESAR countries (85%).
National DTP1 coverage was 3 percentage points lower than in 2019 (77%).
This equates to 256,000 zero-dose children in 2025 compared to 210,000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Madagascar DTP1 coverage was 74% - this is 3 percentage points lower than in 2019 and more than 10 percentage points lower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Madagascar ranked number 3 out of 21 countries for lowest DTP1 coverage (based on tied ranks).
Madagascar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Madagascar was among the countries with the lowest coverage and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F26A21">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Madagascar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Madagascar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E8E8E8">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F26A21">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Madagascar ranked number 3 out of 21 countries with 339,000 zero-dose children.
In 2025, Madagascar ranked number 5 out of 21 countries with 256,000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2945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61759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90573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19387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7352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26166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54980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3794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151493"/>
              <a:ext cx="200644" cy="533893"/>
            </a:xfrm>
            <a:prstGeom prst="rect">
              <a:avLst/>
            </a:prstGeom>
            <a:solidFill>
              <a:srgbClr val="80BD41">
                <a:alpha val="100000"/>
              </a:srgbClr>
            </a:solidFill>
          </p:spPr>
          <p:txBody>
            <a:bodyPr/>
            <a:lstStyle/>
            <a:p/>
          </p:txBody>
        </p:sp>
        <p:sp>
          <p:nvSpPr>
            <p:cNvPr id="28" name="rc28"/>
            <p:cNvSpPr/>
            <p:nvPr/>
          </p:nvSpPr>
          <p:spPr>
            <a:xfrm>
              <a:off x="1423662" y="3748731"/>
              <a:ext cx="200644" cy="243530"/>
            </a:xfrm>
            <a:prstGeom prst="rect">
              <a:avLst/>
            </a:prstGeom>
            <a:solidFill>
              <a:srgbClr val="0058AB">
                <a:alpha val="100000"/>
              </a:srgbClr>
            </a:solidFill>
          </p:spPr>
          <p:txBody>
            <a:bodyPr/>
            <a:lstStyle/>
            <a:p/>
          </p:txBody>
        </p:sp>
        <p:sp>
          <p:nvSpPr>
            <p:cNvPr id="29" name="rc29"/>
            <p:cNvSpPr/>
            <p:nvPr/>
          </p:nvSpPr>
          <p:spPr>
            <a:xfrm>
              <a:off x="1423662" y="3992261"/>
              <a:ext cx="200644" cy="159231"/>
            </a:xfrm>
            <a:prstGeom prst="rect">
              <a:avLst/>
            </a:prstGeom>
            <a:solidFill>
              <a:srgbClr val="1CABE2">
                <a:alpha val="100000"/>
              </a:srgbClr>
            </a:solidFill>
          </p:spPr>
          <p:txBody>
            <a:bodyPr/>
            <a:lstStyle/>
            <a:p/>
          </p:txBody>
        </p:sp>
        <p:sp>
          <p:nvSpPr>
            <p:cNvPr id="30" name="rc30"/>
            <p:cNvSpPr/>
            <p:nvPr/>
          </p:nvSpPr>
          <p:spPr>
            <a:xfrm>
              <a:off x="1646600" y="4117029"/>
              <a:ext cx="200644" cy="568357"/>
            </a:xfrm>
            <a:prstGeom prst="rect">
              <a:avLst/>
            </a:prstGeom>
            <a:solidFill>
              <a:srgbClr val="80BD41">
                <a:alpha val="100000"/>
              </a:srgbClr>
            </a:solidFill>
          </p:spPr>
          <p:txBody>
            <a:bodyPr/>
            <a:lstStyle/>
            <a:p/>
          </p:txBody>
        </p:sp>
        <p:sp>
          <p:nvSpPr>
            <p:cNvPr id="31" name="rc31"/>
            <p:cNvSpPr/>
            <p:nvPr/>
          </p:nvSpPr>
          <p:spPr>
            <a:xfrm>
              <a:off x="1646600" y="3738125"/>
              <a:ext cx="200644" cy="236815"/>
            </a:xfrm>
            <a:prstGeom prst="rect">
              <a:avLst/>
            </a:prstGeom>
            <a:solidFill>
              <a:srgbClr val="0058AB">
                <a:alpha val="100000"/>
              </a:srgbClr>
            </a:solidFill>
          </p:spPr>
          <p:txBody>
            <a:bodyPr/>
            <a:lstStyle/>
            <a:p/>
          </p:txBody>
        </p:sp>
        <p:sp>
          <p:nvSpPr>
            <p:cNvPr id="32" name="rc32"/>
            <p:cNvSpPr/>
            <p:nvPr/>
          </p:nvSpPr>
          <p:spPr>
            <a:xfrm>
              <a:off x="1646600" y="3974940"/>
              <a:ext cx="200644" cy="142088"/>
            </a:xfrm>
            <a:prstGeom prst="rect">
              <a:avLst/>
            </a:prstGeom>
            <a:solidFill>
              <a:srgbClr val="1CABE2">
                <a:alpha val="100000"/>
              </a:srgbClr>
            </a:solidFill>
          </p:spPr>
          <p:txBody>
            <a:bodyPr/>
            <a:lstStyle/>
            <a:p/>
          </p:txBody>
        </p:sp>
        <p:sp>
          <p:nvSpPr>
            <p:cNvPr id="33" name="rc33"/>
            <p:cNvSpPr/>
            <p:nvPr/>
          </p:nvSpPr>
          <p:spPr>
            <a:xfrm>
              <a:off x="1869538" y="4092837"/>
              <a:ext cx="200644" cy="592549"/>
            </a:xfrm>
            <a:prstGeom prst="rect">
              <a:avLst/>
            </a:prstGeom>
            <a:solidFill>
              <a:srgbClr val="80BD41">
                <a:alpha val="100000"/>
              </a:srgbClr>
            </a:solidFill>
          </p:spPr>
          <p:txBody>
            <a:bodyPr/>
            <a:lstStyle/>
            <a:p/>
          </p:txBody>
        </p:sp>
        <p:sp>
          <p:nvSpPr>
            <p:cNvPr id="34" name="rc34"/>
            <p:cNvSpPr/>
            <p:nvPr/>
          </p:nvSpPr>
          <p:spPr>
            <a:xfrm>
              <a:off x="1869538" y="3729662"/>
              <a:ext cx="200644" cy="229374"/>
            </a:xfrm>
            <a:prstGeom prst="rect">
              <a:avLst/>
            </a:prstGeom>
            <a:solidFill>
              <a:srgbClr val="0058AB">
                <a:alpha val="100000"/>
              </a:srgbClr>
            </a:solidFill>
          </p:spPr>
          <p:txBody>
            <a:bodyPr/>
            <a:lstStyle/>
            <a:p/>
          </p:txBody>
        </p:sp>
        <p:sp>
          <p:nvSpPr>
            <p:cNvPr id="35" name="rc35"/>
            <p:cNvSpPr/>
            <p:nvPr/>
          </p:nvSpPr>
          <p:spPr>
            <a:xfrm>
              <a:off x="1869538" y="3959036"/>
              <a:ext cx="200644" cy="133801"/>
            </a:xfrm>
            <a:prstGeom prst="rect">
              <a:avLst/>
            </a:prstGeom>
            <a:solidFill>
              <a:srgbClr val="1CABE2">
                <a:alpha val="100000"/>
              </a:srgbClr>
            </a:solidFill>
          </p:spPr>
          <p:txBody>
            <a:bodyPr/>
            <a:lstStyle/>
            <a:p/>
          </p:txBody>
        </p:sp>
        <p:sp>
          <p:nvSpPr>
            <p:cNvPr id="36" name="rc36"/>
            <p:cNvSpPr/>
            <p:nvPr/>
          </p:nvSpPr>
          <p:spPr>
            <a:xfrm>
              <a:off x="2092476" y="4045995"/>
              <a:ext cx="200644" cy="639391"/>
            </a:xfrm>
            <a:prstGeom prst="rect">
              <a:avLst/>
            </a:prstGeom>
            <a:solidFill>
              <a:srgbClr val="80BD41">
                <a:alpha val="100000"/>
              </a:srgbClr>
            </a:solidFill>
          </p:spPr>
          <p:txBody>
            <a:bodyPr/>
            <a:lstStyle/>
            <a:p/>
          </p:txBody>
        </p:sp>
        <p:sp>
          <p:nvSpPr>
            <p:cNvPr id="37" name="rc37"/>
            <p:cNvSpPr/>
            <p:nvPr/>
          </p:nvSpPr>
          <p:spPr>
            <a:xfrm>
              <a:off x="2092476" y="3716612"/>
              <a:ext cx="200644" cy="203442"/>
            </a:xfrm>
            <a:prstGeom prst="rect">
              <a:avLst/>
            </a:prstGeom>
            <a:solidFill>
              <a:srgbClr val="0058AB">
                <a:alpha val="100000"/>
              </a:srgbClr>
            </a:solidFill>
          </p:spPr>
          <p:txBody>
            <a:bodyPr/>
            <a:lstStyle/>
            <a:p/>
          </p:txBody>
        </p:sp>
        <p:sp>
          <p:nvSpPr>
            <p:cNvPr id="38" name="rc38"/>
            <p:cNvSpPr/>
            <p:nvPr/>
          </p:nvSpPr>
          <p:spPr>
            <a:xfrm>
              <a:off x="2092476" y="3920055"/>
              <a:ext cx="200644" cy="125940"/>
            </a:xfrm>
            <a:prstGeom prst="rect">
              <a:avLst/>
            </a:prstGeom>
            <a:solidFill>
              <a:srgbClr val="1CABE2">
                <a:alpha val="100000"/>
              </a:srgbClr>
            </a:solidFill>
          </p:spPr>
          <p:txBody>
            <a:bodyPr/>
            <a:lstStyle/>
            <a:p/>
          </p:txBody>
        </p:sp>
        <p:sp>
          <p:nvSpPr>
            <p:cNvPr id="39" name="rc39"/>
            <p:cNvSpPr/>
            <p:nvPr/>
          </p:nvSpPr>
          <p:spPr>
            <a:xfrm>
              <a:off x="2315413" y="3916881"/>
              <a:ext cx="200644" cy="768505"/>
            </a:xfrm>
            <a:prstGeom prst="rect">
              <a:avLst/>
            </a:prstGeom>
            <a:solidFill>
              <a:srgbClr val="80BD41">
                <a:alpha val="100000"/>
              </a:srgbClr>
            </a:solidFill>
          </p:spPr>
          <p:txBody>
            <a:bodyPr/>
            <a:lstStyle/>
            <a:p/>
          </p:txBody>
        </p:sp>
        <p:sp>
          <p:nvSpPr>
            <p:cNvPr id="40" name="rc40"/>
            <p:cNvSpPr/>
            <p:nvPr/>
          </p:nvSpPr>
          <p:spPr>
            <a:xfrm>
              <a:off x="2315413" y="3700123"/>
              <a:ext cx="200644" cy="177347"/>
            </a:xfrm>
            <a:prstGeom prst="rect">
              <a:avLst/>
            </a:prstGeom>
            <a:solidFill>
              <a:srgbClr val="0058AB">
                <a:alpha val="100000"/>
              </a:srgbClr>
            </a:solidFill>
          </p:spPr>
          <p:txBody>
            <a:bodyPr/>
            <a:lstStyle/>
            <a:p/>
          </p:txBody>
        </p:sp>
        <p:sp>
          <p:nvSpPr>
            <p:cNvPr id="41" name="rc41"/>
            <p:cNvSpPr/>
            <p:nvPr/>
          </p:nvSpPr>
          <p:spPr>
            <a:xfrm>
              <a:off x="2315413" y="3877470"/>
              <a:ext cx="200644" cy="39411"/>
            </a:xfrm>
            <a:prstGeom prst="rect">
              <a:avLst/>
            </a:prstGeom>
            <a:solidFill>
              <a:srgbClr val="1CABE2">
                <a:alpha val="100000"/>
              </a:srgbClr>
            </a:solidFill>
          </p:spPr>
          <p:txBody>
            <a:bodyPr/>
            <a:lstStyle/>
            <a:p/>
          </p:txBody>
        </p:sp>
        <p:sp>
          <p:nvSpPr>
            <p:cNvPr id="42" name="rc42"/>
            <p:cNvSpPr/>
            <p:nvPr/>
          </p:nvSpPr>
          <p:spPr>
            <a:xfrm>
              <a:off x="2538351" y="3833579"/>
              <a:ext cx="200644" cy="851807"/>
            </a:xfrm>
            <a:prstGeom prst="rect">
              <a:avLst/>
            </a:prstGeom>
            <a:solidFill>
              <a:srgbClr val="80BD41">
                <a:alpha val="100000"/>
              </a:srgbClr>
            </a:solidFill>
          </p:spPr>
          <p:txBody>
            <a:bodyPr/>
            <a:lstStyle/>
            <a:p/>
          </p:txBody>
        </p:sp>
        <p:sp>
          <p:nvSpPr>
            <p:cNvPr id="43" name="rc43"/>
            <p:cNvSpPr/>
            <p:nvPr/>
          </p:nvSpPr>
          <p:spPr>
            <a:xfrm>
              <a:off x="2538351" y="3683260"/>
              <a:ext cx="200644" cy="120254"/>
            </a:xfrm>
            <a:prstGeom prst="rect">
              <a:avLst/>
            </a:prstGeom>
            <a:solidFill>
              <a:srgbClr val="0058AB">
                <a:alpha val="100000"/>
              </a:srgbClr>
            </a:solidFill>
          </p:spPr>
          <p:txBody>
            <a:bodyPr/>
            <a:lstStyle/>
            <a:p/>
          </p:txBody>
        </p:sp>
        <p:sp>
          <p:nvSpPr>
            <p:cNvPr id="44" name="rc44"/>
            <p:cNvSpPr/>
            <p:nvPr/>
          </p:nvSpPr>
          <p:spPr>
            <a:xfrm>
              <a:off x="2538351" y="3803515"/>
              <a:ext cx="200644" cy="30064"/>
            </a:xfrm>
            <a:prstGeom prst="rect">
              <a:avLst/>
            </a:prstGeom>
            <a:solidFill>
              <a:srgbClr val="1CABE2">
                <a:alpha val="100000"/>
              </a:srgbClr>
            </a:solidFill>
          </p:spPr>
          <p:txBody>
            <a:bodyPr/>
            <a:lstStyle/>
            <a:p/>
          </p:txBody>
        </p:sp>
        <p:sp>
          <p:nvSpPr>
            <p:cNvPr id="45" name="rc45"/>
            <p:cNvSpPr/>
            <p:nvPr/>
          </p:nvSpPr>
          <p:spPr>
            <a:xfrm>
              <a:off x="2761289" y="3817115"/>
              <a:ext cx="200644" cy="868271"/>
            </a:xfrm>
            <a:prstGeom prst="rect">
              <a:avLst/>
            </a:prstGeom>
            <a:solidFill>
              <a:srgbClr val="80BD41">
                <a:alpha val="100000"/>
              </a:srgbClr>
            </a:solidFill>
          </p:spPr>
          <p:txBody>
            <a:bodyPr/>
            <a:lstStyle/>
            <a:p/>
          </p:txBody>
        </p:sp>
        <p:sp>
          <p:nvSpPr>
            <p:cNvPr id="46" name="rc46"/>
            <p:cNvSpPr/>
            <p:nvPr/>
          </p:nvSpPr>
          <p:spPr>
            <a:xfrm>
              <a:off x="2761289" y="3663892"/>
              <a:ext cx="200644" cy="71504"/>
            </a:xfrm>
            <a:prstGeom prst="rect">
              <a:avLst/>
            </a:prstGeom>
            <a:solidFill>
              <a:srgbClr val="0058AB">
                <a:alpha val="100000"/>
              </a:srgbClr>
            </a:solidFill>
          </p:spPr>
          <p:txBody>
            <a:bodyPr/>
            <a:lstStyle/>
            <a:p/>
          </p:txBody>
        </p:sp>
        <p:sp>
          <p:nvSpPr>
            <p:cNvPr id="47" name="rc47"/>
            <p:cNvSpPr/>
            <p:nvPr/>
          </p:nvSpPr>
          <p:spPr>
            <a:xfrm>
              <a:off x="2761289" y="3735397"/>
              <a:ext cx="200644" cy="81718"/>
            </a:xfrm>
            <a:prstGeom prst="rect">
              <a:avLst/>
            </a:prstGeom>
            <a:solidFill>
              <a:srgbClr val="1CABE2">
                <a:alpha val="100000"/>
              </a:srgbClr>
            </a:solidFill>
          </p:spPr>
          <p:txBody>
            <a:bodyPr/>
            <a:lstStyle/>
            <a:p/>
          </p:txBody>
        </p:sp>
        <p:sp>
          <p:nvSpPr>
            <p:cNvPr id="48" name="rc48"/>
            <p:cNvSpPr/>
            <p:nvPr/>
          </p:nvSpPr>
          <p:spPr>
            <a:xfrm>
              <a:off x="2984227" y="3806633"/>
              <a:ext cx="200644" cy="878754"/>
            </a:xfrm>
            <a:prstGeom prst="rect">
              <a:avLst/>
            </a:prstGeom>
            <a:solidFill>
              <a:srgbClr val="80BD41">
                <a:alpha val="100000"/>
              </a:srgbClr>
            </a:solidFill>
          </p:spPr>
          <p:txBody>
            <a:bodyPr/>
            <a:lstStyle/>
            <a:p/>
          </p:txBody>
        </p:sp>
        <p:sp>
          <p:nvSpPr>
            <p:cNvPr id="49" name="rc49"/>
            <p:cNvSpPr/>
            <p:nvPr/>
          </p:nvSpPr>
          <p:spPr>
            <a:xfrm>
              <a:off x="2984227" y="3639251"/>
              <a:ext cx="200644" cy="83690"/>
            </a:xfrm>
            <a:prstGeom prst="rect">
              <a:avLst/>
            </a:prstGeom>
            <a:solidFill>
              <a:srgbClr val="0058AB">
                <a:alpha val="100000"/>
              </a:srgbClr>
            </a:solidFill>
          </p:spPr>
          <p:txBody>
            <a:bodyPr/>
            <a:lstStyle/>
            <a:p/>
          </p:txBody>
        </p:sp>
        <p:sp>
          <p:nvSpPr>
            <p:cNvPr id="50" name="rc50"/>
            <p:cNvSpPr/>
            <p:nvPr/>
          </p:nvSpPr>
          <p:spPr>
            <a:xfrm>
              <a:off x="2984227" y="3722942"/>
              <a:ext cx="200644" cy="83690"/>
            </a:xfrm>
            <a:prstGeom prst="rect">
              <a:avLst/>
            </a:prstGeom>
            <a:solidFill>
              <a:srgbClr val="1CABE2">
                <a:alpha val="100000"/>
              </a:srgbClr>
            </a:solidFill>
          </p:spPr>
          <p:txBody>
            <a:bodyPr/>
            <a:lstStyle/>
            <a:p/>
          </p:txBody>
        </p:sp>
        <p:sp>
          <p:nvSpPr>
            <p:cNvPr id="51" name="rc51"/>
            <p:cNvSpPr/>
            <p:nvPr/>
          </p:nvSpPr>
          <p:spPr>
            <a:xfrm>
              <a:off x="3207165" y="3859780"/>
              <a:ext cx="200644" cy="825606"/>
            </a:xfrm>
            <a:prstGeom prst="rect">
              <a:avLst/>
            </a:prstGeom>
            <a:solidFill>
              <a:srgbClr val="80BD41">
                <a:alpha val="100000"/>
              </a:srgbClr>
            </a:solidFill>
          </p:spPr>
          <p:txBody>
            <a:bodyPr/>
            <a:lstStyle/>
            <a:p/>
          </p:txBody>
        </p:sp>
        <p:sp>
          <p:nvSpPr>
            <p:cNvPr id="52" name="rc52"/>
            <p:cNvSpPr/>
            <p:nvPr/>
          </p:nvSpPr>
          <p:spPr>
            <a:xfrm>
              <a:off x="3207165" y="3613170"/>
              <a:ext cx="200644" cy="171553"/>
            </a:xfrm>
            <a:prstGeom prst="rect">
              <a:avLst/>
            </a:prstGeom>
            <a:solidFill>
              <a:srgbClr val="0058AB">
                <a:alpha val="100000"/>
              </a:srgbClr>
            </a:solidFill>
          </p:spPr>
          <p:txBody>
            <a:bodyPr/>
            <a:lstStyle/>
            <a:p/>
          </p:txBody>
        </p:sp>
        <p:sp>
          <p:nvSpPr>
            <p:cNvPr id="53" name="rc53"/>
            <p:cNvSpPr/>
            <p:nvPr/>
          </p:nvSpPr>
          <p:spPr>
            <a:xfrm>
              <a:off x="3207165" y="3784724"/>
              <a:ext cx="200644" cy="75055"/>
            </a:xfrm>
            <a:prstGeom prst="rect">
              <a:avLst/>
            </a:prstGeom>
            <a:solidFill>
              <a:srgbClr val="1CABE2">
                <a:alpha val="100000"/>
              </a:srgbClr>
            </a:solidFill>
          </p:spPr>
          <p:txBody>
            <a:bodyPr/>
            <a:lstStyle/>
            <a:p/>
          </p:txBody>
        </p:sp>
        <p:sp>
          <p:nvSpPr>
            <p:cNvPr id="54" name="rc54"/>
            <p:cNvSpPr/>
            <p:nvPr/>
          </p:nvSpPr>
          <p:spPr>
            <a:xfrm>
              <a:off x="3430103" y="3837586"/>
              <a:ext cx="200644" cy="847801"/>
            </a:xfrm>
            <a:prstGeom prst="rect">
              <a:avLst/>
            </a:prstGeom>
            <a:solidFill>
              <a:srgbClr val="80BD41">
                <a:alpha val="100000"/>
              </a:srgbClr>
            </a:solidFill>
          </p:spPr>
          <p:txBody>
            <a:bodyPr/>
            <a:lstStyle/>
            <a:p/>
          </p:txBody>
        </p:sp>
        <p:sp>
          <p:nvSpPr>
            <p:cNvPr id="55" name="rc55"/>
            <p:cNvSpPr/>
            <p:nvPr/>
          </p:nvSpPr>
          <p:spPr>
            <a:xfrm>
              <a:off x="3430103" y="3584347"/>
              <a:ext cx="200644" cy="220208"/>
            </a:xfrm>
            <a:prstGeom prst="rect">
              <a:avLst/>
            </a:prstGeom>
            <a:solidFill>
              <a:srgbClr val="0058AB">
                <a:alpha val="100000"/>
              </a:srgbClr>
            </a:solidFill>
          </p:spPr>
          <p:txBody>
            <a:bodyPr/>
            <a:lstStyle/>
            <a:p/>
          </p:txBody>
        </p:sp>
        <p:sp>
          <p:nvSpPr>
            <p:cNvPr id="56" name="rc56"/>
            <p:cNvSpPr/>
            <p:nvPr/>
          </p:nvSpPr>
          <p:spPr>
            <a:xfrm>
              <a:off x="3430103" y="3804555"/>
              <a:ext cx="200644" cy="33030"/>
            </a:xfrm>
            <a:prstGeom prst="rect">
              <a:avLst/>
            </a:prstGeom>
            <a:solidFill>
              <a:srgbClr val="1CABE2">
                <a:alpha val="100000"/>
              </a:srgbClr>
            </a:solidFill>
          </p:spPr>
          <p:txBody>
            <a:bodyPr/>
            <a:lstStyle/>
            <a:p/>
          </p:txBody>
        </p:sp>
        <p:sp>
          <p:nvSpPr>
            <p:cNvPr id="57" name="rc57"/>
            <p:cNvSpPr/>
            <p:nvPr/>
          </p:nvSpPr>
          <p:spPr>
            <a:xfrm>
              <a:off x="3653041" y="3905064"/>
              <a:ext cx="200644" cy="780322"/>
            </a:xfrm>
            <a:prstGeom prst="rect">
              <a:avLst/>
            </a:prstGeom>
            <a:solidFill>
              <a:srgbClr val="80BD41">
                <a:alpha val="100000"/>
              </a:srgbClr>
            </a:solidFill>
          </p:spPr>
          <p:txBody>
            <a:bodyPr/>
            <a:lstStyle/>
            <a:p/>
          </p:txBody>
        </p:sp>
        <p:sp>
          <p:nvSpPr>
            <p:cNvPr id="58" name="rc58"/>
            <p:cNvSpPr/>
            <p:nvPr/>
          </p:nvSpPr>
          <p:spPr>
            <a:xfrm>
              <a:off x="3653041" y="3570640"/>
              <a:ext cx="200644" cy="245244"/>
            </a:xfrm>
            <a:prstGeom prst="rect">
              <a:avLst/>
            </a:prstGeom>
            <a:solidFill>
              <a:srgbClr val="0058AB">
                <a:alpha val="100000"/>
              </a:srgbClr>
            </a:solidFill>
          </p:spPr>
          <p:txBody>
            <a:bodyPr/>
            <a:lstStyle/>
            <a:p/>
          </p:txBody>
        </p:sp>
        <p:sp>
          <p:nvSpPr>
            <p:cNvPr id="59" name="rc59"/>
            <p:cNvSpPr/>
            <p:nvPr/>
          </p:nvSpPr>
          <p:spPr>
            <a:xfrm>
              <a:off x="3653041" y="3815884"/>
              <a:ext cx="200644" cy="89180"/>
            </a:xfrm>
            <a:prstGeom prst="rect">
              <a:avLst/>
            </a:prstGeom>
            <a:solidFill>
              <a:srgbClr val="1CABE2">
                <a:alpha val="100000"/>
              </a:srgbClr>
            </a:solidFill>
          </p:spPr>
          <p:txBody>
            <a:bodyPr/>
            <a:lstStyle/>
            <a:p/>
          </p:txBody>
        </p:sp>
        <p:sp>
          <p:nvSpPr>
            <p:cNvPr id="60" name="rc60"/>
            <p:cNvSpPr/>
            <p:nvPr/>
          </p:nvSpPr>
          <p:spPr>
            <a:xfrm>
              <a:off x="3875979" y="3870317"/>
              <a:ext cx="200644" cy="815069"/>
            </a:xfrm>
            <a:prstGeom prst="rect">
              <a:avLst/>
            </a:prstGeom>
            <a:solidFill>
              <a:srgbClr val="80BD41">
                <a:alpha val="100000"/>
              </a:srgbClr>
            </a:solidFill>
          </p:spPr>
          <p:txBody>
            <a:bodyPr/>
            <a:lstStyle/>
            <a:p/>
          </p:txBody>
        </p:sp>
        <p:sp>
          <p:nvSpPr>
            <p:cNvPr id="61" name="rc61"/>
            <p:cNvSpPr/>
            <p:nvPr/>
          </p:nvSpPr>
          <p:spPr>
            <a:xfrm>
              <a:off x="3875979" y="3568853"/>
              <a:ext cx="200644" cy="223306"/>
            </a:xfrm>
            <a:prstGeom prst="rect">
              <a:avLst/>
            </a:prstGeom>
            <a:solidFill>
              <a:srgbClr val="0058AB">
                <a:alpha val="100000"/>
              </a:srgbClr>
            </a:solidFill>
          </p:spPr>
          <p:txBody>
            <a:bodyPr/>
            <a:lstStyle/>
            <a:p/>
          </p:txBody>
        </p:sp>
        <p:sp>
          <p:nvSpPr>
            <p:cNvPr id="62" name="rc62"/>
            <p:cNvSpPr/>
            <p:nvPr/>
          </p:nvSpPr>
          <p:spPr>
            <a:xfrm>
              <a:off x="3875979" y="3792159"/>
              <a:ext cx="200644" cy="78157"/>
            </a:xfrm>
            <a:prstGeom prst="rect">
              <a:avLst/>
            </a:prstGeom>
            <a:solidFill>
              <a:srgbClr val="1CABE2">
                <a:alpha val="100000"/>
              </a:srgbClr>
            </a:solidFill>
          </p:spPr>
          <p:txBody>
            <a:bodyPr/>
            <a:lstStyle/>
            <a:p/>
          </p:txBody>
        </p:sp>
        <p:sp>
          <p:nvSpPr>
            <p:cNvPr id="63" name="rc63"/>
            <p:cNvSpPr/>
            <p:nvPr/>
          </p:nvSpPr>
          <p:spPr>
            <a:xfrm>
              <a:off x="4098916" y="3919516"/>
              <a:ext cx="200644" cy="765870"/>
            </a:xfrm>
            <a:prstGeom prst="rect">
              <a:avLst/>
            </a:prstGeom>
            <a:solidFill>
              <a:srgbClr val="80BD41">
                <a:alpha val="100000"/>
              </a:srgbClr>
            </a:solidFill>
          </p:spPr>
          <p:txBody>
            <a:bodyPr/>
            <a:lstStyle/>
            <a:p/>
          </p:txBody>
        </p:sp>
        <p:sp>
          <p:nvSpPr>
            <p:cNvPr id="64" name="rc64"/>
            <p:cNvSpPr/>
            <p:nvPr/>
          </p:nvSpPr>
          <p:spPr>
            <a:xfrm>
              <a:off x="4098916" y="3559106"/>
              <a:ext cx="200644" cy="236518"/>
            </a:xfrm>
            <a:prstGeom prst="rect">
              <a:avLst/>
            </a:prstGeom>
            <a:solidFill>
              <a:srgbClr val="0058AB">
                <a:alpha val="100000"/>
              </a:srgbClr>
            </a:solidFill>
          </p:spPr>
          <p:txBody>
            <a:bodyPr/>
            <a:lstStyle/>
            <a:p/>
          </p:txBody>
        </p:sp>
        <p:sp>
          <p:nvSpPr>
            <p:cNvPr id="65" name="rc65"/>
            <p:cNvSpPr/>
            <p:nvPr/>
          </p:nvSpPr>
          <p:spPr>
            <a:xfrm>
              <a:off x="4098916" y="3795624"/>
              <a:ext cx="200644" cy="123892"/>
            </a:xfrm>
            <a:prstGeom prst="rect">
              <a:avLst/>
            </a:prstGeom>
            <a:solidFill>
              <a:srgbClr val="1CABE2">
                <a:alpha val="100000"/>
              </a:srgbClr>
            </a:solidFill>
          </p:spPr>
          <p:txBody>
            <a:bodyPr/>
            <a:lstStyle/>
            <a:p/>
          </p:txBody>
        </p:sp>
        <p:sp>
          <p:nvSpPr>
            <p:cNvPr id="66" name="rc66"/>
            <p:cNvSpPr/>
            <p:nvPr/>
          </p:nvSpPr>
          <p:spPr>
            <a:xfrm>
              <a:off x="4321854" y="3883931"/>
              <a:ext cx="200644" cy="801456"/>
            </a:xfrm>
            <a:prstGeom prst="rect">
              <a:avLst/>
            </a:prstGeom>
            <a:solidFill>
              <a:srgbClr val="80BD41">
                <a:alpha val="100000"/>
              </a:srgbClr>
            </a:solidFill>
          </p:spPr>
          <p:txBody>
            <a:bodyPr/>
            <a:lstStyle/>
            <a:p/>
          </p:txBody>
        </p:sp>
        <p:sp>
          <p:nvSpPr>
            <p:cNvPr id="67" name="rc67"/>
            <p:cNvSpPr/>
            <p:nvPr/>
          </p:nvSpPr>
          <p:spPr>
            <a:xfrm>
              <a:off x="4321854" y="3540450"/>
              <a:ext cx="200644" cy="274785"/>
            </a:xfrm>
            <a:prstGeom prst="rect">
              <a:avLst/>
            </a:prstGeom>
            <a:solidFill>
              <a:srgbClr val="0058AB">
                <a:alpha val="100000"/>
              </a:srgbClr>
            </a:solidFill>
          </p:spPr>
          <p:txBody>
            <a:bodyPr/>
            <a:lstStyle/>
            <a:p/>
          </p:txBody>
        </p:sp>
        <p:sp>
          <p:nvSpPr>
            <p:cNvPr id="68" name="rc68"/>
            <p:cNvSpPr/>
            <p:nvPr/>
          </p:nvSpPr>
          <p:spPr>
            <a:xfrm>
              <a:off x="4321854" y="3815235"/>
              <a:ext cx="200644" cy="68695"/>
            </a:xfrm>
            <a:prstGeom prst="rect">
              <a:avLst/>
            </a:prstGeom>
            <a:solidFill>
              <a:srgbClr val="1CABE2">
                <a:alpha val="100000"/>
              </a:srgbClr>
            </a:solidFill>
          </p:spPr>
          <p:txBody>
            <a:bodyPr/>
            <a:lstStyle/>
            <a:p/>
          </p:txBody>
        </p:sp>
        <p:sp>
          <p:nvSpPr>
            <p:cNvPr id="69" name="rc69"/>
            <p:cNvSpPr/>
            <p:nvPr/>
          </p:nvSpPr>
          <p:spPr>
            <a:xfrm>
              <a:off x="4544792" y="3896807"/>
              <a:ext cx="200644" cy="788580"/>
            </a:xfrm>
            <a:prstGeom prst="rect">
              <a:avLst/>
            </a:prstGeom>
            <a:solidFill>
              <a:srgbClr val="80BD41">
                <a:alpha val="100000"/>
              </a:srgbClr>
            </a:solidFill>
          </p:spPr>
          <p:txBody>
            <a:bodyPr/>
            <a:lstStyle/>
            <a:p/>
          </p:txBody>
        </p:sp>
        <p:sp>
          <p:nvSpPr>
            <p:cNvPr id="70" name="rc70"/>
            <p:cNvSpPr/>
            <p:nvPr/>
          </p:nvSpPr>
          <p:spPr>
            <a:xfrm>
              <a:off x="4544792" y="3525711"/>
              <a:ext cx="200644" cy="266725"/>
            </a:xfrm>
            <a:prstGeom prst="rect">
              <a:avLst/>
            </a:prstGeom>
            <a:solidFill>
              <a:srgbClr val="0058AB">
                <a:alpha val="100000"/>
              </a:srgbClr>
            </a:solidFill>
          </p:spPr>
          <p:txBody>
            <a:bodyPr/>
            <a:lstStyle/>
            <a:p/>
          </p:txBody>
        </p:sp>
        <p:sp>
          <p:nvSpPr>
            <p:cNvPr id="71" name="rc71"/>
            <p:cNvSpPr/>
            <p:nvPr/>
          </p:nvSpPr>
          <p:spPr>
            <a:xfrm>
              <a:off x="4544792" y="3792437"/>
              <a:ext cx="200644" cy="104370"/>
            </a:xfrm>
            <a:prstGeom prst="rect">
              <a:avLst/>
            </a:prstGeom>
            <a:solidFill>
              <a:srgbClr val="1CABE2">
                <a:alpha val="100000"/>
              </a:srgbClr>
            </a:solidFill>
          </p:spPr>
          <p:txBody>
            <a:bodyPr/>
            <a:lstStyle/>
            <a:p/>
          </p:txBody>
        </p:sp>
        <p:sp>
          <p:nvSpPr>
            <p:cNvPr id="72" name="rc72"/>
            <p:cNvSpPr/>
            <p:nvPr/>
          </p:nvSpPr>
          <p:spPr>
            <a:xfrm>
              <a:off x="4767730" y="3955888"/>
              <a:ext cx="200644" cy="729498"/>
            </a:xfrm>
            <a:prstGeom prst="rect">
              <a:avLst/>
            </a:prstGeom>
            <a:solidFill>
              <a:srgbClr val="80BD41">
                <a:alpha val="100000"/>
              </a:srgbClr>
            </a:solidFill>
          </p:spPr>
          <p:txBody>
            <a:bodyPr/>
            <a:lstStyle/>
            <a:p/>
          </p:txBody>
        </p:sp>
        <p:sp>
          <p:nvSpPr>
            <p:cNvPr id="73" name="rc73"/>
            <p:cNvSpPr/>
            <p:nvPr/>
          </p:nvSpPr>
          <p:spPr>
            <a:xfrm>
              <a:off x="4767730" y="3508776"/>
              <a:ext cx="200644" cy="341217"/>
            </a:xfrm>
            <a:prstGeom prst="rect">
              <a:avLst/>
            </a:prstGeom>
            <a:solidFill>
              <a:srgbClr val="0058AB">
                <a:alpha val="100000"/>
              </a:srgbClr>
            </a:solidFill>
          </p:spPr>
          <p:txBody>
            <a:bodyPr/>
            <a:lstStyle/>
            <a:p/>
          </p:txBody>
        </p:sp>
        <p:sp>
          <p:nvSpPr>
            <p:cNvPr id="74" name="rc74"/>
            <p:cNvSpPr/>
            <p:nvPr/>
          </p:nvSpPr>
          <p:spPr>
            <a:xfrm>
              <a:off x="4767730" y="3849993"/>
              <a:ext cx="200644" cy="105894"/>
            </a:xfrm>
            <a:prstGeom prst="rect">
              <a:avLst/>
            </a:prstGeom>
            <a:solidFill>
              <a:srgbClr val="1CABE2">
                <a:alpha val="100000"/>
              </a:srgbClr>
            </a:solidFill>
          </p:spPr>
          <p:txBody>
            <a:bodyPr/>
            <a:lstStyle/>
            <a:p/>
          </p:txBody>
        </p:sp>
        <p:sp>
          <p:nvSpPr>
            <p:cNvPr id="75" name="rc75"/>
            <p:cNvSpPr/>
            <p:nvPr/>
          </p:nvSpPr>
          <p:spPr>
            <a:xfrm>
              <a:off x="4990668" y="3867851"/>
              <a:ext cx="200644" cy="817535"/>
            </a:xfrm>
            <a:prstGeom prst="rect">
              <a:avLst/>
            </a:prstGeom>
            <a:solidFill>
              <a:srgbClr val="80BD41">
                <a:alpha val="100000"/>
              </a:srgbClr>
            </a:solidFill>
          </p:spPr>
          <p:txBody>
            <a:bodyPr/>
            <a:lstStyle/>
            <a:p/>
          </p:txBody>
        </p:sp>
        <p:sp>
          <p:nvSpPr>
            <p:cNvPr id="76" name="rc76"/>
            <p:cNvSpPr/>
            <p:nvPr/>
          </p:nvSpPr>
          <p:spPr>
            <a:xfrm>
              <a:off x="4990668" y="3483129"/>
              <a:ext cx="200644" cy="312586"/>
            </a:xfrm>
            <a:prstGeom prst="rect">
              <a:avLst/>
            </a:prstGeom>
            <a:solidFill>
              <a:srgbClr val="0058AB">
                <a:alpha val="100000"/>
              </a:srgbClr>
            </a:solidFill>
          </p:spPr>
          <p:txBody>
            <a:bodyPr/>
            <a:lstStyle/>
            <a:p/>
          </p:txBody>
        </p:sp>
        <p:sp>
          <p:nvSpPr>
            <p:cNvPr id="77" name="rc77"/>
            <p:cNvSpPr/>
            <p:nvPr/>
          </p:nvSpPr>
          <p:spPr>
            <a:xfrm>
              <a:off x="4990668" y="3795715"/>
              <a:ext cx="200644" cy="72135"/>
            </a:xfrm>
            <a:prstGeom prst="rect">
              <a:avLst/>
            </a:prstGeom>
            <a:solidFill>
              <a:srgbClr val="1CABE2">
                <a:alpha val="100000"/>
              </a:srgbClr>
            </a:solidFill>
          </p:spPr>
          <p:txBody>
            <a:bodyPr/>
            <a:lstStyle/>
            <a:p/>
          </p:txBody>
        </p:sp>
        <p:sp>
          <p:nvSpPr>
            <p:cNvPr id="78" name="rc78"/>
            <p:cNvSpPr/>
            <p:nvPr/>
          </p:nvSpPr>
          <p:spPr>
            <a:xfrm>
              <a:off x="5213606" y="3883797"/>
              <a:ext cx="200644" cy="801589"/>
            </a:xfrm>
            <a:prstGeom prst="rect">
              <a:avLst/>
            </a:prstGeom>
            <a:solidFill>
              <a:srgbClr val="80BD41">
                <a:alpha val="100000"/>
              </a:srgbClr>
            </a:solidFill>
          </p:spPr>
          <p:txBody>
            <a:bodyPr/>
            <a:lstStyle/>
            <a:p/>
          </p:txBody>
        </p:sp>
        <p:sp>
          <p:nvSpPr>
            <p:cNvPr id="79" name="rc79"/>
            <p:cNvSpPr/>
            <p:nvPr/>
          </p:nvSpPr>
          <p:spPr>
            <a:xfrm>
              <a:off x="5213606" y="3452170"/>
              <a:ext cx="200644" cy="357632"/>
            </a:xfrm>
            <a:prstGeom prst="rect">
              <a:avLst/>
            </a:prstGeom>
            <a:solidFill>
              <a:srgbClr val="0058AB">
                <a:alpha val="100000"/>
              </a:srgbClr>
            </a:solidFill>
          </p:spPr>
          <p:txBody>
            <a:bodyPr/>
            <a:lstStyle/>
            <a:p/>
          </p:txBody>
        </p:sp>
        <p:sp>
          <p:nvSpPr>
            <p:cNvPr id="80" name="rc80"/>
            <p:cNvSpPr/>
            <p:nvPr/>
          </p:nvSpPr>
          <p:spPr>
            <a:xfrm>
              <a:off x="5213606" y="3809803"/>
              <a:ext cx="200644" cy="73993"/>
            </a:xfrm>
            <a:prstGeom prst="rect">
              <a:avLst/>
            </a:prstGeom>
            <a:solidFill>
              <a:srgbClr val="1CABE2">
                <a:alpha val="100000"/>
              </a:srgbClr>
            </a:solidFill>
          </p:spPr>
          <p:txBody>
            <a:bodyPr/>
            <a:lstStyle/>
            <a:p/>
          </p:txBody>
        </p:sp>
        <p:sp>
          <p:nvSpPr>
            <p:cNvPr id="81" name="rc81"/>
            <p:cNvSpPr/>
            <p:nvPr/>
          </p:nvSpPr>
          <p:spPr>
            <a:xfrm>
              <a:off x="5436544" y="3747101"/>
              <a:ext cx="200644" cy="938285"/>
            </a:xfrm>
            <a:prstGeom prst="rect">
              <a:avLst/>
            </a:prstGeom>
            <a:solidFill>
              <a:srgbClr val="80BD41">
                <a:alpha val="100000"/>
              </a:srgbClr>
            </a:solidFill>
          </p:spPr>
          <p:txBody>
            <a:bodyPr/>
            <a:lstStyle/>
            <a:p/>
          </p:txBody>
        </p:sp>
        <p:sp>
          <p:nvSpPr>
            <p:cNvPr id="82" name="rc82"/>
            <p:cNvSpPr/>
            <p:nvPr/>
          </p:nvSpPr>
          <p:spPr>
            <a:xfrm>
              <a:off x="5436544" y="3417433"/>
              <a:ext cx="200644" cy="291629"/>
            </a:xfrm>
            <a:prstGeom prst="rect">
              <a:avLst/>
            </a:prstGeom>
            <a:solidFill>
              <a:srgbClr val="0058AB">
                <a:alpha val="100000"/>
              </a:srgbClr>
            </a:solidFill>
          </p:spPr>
          <p:txBody>
            <a:bodyPr/>
            <a:lstStyle/>
            <a:p/>
          </p:txBody>
        </p:sp>
        <p:sp>
          <p:nvSpPr>
            <p:cNvPr id="83" name="rc83"/>
            <p:cNvSpPr/>
            <p:nvPr/>
          </p:nvSpPr>
          <p:spPr>
            <a:xfrm>
              <a:off x="5436544" y="3709062"/>
              <a:ext cx="200644" cy="38038"/>
            </a:xfrm>
            <a:prstGeom prst="rect">
              <a:avLst/>
            </a:prstGeom>
            <a:solidFill>
              <a:srgbClr val="1CABE2">
                <a:alpha val="100000"/>
              </a:srgbClr>
            </a:solidFill>
          </p:spPr>
          <p:txBody>
            <a:bodyPr/>
            <a:lstStyle/>
            <a:p/>
          </p:txBody>
        </p:sp>
        <p:sp>
          <p:nvSpPr>
            <p:cNvPr id="84" name="rc84"/>
            <p:cNvSpPr/>
            <p:nvPr/>
          </p:nvSpPr>
          <p:spPr>
            <a:xfrm>
              <a:off x="5659482" y="3788946"/>
              <a:ext cx="200644" cy="896441"/>
            </a:xfrm>
            <a:prstGeom prst="rect">
              <a:avLst/>
            </a:prstGeom>
            <a:solidFill>
              <a:srgbClr val="80BD41">
                <a:alpha val="100000"/>
              </a:srgbClr>
            </a:solidFill>
          </p:spPr>
          <p:txBody>
            <a:bodyPr/>
            <a:lstStyle/>
            <a:p/>
          </p:txBody>
        </p:sp>
        <p:sp>
          <p:nvSpPr>
            <p:cNvPr id="85" name="rc85"/>
            <p:cNvSpPr/>
            <p:nvPr/>
          </p:nvSpPr>
          <p:spPr>
            <a:xfrm>
              <a:off x="5659482" y="3386197"/>
              <a:ext cx="200644" cy="298813"/>
            </a:xfrm>
            <a:prstGeom prst="rect">
              <a:avLst/>
            </a:prstGeom>
            <a:solidFill>
              <a:srgbClr val="0058AB">
                <a:alpha val="100000"/>
              </a:srgbClr>
            </a:solidFill>
          </p:spPr>
          <p:txBody>
            <a:bodyPr/>
            <a:lstStyle/>
            <a:p/>
          </p:txBody>
        </p:sp>
        <p:sp>
          <p:nvSpPr>
            <p:cNvPr id="86" name="rc86"/>
            <p:cNvSpPr/>
            <p:nvPr/>
          </p:nvSpPr>
          <p:spPr>
            <a:xfrm>
              <a:off x="5659482" y="3685010"/>
              <a:ext cx="200644" cy="103935"/>
            </a:xfrm>
            <a:prstGeom prst="rect">
              <a:avLst/>
            </a:prstGeom>
            <a:solidFill>
              <a:srgbClr val="1CABE2">
                <a:alpha val="100000"/>
              </a:srgbClr>
            </a:solidFill>
          </p:spPr>
          <p:txBody>
            <a:bodyPr/>
            <a:lstStyle/>
            <a:p/>
          </p:txBody>
        </p:sp>
        <p:sp>
          <p:nvSpPr>
            <p:cNvPr id="87" name="rc87"/>
            <p:cNvSpPr/>
            <p:nvPr/>
          </p:nvSpPr>
          <p:spPr>
            <a:xfrm>
              <a:off x="5882419" y="3799833"/>
              <a:ext cx="200644" cy="885553"/>
            </a:xfrm>
            <a:prstGeom prst="rect">
              <a:avLst/>
            </a:prstGeom>
            <a:solidFill>
              <a:srgbClr val="80BD41">
                <a:alpha val="100000"/>
              </a:srgbClr>
            </a:solidFill>
          </p:spPr>
          <p:txBody>
            <a:bodyPr/>
            <a:lstStyle/>
            <a:p/>
          </p:txBody>
        </p:sp>
        <p:sp>
          <p:nvSpPr>
            <p:cNvPr id="88" name="rc88"/>
            <p:cNvSpPr/>
            <p:nvPr/>
          </p:nvSpPr>
          <p:spPr>
            <a:xfrm>
              <a:off x="5882419" y="3363665"/>
              <a:ext cx="200644" cy="303995"/>
            </a:xfrm>
            <a:prstGeom prst="rect">
              <a:avLst/>
            </a:prstGeom>
            <a:solidFill>
              <a:srgbClr val="0058AB">
                <a:alpha val="100000"/>
              </a:srgbClr>
            </a:solidFill>
          </p:spPr>
          <p:txBody>
            <a:bodyPr/>
            <a:lstStyle/>
            <a:p/>
          </p:txBody>
        </p:sp>
        <p:sp>
          <p:nvSpPr>
            <p:cNvPr id="89" name="rc89"/>
            <p:cNvSpPr/>
            <p:nvPr/>
          </p:nvSpPr>
          <p:spPr>
            <a:xfrm>
              <a:off x="5882419" y="3667660"/>
              <a:ext cx="200644" cy="132172"/>
            </a:xfrm>
            <a:prstGeom prst="rect">
              <a:avLst/>
            </a:prstGeom>
            <a:solidFill>
              <a:srgbClr val="1CABE2">
                <a:alpha val="100000"/>
              </a:srgbClr>
            </a:solidFill>
          </p:spPr>
          <p:txBody>
            <a:bodyPr/>
            <a:lstStyle/>
            <a:p/>
          </p:txBody>
        </p:sp>
        <p:sp>
          <p:nvSpPr>
            <p:cNvPr id="90" name="rc90"/>
            <p:cNvSpPr/>
            <p:nvPr/>
          </p:nvSpPr>
          <p:spPr>
            <a:xfrm>
              <a:off x="6105357" y="3948828"/>
              <a:ext cx="200644" cy="736558"/>
            </a:xfrm>
            <a:prstGeom prst="rect">
              <a:avLst/>
            </a:prstGeom>
            <a:solidFill>
              <a:srgbClr val="80BD41">
                <a:alpha val="100000"/>
              </a:srgbClr>
            </a:solidFill>
          </p:spPr>
          <p:txBody>
            <a:bodyPr/>
            <a:lstStyle/>
            <a:p/>
          </p:txBody>
        </p:sp>
        <p:sp>
          <p:nvSpPr>
            <p:cNvPr id="91" name="rc91"/>
            <p:cNvSpPr/>
            <p:nvPr/>
          </p:nvSpPr>
          <p:spPr>
            <a:xfrm>
              <a:off x="6105357" y="3346189"/>
              <a:ext cx="200644" cy="482111"/>
            </a:xfrm>
            <a:prstGeom prst="rect">
              <a:avLst/>
            </a:prstGeom>
            <a:solidFill>
              <a:srgbClr val="0058AB">
                <a:alpha val="100000"/>
              </a:srgbClr>
            </a:solidFill>
          </p:spPr>
          <p:txBody>
            <a:bodyPr/>
            <a:lstStyle/>
            <a:p/>
          </p:txBody>
        </p:sp>
        <p:sp>
          <p:nvSpPr>
            <p:cNvPr id="92" name="rc92"/>
            <p:cNvSpPr/>
            <p:nvPr/>
          </p:nvSpPr>
          <p:spPr>
            <a:xfrm>
              <a:off x="6105357" y="3828300"/>
              <a:ext cx="200644" cy="120527"/>
            </a:xfrm>
            <a:prstGeom prst="rect">
              <a:avLst/>
            </a:prstGeom>
            <a:solidFill>
              <a:srgbClr val="1CABE2">
                <a:alpha val="100000"/>
              </a:srgbClr>
            </a:solidFill>
          </p:spPr>
          <p:txBody>
            <a:bodyPr/>
            <a:lstStyle/>
            <a:p/>
          </p:txBody>
        </p:sp>
        <p:sp>
          <p:nvSpPr>
            <p:cNvPr id="93" name="rc93"/>
            <p:cNvSpPr/>
            <p:nvPr/>
          </p:nvSpPr>
          <p:spPr>
            <a:xfrm>
              <a:off x="6328295" y="3912664"/>
              <a:ext cx="200644" cy="772722"/>
            </a:xfrm>
            <a:prstGeom prst="rect">
              <a:avLst/>
            </a:prstGeom>
            <a:solidFill>
              <a:srgbClr val="80BD41">
                <a:alpha val="100000"/>
              </a:srgbClr>
            </a:solidFill>
          </p:spPr>
          <p:txBody>
            <a:bodyPr/>
            <a:lstStyle/>
            <a:p/>
          </p:txBody>
        </p:sp>
        <p:sp>
          <p:nvSpPr>
            <p:cNvPr id="94" name="rc94"/>
            <p:cNvSpPr/>
            <p:nvPr/>
          </p:nvSpPr>
          <p:spPr>
            <a:xfrm>
              <a:off x="6328295" y="3329733"/>
              <a:ext cx="200644" cy="460922"/>
            </a:xfrm>
            <a:prstGeom prst="rect">
              <a:avLst/>
            </a:prstGeom>
            <a:solidFill>
              <a:srgbClr val="0058AB">
                <a:alpha val="100000"/>
              </a:srgbClr>
            </a:solidFill>
          </p:spPr>
          <p:txBody>
            <a:bodyPr/>
            <a:lstStyle/>
            <a:p/>
          </p:txBody>
        </p:sp>
        <p:sp>
          <p:nvSpPr>
            <p:cNvPr id="95" name="rc95"/>
            <p:cNvSpPr/>
            <p:nvPr/>
          </p:nvSpPr>
          <p:spPr>
            <a:xfrm>
              <a:off x="6328295" y="3790656"/>
              <a:ext cx="200644" cy="122008"/>
            </a:xfrm>
            <a:prstGeom prst="rect">
              <a:avLst/>
            </a:prstGeom>
            <a:solidFill>
              <a:srgbClr val="1CABE2">
                <a:alpha val="100000"/>
              </a:srgbClr>
            </a:solidFill>
          </p:spPr>
          <p:txBody>
            <a:bodyPr/>
            <a:lstStyle/>
            <a:p/>
          </p:txBody>
        </p:sp>
        <p:sp>
          <p:nvSpPr>
            <p:cNvPr id="96" name="rc96"/>
            <p:cNvSpPr/>
            <p:nvPr/>
          </p:nvSpPr>
          <p:spPr>
            <a:xfrm>
              <a:off x="6551233" y="3793358"/>
              <a:ext cx="200644" cy="892028"/>
            </a:xfrm>
            <a:prstGeom prst="rect">
              <a:avLst/>
            </a:prstGeom>
            <a:solidFill>
              <a:srgbClr val="80BD41">
                <a:alpha val="100000"/>
              </a:srgbClr>
            </a:solidFill>
          </p:spPr>
          <p:txBody>
            <a:bodyPr/>
            <a:lstStyle/>
            <a:p/>
          </p:txBody>
        </p:sp>
        <p:sp>
          <p:nvSpPr>
            <p:cNvPr id="97" name="rc97"/>
            <p:cNvSpPr/>
            <p:nvPr/>
          </p:nvSpPr>
          <p:spPr>
            <a:xfrm>
              <a:off x="6551233" y="3313035"/>
              <a:ext cx="200644" cy="356811"/>
            </a:xfrm>
            <a:prstGeom prst="rect">
              <a:avLst/>
            </a:prstGeom>
            <a:solidFill>
              <a:srgbClr val="0058AB">
                <a:alpha val="100000"/>
              </a:srgbClr>
            </a:solidFill>
          </p:spPr>
          <p:txBody>
            <a:bodyPr/>
            <a:lstStyle/>
            <a:p/>
          </p:txBody>
        </p:sp>
        <p:sp>
          <p:nvSpPr>
            <p:cNvPr id="98" name="rc98"/>
            <p:cNvSpPr/>
            <p:nvPr/>
          </p:nvSpPr>
          <p:spPr>
            <a:xfrm>
              <a:off x="6551233" y="3669846"/>
              <a:ext cx="200644" cy="123511"/>
            </a:xfrm>
            <a:prstGeom prst="rect">
              <a:avLst/>
            </a:prstGeom>
            <a:solidFill>
              <a:srgbClr val="1CABE2">
                <a:alpha val="100000"/>
              </a:srgbClr>
            </a:solidFill>
          </p:spPr>
          <p:txBody>
            <a:bodyPr/>
            <a:lstStyle/>
            <a:p/>
          </p:txBody>
        </p:sp>
        <p:sp>
          <p:nvSpPr>
            <p:cNvPr id="99" name="rc99"/>
            <p:cNvSpPr/>
            <p:nvPr/>
          </p:nvSpPr>
          <p:spPr>
            <a:xfrm>
              <a:off x="6774171" y="3851175"/>
              <a:ext cx="200644" cy="834211"/>
            </a:xfrm>
            <a:prstGeom prst="rect">
              <a:avLst/>
            </a:prstGeom>
            <a:solidFill>
              <a:srgbClr val="80BD41">
                <a:alpha val="100000"/>
              </a:srgbClr>
            </a:solidFill>
          </p:spPr>
          <p:txBody>
            <a:bodyPr/>
            <a:lstStyle/>
            <a:p/>
          </p:txBody>
        </p:sp>
        <p:sp>
          <p:nvSpPr>
            <p:cNvPr id="100" name="rc100"/>
            <p:cNvSpPr/>
            <p:nvPr/>
          </p:nvSpPr>
          <p:spPr>
            <a:xfrm>
              <a:off x="6774171" y="3295033"/>
              <a:ext cx="200644" cy="417105"/>
            </a:xfrm>
            <a:prstGeom prst="rect">
              <a:avLst/>
            </a:prstGeom>
            <a:solidFill>
              <a:srgbClr val="0058AB">
                <a:alpha val="100000"/>
              </a:srgbClr>
            </a:solidFill>
          </p:spPr>
          <p:txBody>
            <a:bodyPr/>
            <a:lstStyle/>
            <a:p/>
          </p:txBody>
        </p:sp>
        <p:sp>
          <p:nvSpPr>
            <p:cNvPr id="101" name="rc101"/>
            <p:cNvSpPr/>
            <p:nvPr/>
          </p:nvSpPr>
          <p:spPr>
            <a:xfrm>
              <a:off x="6774171" y="3712139"/>
              <a:ext cx="200644" cy="139036"/>
            </a:xfrm>
            <a:prstGeom prst="rect">
              <a:avLst/>
            </a:prstGeom>
            <a:solidFill>
              <a:srgbClr val="1CABE2">
                <a:alpha val="100000"/>
              </a:srgbClr>
            </a:solidFill>
          </p:spPr>
          <p:txBody>
            <a:bodyPr/>
            <a:lstStyle/>
            <a:p/>
          </p:txBody>
        </p:sp>
        <p:sp>
          <p:nvSpPr>
            <p:cNvPr id="102" name="rc102"/>
            <p:cNvSpPr/>
            <p:nvPr/>
          </p:nvSpPr>
          <p:spPr>
            <a:xfrm>
              <a:off x="6997109" y="3786649"/>
              <a:ext cx="200644" cy="898737"/>
            </a:xfrm>
            <a:prstGeom prst="rect">
              <a:avLst/>
            </a:prstGeom>
            <a:solidFill>
              <a:srgbClr val="80BD41">
                <a:alpha val="100000"/>
              </a:srgbClr>
            </a:solidFill>
          </p:spPr>
          <p:txBody>
            <a:bodyPr/>
            <a:lstStyle/>
            <a:p/>
          </p:txBody>
        </p:sp>
        <p:sp>
          <p:nvSpPr>
            <p:cNvPr id="103" name="rc103"/>
            <p:cNvSpPr/>
            <p:nvPr/>
          </p:nvSpPr>
          <p:spPr>
            <a:xfrm>
              <a:off x="6997109" y="3281109"/>
              <a:ext cx="200644" cy="365111"/>
            </a:xfrm>
            <a:prstGeom prst="rect">
              <a:avLst/>
            </a:prstGeom>
            <a:solidFill>
              <a:srgbClr val="0058AB">
                <a:alpha val="100000"/>
              </a:srgbClr>
            </a:solidFill>
          </p:spPr>
          <p:txBody>
            <a:bodyPr/>
            <a:lstStyle/>
            <a:p/>
          </p:txBody>
        </p:sp>
        <p:sp>
          <p:nvSpPr>
            <p:cNvPr id="104" name="rc104"/>
            <p:cNvSpPr/>
            <p:nvPr/>
          </p:nvSpPr>
          <p:spPr>
            <a:xfrm>
              <a:off x="6997109" y="3646221"/>
              <a:ext cx="200644" cy="140428"/>
            </a:xfrm>
            <a:prstGeom prst="rect">
              <a:avLst/>
            </a:prstGeom>
            <a:solidFill>
              <a:srgbClr val="1CABE2">
                <a:alpha val="100000"/>
              </a:srgbClr>
            </a:solidFill>
          </p:spPr>
          <p:txBody>
            <a:bodyPr/>
            <a:lstStyle/>
            <a:p/>
          </p:txBody>
        </p:sp>
        <p:sp>
          <p:nvSpPr>
            <p:cNvPr id="105" name="rc105"/>
            <p:cNvSpPr/>
            <p:nvPr/>
          </p:nvSpPr>
          <p:spPr>
            <a:xfrm>
              <a:off x="7220047" y="3265996"/>
              <a:ext cx="200644" cy="305361"/>
            </a:xfrm>
            <a:prstGeom prst="rect">
              <a:avLst/>
            </a:prstGeom>
            <a:solidFill>
              <a:srgbClr val="F26A21">
                <a:alpha val="100000"/>
              </a:srgbClr>
            </a:solidFill>
          </p:spPr>
          <p:txBody>
            <a:bodyPr/>
            <a:lstStyle/>
            <a:p/>
          </p:txBody>
        </p:sp>
        <p:sp>
          <p:nvSpPr>
            <p:cNvPr id="106" name="rc106"/>
            <p:cNvSpPr/>
            <p:nvPr/>
          </p:nvSpPr>
          <p:spPr>
            <a:xfrm>
              <a:off x="7220047" y="3571358"/>
              <a:ext cx="200644" cy="1114028"/>
            </a:xfrm>
            <a:prstGeom prst="rect">
              <a:avLst/>
            </a:prstGeom>
            <a:solidFill>
              <a:srgbClr val="FFC20E">
                <a:alpha val="100000"/>
              </a:srgbClr>
            </a:solidFill>
          </p:spPr>
          <p:txBody>
            <a:bodyPr/>
            <a:lstStyle/>
            <a:p/>
          </p:txBody>
        </p:sp>
        <p:sp>
          <p:nvSpPr>
            <p:cNvPr id="107" name="rc107"/>
            <p:cNvSpPr/>
            <p:nvPr/>
          </p:nvSpPr>
          <p:spPr>
            <a:xfrm>
              <a:off x="7442985" y="3252590"/>
              <a:ext cx="200644" cy="255389"/>
            </a:xfrm>
            <a:prstGeom prst="rect">
              <a:avLst/>
            </a:prstGeom>
            <a:solidFill>
              <a:srgbClr val="F26A21">
                <a:alpha val="100000"/>
              </a:srgbClr>
            </a:solidFill>
          </p:spPr>
          <p:txBody>
            <a:bodyPr/>
            <a:lstStyle/>
            <a:p/>
          </p:txBody>
        </p:sp>
        <p:sp>
          <p:nvSpPr>
            <p:cNvPr id="108" name="rc108"/>
            <p:cNvSpPr/>
            <p:nvPr/>
          </p:nvSpPr>
          <p:spPr>
            <a:xfrm>
              <a:off x="7442985" y="3507980"/>
              <a:ext cx="200644" cy="1177406"/>
            </a:xfrm>
            <a:prstGeom prst="rect">
              <a:avLst/>
            </a:prstGeom>
            <a:solidFill>
              <a:srgbClr val="FFC20E">
                <a:alpha val="100000"/>
              </a:srgbClr>
            </a:solidFill>
          </p:spPr>
          <p:txBody>
            <a:bodyPr/>
            <a:lstStyle/>
            <a:p/>
          </p:txBody>
        </p:sp>
        <p:sp>
          <p:nvSpPr>
            <p:cNvPr id="109" name="rc109"/>
            <p:cNvSpPr/>
            <p:nvPr/>
          </p:nvSpPr>
          <p:spPr>
            <a:xfrm>
              <a:off x="7665922" y="3240356"/>
              <a:ext cx="200644" cy="213595"/>
            </a:xfrm>
            <a:prstGeom prst="rect">
              <a:avLst/>
            </a:prstGeom>
            <a:solidFill>
              <a:srgbClr val="F26A21">
                <a:alpha val="100000"/>
              </a:srgbClr>
            </a:solidFill>
          </p:spPr>
          <p:txBody>
            <a:bodyPr/>
            <a:lstStyle/>
            <a:p/>
          </p:txBody>
        </p:sp>
        <p:sp>
          <p:nvSpPr>
            <p:cNvPr id="110" name="rc110"/>
            <p:cNvSpPr/>
            <p:nvPr/>
          </p:nvSpPr>
          <p:spPr>
            <a:xfrm>
              <a:off x="7665922" y="3453952"/>
              <a:ext cx="200644" cy="1231434"/>
            </a:xfrm>
            <a:prstGeom prst="rect">
              <a:avLst/>
            </a:prstGeom>
            <a:solidFill>
              <a:srgbClr val="FFC20E">
                <a:alpha val="100000"/>
              </a:srgbClr>
            </a:solidFill>
          </p:spPr>
          <p:txBody>
            <a:bodyPr/>
            <a:lstStyle/>
            <a:p/>
          </p:txBody>
        </p:sp>
        <p:sp>
          <p:nvSpPr>
            <p:cNvPr id="111" name="rc111"/>
            <p:cNvSpPr/>
            <p:nvPr/>
          </p:nvSpPr>
          <p:spPr>
            <a:xfrm>
              <a:off x="7888860" y="3228128"/>
              <a:ext cx="200644" cy="178640"/>
            </a:xfrm>
            <a:prstGeom prst="rect">
              <a:avLst/>
            </a:prstGeom>
            <a:solidFill>
              <a:srgbClr val="F26A21">
                <a:alpha val="100000"/>
              </a:srgbClr>
            </a:solidFill>
          </p:spPr>
          <p:txBody>
            <a:bodyPr/>
            <a:lstStyle/>
            <a:p/>
          </p:txBody>
        </p:sp>
        <p:sp>
          <p:nvSpPr>
            <p:cNvPr id="112" name="rc112"/>
            <p:cNvSpPr/>
            <p:nvPr/>
          </p:nvSpPr>
          <p:spPr>
            <a:xfrm>
              <a:off x="7888860" y="3406769"/>
              <a:ext cx="200644" cy="1278617"/>
            </a:xfrm>
            <a:prstGeom prst="rect">
              <a:avLst/>
            </a:prstGeom>
            <a:solidFill>
              <a:srgbClr val="FFC20E">
                <a:alpha val="100000"/>
              </a:srgbClr>
            </a:solidFill>
          </p:spPr>
          <p:txBody>
            <a:bodyPr/>
            <a:lstStyle/>
            <a:p/>
          </p:txBody>
        </p:sp>
        <p:sp>
          <p:nvSpPr>
            <p:cNvPr id="113" name="rc113"/>
            <p:cNvSpPr/>
            <p:nvPr/>
          </p:nvSpPr>
          <p:spPr>
            <a:xfrm>
              <a:off x="8111798" y="3215604"/>
              <a:ext cx="200644" cy="149406"/>
            </a:xfrm>
            <a:prstGeom prst="rect">
              <a:avLst/>
            </a:prstGeom>
            <a:solidFill>
              <a:srgbClr val="F26A21">
                <a:alpha val="100000"/>
              </a:srgbClr>
            </a:solidFill>
          </p:spPr>
          <p:txBody>
            <a:bodyPr/>
            <a:lstStyle/>
            <a:p/>
          </p:txBody>
        </p:sp>
        <p:sp>
          <p:nvSpPr>
            <p:cNvPr id="114" name="rc114"/>
            <p:cNvSpPr/>
            <p:nvPr/>
          </p:nvSpPr>
          <p:spPr>
            <a:xfrm>
              <a:off x="8111798" y="3365010"/>
              <a:ext cx="200644" cy="1320376"/>
            </a:xfrm>
            <a:prstGeom prst="rect">
              <a:avLst/>
            </a:prstGeom>
            <a:solidFill>
              <a:srgbClr val="FFC20E">
                <a:alpha val="100000"/>
              </a:srgbClr>
            </a:solidFill>
          </p:spPr>
          <p:txBody>
            <a:bodyPr/>
            <a:lstStyle/>
            <a:p/>
          </p:txBody>
        </p:sp>
        <p:sp>
          <p:nvSpPr>
            <p:cNvPr id="115" name="pl115"/>
            <p:cNvSpPr/>
            <p:nvPr/>
          </p:nvSpPr>
          <p:spPr>
            <a:xfrm>
              <a:off x="1523984" y="2229486"/>
              <a:ext cx="5573446" cy="765818"/>
            </a:xfrm>
            <a:custGeom>
              <a:avLst/>
              <a:pathLst>
                <a:path w="5573446" h="765818">
                  <a:moveTo>
                    <a:pt x="0" y="501743"/>
                  </a:moveTo>
                  <a:lnTo>
                    <a:pt x="222937" y="475335"/>
                  </a:lnTo>
                  <a:lnTo>
                    <a:pt x="445875" y="448927"/>
                  </a:lnTo>
                  <a:lnTo>
                    <a:pt x="668813" y="369705"/>
                  </a:lnTo>
                  <a:lnTo>
                    <a:pt x="891751" y="290482"/>
                  </a:lnTo>
                  <a:lnTo>
                    <a:pt x="1114689" y="132037"/>
                  </a:lnTo>
                  <a:lnTo>
                    <a:pt x="1337627" y="0"/>
                  </a:lnTo>
                  <a:lnTo>
                    <a:pt x="1560565" y="26407"/>
                  </a:lnTo>
                  <a:lnTo>
                    <a:pt x="1783502" y="237667"/>
                  </a:lnTo>
                  <a:lnTo>
                    <a:pt x="2006440" y="343297"/>
                  </a:lnTo>
                  <a:lnTo>
                    <a:pt x="2229378" y="396112"/>
                  </a:lnTo>
                  <a:lnTo>
                    <a:pt x="2452316" y="343297"/>
                  </a:lnTo>
                  <a:lnTo>
                    <a:pt x="2675254" y="369705"/>
                  </a:lnTo>
                  <a:lnTo>
                    <a:pt x="2898192" y="448927"/>
                  </a:lnTo>
                  <a:lnTo>
                    <a:pt x="3121130" y="422520"/>
                  </a:lnTo>
                  <a:lnTo>
                    <a:pt x="3344068" y="580965"/>
                  </a:lnTo>
                  <a:lnTo>
                    <a:pt x="3567005" y="501743"/>
                  </a:lnTo>
                  <a:lnTo>
                    <a:pt x="3789943" y="580965"/>
                  </a:lnTo>
                  <a:lnTo>
                    <a:pt x="4012881" y="422520"/>
                  </a:lnTo>
                  <a:lnTo>
                    <a:pt x="4235819" y="422520"/>
                  </a:lnTo>
                  <a:lnTo>
                    <a:pt x="4458757" y="422520"/>
                  </a:lnTo>
                  <a:lnTo>
                    <a:pt x="4681695" y="765818"/>
                  </a:lnTo>
                  <a:lnTo>
                    <a:pt x="4904633" y="713003"/>
                  </a:lnTo>
                  <a:lnTo>
                    <a:pt x="5127571" y="501743"/>
                  </a:lnTo>
                  <a:lnTo>
                    <a:pt x="5350508" y="607373"/>
                  </a:lnTo>
                  <a:lnTo>
                    <a:pt x="5573446" y="501743"/>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440747"/>
              <a:ext cx="5573446" cy="792225"/>
            </a:xfrm>
            <a:custGeom>
              <a:avLst/>
              <a:pathLst>
                <a:path w="5573446" h="792225">
                  <a:moveTo>
                    <a:pt x="0" y="739410"/>
                  </a:moveTo>
                  <a:lnTo>
                    <a:pt x="222937" y="660188"/>
                  </a:lnTo>
                  <a:lnTo>
                    <a:pt x="445875" y="607373"/>
                  </a:lnTo>
                  <a:lnTo>
                    <a:pt x="668813" y="501743"/>
                  </a:lnTo>
                  <a:lnTo>
                    <a:pt x="891751" y="184852"/>
                  </a:lnTo>
                  <a:lnTo>
                    <a:pt x="1114689" y="0"/>
                  </a:lnTo>
                  <a:lnTo>
                    <a:pt x="1337627" y="0"/>
                  </a:lnTo>
                  <a:lnTo>
                    <a:pt x="1560565" y="26407"/>
                  </a:lnTo>
                  <a:lnTo>
                    <a:pt x="1783502" y="211260"/>
                  </a:lnTo>
                  <a:lnTo>
                    <a:pt x="2006440" y="211260"/>
                  </a:lnTo>
                  <a:lnTo>
                    <a:pt x="2229378" y="396112"/>
                  </a:lnTo>
                  <a:lnTo>
                    <a:pt x="2452316" y="316890"/>
                  </a:lnTo>
                  <a:lnTo>
                    <a:pt x="2675254" y="448927"/>
                  </a:lnTo>
                  <a:lnTo>
                    <a:pt x="2898192" y="396112"/>
                  </a:lnTo>
                  <a:lnTo>
                    <a:pt x="3121130" y="448927"/>
                  </a:lnTo>
                  <a:lnTo>
                    <a:pt x="3344068" y="607373"/>
                  </a:lnTo>
                  <a:lnTo>
                    <a:pt x="3567005" y="448927"/>
                  </a:lnTo>
                  <a:lnTo>
                    <a:pt x="3789943" y="528150"/>
                  </a:lnTo>
                  <a:lnTo>
                    <a:pt x="4012881" y="290482"/>
                  </a:lnTo>
                  <a:lnTo>
                    <a:pt x="4235819" y="422520"/>
                  </a:lnTo>
                  <a:lnTo>
                    <a:pt x="4458757" y="475335"/>
                  </a:lnTo>
                  <a:lnTo>
                    <a:pt x="4681695" y="792225"/>
                  </a:lnTo>
                  <a:lnTo>
                    <a:pt x="4904633" y="739410"/>
                  </a:lnTo>
                  <a:lnTo>
                    <a:pt x="5127571" y="528150"/>
                  </a:lnTo>
                  <a:lnTo>
                    <a:pt x="5350508" y="660188"/>
                  </a:lnTo>
                  <a:lnTo>
                    <a:pt x="5573446" y="554558"/>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8" name="tx118"/>
            <p:cNvSpPr/>
            <p:nvPr/>
          </p:nvSpPr>
          <p:spPr>
            <a:xfrm>
              <a:off x="2570345"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3685034"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0" name="tx120"/>
            <p:cNvSpPr/>
            <p:nvPr/>
          </p:nvSpPr>
          <p:spPr>
            <a:xfrm>
              <a:off x="4799724" y="260781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1" name="tx121"/>
            <p:cNvSpPr/>
            <p:nvPr/>
          </p:nvSpPr>
          <p:spPr>
            <a:xfrm>
              <a:off x="5691475"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2" name="tx122"/>
            <p:cNvSpPr/>
            <p:nvPr/>
          </p:nvSpPr>
          <p:spPr>
            <a:xfrm>
              <a:off x="5914413"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3" name="tx123"/>
            <p:cNvSpPr/>
            <p:nvPr/>
          </p:nvSpPr>
          <p:spPr>
            <a:xfrm>
              <a:off x="6137351"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4" name="tx124"/>
            <p:cNvSpPr/>
            <p:nvPr/>
          </p:nvSpPr>
          <p:spPr>
            <a:xfrm>
              <a:off x="6360289" y="27383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25" name="tx125"/>
            <p:cNvSpPr/>
            <p:nvPr/>
          </p:nvSpPr>
          <p:spPr>
            <a:xfrm>
              <a:off x="6583227"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6" name="tx126"/>
            <p:cNvSpPr/>
            <p:nvPr/>
          </p:nvSpPr>
          <p:spPr>
            <a:xfrm>
              <a:off x="6806165"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7" name="tx127"/>
            <p:cNvSpPr/>
            <p:nvPr/>
          </p:nvSpPr>
          <p:spPr>
            <a:xfrm>
              <a:off x="7029103"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8" name="tx128"/>
            <p:cNvSpPr/>
            <p:nvPr/>
          </p:nvSpPr>
          <p:spPr>
            <a:xfrm>
              <a:off x="1455656" y="325015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29" name="tx129"/>
            <p:cNvSpPr/>
            <p:nvPr/>
          </p:nvSpPr>
          <p:spPr>
            <a:xfrm>
              <a:off x="2570345"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0" name="tx130"/>
            <p:cNvSpPr/>
            <p:nvPr/>
          </p:nvSpPr>
          <p:spPr>
            <a:xfrm>
              <a:off x="3685034"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4799724"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2" name="tx132"/>
            <p:cNvSpPr/>
            <p:nvPr/>
          </p:nvSpPr>
          <p:spPr>
            <a:xfrm>
              <a:off x="5691475"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3" name="tx133"/>
            <p:cNvSpPr/>
            <p:nvPr/>
          </p:nvSpPr>
          <p:spPr>
            <a:xfrm>
              <a:off x="5914413" y="29845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34" name="tx134"/>
            <p:cNvSpPr/>
            <p:nvPr/>
          </p:nvSpPr>
          <p:spPr>
            <a:xfrm>
              <a:off x="6137351"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5" name="tx135"/>
            <p:cNvSpPr/>
            <p:nvPr/>
          </p:nvSpPr>
          <p:spPr>
            <a:xfrm>
              <a:off x="6360289" y="325015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36" name="tx136"/>
            <p:cNvSpPr/>
            <p:nvPr/>
          </p:nvSpPr>
          <p:spPr>
            <a:xfrm>
              <a:off x="6583227"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7" name="tx137"/>
            <p:cNvSpPr/>
            <p:nvPr/>
          </p:nvSpPr>
          <p:spPr>
            <a:xfrm>
              <a:off x="6806165"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8" name="tx138"/>
            <p:cNvSpPr/>
            <p:nvPr/>
          </p:nvSpPr>
          <p:spPr>
            <a:xfrm>
              <a:off x="7029103"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1609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320423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249237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3" name="tx143"/>
            <p:cNvSpPr/>
            <p:nvPr/>
          </p:nvSpPr>
          <p:spPr>
            <a:xfrm>
              <a:off x="508103" y="178051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3317"/>
              <a:ext cx="45946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Madagascar</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Madagascar is projected to have a  moderate increase (10,000-50,000) in the number of surviving infants by 2030. Therefore, maintaining current coverage requires vaccinating an increasing number of children.
To achieve the IA2030 ZD target, more (~4.91%) children need to be vaccinated with DTP1 each year. This will require increases in immunization programme and health system capacity.</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Madagascar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6437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59190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61943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64696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7814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0567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13320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3387183"/>
              <a:ext cx="214223" cy="1663428"/>
            </a:xfrm>
            <a:prstGeom prst="rect">
              <a:avLst/>
            </a:prstGeom>
            <a:solidFill>
              <a:srgbClr val="0058AB">
                <a:alpha val="100000"/>
              </a:srgbClr>
            </a:solidFill>
          </p:spPr>
          <p:txBody>
            <a:bodyPr/>
            <a:lstStyle/>
            <a:p/>
          </p:txBody>
        </p:sp>
        <p:sp>
          <p:nvSpPr>
            <p:cNvPr id="41" name="rc41"/>
            <p:cNvSpPr/>
            <p:nvPr/>
          </p:nvSpPr>
          <p:spPr>
            <a:xfrm>
              <a:off x="1589675" y="3433045"/>
              <a:ext cx="214223" cy="1617566"/>
            </a:xfrm>
            <a:prstGeom prst="rect">
              <a:avLst/>
            </a:prstGeom>
            <a:solidFill>
              <a:srgbClr val="0058AB">
                <a:alpha val="100000"/>
              </a:srgbClr>
            </a:solidFill>
          </p:spPr>
          <p:txBody>
            <a:bodyPr/>
            <a:lstStyle/>
            <a:p/>
          </p:txBody>
        </p:sp>
        <p:sp>
          <p:nvSpPr>
            <p:cNvPr id="42" name="rc42"/>
            <p:cNvSpPr/>
            <p:nvPr/>
          </p:nvSpPr>
          <p:spPr>
            <a:xfrm>
              <a:off x="1827702" y="3483876"/>
              <a:ext cx="214223" cy="1566735"/>
            </a:xfrm>
            <a:prstGeom prst="rect">
              <a:avLst/>
            </a:prstGeom>
            <a:solidFill>
              <a:srgbClr val="0058AB">
                <a:alpha val="100000"/>
              </a:srgbClr>
            </a:solidFill>
          </p:spPr>
          <p:txBody>
            <a:bodyPr/>
            <a:lstStyle/>
            <a:p/>
          </p:txBody>
        </p:sp>
        <p:sp>
          <p:nvSpPr>
            <p:cNvPr id="43" name="rc43"/>
            <p:cNvSpPr/>
            <p:nvPr/>
          </p:nvSpPr>
          <p:spPr>
            <a:xfrm>
              <a:off x="2065728" y="3661001"/>
              <a:ext cx="214223" cy="1389609"/>
            </a:xfrm>
            <a:prstGeom prst="rect">
              <a:avLst/>
            </a:prstGeom>
            <a:solidFill>
              <a:srgbClr val="0058AB">
                <a:alpha val="100000"/>
              </a:srgbClr>
            </a:solidFill>
          </p:spPr>
          <p:txBody>
            <a:bodyPr/>
            <a:lstStyle/>
            <a:p/>
          </p:txBody>
        </p:sp>
        <p:sp>
          <p:nvSpPr>
            <p:cNvPr id="44" name="rc44"/>
            <p:cNvSpPr/>
            <p:nvPr/>
          </p:nvSpPr>
          <p:spPr>
            <a:xfrm>
              <a:off x="2303754" y="3839245"/>
              <a:ext cx="214223" cy="1211366"/>
            </a:xfrm>
            <a:prstGeom prst="rect">
              <a:avLst/>
            </a:prstGeom>
            <a:solidFill>
              <a:srgbClr val="0058AB">
                <a:alpha val="100000"/>
              </a:srgbClr>
            </a:solidFill>
          </p:spPr>
          <p:txBody>
            <a:bodyPr/>
            <a:lstStyle/>
            <a:p/>
          </p:txBody>
        </p:sp>
        <p:sp>
          <p:nvSpPr>
            <p:cNvPr id="45" name="rc45"/>
            <p:cNvSpPr/>
            <p:nvPr/>
          </p:nvSpPr>
          <p:spPr>
            <a:xfrm>
              <a:off x="2541780" y="4229215"/>
              <a:ext cx="214223" cy="821396"/>
            </a:xfrm>
            <a:prstGeom prst="rect">
              <a:avLst/>
            </a:prstGeom>
            <a:solidFill>
              <a:srgbClr val="0058AB">
                <a:alpha val="100000"/>
              </a:srgbClr>
            </a:solidFill>
          </p:spPr>
          <p:txBody>
            <a:bodyPr/>
            <a:lstStyle/>
            <a:p/>
          </p:txBody>
        </p:sp>
        <p:sp>
          <p:nvSpPr>
            <p:cNvPr id="46" name="rc46"/>
            <p:cNvSpPr/>
            <p:nvPr/>
          </p:nvSpPr>
          <p:spPr>
            <a:xfrm>
              <a:off x="2779807" y="4562198"/>
              <a:ext cx="214223" cy="488412"/>
            </a:xfrm>
            <a:prstGeom prst="rect">
              <a:avLst/>
            </a:prstGeom>
            <a:solidFill>
              <a:srgbClr val="0058AB">
                <a:alpha val="100000"/>
              </a:srgbClr>
            </a:solidFill>
          </p:spPr>
          <p:txBody>
            <a:bodyPr/>
            <a:lstStyle/>
            <a:p/>
          </p:txBody>
        </p:sp>
        <p:sp>
          <p:nvSpPr>
            <p:cNvPr id="47" name="rc47"/>
            <p:cNvSpPr/>
            <p:nvPr/>
          </p:nvSpPr>
          <p:spPr>
            <a:xfrm>
              <a:off x="3017833" y="4478965"/>
              <a:ext cx="214223" cy="571646"/>
            </a:xfrm>
            <a:prstGeom prst="rect">
              <a:avLst/>
            </a:prstGeom>
            <a:solidFill>
              <a:srgbClr val="0058AB">
                <a:alpha val="100000"/>
              </a:srgbClr>
            </a:solidFill>
          </p:spPr>
          <p:txBody>
            <a:bodyPr/>
            <a:lstStyle/>
            <a:p/>
          </p:txBody>
        </p:sp>
        <p:sp>
          <p:nvSpPr>
            <p:cNvPr id="48" name="rc48"/>
            <p:cNvSpPr/>
            <p:nvPr/>
          </p:nvSpPr>
          <p:spPr>
            <a:xfrm>
              <a:off x="3255859" y="3878815"/>
              <a:ext cx="214223" cy="1171796"/>
            </a:xfrm>
            <a:prstGeom prst="rect">
              <a:avLst/>
            </a:prstGeom>
            <a:solidFill>
              <a:srgbClr val="0058AB">
                <a:alpha val="100000"/>
              </a:srgbClr>
            </a:solidFill>
          </p:spPr>
          <p:txBody>
            <a:bodyPr/>
            <a:lstStyle/>
            <a:p/>
          </p:txBody>
        </p:sp>
        <p:sp>
          <p:nvSpPr>
            <p:cNvPr id="49" name="rc49"/>
            <p:cNvSpPr/>
            <p:nvPr/>
          </p:nvSpPr>
          <p:spPr>
            <a:xfrm>
              <a:off x="3493885" y="3546483"/>
              <a:ext cx="214223" cy="1504127"/>
            </a:xfrm>
            <a:prstGeom prst="rect">
              <a:avLst/>
            </a:prstGeom>
            <a:solidFill>
              <a:srgbClr val="0058AB">
                <a:alpha val="100000"/>
              </a:srgbClr>
            </a:solidFill>
          </p:spPr>
          <p:txBody>
            <a:bodyPr/>
            <a:lstStyle/>
            <a:p/>
          </p:txBody>
        </p:sp>
        <p:sp>
          <p:nvSpPr>
            <p:cNvPr id="50" name="rc50"/>
            <p:cNvSpPr/>
            <p:nvPr/>
          </p:nvSpPr>
          <p:spPr>
            <a:xfrm>
              <a:off x="3731911" y="3375475"/>
              <a:ext cx="214223" cy="1675136"/>
            </a:xfrm>
            <a:prstGeom prst="rect">
              <a:avLst/>
            </a:prstGeom>
            <a:solidFill>
              <a:srgbClr val="0058AB">
                <a:alpha val="100000"/>
              </a:srgbClr>
            </a:solidFill>
          </p:spPr>
          <p:txBody>
            <a:bodyPr/>
            <a:lstStyle/>
            <a:p/>
          </p:txBody>
        </p:sp>
        <p:sp>
          <p:nvSpPr>
            <p:cNvPr id="51" name="rc51"/>
            <p:cNvSpPr/>
            <p:nvPr/>
          </p:nvSpPr>
          <p:spPr>
            <a:xfrm>
              <a:off x="3969938" y="3525322"/>
              <a:ext cx="214223" cy="1525288"/>
            </a:xfrm>
            <a:prstGeom prst="rect">
              <a:avLst/>
            </a:prstGeom>
            <a:solidFill>
              <a:srgbClr val="0058AB">
                <a:alpha val="100000"/>
              </a:srgbClr>
            </a:solidFill>
          </p:spPr>
          <p:txBody>
            <a:bodyPr/>
            <a:lstStyle/>
            <a:p/>
          </p:txBody>
        </p:sp>
        <p:sp>
          <p:nvSpPr>
            <p:cNvPr id="52" name="rc52"/>
            <p:cNvSpPr/>
            <p:nvPr/>
          </p:nvSpPr>
          <p:spPr>
            <a:xfrm>
              <a:off x="4207964" y="3435077"/>
              <a:ext cx="214223" cy="1615533"/>
            </a:xfrm>
            <a:prstGeom prst="rect">
              <a:avLst/>
            </a:prstGeom>
            <a:solidFill>
              <a:srgbClr val="0058AB">
                <a:alpha val="100000"/>
              </a:srgbClr>
            </a:solidFill>
          </p:spPr>
          <p:txBody>
            <a:bodyPr/>
            <a:lstStyle/>
            <a:p/>
          </p:txBody>
        </p:sp>
        <p:sp>
          <p:nvSpPr>
            <p:cNvPr id="53" name="rc53"/>
            <p:cNvSpPr/>
            <p:nvPr/>
          </p:nvSpPr>
          <p:spPr>
            <a:xfrm>
              <a:off x="4445990" y="3173697"/>
              <a:ext cx="214223" cy="1876914"/>
            </a:xfrm>
            <a:prstGeom prst="rect">
              <a:avLst/>
            </a:prstGeom>
            <a:solidFill>
              <a:srgbClr val="0058AB">
                <a:alpha val="100000"/>
              </a:srgbClr>
            </a:solidFill>
          </p:spPr>
          <p:txBody>
            <a:bodyPr/>
            <a:lstStyle/>
            <a:p/>
          </p:txBody>
        </p:sp>
        <p:sp>
          <p:nvSpPr>
            <p:cNvPr id="54" name="rc54"/>
            <p:cNvSpPr/>
            <p:nvPr/>
          </p:nvSpPr>
          <p:spPr>
            <a:xfrm>
              <a:off x="4684016" y="3228748"/>
              <a:ext cx="214223" cy="1821862"/>
            </a:xfrm>
            <a:prstGeom prst="rect">
              <a:avLst/>
            </a:prstGeom>
            <a:solidFill>
              <a:srgbClr val="0058AB">
                <a:alpha val="100000"/>
              </a:srgbClr>
            </a:solidFill>
          </p:spPr>
          <p:txBody>
            <a:bodyPr/>
            <a:lstStyle/>
            <a:p/>
          </p:txBody>
        </p:sp>
        <p:sp>
          <p:nvSpPr>
            <p:cNvPr id="55" name="rc55"/>
            <p:cNvSpPr/>
            <p:nvPr/>
          </p:nvSpPr>
          <p:spPr>
            <a:xfrm>
              <a:off x="4922043" y="2719933"/>
              <a:ext cx="214223" cy="2330678"/>
            </a:xfrm>
            <a:prstGeom prst="rect">
              <a:avLst/>
            </a:prstGeom>
            <a:solidFill>
              <a:srgbClr val="0058AB">
                <a:alpha val="100000"/>
              </a:srgbClr>
            </a:solidFill>
          </p:spPr>
          <p:txBody>
            <a:bodyPr/>
            <a:lstStyle/>
            <a:p/>
          </p:txBody>
        </p:sp>
        <p:sp>
          <p:nvSpPr>
            <p:cNvPr id="56" name="rc56"/>
            <p:cNvSpPr/>
            <p:nvPr/>
          </p:nvSpPr>
          <p:spPr>
            <a:xfrm>
              <a:off x="5160069" y="2915497"/>
              <a:ext cx="214223" cy="2135114"/>
            </a:xfrm>
            <a:prstGeom prst="rect">
              <a:avLst/>
            </a:prstGeom>
            <a:solidFill>
              <a:srgbClr val="0058AB">
                <a:alpha val="100000"/>
              </a:srgbClr>
            </a:solidFill>
          </p:spPr>
          <p:txBody>
            <a:bodyPr/>
            <a:lstStyle/>
            <a:p/>
          </p:txBody>
        </p:sp>
        <p:sp>
          <p:nvSpPr>
            <p:cNvPr id="57" name="rc57"/>
            <p:cNvSpPr/>
            <p:nvPr/>
          </p:nvSpPr>
          <p:spPr>
            <a:xfrm>
              <a:off x="5398095" y="2607807"/>
              <a:ext cx="214223" cy="2442803"/>
            </a:xfrm>
            <a:prstGeom prst="rect">
              <a:avLst/>
            </a:prstGeom>
            <a:solidFill>
              <a:srgbClr val="0058AB">
                <a:alpha val="100000"/>
              </a:srgbClr>
            </a:solidFill>
          </p:spPr>
          <p:txBody>
            <a:bodyPr/>
            <a:lstStyle/>
            <a:p/>
          </p:txBody>
        </p:sp>
        <p:sp>
          <p:nvSpPr>
            <p:cNvPr id="58" name="rc58"/>
            <p:cNvSpPr/>
            <p:nvPr/>
          </p:nvSpPr>
          <p:spPr>
            <a:xfrm>
              <a:off x="5636121" y="3058644"/>
              <a:ext cx="214223" cy="1991967"/>
            </a:xfrm>
            <a:prstGeom prst="rect">
              <a:avLst/>
            </a:prstGeom>
            <a:solidFill>
              <a:srgbClr val="0058AB">
                <a:alpha val="100000"/>
              </a:srgbClr>
            </a:solidFill>
          </p:spPr>
          <p:txBody>
            <a:bodyPr/>
            <a:lstStyle/>
            <a:p/>
          </p:txBody>
        </p:sp>
        <p:sp>
          <p:nvSpPr>
            <p:cNvPr id="59" name="rc59"/>
            <p:cNvSpPr/>
            <p:nvPr/>
          </p:nvSpPr>
          <p:spPr>
            <a:xfrm>
              <a:off x="5874148" y="3009573"/>
              <a:ext cx="214223" cy="2041037"/>
            </a:xfrm>
            <a:prstGeom prst="rect">
              <a:avLst/>
            </a:prstGeom>
            <a:solidFill>
              <a:srgbClr val="0058AB">
                <a:alpha val="100000"/>
              </a:srgbClr>
            </a:solidFill>
          </p:spPr>
          <p:txBody>
            <a:bodyPr/>
            <a:lstStyle/>
            <a:p/>
          </p:txBody>
        </p:sp>
        <p:sp>
          <p:nvSpPr>
            <p:cNvPr id="60" name="rc60"/>
            <p:cNvSpPr/>
            <p:nvPr/>
          </p:nvSpPr>
          <p:spPr>
            <a:xfrm>
              <a:off x="6112174" y="2974175"/>
              <a:ext cx="214223" cy="2076435"/>
            </a:xfrm>
            <a:prstGeom prst="rect">
              <a:avLst/>
            </a:prstGeom>
            <a:solidFill>
              <a:srgbClr val="0058AB">
                <a:alpha val="100000"/>
              </a:srgbClr>
            </a:solidFill>
          </p:spPr>
          <p:txBody>
            <a:bodyPr/>
            <a:lstStyle/>
            <a:p/>
          </p:txBody>
        </p:sp>
        <p:sp>
          <p:nvSpPr>
            <p:cNvPr id="61" name="rc61"/>
            <p:cNvSpPr/>
            <p:nvPr/>
          </p:nvSpPr>
          <p:spPr>
            <a:xfrm>
              <a:off x="6350200" y="1757558"/>
              <a:ext cx="214223" cy="3293053"/>
            </a:xfrm>
            <a:prstGeom prst="rect">
              <a:avLst/>
            </a:prstGeom>
            <a:solidFill>
              <a:srgbClr val="0058AB">
                <a:alpha val="100000"/>
              </a:srgbClr>
            </a:solidFill>
          </p:spPr>
          <p:txBody>
            <a:bodyPr/>
            <a:lstStyle/>
            <a:p/>
          </p:txBody>
        </p:sp>
        <p:sp>
          <p:nvSpPr>
            <p:cNvPr id="62" name="rc62"/>
            <p:cNvSpPr/>
            <p:nvPr/>
          </p:nvSpPr>
          <p:spPr>
            <a:xfrm>
              <a:off x="6588226" y="1902291"/>
              <a:ext cx="214223" cy="3148320"/>
            </a:xfrm>
            <a:prstGeom prst="rect">
              <a:avLst/>
            </a:prstGeom>
            <a:solidFill>
              <a:srgbClr val="0058AB">
                <a:alpha val="100000"/>
              </a:srgbClr>
            </a:solidFill>
          </p:spPr>
          <p:txBody>
            <a:bodyPr/>
            <a:lstStyle/>
            <a:p/>
          </p:txBody>
        </p:sp>
        <p:sp>
          <p:nvSpPr>
            <p:cNvPr id="63" name="rc63"/>
            <p:cNvSpPr/>
            <p:nvPr/>
          </p:nvSpPr>
          <p:spPr>
            <a:xfrm>
              <a:off x="6826253" y="2613419"/>
              <a:ext cx="214223" cy="2437192"/>
            </a:xfrm>
            <a:prstGeom prst="rect">
              <a:avLst/>
            </a:prstGeom>
            <a:solidFill>
              <a:srgbClr val="0058AB">
                <a:alpha val="100000"/>
              </a:srgbClr>
            </a:solidFill>
          </p:spPr>
          <p:txBody>
            <a:bodyPr/>
            <a:lstStyle/>
            <a:p/>
          </p:txBody>
        </p:sp>
        <p:sp>
          <p:nvSpPr>
            <p:cNvPr id="64" name="rc64"/>
            <p:cNvSpPr/>
            <p:nvPr/>
          </p:nvSpPr>
          <p:spPr>
            <a:xfrm>
              <a:off x="7064279" y="2201578"/>
              <a:ext cx="214223" cy="2849033"/>
            </a:xfrm>
            <a:prstGeom prst="rect">
              <a:avLst/>
            </a:prstGeom>
            <a:solidFill>
              <a:srgbClr val="0058AB">
                <a:alpha val="100000"/>
              </a:srgbClr>
            </a:solidFill>
          </p:spPr>
          <p:txBody>
            <a:bodyPr/>
            <a:lstStyle/>
            <a:p/>
          </p:txBody>
        </p:sp>
        <p:sp>
          <p:nvSpPr>
            <p:cNvPr id="65" name="rc65"/>
            <p:cNvSpPr/>
            <p:nvPr/>
          </p:nvSpPr>
          <p:spPr>
            <a:xfrm>
              <a:off x="7302305" y="2556724"/>
              <a:ext cx="214223" cy="2493887"/>
            </a:xfrm>
            <a:prstGeom prst="rect">
              <a:avLst/>
            </a:prstGeom>
            <a:solidFill>
              <a:srgbClr val="0058AB">
                <a:alpha val="100000"/>
              </a:srgbClr>
            </a:solidFill>
          </p:spPr>
          <p:txBody>
            <a:bodyPr/>
            <a:lstStyle/>
            <a:p/>
          </p:txBody>
        </p:sp>
        <p:sp>
          <p:nvSpPr>
            <p:cNvPr id="66" name="rc66"/>
            <p:cNvSpPr/>
            <p:nvPr/>
          </p:nvSpPr>
          <p:spPr>
            <a:xfrm>
              <a:off x="8492436" y="4030092"/>
              <a:ext cx="214223" cy="1020518"/>
            </a:xfrm>
            <a:prstGeom prst="rect">
              <a:avLst/>
            </a:prstGeom>
            <a:solidFill>
              <a:srgbClr val="69DBFF">
                <a:alpha val="100000"/>
              </a:srgbClr>
            </a:solidFill>
          </p:spPr>
          <p:txBody>
            <a:bodyPr/>
            <a:lstStyle/>
            <a:p/>
          </p:txBody>
        </p:sp>
        <p:sp>
          <p:nvSpPr>
            <p:cNvPr id="67" name="pl67"/>
            <p:cNvSpPr/>
            <p:nvPr/>
          </p:nvSpPr>
          <p:spPr>
            <a:xfrm>
              <a:off x="6219286" y="3009573"/>
              <a:ext cx="2380262" cy="1020518"/>
            </a:xfrm>
            <a:custGeom>
              <a:avLst/>
              <a:pathLst>
                <a:path w="2380262" h="1020518">
                  <a:moveTo>
                    <a:pt x="0" y="0"/>
                  </a:moveTo>
                  <a:lnTo>
                    <a:pt x="238026" y="102051"/>
                  </a:lnTo>
                  <a:lnTo>
                    <a:pt x="476052" y="204103"/>
                  </a:lnTo>
                  <a:lnTo>
                    <a:pt x="714078" y="306155"/>
                  </a:lnTo>
                  <a:lnTo>
                    <a:pt x="952104" y="408207"/>
                  </a:lnTo>
                  <a:lnTo>
                    <a:pt x="1190131" y="510259"/>
                  </a:lnTo>
                  <a:lnTo>
                    <a:pt x="1428157" y="612311"/>
                  </a:lnTo>
                  <a:lnTo>
                    <a:pt x="1666183" y="714363"/>
                  </a:lnTo>
                  <a:lnTo>
                    <a:pt x="1904209" y="816415"/>
                  </a:lnTo>
                  <a:lnTo>
                    <a:pt x="2142236" y="918467"/>
                  </a:lnTo>
                  <a:lnTo>
                    <a:pt x="2380262" y="1020518"/>
                  </a:lnTo>
                </a:path>
              </a:pathLst>
            </a:custGeom>
            <a:ln w="13550" cap="flat">
              <a:solidFill>
                <a:srgbClr val="000000">
                  <a:alpha val="100000"/>
                </a:srgbClr>
              </a:solidFill>
              <a:prstDash val="solid"/>
              <a:round/>
            </a:ln>
          </p:spPr>
          <p:txBody>
            <a:bodyPr/>
            <a:lstStyle/>
            <a:p/>
          </p:txBody>
        </p:sp>
        <p:sp>
          <p:nvSpPr>
            <p:cNvPr id="68" name="pt68"/>
            <p:cNvSpPr/>
            <p:nvPr/>
          </p:nvSpPr>
          <p:spPr>
            <a:xfrm>
              <a:off x="6194460" y="29847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30867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31888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32909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33929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34950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5970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6991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8011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9032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40052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207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1" name="tx81"/>
            <p:cNvSpPr/>
            <p:nvPr/>
          </p:nvSpPr>
          <p:spPr>
            <a:xfrm>
              <a:off x="508103" y="304824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2" name="tx82"/>
            <p:cNvSpPr/>
            <p:nvPr/>
          </p:nvSpPr>
          <p:spPr>
            <a:xfrm>
              <a:off x="508103" y="20757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3" name="tx83"/>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900002"/>
              <a:ext cx="201456" cy="201456"/>
            </a:xfrm>
            <a:prstGeom prst="rect">
              <a:avLst/>
            </a:prstGeom>
            <a:solidFill>
              <a:srgbClr val="0058AB">
                <a:alpha val="100000"/>
              </a:srgbClr>
            </a:solidFill>
          </p:spPr>
          <p:txBody>
            <a:bodyPr/>
            <a:lstStyle/>
            <a:p/>
          </p:txBody>
        </p:sp>
        <p:sp>
          <p:nvSpPr>
            <p:cNvPr id="113" name="rc113"/>
            <p:cNvSpPr/>
            <p:nvPr/>
          </p:nvSpPr>
          <p:spPr>
            <a:xfrm>
              <a:off x="4595254" y="5900002"/>
              <a:ext cx="201456" cy="201456"/>
            </a:xfrm>
            <a:prstGeom prst="rect">
              <a:avLst/>
            </a:prstGeom>
            <a:solidFill>
              <a:srgbClr val="69DBFF">
                <a:alpha val="100000"/>
              </a:srgbClr>
            </a:solidFill>
          </p:spPr>
          <p:txBody>
            <a:bodyPr/>
            <a:lstStyle/>
            <a:p/>
          </p:txBody>
        </p:sp>
        <p:sp>
          <p:nvSpPr>
            <p:cNvPr id="114" name="tx114"/>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65359" y="1330710"/>
              <a:ext cx="63275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Madagascar</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63%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63%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2473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581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915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3250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4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7487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6082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0417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756358"/>
              <a:ext cx="238662" cy="551662"/>
            </a:xfrm>
            <a:prstGeom prst="rect">
              <a:avLst/>
            </a:prstGeom>
            <a:solidFill>
              <a:srgbClr val="80BD41">
                <a:alpha val="100000"/>
              </a:srgbClr>
            </a:solidFill>
          </p:spPr>
          <p:txBody>
            <a:bodyPr/>
            <a:lstStyle/>
            <a:p/>
          </p:txBody>
        </p:sp>
        <p:sp>
          <p:nvSpPr>
            <p:cNvPr id="26" name="rc26"/>
            <p:cNvSpPr/>
            <p:nvPr/>
          </p:nvSpPr>
          <p:spPr>
            <a:xfrm>
              <a:off x="1333322" y="3562533"/>
              <a:ext cx="238662" cy="193825"/>
            </a:xfrm>
            <a:prstGeom prst="rect">
              <a:avLst/>
            </a:prstGeom>
            <a:solidFill>
              <a:srgbClr val="1CABE2">
                <a:alpha val="100000"/>
              </a:srgbClr>
            </a:solidFill>
          </p:spPr>
          <p:txBody>
            <a:bodyPr/>
            <a:lstStyle/>
            <a:p/>
          </p:txBody>
        </p:sp>
        <p:sp>
          <p:nvSpPr>
            <p:cNvPr id="27" name="rc27"/>
            <p:cNvSpPr/>
            <p:nvPr/>
          </p:nvSpPr>
          <p:spPr>
            <a:xfrm>
              <a:off x="1598503" y="3742568"/>
              <a:ext cx="238662" cy="565453"/>
            </a:xfrm>
            <a:prstGeom prst="rect">
              <a:avLst/>
            </a:prstGeom>
            <a:solidFill>
              <a:srgbClr val="80BD41">
                <a:alpha val="100000"/>
              </a:srgbClr>
            </a:solidFill>
          </p:spPr>
          <p:txBody>
            <a:bodyPr/>
            <a:lstStyle/>
            <a:p/>
          </p:txBody>
        </p:sp>
        <p:sp>
          <p:nvSpPr>
            <p:cNvPr id="28" name="rc28"/>
            <p:cNvSpPr/>
            <p:nvPr/>
          </p:nvSpPr>
          <p:spPr>
            <a:xfrm>
              <a:off x="1598503" y="3554080"/>
              <a:ext cx="238662" cy="188488"/>
            </a:xfrm>
            <a:prstGeom prst="rect">
              <a:avLst/>
            </a:prstGeom>
            <a:solidFill>
              <a:srgbClr val="1CABE2">
                <a:alpha val="100000"/>
              </a:srgbClr>
            </a:solidFill>
          </p:spPr>
          <p:txBody>
            <a:bodyPr/>
            <a:lstStyle/>
            <a:p/>
          </p:txBody>
        </p:sp>
        <p:sp>
          <p:nvSpPr>
            <p:cNvPr id="29" name="rc29"/>
            <p:cNvSpPr/>
            <p:nvPr/>
          </p:nvSpPr>
          <p:spPr>
            <a:xfrm>
              <a:off x="1863684" y="3729911"/>
              <a:ext cx="238662" cy="578110"/>
            </a:xfrm>
            <a:prstGeom prst="rect">
              <a:avLst/>
            </a:prstGeom>
            <a:solidFill>
              <a:srgbClr val="80BD41">
                <a:alpha val="100000"/>
              </a:srgbClr>
            </a:solidFill>
          </p:spPr>
          <p:txBody>
            <a:bodyPr/>
            <a:lstStyle/>
            <a:p/>
          </p:txBody>
        </p:sp>
        <p:sp>
          <p:nvSpPr>
            <p:cNvPr id="30" name="rc30"/>
            <p:cNvSpPr/>
            <p:nvPr/>
          </p:nvSpPr>
          <p:spPr>
            <a:xfrm>
              <a:off x="1863684" y="3547349"/>
              <a:ext cx="238662" cy="182561"/>
            </a:xfrm>
            <a:prstGeom prst="rect">
              <a:avLst/>
            </a:prstGeom>
            <a:solidFill>
              <a:srgbClr val="1CABE2">
                <a:alpha val="100000"/>
              </a:srgbClr>
            </a:solidFill>
          </p:spPr>
          <p:txBody>
            <a:bodyPr/>
            <a:lstStyle/>
            <a:p/>
          </p:txBody>
        </p:sp>
        <p:sp>
          <p:nvSpPr>
            <p:cNvPr id="31" name="rc31"/>
            <p:cNvSpPr/>
            <p:nvPr/>
          </p:nvSpPr>
          <p:spPr>
            <a:xfrm>
              <a:off x="2128865" y="3698885"/>
              <a:ext cx="238662" cy="609136"/>
            </a:xfrm>
            <a:prstGeom prst="rect">
              <a:avLst/>
            </a:prstGeom>
            <a:solidFill>
              <a:srgbClr val="80BD41">
                <a:alpha val="100000"/>
              </a:srgbClr>
            </a:solidFill>
          </p:spPr>
          <p:txBody>
            <a:bodyPr/>
            <a:lstStyle/>
            <a:p/>
          </p:txBody>
        </p:sp>
        <p:sp>
          <p:nvSpPr>
            <p:cNvPr id="32" name="rc32"/>
            <p:cNvSpPr/>
            <p:nvPr/>
          </p:nvSpPr>
          <p:spPr>
            <a:xfrm>
              <a:off x="2128865" y="3536958"/>
              <a:ext cx="238662" cy="161927"/>
            </a:xfrm>
            <a:prstGeom prst="rect">
              <a:avLst/>
            </a:prstGeom>
            <a:solidFill>
              <a:srgbClr val="1CABE2">
                <a:alpha val="100000"/>
              </a:srgbClr>
            </a:solidFill>
          </p:spPr>
          <p:txBody>
            <a:bodyPr/>
            <a:lstStyle/>
            <a:p/>
          </p:txBody>
        </p:sp>
        <p:sp>
          <p:nvSpPr>
            <p:cNvPr id="33" name="rc33"/>
            <p:cNvSpPr/>
            <p:nvPr/>
          </p:nvSpPr>
          <p:spPr>
            <a:xfrm>
              <a:off x="2394045" y="3664992"/>
              <a:ext cx="238662" cy="643028"/>
            </a:xfrm>
            <a:prstGeom prst="rect">
              <a:avLst/>
            </a:prstGeom>
            <a:solidFill>
              <a:srgbClr val="80BD41">
                <a:alpha val="100000"/>
              </a:srgbClr>
            </a:solidFill>
          </p:spPr>
          <p:txBody>
            <a:bodyPr/>
            <a:lstStyle/>
            <a:p/>
          </p:txBody>
        </p:sp>
        <p:sp>
          <p:nvSpPr>
            <p:cNvPr id="34" name="rc34"/>
            <p:cNvSpPr/>
            <p:nvPr/>
          </p:nvSpPr>
          <p:spPr>
            <a:xfrm>
              <a:off x="2394045" y="3523836"/>
              <a:ext cx="238662" cy="141156"/>
            </a:xfrm>
            <a:prstGeom prst="rect">
              <a:avLst/>
            </a:prstGeom>
            <a:solidFill>
              <a:srgbClr val="1CABE2">
                <a:alpha val="100000"/>
              </a:srgbClr>
            </a:solidFill>
          </p:spPr>
          <p:txBody>
            <a:bodyPr/>
            <a:lstStyle/>
            <a:p/>
          </p:txBody>
        </p:sp>
        <p:sp>
          <p:nvSpPr>
            <p:cNvPr id="35" name="rc35"/>
            <p:cNvSpPr/>
            <p:nvPr/>
          </p:nvSpPr>
          <p:spPr>
            <a:xfrm>
              <a:off x="2659226" y="3606137"/>
              <a:ext cx="238662" cy="701884"/>
            </a:xfrm>
            <a:prstGeom prst="rect">
              <a:avLst/>
            </a:prstGeom>
            <a:solidFill>
              <a:srgbClr val="80BD41">
                <a:alpha val="100000"/>
              </a:srgbClr>
            </a:solidFill>
          </p:spPr>
          <p:txBody>
            <a:bodyPr/>
            <a:lstStyle/>
            <a:p/>
          </p:txBody>
        </p:sp>
        <p:sp>
          <p:nvSpPr>
            <p:cNvPr id="36" name="rc36"/>
            <p:cNvSpPr/>
            <p:nvPr/>
          </p:nvSpPr>
          <p:spPr>
            <a:xfrm>
              <a:off x="2659226" y="3510419"/>
              <a:ext cx="238662" cy="95717"/>
            </a:xfrm>
            <a:prstGeom prst="rect">
              <a:avLst/>
            </a:prstGeom>
            <a:solidFill>
              <a:srgbClr val="1CABE2">
                <a:alpha val="100000"/>
              </a:srgbClr>
            </a:solidFill>
          </p:spPr>
          <p:txBody>
            <a:bodyPr/>
            <a:lstStyle/>
            <a:p/>
          </p:txBody>
        </p:sp>
        <p:sp>
          <p:nvSpPr>
            <p:cNvPr id="37" name="rc37"/>
            <p:cNvSpPr/>
            <p:nvPr/>
          </p:nvSpPr>
          <p:spPr>
            <a:xfrm>
              <a:off x="2924407" y="3551915"/>
              <a:ext cx="238662" cy="756105"/>
            </a:xfrm>
            <a:prstGeom prst="rect">
              <a:avLst/>
            </a:prstGeom>
            <a:solidFill>
              <a:srgbClr val="80BD41">
                <a:alpha val="100000"/>
              </a:srgbClr>
            </a:solidFill>
          </p:spPr>
          <p:txBody>
            <a:bodyPr/>
            <a:lstStyle/>
            <a:p/>
          </p:txBody>
        </p:sp>
        <p:sp>
          <p:nvSpPr>
            <p:cNvPr id="38" name="rc38"/>
            <p:cNvSpPr/>
            <p:nvPr/>
          </p:nvSpPr>
          <p:spPr>
            <a:xfrm>
              <a:off x="2924407" y="3495009"/>
              <a:ext cx="238662" cy="56906"/>
            </a:xfrm>
            <a:prstGeom prst="rect">
              <a:avLst/>
            </a:prstGeom>
            <a:solidFill>
              <a:srgbClr val="1CABE2">
                <a:alpha val="100000"/>
              </a:srgbClr>
            </a:solidFill>
          </p:spPr>
          <p:txBody>
            <a:bodyPr/>
            <a:lstStyle/>
            <a:p/>
          </p:txBody>
        </p:sp>
        <p:sp>
          <p:nvSpPr>
            <p:cNvPr id="39" name="rc39"/>
            <p:cNvSpPr/>
            <p:nvPr/>
          </p:nvSpPr>
          <p:spPr>
            <a:xfrm>
              <a:off x="3189588" y="3542000"/>
              <a:ext cx="238662" cy="766020"/>
            </a:xfrm>
            <a:prstGeom prst="rect">
              <a:avLst/>
            </a:prstGeom>
            <a:solidFill>
              <a:srgbClr val="80BD41">
                <a:alpha val="100000"/>
              </a:srgbClr>
            </a:solidFill>
          </p:spPr>
          <p:txBody>
            <a:bodyPr/>
            <a:lstStyle/>
            <a:p/>
          </p:txBody>
        </p:sp>
        <p:sp>
          <p:nvSpPr>
            <p:cNvPr id="40" name="rc40"/>
            <p:cNvSpPr/>
            <p:nvPr/>
          </p:nvSpPr>
          <p:spPr>
            <a:xfrm>
              <a:off x="3189588" y="3475394"/>
              <a:ext cx="238662" cy="66606"/>
            </a:xfrm>
            <a:prstGeom prst="rect">
              <a:avLst/>
            </a:prstGeom>
            <a:solidFill>
              <a:srgbClr val="1CABE2">
                <a:alpha val="100000"/>
              </a:srgbClr>
            </a:solidFill>
          </p:spPr>
          <p:txBody>
            <a:bodyPr/>
            <a:lstStyle/>
            <a:p/>
          </p:txBody>
        </p:sp>
        <p:sp>
          <p:nvSpPr>
            <p:cNvPr id="41" name="rc41"/>
            <p:cNvSpPr/>
            <p:nvPr/>
          </p:nvSpPr>
          <p:spPr>
            <a:xfrm>
              <a:off x="3454768" y="3591179"/>
              <a:ext cx="238662" cy="716842"/>
            </a:xfrm>
            <a:prstGeom prst="rect">
              <a:avLst/>
            </a:prstGeom>
            <a:solidFill>
              <a:srgbClr val="80BD41">
                <a:alpha val="100000"/>
              </a:srgbClr>
            </a:solidFill>
          </p:spPr>
          <p:txBody>
            <a:bodyPr/>
            <a:lstStyle/>
            <a:p/>
          </p:txBody>
        </p:sp>
        <p:sp>
          <p:nvSpPr>
            <p:cNvPr id="42" name="rc42"/>
            <p:cNvSpPr/>
            <p:nvPr/>
          </p:nvSpPr>
          <p:spPr>
            <a:xfrm>
              <a:off x="3454768" y="3454634"/>
              <a:ext cx="238662" cy="136544"/>
            </a:xfrm>
            <a:prstGeom prst="rect">
              <a:avLst/>
            </a:prstGeom>
            <a:solidFill>
              <a:srgbClr val="1CABE2">
                <a:alpha val="100000"/>
              </a:srgbClr>
            </a:solidFill>
          </p:spPr>
          <p:txBody>
            <a:bodyPr/>
            <a:lstStyle/>
            <a:p/>
          </p:txBody>
        </p:sp>
        <p:sp>
          <p:nvSpPr>
            <p:cNvPr id="43" name="rc43"/>
            <p:cNvSpPr/>
            <p:nvPr/>
          </p:nvSpPr>
          <p:spPr>
            <a:xfrm>
              <a:off x="3719949" y="3606964"/>
              <a:ext cx="238662" cy="701057"/>
            </a:xfrm>
            <a:prstGeom prst="rect">
              <a:avLst/>
            </a:prstGeom>
            <a:solidFill>
              <a:srgbClr val="80BD41">
                <a:alpha val="100000"/>
              </a:srgbClr>
            </a:solidFill>
          </p:spPr>
          <p:txBody>
            <a:bodyPr/>
            <a:lstStyle/>
            <a:p/>
          </p:txBody>
        </p:sp>
        <p:sp>
          <p:nvSpPr>
            <p:cNvPr id="44" name="rc44"/>
            <p:cNvSpPr/>
            <p:nvPr/>
          </p:nvSpPr>
          <p:spPr>
            <a:xfrm>
              <a:off x="3719949" y="3431699"/>
              <a:ext cx="238662" cy="175264"/>
            </a:xfrm>
            <a:prstGeom prst="rect">
              <a:avLst/>
            </a:prstGeom>
            <a:solidFill>
              <a:srgbClr val="1CABE2">
                <a:alpha val="100000"/>
              </a:srgbClr>
            </a:solidFill>
          </p:spPr>
          <p:txBody>
            <a:bodyPr/>
            <a:lstStyle/>
            <a:p/>
          </p:txBody>
        </p:sp>
        <p:sp>
          <p:nvSpPr>
            <p:cNvPr id="45" name="rc45"/>
            <p:cNvSpPr/>
            <p:nvPr/>
          </p:nvSpPr>
          <p:spPr>
            <a:xfrm>
              <a:off x="3985130" y="3615972"/>
              <a:ext cx="238662" cy="692048"/>
            </a:xfrm>
            <a:prstGeom prst="rect">
              <a:avLst/>
            </a:prstGeom>
            <a:solidFill>
              <a:srgbClr val="80BD41">
                <a:alpha val="100000"/>
              </a:srgbClr>
            </a:solidFill>
          </p:spPr>
          <p:txBody>
            <a:bodyPr/>
            <a:lstStyle/>
            <a:p/>
          </p:txBody>
        </p:sp>
        <p:sp>
          <p:nvSpPr>
            <p:cNvPr id="46" name="rc46"/>
            <p:cNvSpPr/>
            <p:nvPr/>
          </p:nvSpPr>
          <p:spPr>
            <a:xfrm>
              <a:off x="3985130" y="3420776"/>
              <a:ext cx="238662" cy="195196"/>
            </a:xfrm>
            <a:prstGeom prst="rect">
              <a:avLst/>
            </a:prstGeom>
            <a:solidFill>
              <a:srgbClr val="1CABE2">
                <a:alpha val="100000"/>
              </a:srgbClr>
            </a:solidFill>
          </p:spPr>
          <p:txBody>
            <a:bodyPr/>
            <a:lstStyle/>
            <a:p/>
          </p:txBody>
        </p:sp>
        <p:sp>
          <p:nvSpPr>
            <p:cNvPr id="47" name="rc47"/>
            <p:cNvSpPr/>
            <p:nvPr/>
          </p:nvSpPr>
          <p:spPr>
            <a:xfrm>
              <a:off x="4250311" y="3597094"/>
              <a:ext cx="238662" cy="710927"/>
            </a:xfrm>
            <a:prstGeom prst="rect">
              <a:avLst/>
            </a:prstGeom>
            <a:solidFill>
              <a:srgbClr val="80BD41">
                <a:alpha val="100000"/>
              </a:srgbClr>
            </a:solidFill>
          </p:spPr>
          <p:txBody>
            <a:bodyPr/>
            <a:lstStyle/>
            <a:p/>
          </p:txBody>
        </p:sp>
        <p:sp>
          <p:nvSpPr>
            <p:cNvPr id="48" name="rc48"/>
            <p:cNvSpPr/>
            <p:nvPr/>
          </p:nvSpPr>
          <p:spPr>
            <a:xfrm>
              <a:off x="4250311" y="3419359"/>
              <a:ext cx="238662" cy="177734"/>
            </a:xfrm>
            <a:prstGeom prst="rect">
              <a:avLst/>
            </a:prstGeom>
            <a:solidFill>
              <a:srgbClr val="1CABE2">
                <a:alpha val="100000"/>
              </a:srgbClr>
            </a:solidFill>
          </p:spPr>
          <p:txBody>
            <a:bodyPr/>
            <a:lstStyle/>
            <a:p/>
          </p:txBody>
        </p:sp>
        <p:sp>
          <p:nvSpPr>
            <p:cNvPr id="49" name="rc49"/>
            <p:cNvSpPr/>
            <p:nvPr/>
          </p:nvSpPr>
          <p:spPr>
            <a:xfrm>
              <a:off x="4515492" y="3599848"/>
              <a:ext cx="238662" cy="708173"/>
            </a:xfrm>
            <a:prstGeom prst="rect">
              <a:avLst/>
            </a:prstGeom>
            <a:solidFill>
              <a:srgbClr val="80BD41">
                <a:alpha val="100000"/>
              </a:srgbClr>
            </a:solidFill>
          </p:spPr>
          <p:txBody>
            <a:bodyPr/>
            <a:lstStyle/>
            <a:p/>
          </p:txBody>
        </p:sp>
        <p:sp>
          <p:nvSpPr>
            <p:cNvPr id="50" name="rc50"/>
            <p:cNvSpPr/>
            <p:nvPr/>
          </p:nvSpPr>
          <p:spPr>
            <a:xfrm>
              <a:off x="4515492" y="3411597"/>
              <a:ext cx="238662" cy="188250"/>
            </a:xfrm>
            <a:prstGeom prst="rect">
              <a:avLst/>
            </a:prstGeom>
            <a:solidFill>
              <a:srgbClr val="1CABE2">
                <a:alpha val="100000"/>
              </a:srgbClr>
            </a:solidFill>
          </p:spPr>
          <p:txBody>
            <a:bodyPr/>
            <a:lstStyle/>
            <a:p/>
          </p:txBody>
        </p:sp>
        <p:sp>
          <p:nvSpPr>
            <p:cNvPr id="51" name="rc51"/>
            <p:cNvSpPr/>
            <p:nvPr/>
          </p:nvSpPr>
          <p:spPr>
            <a:xfrm>
              <a:off x="4780672" y="3615462"/>
              <a:ext cx="238662" cy="692558"/>
            </a:xfrm>
            <a:prstGeom prst="rect">
              <a:avLst/>
            </a:prstGeom>
            <a:solidFill>
              <a:srgbClr val="80BD41">
                <a:alpha val="100000"/>
              </a:srgbClr>
            </a:solidFill>
          </p:spPr>
          <p:txBody>
            <a:bodyPr/>
            <a:lstStyle/>
            <a:p/>
          </p:txBody>
        </p:sp>
        <p:sp>
          <p:nvSpPr>
            <p:cNvPr id="52" name="rc52"/>
            <p:cNvSpPr/>
            <p:nvPr/>
          </p:nvSpPr>
          <p:spPr>
            <a:xfrm>
              <a:off x="4780672" y="3396764"/>
              <a:ext cx="238662" cy="218698"/>
            </a:xfrm>
            <a:prstGeom prst="rect">
              <a:avLst/>
            </a:prstGeom>
            <a:solidFill>
              <a:srgbClr val="1CABE2">
                <a:alpha val="100000"/>
              </a:srgbClr>
            </a:solidFill>
          </p:spPr>
          <p:txBody>
            <a:bodyPr/>
            <a:lstStyle/>
            <a:p/>
          </p:txBody>
        </p:sp>
        <p:sp>
          <p:nvSpPr>
            <p:cNvPr id="53" name="rc53"/>
            <p:cNvSpPr/>
            <p:nvPr/>
          </p:nvSpPr>
          <p:spPr>
            <a:xfrm>
              <a:off x="5045853" y="3597309"/>
              <a:ext cx="238662" cy="710711"/>
            </a:xfrm>
            <a:prstGeom prst="rect">
              <a:avLst/>
            </a:prstGeom>
            <a:solidFill>
              <a:srgbClr val="80BD41">
                <a:alpha val="100000"/>
              </a:srgbClr>
            </a:solidFill>
          </p:spPr>
          <p:txBody>
            <a:bodyPr/>
            <a:lstStyle/>
            <a:p/>
          </p:txBody>
        </p:sp>
        <p:sp>
          <p:nvSpPr>
            <p:cNvPr id="54" name="rc54"/>
            <p:cNvSpPr/>
            <p:nvPr/>
          </p:nvSpPr>
          <p:spPr>
            <a:xfrm>
              <a:off x="5045853" y="3385025"/>
              <a:ext cx="238662" cy="212284"/>
            </a:xfrm>
            <a:prstGeom prst="rect">
              <a:avLst/>
            </a:prstGeom>
            <a:solidFill>
              <a:srgbClr val="1CABE2">
                <a:alpha val="100000"/>
              </a:srgbClr>
            </a:solidFill>
          </p:spPr>
          <p:txBody>
            <a:bodyPr/>
            <a:lstStyle/>
            <a:p/>
          </p:txBody>
        </p:sp>
        <p:sp>
          <p:nvSpPr>
            <p:cNvPr id="55" name="rc55"/>
            <p:cNvSpPr/>
            <p:nvPr/>
          </p:nvSpPr>
          <p:spPr>
            <a:xfrm>
              <a:off x="5311034" y="3643123"/>
              <a:ext cx="238662" cy="664898"/>
            </a:xfrm>
            <a:prstGeom prst="rect">
              <a:avLst/>
            </a:prstGeom>
            <a:solidFill>
              <a:srgbClr val="80BD41">
                <a:alpha val="100000"/>
              </a:srgbClr>
            </a:solidFill>
          </p:spPr>
          <p:txBody>
            <a:bodyPr/>
            <a:lstStyle/>
            <a:p/>
          </p:txBody>
        </p:sp>
        <p:sp>
          <p:nvSpPr>
            <p:cNvPr id="56" name="rc56"/>
            <p:cNvSpPr/>
            <p:nvPr/>
          </p:nvSpPr>
          <p:spPr>
            <a:xfrm>
              <a:off x="5311034" y="3371540"/>
              <a:ext cx="238662" cy="271582"/>
            </a:xfrm>
            <a:prstGeom prst="rect">
              <a:avLst/>
            </a:prstGeom>
            <a:solidFill>
              <a:srgbClr val="1CABE2">
                <a:alpha val="100000"/>
              </a:srgbClr>
            </a:solidFill>
          </p:spPr>
          <p:txBody>
            <a:bodyPr/>
            <a:lstStyle/>
            <a:p/>
          </p:txBody>
        </p:sp>
        <p:sp>
          <p:nvSpPr>
            <p:cNvPr id="57" name="rc57"/>
            <p:cNvSpPr/>
            <p:nvPr/>
          </p:nvSpPr>
          <p:spPr>
            <a:xfrm>
              <a:off x="5576215" y="3599927"/>
              <a:ext cx="238662" cy="708094"/>
            </a:xfrm>
            <a:prstGeom prst="rect">
              <a:avLst/>
            </a:prstGeom>
            <a:solidFill>
              <a:srgbClr val="80BD41">
                <a:alpha val="100000"/>
              </a:srgbClr>
            </a:solidFill>
          </p:spPr>
          <p:txBody>
            <a:bodyPr/>
            <a:lstStyle/>
            <a:p/>
          </p:txBody>
        </p:sp>
        <p:sp>
          <p:nvSpPr>
            <p:cNvPr id="58" name="rc58"/>
            <p:cNvSpPr/>
            <p:nvPr/>
          </p:nvSpPr>
          <p:spPr>
            <a:xfrm>
              <a:off x="5576215" y="3351132"/>
              <a:ext cx="238662" cy="248794"/>
            </a:xfrm>
            <a:prstGeom prst="rect">
              <a:avLst/>
            </a:prstGeom>
            <a:solidFill>
              <a:srgbClr val="1CABE2">
                <a:alpha val="100000"/>
              </a:srgbClr>
            </a:solidFill>
          </p:spPr>
          <p:txBody>
            <a:bodyPr/>
            <a:lstStyle/>
            <a:p/>
          </p:txBody>
        </p:sp>
        <p:sp>
          <p:nvSpPr>
            <p:cNvPr id="59" name="rc59"/>
            <p:cNvSpPr/>
            <p:nvPr/>
          </p:nvSpPr>
          <p:spPr>
            <a:xfrm>
              <a:off x="5841395" y="3611134"/>
              <a:ext cx="238662" cy="696887"/>
            </a:xfrm>
            <a:prstGeom prst="rect">
              <a:avLst/>
            </a:prstGeom>
            <a:solidFill>
              <a:srgbClr val="80BD41">
                <a:alpha val="100000"/>
              </a:srgbClr>
            </a:solidFill>
          </p:spPr>
          <p:txBody>
            <a:bodyPr/>
            <a:lstStyle/>
            <a:p/>
          </p:txBody>
        </p:sp>
        <p:sp>
          <p:nvSpPr>
            <p:cNvPr id="60" name="rc60"/>
            <p:cNvSpPr/>
            <p:nvPr/>
          </p:nvSpPr>
          <p:spPr>
            <a:xfrm>
              <a:off x="5841395" y="3326486"/>
              <a:ext cx="238662" cy="284647"/>
            </a:xfrm>
            <a:prstGeom prst="rect">
              <a:avLst/>
            </a:prstGeom>
            <a:solidFill>
              <a:srgbClr val="1CABE2">
                <a:alpha val="100000"/>
              </a:srgbClr>
            </a:solidFill>
          </p:spPr>
          <p:txBody>
            <a:bodyPr/>
            <a:lstStyle/>
            <a:p/>
          </p:txBody>
        </p:sp>
        <p:sp>
          <p:nvSpPr>
            <p:cNvPr id="61" name="rc61"/>
            <p:cNvSpPr/>
            <p:nvPr/>
          </p:nvSpPr>
          <p:spPr>
            <a:xfrm>
              <a:off x="6106576" y="3530952"/>
              <a:ext cx="238662" cy="777069"/>
            </a:xfrm>
            <a:prstGeom prst="rect">
              <a:avLst/>
            </a:prstGeom>
            <a:solidFill>
              <a:srgbClr val="80BD41">
                <a:alpha val="100000"/>
              </a:srgbClr>
            </a:solidFill>
          </p:spPr>
          <p:txBody>
            <a:bodyPr/>
            <a:lstStyle/>
            <a:p/>
          </p:txBody>
        </p:sp>
        <p:sp>
          <p:nvSpPr>
            <p:cNvPr id="62" name="rc62"/>
            <p:cNvSpPr/>
            <p:nvPr/>
          </p:nvSpPr>
          <p:spPr>
            <a:xfrm>
              <a:off x="6106576" y="3298838"/>
              <a:ext cx="238662" cy="232114"/>
            </a:xfrm>
            <a:prstGeom prst="rect">
              <a:avLst/>
            </a:prstGeom>
            <a:solidFill>
              <a:srgbClr val="1CABE2">
                <a:alpha val="100000"/>
              </a:srgbClr>
            </a:solidFill>
          </p:spPr>
          <p:txBody>
            <a:bodyPr/>
            <a:lstStyle/>
            <a:p/>
          </p:txBody>
        </p:sp>
        <p:sp>
          <p:nvSpPr>
            <p:cNvPr id="63" name="rc63"/>
            <p:cNvSpPr/>
            <p:nvPr/>
          </p:nvSpPr>
          <p:spPr>
            <a:xfrm>
              <a:off x="6371757" y="3511813"/>
              <a:ext cx="238662" cy="796208"/>
            </a:xfrm>
            <a:prstGeom prst="rect">
              <a:avLst/>
            </a:prstGeom>
            <a:solidFill>
              <a:srgbClr val="80BD41">
                <a:alpha val="100000"/>
              </a:srgbClr>
            </a:solidFill>
          </p:spPr>
          <p:txBody>
            <a:bodyPr/>
            <a:lstStyle/>
            <a:p/>
          </p:txBody>
        </p:sp>
        <p:sp>
          <p:nvSpPr>
            <p:cNvPr id="64" name="rc64"/>
            <p:cNvSpPr/>
            <p:nvPr/>
          </p:nvSpPr>
          <p:spPr>
            <a:xfrm>
              <a:off x="6371757" y="3273988"/>
              <a:ext cx="238662" cy="237825"/>
            </a:xfrm>
            <a:prstGeom prst="rect">
              <a:avLst/>
            </a:prstGeom>
            <a:solidFill>
              <a:srgbClr val="1CABE2">
                <a:alpha val="100000"/>
              </a:srgbClr>
            </a:solidFill>
          </p:spPr>
          <p:txBody>
            <a:bodyPr/>
            <a:lstStyle/>
            <a:p/>
          </p:txBody>
        </p:sp>
        <p:sp>
          <p:nvSpPr>
            <p:cNvPr id="65" name="rc65"/>
            <p:cNvSpPr/>
            <p:nvPr/>
          </p:nvSpPr>
          <p:spPr>
            <a:xfrm>
              <a:off x="6636938" y="3498000"/>
              <a:ext cx="238662" cy="810021"/>
            </a:xfrm>
            <a:prstGeom prst="rect">
              <a:avLst/>
            </a:prstGeom>
            <a:solidFill>
              <a:srgbClr val="80BD41">
                <a:alpha val="100000"/>
              </a:srgbClr>
            </a:solidFill>
          </p:spPr>
          <p:txBody>
            <a:bodyPr/>
            <a:lstStyle/>
            <a:p/>
          </p:txBody>
        </p:sp>
        <p:sp>
          <p:nvSpPr>
            <p:cNvPr id="66" name="rc66"/>
            <p:cNvSpPr/>
            <p:nvPr/>
          </p:nvSpPr>
          <p:spPr>
            <a:xfrm>
              <a:off x="6636938" y="3256050"/>
              <a:ext cx="238662" cy="241950"/>
            </a:xfrm>
            <a:prstGeom prst="rect">
              <a:avLst/>
            </a:prstGeom>
            <a:solidFill>
              <a:srgbClr val="1CABE2">
                <a:alpha val="100000"/>
              </a:srgbClr>
            </a:solidFill>
          </p:spPr>
          <p:txBody>
            <a:bodyPr/>
            <a:lstStyle/>
            <a:p/>
          </p:txBody>
        </p:sp>
        <p:sp>
          <p:nvSpPr>
            <p:cNvPr id="67" name="rc67"/>
            <p:cNvSpPr/>
            <p:nvPr/>
          </p:nvSpPr>
          <p:spPr>
            <a:xfrm>
              <a:off x="6902119" y="3625865"/>
              <a:ext cx="238662" cy="682156"/>
            </a:xfrm>
            <a:prstGeom prst="rect">
              <a:avLst/>
            </a:prstGeom>
            <a:solidFill>
              <a:srgbClr val="80BD41">
                <a:alpha val="100000"/>
              </a:srgbClr>
            </a:solidFill>
          </p:spPr>
          <p:txBody>
            <a:bodyPr/>
            <a:lstStyle/>
            <a:p/>
          </p:txBody>
        </p:sp>
        <p:sp>
          <p:nvSpPr>
            <p:cNvPr id="68" name="rc68"/>
            <p:cNvSpPr/>
            <p:nvPr/>
          </p:nvSpPr>
          <p:spPr>
            <a:xfrm>
              <a:off x="6902119" y="3242146"/>
              <a:ext cx="238662" cy="383718"/>
            </a:xfrm>
            <a:prstGeom prst="rect">
              <a:avLst/>
            </a:prstGeom>
            <a:solidFill>
              <a:srgbClr val="1CABE2">
                <a:alpha val="100000"/>
              </a:srgbClr>
            </a:solidFill>
          </p:spPr>
          <p:txBody>
            <a:bodyPr/>
            <a:lstStyle/>
            <a:p/>
          </p:txBody>
        </p:sp>
        <p:sp>
          <p:nvSpPr>
            <p:cNvPr id="69" name="rc69"/>
            <p:cNvSpPr/>
            <p:nvPr/>
          </p:nvSpPr>
          <p:spPr>
            <a:xfrm>
              <a:off x="7167299" y="3595893"/>
              <a:ext cx="238662" cy="712128"/>
            </a:xfrm>
            <a:prstGeom prst="rect">
              <a:avLst/>
            </a:prstGeom>
            <a:solidFill>
              <a:srgbClr val="80BD41">
                <a:alpha val="100000"/>
              </a:srgbClr>
            </a:solidFill>
          </p:spPr>
          <p:txBody>
            <a:bodyPr/>
            <a:lstStyle/>
            <a:p/>
          </p:txBody>
        </p:sp>
        <p:sp>
          <p:nvSpPr>
            <p:cNvPr id="70" name="rc70"/>
            <p:cNvSpPr/>
            <p:nvPr/>
          </p:nvSpPr>
          <p:spPr>
            <a:xfrm>
              <a:off x="7167299" y="3229047"/>
              <a:ext cx="238662" cy="366846"/>
            </a:xfrm>
            <a:prstGeom prst="rect">
              <a:avLst/>
            </a:prstGeom>
            <a:solidFill>
              <a:srgbClr val="1CABE2">
                <a:alpha val="100000"/>
              </a:srgbClr>
            </a:solidFill>
          </p:spPr>
          <p:txBody>
            <a:bodyPr/>
            <a:lstStyle/>
            <a:p/>
          </p:txBody>
        </p:sp>
        <p:sp>
          <p:nvSpPr>
            <p:cNvPr id="71" name="rc71"/>
            <p:cNvSpPr/>
            <p:nvPr/>
          </p:nvSpPr>
          <p:spPr>
            <a:xfrm>
              <a:off x="7432480" y="3499745"/>
              <a:ext cx="238662" cy="808276"/>
            </a:xfrm>
            <a:prstGeom prst="rect">
              <a:avLst/>
            </a:prstGeom>
            <a:solidFill>
              <a:srgbClr val="80BD41">
                <a:alpha val="100000"/>
              </a:srgbClr>
            </a:solidFill>
          </p:spPr>
          <p:txBody>
            <a:bodyPr/>
            <a:lstStyle/>
            <a:p/>
          </p:txBody>
        </p:sp>
        <p:sp>
          <p:nvSpPr>
            <p:cNvPr id="72" name="rc72"/>
            <p:cNvSpPr/>
            <p:nvPr/>
          </p:nvSpPr>
          <p:spPr>
            <a:xfrm>
              <a:off x="7432480" y="3215755"/>
              <a:ext cx="238662" cy="283990"/>
            </a:xfrm>
            <a:prstGeom prst="rect">
              <a:avLst/>
            </a:prstGeom>
            <a:solidFill>
              <a:srgbClr val="1CABE2">
                <a:alpha val="100000"/>
              </a:srgbClr>
            </a:solidFill>
          </p:spPr>
          <p:txBody>
            <a:bodyPr/>
            <a:lstStyle/>
            <a:p/>
          </p:txBody>
        </p:sp>
        <p:sp>
          <p:nvSpPr>
            <p:cNvPr id="73" name="rc73"/>
            <p:cNvSpPr/>
            <p:nvPr/>
          </p:nvSpPr>
          <p:spPr>
            <a:xfrm>
              <a:off x="7697661" y="3533400"/>
              <a:ext cx="238662" cy="774621"/>
            </a:xfrm>
            <a:prstGeom prst="rect">
              <a:avLst/>
            </a:prstGeom>
            <a:solidFill>
              <a:srgbClr val="80BD41">
                <a:alpha val="100000"/>
              </a:srgbClr>
            </a:solidFill>
          </p:spPr>
          <p:txBody>
            <a:bodyPr/>
            <a:lstStyle/>
            <a:p/>
          </p:txBody>
        </p:sp>
        <p:sp>
          <p:nvSpPr>
            <p:cNvPr id="74" name="rc74"/>
            <p:cNvSpPr/>
            <p:nvPr/>
          </p:nvSpPr>
          <p:spPr>
            <a:xfrm>
              <a:off x="7697661" y="3201421"/>
              <a:ext cx="238662" cy="331979"/>
            </a:xfrm>
            <a:prstGeom prst="rect">
              <a:avLst/>
            </a:prstGeom>
            <a:solidFill>
              <a:srgbClr val="1CABE2">
                <a:alpha val="100000"/>
              </a:srgbClr>
            </a:solidFill>
          </p:spPr>
          <p:txBody>
            <a:bodyPr/>
            <a:lstStyle/>
            <a:p/>
          </p:txBody>
        </p:sp>
        <p:sp>
          <p:nvSpPr>
            <p:cNvPr id="75" name="rc75"/>
            <p:cNvSpPr/>
            <p:nvPr/>
          </p:nvSpPr>
          <p:spPr>
            <a:xfrm>
              <a:off x="7962842" y="3480935"/>
              <a:ext cx="238662" cy="827086"/>
            </a:xfrm>
            <a:prstGeom prst="rect">
              <a:avLst/>
            </a:prstGeom>
            <a:solidFill>
              <a:srgbClr val="80BD41">
                <a:alpha val="100000"/>
              </a:srgbClr>
            </a:solidFill>
          </p:spPr>
          <p:txBody>
            <a:bodyPr/>
            <a:lstStyle/>
            <a:p/>
          </p:txBody>
        </p:sp>
        <p:sp>
          <p:nvSpPr>
            <p:cNvPr id="76" name="rc76"/>
            <p:cNvSpPr/>
            <p:nvPr/>
          </p:nvSpPr>
          <p:spPr>
            <a:xfrm>
              <a:off x="7962842" y="3190338"/>
              <a:ext cx="238662" cy="290596"/>
            </a:xfrm>
            <a:prstGeom prst="rect">
              <a:avLst/>
            </a:prstGeom>
            <a:solidFill>
              <a:srgbClr val="1CABE2">
                <a:alpha val="100000"/>
              </a:srgbClr>
            </a:solidFill>
          </p:spPr>
          <p:txBody>
            <a:bodyPr/>
            <a:lstStyle/>
            <a:p/>
          </p:txBody>
        </p:sp>
        <p:sp>
          <p:nvSpPr>
            <p:cNvPr id="77" name="pl77"/>
            <p:cNvSpPr/>
            <p:nvPr/>
          </p:nvSpPr>
          <p:spPr>
            <a:xfrm>
              <a:off x="1452654" y="2229144"/>
              <a:ext cx="6629519" cy="648252"/>
            </a:xfrm>
            <a:custGeom>
              <a:avLst/>
              <a:pathLst>
                <a:path w="6629519" h="648252">
                  <a:moveTo>
                    <a:pt x="0" y="424716"/>
                  </a:moveTo>
                  <a:lnTo>
                    <a:pt x="265180" y="402363"/>
                  </a:lnTo>
                  <a:lnTo>
                    <a:pt x="530361" y="380009"/>
                  </a:lnTo>
                  <a:lnTo>
                    <a:pt x="795542" y="312949"/>
                  </a:lnTo>
                  <a:lnTo>
                    <a:pt x="1060723" y="245888"/>
                  </a:lnTo>
                  <a:lnTo>
                    <a:pt x="1325903" y="111767"/>
                  </a:lnTo>
                  <a:lnTo>
                    <a:pt x="1591084" y="0"/>
                  </a:lnTo>
                  <a:lnTo>
                    <a:pt x="1856265" y="22353"/>
                  </a:lnTo>
                  <a:lnTo>
                    <a:pt x="2121446" y="201181"/>
                  </a:lnTo>
                  <a:lnTo>
                    <a:pt x="2386626" y="290595"/>
                  </a:lnTo>
                  <a:lnTo>
                    <a:pt x="2651807" y="335302"/>
                  </a:lnTo>
                  <a:lnTo>
                    <a:pt x="2916988" y="290595"/>
                  </a:lnTo>
                  <a:lnTo>
                    <a:pt x="3182169" y="312949"/>
                  </a:lnTo>
                  <a:lnTo>
                    <a:pt x="3447350" y="380009"/>
                  </a:lnTo>
                  <a:lnTo>
                    <a:pt x="3712530" y="357656"/>
                  </a:lnTo>
                  <a:lnTo>
                    <a:pt x="3977711" y="491777"/>
                  </a:lnTo>
                  <a:lnTo>
                    <a:pt x="4242892" y="424716"/>
                  </a:lnTo>
                  <a:lnTo>
                    <a:pt x="4508073" y="491777"/>
                  </a:lnTo>
                  <a:lnTo>
                    <a:pt x="4773253" y="357656"/>
                  </a:lnTo>
                  <a:lnTo>
                    <a:pt x="5038434" y="357656"/>
                  </a:lnTo>
                  <a:lnTo>
                    <a:pt x="5303615" y="357656"/>
                  </a:lnTo>
                  <a:lnTo>
                    <a:pt x="5568796" y="648252"/>
                  </a:lnTo>
                  <a:lnTo>
                    <a:pt x="5833977" y="603545"/>
                  </a:lnTo>
                  <a:lnTo>
                    <a:pt x="6099157" y="424716"/>
                  </a:lnTo>
                  <a:lnTo>
                    <a:pt x="6364338" y="514130"/>
                  </a:lnTo>
                  <a:lnTo>
                    <a:pt x="6629519" y="424716"/>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537007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6430799"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695979"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6" name="tx86"/>
            <p:cNvSpPr/>
            <p:nvPr/>
          </p:nvSpPr>
          <p:spPr>
            <a:xfrm>
              <a:off x="7491522"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8" name="tx88"/>
            <p:cNvSpPr/>
            <p:nvPr/>
          </p:nvSpPr>
          <p:spPr>
            <a:xfrm>
              <a:off x="8021883"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9" name="tx89"/>
            <p:cNvSpPr/>
            <p:nvPr/>
          </p:nvSpPr>
          <p:spPr>
            <a:xfrm>
              <a:off x="1335100" y="3426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657.9</a:t>
              </a:r>
            </a:p>
          </p:txBody>
        </p:sp>
        <p:sp>
          <p:nvSpPr>
            <p:cNvPr id="90" name="tx90"/>
            <p:cNvSpPr/>
            <p:nvPr/>
          </p:nvSpPr>
          <p:spPr>
            <a:xfrm>
              <a:off x="2661004" y="33744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703.9</a:t>
              </a:r>
            </a:p>
          </p:txBody>
        </p:sp>
        <p:sp>
          <p:nvSpPr>
            <p:cNvPr id="91" name="tx91"/>
            <p:cNvSpPr/>
            <p:nvPr/>
          </p:nvSpPr>
          <p:spPr>
            <a:xfrm>
              <a:off x="4026085" y="328481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783</a:t>
              </a:r>
            </a:p>
          </p:txBody>
        </p:sp>
        <p:sp>
          <p:nvSpPr>
            <p:cNvPr id="92" name="tx92"/>
            <p:cNvSpPr/>
            <p:nvPr/>
          </p:nvSpPr>
          <p:spPr>
            <a:xfrm>
              <a:off x="5312812" y="3235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826.4</a:t>
              </a:r>
            </a:p>
          </p:txBody>
        </p:sp>
        <p:sp>
          <p:nvSpPr>
            <p:cNvPr id="93" name="tx93"/>
            <p:cNvSpPr/>
            <p:nvPr/>
          </p:nvSpPr>
          <p:spPr>
            <a:xfrm>
              <a:off x="6373535" y="3138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912.5</a:t>
              </a:r>
            </a:p>
          </p:txBody>
        </p:sp>
        <p:sp>
          <p:nvSpPr>
            <p:cNvPr id="94" name="tx94"/>
            <p:cNvSpPr/>
            <p:nvPr/>
          </p:nvSpPr>
          <p:spPr>
            <a:xfrm>
              <a:off x="6638716" y="3120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928.4</a:t>
              </a:r>
            </a:p>
          </p:txBody>
        </p:sp>
        <p:sp>
          <p:nvSpPr>
            <p:cNvPr id="95" name="tx95"/>
            <p:cNvSpPr/>
            <p:nvPr/>
          </p:nvSpPr>
          <p:spPr>
            <a:xfrm>
              <a:off x="6903896" y="3106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940.6</a:t>
              </a:r>
            </a:p>
          </p:txBody>
        </p:sp>
        <p:sp>
          <p:nvSpPr>
            <p:cNvPr id="96" name="tx96"/>
            <p:cNvSpPr/>
            <p:nvPr/>
          </p:nvSpPr>
          <p:spPr>
            <a:xfrm>
              <a:off x="7169077" y="3093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952.2</a:t>
              </a:r>
            </a:p>
          </p:txBody>
        </p:sp>
        <p:sp>
          <p:nvSpPr>
            <p:cNvPr id="97" name="tx97"/>
            <p:cNvSpPr/>
            <p:nvPr/>
          </p:nvSpPr>
          <p:spPr>
            <a:xfrm>
              <a:off x="7434258" y="3079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963.9</a:t>
              </a:r>
            </a:p>
          </p:txBody>
        </p:sp>
        <p:sp>
          <p:nvSpPr>
            <p:cNvPr id="98" name="tx98"/>
            <p:cNvSpPr/>
            <p:nvPr/>
          </p:nvSpPr>
          <p:spPr>
            <a:xfrm>
              <a:off x="7699439" y="3065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976.6</a:t>
              </a:r>
            </a:p>
          </p:txBody>
        </p:sp>
        <p:sp>
          <p:nvSpPr>
            <p:cNvPr id="99" name="tx99"/>
            <p:cNvSpPr/>
            <p:nvPr/>
          </p:nvSpPr>
          <p:spPr>
            <a:xfrm>
              <a:off x="7964620" y="30543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986.3</a:t>
              </a:r>
            </a:p>
          </p:txBody>
        </p:sp>
        <p:sp>
          <p:nvSpPr>
            <p:cNvPr id="100" name="pl100"/>
            <p:cNvSpPr/>
            <p:nvPr/>
          </p:nvSpPr>
          <p:spPr>
            <a:xfrm>
              <a:off x="1452654"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997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486.8</a:t>
              </a:r>
            </a:p>
          </p:txBody>
        </p:sp>
        <p:sp>
          <p:nvSpPr>
            <p:cNvPr id="112" name="tx112"/>
            <p:cNvSpPr/>
            <p:nvPr/>
          </p:nvSpPr>
          <p:spPr>
            <a:xfrm>
              <a:off x="1335100" y="362554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171.1</a:t>
              </a:r>
            </a:p>
          </p:txBody>
        </p:sp>
        <p:sp>
          <p:nvSpPr>
            <p:cNvPr id="113" name="tx113"/>
            <p:cNvSpPr/>
            <p:nvPr/>
          </p:nvSpPr>
          <p:spPr>
            <a:xfrm>
              <a:off x="2661004" y="3922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619.4</a:t>
              </a:r>
            </a:p>
          </p:txBody>
        </p:sp>
        <p:sp>
          <p:nvSpPr>
            <p:cNvPr id="114" name="tx114"/>
            <p:cNvSpPr/>
            <p:nvPr/>
          </p:nvSpPr>
          <p:spPr>
            <a:xfrm>
              <a:off x="2687130" y="3523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a:t>
              </a:r>
            </a:p>
          </p:txBody>
        </p:sp>
        <p:sp>
          <p:nvSpPr>
            <p:cNvPr id="115" name="tx115"/>
            <p:cNvSpPr/>
            <p:nvPr/>
          </p:nvSpPr>
          <p:spPr>
            <a:xfrm>
              <a:off x="3986908" y="39269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610.7</a:t>
              </a:r>
            </a:p>
          </p:txBody>
        </p:sp>
        <p:sp>
          <p:nvSpPr>
            <p:cNvPr id="116" name="tx116"/>
            <p:cNvSpPr/>
            <p:nvPr/>
          </p:nvSpPr>
          <p:spPr>
            <a:xfrm>
              <a:off x="3986908" y="34832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172.3</a:t>
              </a:r>
            </a:p>
          </p:txBody>
        </p:sp>
        <p:sp>
          <p:nvSpPr>
            <p:cNvPr id="117" name="tx117"/>
            <p:cNvSpPr/>
            <p:nvPr/>
          </p:nvSpPr>
          <p:spPr>
            <a:xfrm>
              <a:off x="5312812" y="39405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586.8</a:t>
              </a:r>
            </a:p>
          </p:txBody>
        </p:sp>
        <p:sp>
          <p:nvSpPr>
            <p:cNvPr id="118" name="tx118"/>
            <p:cNvSpPr/>
            <p:nvPr/>
          </p:nvSpPr>
          <p:spPr>
            <a:xfrm>
              <a:off x="5312812" y="34722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239.7</a:t>
              </a:r>
            </a:p>
          </p:txBody>
        </p:sp>
        <p:sp>
          <p:nvSpPr>
            <p:cNvPr id="119" name="tx119"/>
            <p:cNvSpPr/>
            <p:nvPr/>
          </p:nvSpPr>
          <p:spPr>
            <a:xfrm>
              <a:off x="6373535" y="38748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702.6</a:t>
              </a:r>
            </a:p>
          </p:txBody>
        </p:sp>
        <p:sp>
          <p:nvSpPr>
            <p:cNvPr id="120" name="tx120"/>
            <p:cNvSpPr/>
            <p:nvPr/>
          </p:nvSpPr>
          <p:spPr>
            <a:xfrm>
              <a:off x="6373535" y="33578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209.9</a:t>
              </a:r>
            </a:p>
          </p:txBody>
        </p:sp>
        <p:sp>
          <p:nvSpPr>
            <p:cNvPr id="121" name="tx121"/>
            <p:cNvSpPr/>
            <p:nvPr/>
          </p:nvSpPr>
          <p:spPr>
            <a:xfrm>
              <a:off x="6638716" y="3867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22" name="tx122"/>
            <p:cNvSpPr/>
            <p:nvPr/>
          </p:nvSpPr>
          <p:spPr>
            <a:xfrm>
              <a:off x="6638716" y="33419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213.5</a:t>
              </a:r>
            </a:p>
          </p:txBody>
        </p:sp>
        <p:sp>
          <p:nvSpPr>
            <p:cNvPr id="123" name="tx123"/>
            <p:cNvSpPr/>
            <p:nvPr/>
          </p:nvSpPr>
          <p:spPr>
            <a:xfrm>
              <a:off x="6943073" y="39318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a:t>
              </a:r>
            </a:p>
          </p:txBody>
        </p:sp>
        <p:sp>
          <p:nvSpPr>
            <p:cNvPr id="124" name="tx124"/>
            <p:cNvSpPr/>
            <p:nvPr/>
          </p:nvSpPr>
          <p:spPr>
            <a:xfrm>
              <a:off x="6903896" y="33989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338.6</a:t>
              </a:r>
            </a:p>
          </p:txBody>
        </p:sp>
        <p:sp>
          <p:nvSpPr>
            <p:cNvPr id="125" name="tx125"/>
            <p:cNvSpPr/>
            <p:nvPr/>
          </p:nvSpPr>
          <p:spPr>
            <a:xfrm>
              <a:off x="7169077" y="39169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628.5</a:t>
              </a:r>
            </a:p>
          </p:txBody>
        </p:sp>
        <p:sp>
          <p:nvSpPr>
            <p:cNvPr id="126" name="tx126"/>
            <p:cNvSpPr/>
            <p:nvPr/>
          </p:nvSpPr>
          <p:spPr>
            <a:xfrm>
              <a:off x="7169077" y="3377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323.7</a:t>
              </a:r>
            </a:p>
          </p:txBody>
        </p:sp>
        <p:sp>
          <p:nvSpPr>
            <p:cNvPr id="127" name="tx127"/>
            <p:cNvSpPr/>
            <p:nvPr/>
          </p:nvSpPr>
          <p:spPr>
            <a:xfrm>
              <a:off x="7434258" y="38687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713.3</a:t>
              </a:r>
            </a:p>
          </p:txBody>
        </p:sp>
        <p:sp>
          <p:nvSpPr>
            <p:cNvPr id="128" name="tx128"/>
            <p:cNvSpPr/>
            <p:nvPr/>
          </p:nvSpPr>
          <p:spPr>
            <a:xfrm>
              <a:off x="7434258" y="33227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250.6</a:t>
              </a:r>
            </a:p>
          </p:txBody>
        </p:sp>
        <p:sp>
          <p:nvSpPr>
            <p:cNvPr id="129" name="tx129"/>
            <p:cNvSpPr/>
            <p:nvPr/>
          </p:nvSpPr>
          <p:spPr>
            <a:xfrm>
              <a:off x="7699439" y="38856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683.6</a:t>
              </a:r>
            </a:p>
          </p:txBody>
        </p:sp>
        <p:sp>
          <p:nvSpPr>
            <p:cNvPr id="130" name="tx130"/>
            <p:cNvSpPr/>
            <p:nvPr/>
          </p:nvSpPr>
          <p:spPr>
            <a:xfrm>
              <a:off x="7738616" y="33323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31" name="tx131"/>
            <p:cNvSpPr/>
            <p:nvPr/>
          </p:nvSpPr>
          <p:spPr>
            <a:xfrm>
              <a:off x="7964620" y="38594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729.9</a:t>
              </a:r>
            </a:p>
          </p:txBody>
        </p:sp>
        <p:sp>
          <p:nvSpPr>
            <p:cNvPr id="132" name="tx132"/>
            <p:cNvSpPr/>
            <p:nvPr/>
          </p:nvSpPr>
          <p:spPr>
            <a:xfrm>
              <a:off x="7964620" y="33005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256.4</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893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10468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5381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715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76212" y="5180747"/>
              <a:ext cx="201456" cy="201456"/>
            </a:xfrm>
            <a:prstGeom prst="rect">
              <a:avLst/>
            </a:prstGeom>
            <a:solidFill>
              <a:srgbClr val="1CABE2">
                <a:alpha val="100000"/>
              </a:srgbClr>
            </a:solidFill>
          </p:spPr>
          <p:txBody>
            <a:bodyPr/>
            <a:lstStyle/>
            <a:p/>
          </p:txBody>
        </p:sp>
        <p:sp>
          <p:nvSpPr>
            <p:cNvPr id="159" name="rc159"/>
            <p:cNvSpPr/>
            <p:nvPr/>
          </p:nvSpPr>
          <p:spPr>
            <a:xfrm>
              <a:off x="6034370" y="5180747"/>
              <a:ext cx="201456" cy="201456"/>
            </a:xfrm>
            <a:prstGeom prst="rect">
              <a:avLst/>
            </a:prstGeom>
            <a:solidFill>
              <a:srgbClr val="80BD41">
                <a:alpha val="100000"/>
              </a:srgbClr>
            </a:solidFill>
          </p:spPr>
          <p:txBody>
            <a:bodyPr/>
            <a:lstStyle/>
            <a:p/>
          </p:txBody>
        </p:sp>
        <p:sp>
          <p:nvSpPr>
            <p:cNvPr id="160" name="tx160"/>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89913"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64" name="pl164"/>
            <p:cNvSpPr/>
            <p:nvPr/>
          </p:nvSpPr>
          <p:spPr>
            <a:xfrm>
              <a:off x="21622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202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781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360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912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491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0710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650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33322" y="5954972"/>
              <a:ext cx="4659774" cy="129091"/>
            </a:xfrm>
            <a:prstGeom prst="rect">
              <a:avLst/>
            </a:prstGeom>
            <a:solidFill>
              <a:srgbClr val="80BD41">
                <a:alpha val="100000"/>
              </a:srgbClr>
            </a:solidFill>
          </p:spPr>
          <p:txBody>
            <a:bodyPr/>
            <a:lstStyle/>
            <a:p/>
          </p:txBody>
        </p:sp>
        <p:sp>
          <p:nvSpPr>
            <p:cNvPr id="177" name="rc177"/>
            <p:cNvSpPr/>
            <p:nvPr/>
          </p:nvSpPr>
          <p:spPr>
            <a:xfrm>
              <a:off x="5993097" y="5954972"/>
              <a:ext cx="1391864" cy="129091"/>
            </a:xfrm>
            <a:prstGeom prst="rect">
              <a:avLst/>
            </a:prstGeom>
            <a:solidFill>
              <a:srgbClr val="1CABE2">
                <a:alpha val="100000"/>
              </a:srgbClr>
            </a:solidFill>
          </p:spPr>
          <p:txBody>
            <a:bodyPr/>
            <a:lstStyle/>
            <a:p/>
          </p:txBody>
        </p:sp>
        <p:sp>
          <p:nvSpPr>
            <p:cNvPr id="178" name="rc178"/>
            <p:cNvSpPr/>
            <p:nvPr/>
          </p:nvSpPr>
          <p:spPr>
            <a:xfrm>
              <a:off x="1333322" y="5793607"/>
              <a:ext cx="4533440" cy="129091"/>
            </a:xfrm>
            <a:prstGeom prst="rect">
              <a:avLst/>
            </a:prstGeom>
            <a:solidFill>
              <a:srgbClr val="80BD41">
                <a:alpha val="100000"/>
              </a:srgbClr>
            </a:solidFill>
          </p:spPr>
          <p:txBody>
            <a:bodyPr/>
            <a:lstStyle/>
            <a:p/>
          </p:txBody>
        </p:sp>
        <p:sp>
          <p:nvSpPr>
            <p:cNvPr id="179" name="rc179"/>
            <p:cNvSpPr/>
            <p:nvPr/>
          </p:nvSpPr>
          <p:spPr>
            <a:xfrm>
              <a:off x="5866763" y="5793607"/>
              <a:ext cx="1942893" cy="129091"/>
            </a:xfrm>
            <a:prstGeom prst="rect">
              <a:avLst/>
            </a:prstGeom>
            <a:solidFill>
              <a:srgbClr val="1CABE2">
                <a:alpha val="100000"/>
              </a:srgbClr>
            </a:solidFill>
          </p:spPr>
          <p:txBody>
            <a:bodyPr/>
            <a:lstStyle/>
            <a:p/>
          </p:txBody>
        </p:sp>
        <p:sp>
          <p:nvSpPr>
            <p:cNvPr id="180" name="rc180"/>
            <p:cNvSpPr/>
            <p:nvPr/>
          </p:nvSpPr>
          <p:spPr>
            <a:xfrm>
              <a:off x="1333322" y="5632243"/>
              <a:ext cx="4840488" cy="129091"/>
            </a:xfrm>
            <a:prstGeom prst="rect">
              <a:avLst/>
            </a:prstGeom>
            <a:solidFill>
              <a:srgbClr val="80BD41">
                <a:alpha val="100000"/>
              </a:srgbClr>
            </a:solidFill>
          </p:spPr>
          <p:txBody>
            <a:bodyPr/>
            <a:lstStyle/>
            <a:p/>
          </p:txBody>
        </p:sp>
        <p:sp>
          <p:nvSpPr>
            <p:cNvPr id="181" name="rc181"/>
            <p:cNvSpPr/>
            <p:nvPr/>
          </p:nvSpPr>
          <p:spPr>
            <a:xfrm>
              <a:off x="6173811" y="5632243"/>
              <a:ext cx="1700703" cy="129091"/>
            </a:xfrm>
            <a:prstGeom prst="rect">
              <a:avLst/>
            </a:prstGeom>
            <a:solidFill>
              <a:srgbClr val="1CABE2">
                <a:alpha val="100000"/>
              </a:srgbClr>
            </a:solidFill>
          </p:spPr>
          <p:txBody>
            <a:bodyPr/>
            <a:lstStyle/>
            <a:p/>
          </p:txBody>
        </p:sp>
        <p:sp>
          <p:nvSpPr>
            <p:cNvPr id="182" name="tx182"/>
            <p:cNvSpPr/>
            <p:nvPr/>
          </p:nvSpPr>
          <p:spPr>
            <a:xfrm>
              <a:off x="754286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912.5</a:t>
              </a:r>
            </a:p>
          </p:txBody>
        </p:sp>
        <p:sp>
          <p:nvSpPr>
            <p:cNvPr id="183" name="tx183"/>
            <p:cNvSpPr/>
            <p:nvPr/>
          </p:nvSpPr>
          <p:spPr>
            <a:xfrm>
              <a:off x="7988722"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976.6</a:t>
              </a:r>
            </a:p>
          </p:txBody>
        </p:sp>
        <p:sp>
          <p:nvSpPr>
            <p:cNvPr id="184" name="tx184"/>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986.3</a:t>
              </a:r>
            </a:p>
          </p:txBody>
        </p:sp>
        <p:sp>
          <p:nvSpPr>
            <p:cNvPr id="185" name="tx185"/>
            <p:cNvSpPr/>
            <p:nvPr/>
          </p:nvSpPr>
          <p:spPr>
            <a:xfrm>
              <a:off x="352757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702.6</a:t>
              </a:r>
            </a:p>
          </p:txBody>
        </p:sp>
        <p:sp>
          <p:nvSpPr>
            <p:cNvPr id="186" name="tx186"/>
            <p:cNvSpPr/>
            <p:nvPr/>
          </p:nvSpPr>
          <p:spPr>
            <a:xfrm>
              <a:off x="655339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209.9</a:t>
              </a:r>
            </a:p>
          </p:txBody>
        </p:sp>
        <p:sp>
          <p:nvSpPr>
            <p:cNvPr id="187" name="tx187"/>
            <p:cNvSpPr/>
            <p:nvPr/>
          </p:nvSpPr>
          <p:spPr>
            <a:xfrm>
              <a:off x="3464404"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683.6</a:t>
              </a:r>
            </a:p>
          </p:txBody>
        </p:sp>
        <p:sp>
          <p:nvSpPr>
            <p:cNvPr id="188" name="tx188"/>
            <p:cNvSpPr/>
            <p:nvPr/>
          </p:nvSpPr>
          <p:spPr>
            <a:xfrm>
              <a:off x="6747775" y="58176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89" name="tx189"/>
            <p:cNvSpPr/>
            <p:nvPr/>
          </p:nvSpPr>
          <p:spPr>
            <a:xfrm>
              <a:off x="3617928"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729.9</a:t>
              </a:r>
            </a:p>
          </p:txBody>
        </p:sp>
        <p:sp>
          <p:nvSpPr>
            <p:cNvPr id="190" name="tx190"/>
            <p:cNvSpPr/>
            <p:nvPr/>
          </p:nvSpPr>
          <p:spPr>
            <a:xfrm>
              <a:off x="688852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256.4</a:t>
              </a:r>
            </a:p>
          </p:txBody>
        </p:sp>
        <p:sp>
          <p:nvSpPr>
            <p:cNvPr id="191" name="tx191"/>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747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5326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7" name="tx197"/>
            <p:cNvSpPr/>
            <p:nvPr/>
          </p:nvSpPr>
          <p:spPr>
            <a:xfrm>
              <a:off x="619056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8" name="tx198"/>
            <p:cNvSpPr/>
            <p:nvPr/>
          </p:nvSpPr>
          <p:spPr>
            <a:xfrm>
              <a:off x="7790242"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9" name="tx199"/>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(74%) was lower than in 2019 (77%).
The number of children vaccinated with DTP1 increased 4% compared to in 2019.
The number of surviving infants increased approximately 8%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00630"/>
              <a:ext cx="3397293" cy="656140"/>
            </a:xfrm>
            <a:custGeom>
              <a:avLst/>
              <a:pathLst>
                <a:path w="3397293" h="656140">
                  <a:moveTo>
                    <a:pt x="0" y="612397"/>
                  </a:moveTo>
                  <a:lnTo>
                    <a:pt x="135891" y="546783"/>
                  </a:lnTo>
                  <a:lnTo>
                    <a:pt x="271783" y="503041"/>
                  </a:lnTo>
                  <a:lnTo>
                    <a:pt x="407675" y="415555"/>
                  </a:lnTo>
                  <a:lnTo>
                    <a:pt x="543566" y="153099"/>
                  </a:lnTo>
                  <a:lnTo>
                    <a:pt x="679458" y="0"/>
                  </a:lnTo>
                  <a:lnTo>
                    <a:pt x="815350" y="0"/>
                  </a:lnTo>
                  <a:lnTo>
                    <a:pt x="951242" y="21871"/>
                  </a:lnTo>
                  <a:lnTo>
                    <a:pt x="1087133" y="174970"/>
                  </a:lnTo>
                  <a:lnTo>
                    <a:pt x="1223025" y="174970"/>
                  </a:lnTo>
                  <a:lnTo>
                    <a:pt x="1358917" y="328070"/>
                  </a:lnTo>
                  <a:lnTo>
                    <a:pt x="1494809" y="262456"/>
                  </a:lnTo>
                  <a:lnTo>
                    <a:pt x="1630700" y="371812"/>
                  </a:lnTo>
                  <a:lnTo>
                    <a:pt x="1766592" y="328070"/>
                  </a:lnTo>
                  <a:lnTo>
                    <a:pt x="1902484" y="371812"/>
                  </a:lnTo>
                  <a:lnTo>
                    <a:pt x="2038375" y="503041"/>
                  </a:lnTo>
                  <a:lnTo>
                    <a:pt x="2174267" y="371812"/>
                  </a:lnTo>
                  <a:lnTo>
                    <a:pt x="2310159" y="437426"/>
                  </a:lnTo>
                  <a:lnTo>
                    <a:pt x="2446051" y="240584"/>
                  </a:lnTo>
                  <a:lnTo>
                    <a:pt x="2581942" y="349941"/>
                  </a:lnTo>
                  <a:lnTo>
                    <a:pt x="2717834" y="393684"/>
                  </a:lnTo>
                  <a:lnTo>
                    <a:pt x="2853726" y="656140"/>
                  </a:lnTo>
                  <a:lnTo>
                    <a:pt x="2989618" y="612397"/>
                  </a:lnTo>
                  <a:lnTo>
                    <a:pt x="3125509" y="437426"/>
                  </a:lnTo>
                  <a:lnTo>
                    <a:pt x="3261401" y="546783"/>
                  </a:lnTo>
                  <a:lnTo>
                    <a:pt x="3397293" y="4592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00630"/>
              <a:ext cx="3397293" cy="656140"/>
            </a:xfrm>
            <a:custGeom>
              <a:avLst/>
              <a:pathLst>
                <a:path w="3397293" h="656140">
                  <a:moveTo>
                    <a:pt x="0" y="612397"/>
                  </a:moveTo>
                  <a:lnTo>
                    <a:pt x="135891" y="546783"/>
                  </a:lnTo>
                  <a:lnTo>
                    <a:pt x="271783" y="503041"/>
                  </a:lnTo>
                  <a:lnTo>
                    <a:pt x="407675" y="415555"/>
                  </a:lnTo>
                  <a:lnTo>
                    <a:pt x="543566" y="153099"/>
                  </a:lnTo>
                  <a:lnTo>
                    <a:pt x="679458" y="0"/>
                  </a:lnTo>
                  <a:lnTo>
                    <a:pt x="815350" y="0"/>
                  </a:lnTo>
                  <a:lnTo>
                    <a:pt x="951242" y="21871"/>
                  </a:lnTo>
                  <a:lnTo>
                    <a:pt x="1087133" y="174970"/>
                  </a:lnTo>
                  <a:lnTo>
                    <a:pt x="1223025" y="174970"/>
                  </a:lnTo>
                  <a:lnTo>
                    <a:pt x="1358917" y="328070"/>
                  </a:lnTo>
                  <a:lnTo>
                    <a:pt x="1494809" y="262456"/>
                  </a:lnTo>
                  <a:lnTo>
                    <a:pt x="1630700" y="371812"/>
                  </a:lnTo>
                  <a:lnTo>
                    <a:pt x="1766592" y="328070"/>
                  </a:lnTo>
                  <a:lnTo>
                    <a:pt x="1902484" y="371812"/>
                  </a:lnTo>
                  <a:lnTo>
                    <a:pt x="2038375" y="503041"/>
                  </a:lnTo>
                  <a:lnTo>
                    <a:pt x="2174267" y="371812"/>
                  </a:lnTo>
                  <a:lnTo>
                    <a:pt x="2310159" y="437426"/>
                  </a:lnTo>
                  <a:lnTo>
                    <a:pt x="2446051" y="240584"/>
                  </a:lnTo>
                  <a:lnTo>
                    <a:pt x="2581942" y="349941"/>
                  </a:lnTo>
                  <a:lnTo>
                    <a:pt x="2717834" y="393684"/>
                  </a:lnTo>
                  <a:lnTo>
                    <a:pt x="2853726" y="656140"/>
                  </a:lnTo>
                  <a:lnTo>
                    <a:pt x="2989618" y="612397"/>
                  </a:lnTo>
                  <a:lnTo>
                    <a:pt x="3125509" y="437426"/>
                  </a:lnTo>
                  <a:lnTo>
                    <a:pt x="3261401" y="546783"/>
                  </a:lnTo>
                  <a:lnTo>
                    <a:pt x="3397293" y="4592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32" name="pl32"/>
            <p:cNvSpPr/>
            <p:nvPr/>
          </p:nvSpPr>
          <p:spPr>
            <a:xfrm>
              <a:off x="1120965" y="2200630"/>
              <a:ext cx="3397293" cy="656140"/>
            </a:xfrm>
            <a:custGeom>
              <a:avLst/>
              <a:pathLst>
                <a:path w="3397293" h="656140">
                  <a:moveTo>
                    <a:pt x="0" y="612397"/>
                  </a:moveTo>
                  <a:lnTo>
                    <a:pt x="135891" y="546783"/>
                  </a:lnTo>
                  <a:lnTo>
                    <a:pt x="271783" y="503041"/>
                  </a:lnTo>
                  <a:lnTo>
                    <a:pt x="407675" y="415555"/>
                  </a:lnTo>
                  <a:lnTo>
                    <a:pt x="543566" y="153099"/>
                  </a:lnTo>
                  <a:lnTo>
                    <a:pt x="679458" y="0"/>
                  </a:lnTo>
                  <a:lnTo>
                    <a:pt x="815350" y="0"/>
                  </a:lnTo>
                  <a:lnTo>
                    <a:pt x="951242" y="21871"/>
                  </a:lnTo>
                  <a:lnTo>
                    <a:pt x="1087133" y="174970"/>
                  </a:lnTo>
                  <a:lnTo>
                    <a:pt x="1223025" y="174970"/>
                  </a:lnTo>
                  <a:lnTo>
                    <a:pt x="1358917" y="328070"/>
                  </a:lnTo>
                  <a:lnTo>
                    <a:pt x="1494809" y="262456"/>
                  </a:lnTo>
                  <a:lnTo>
                    <a:pt x="1630700" y="371812"/>
                  </a:lnTo>
                  <a:lnTo>
                    <a:pt x="1766592" y="328070"/>
                  </a:lnTo>
                  <a:lnTo>
                    <a:pt x="1902484" y="371812"/>
                  </a:lnTo>
                  <a:lnTo>
                    <a:pt x="2038375" y="503041"/>
                  </a:lnTo>
                  <a:lnTo>
                    <a:pt x="2174267" y="371812"/>
                  </a:lnTo>
                  <a:lnTo>
                    <a:pt x="2310159" y="437426"/>
                  </a:lnTo>
                  <a:lnTo>
                    <a:pt x="2446051" y="240584"/>
                  </a:lnTo>
                  <a:lnTo>
                    <a:pt x="2581942" y="349941"/>
                  </a:lnTo>
                  <a:lnTo>
                    <a:pt x="2717834" y="393684"/>
                  </a:lnTo>
                  <a:lnTo>
                    <a:pt x="2853726" y="656140"/>
                  </a:lnTo>
                  <a:lnTo>
                    <a:pt x="2989618" y="612397"/>
                  </a:lnTo>
                  <a:lnTo>
                    <a:pt x="3125509" y="437426"/>
                  </a:lnTo>
                  <a:lnTo>
                    <a:pt x="3261401" y="546783"/>
                  </a:lnTo>
                  <a:lnTo>
                    <a:pt x="3397293" y="4592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18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18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2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17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8998" y="4962980"/>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21780" y="1405107"/>
              <a:ext cx="27956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Madagascar, 2000-2025</a:t>
              </a:r>
            </a:p>
          </p:txBody>
        </p:sp>
        <p:sp>
          <p:nvSpPr>
            <p:cNvPr id="63" name="pl63"/>
            <p:cNvSpPr/>
            <p:nvPr/>
          </p:nvSpPr>
          <p:spPr>
            <a:xfrm>
              <a:off x="5267799" y="37247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463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7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94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10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64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071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50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41638"/>
              <a:ext cx="3397293" cy="1435307"/>
            </a:xfrm>
            <a:custGeom>
              <a:avLst/>
              <a:pathLst>
                <a:path w="3397293" h="1435307">
                  <a:moveTo>
                    <a:pt x="0" y="1339620"/>
                  </a:moveTo>
                  <a:lnTo>
                    <a:pt x="135891" y="1196089"/>
                  </a:lnTo>
                  <a:lnTo>
                    <a:pt x="271783" y="1100402"/>
                  </a:lnTo>
                  <a:lnTo>
                    <a:pt x="407675" y="909027"/>
                  </a:lnTo>
                  <a:lnTo>
                    <a:pt x="543566" y="334905"/>
                  </a:lnTo>
                  <a:lnTo>
                    <a:pt x="679458" y="0"/>
                  </a:lnTo>
                  <a:lnTo>
                    <a:pt x="815350" y="0"/>
                  </a:lnTo>
                  <a:lnTo>
                    <a:pt x="951242" y="47843"/>
                  </a:lnTo>
                  <a:lnTo>
                    <a:pt x="1087133" y="382748"/>
                  </a:lnTo>
                  <a:lnTo>
                    <a:pt x="1223025" y="382748"/>
                  </a:lnTo>
                  <a:lnTo>
                    <a:pt x="1358917" y="717653"/>
                  </a:lnTo>
                  <a:lnTo>
                    <a:pt x="1494809" y="574122"/>
                  </a:lnTo>
                  <a:lnTo>
                    <a:pt x="1630700" y="813340"/>
                  </a:lnTo>
                  <a:lnTo>
                    <a:pt x="1766592" y="717653"/>
                  </a:lnTo>
                  <a:lnTo>
                    <a:pt x="1902484" y="813340"/>
                  </a:lnTo>
                  <a:lnTo>
                    <a:pt x="2038375" y="1100402"/>
                  </a:lnTo>
                  <a:lnTo>
                    <a:pt x="2174267" y="813340"/>
                  </a:lnTo>
                  <a:lnTo>
                    <a:pt x="2310159" y="956871"/>
                  </a:lnTo>
                  <a:lnTo>
                    <a:pt x="2446051" y="526279"/>
                  </a:lnTo>
                  <a:lnTo>
                    <a:pt x="2581942" y="765497"/>
                  </a:lnTo>
                  <a:lnTo>
                    <a:pt x="2717834" y="861184"/>
                  </a:lnTo>
                  <a:lnTo>
                    <a:pt x="2853726" y="1435307"/>
                  </a:lnTo>
                  <a:lnTo>
                    <a:pt x="2989618" y="1339620"/>
                  </a:lnTo>
                  <a:lnTo>
                    <a:pt x="3125509" y="956871"/>
                  </a:lnTo>
                  <a:lnTo>
                    <a:pt x="3261401" y="1196089"/>
                  </a:lnTo>
                  <a:lnTo>
                    <a:pt x="3397293" y="1004715"/>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07136"/>
              <a:ext cx="3397293" cy="669810"/>
            </a:xfrm>
            <a:custGeom>
              <a:avLst/>
              <a:pathLst>
                <a:path w="3397293" h="669810">
                  <a:moveTo>
                    <a:pt x="0" y="669810"/>
                  </a:moveTo>
                  <a:lnTo>
                    <a:pt x="135891" y="669810"/>
                  </a:lnTo>
                  <a:lnTo>
                    <a:pt x="271783" y="669810"/>
                  </a:lnTo>
                  <a:lnTo>
                    <a:pt x="407675" y="574122"/>
                  </a:lnTo>
                  <a:lnTo>
                    <a:pt x="543566" y="478435"/>
                  </a:lnTo>
                  <a:lnTo>
                    <a:pt x="679458" y="430592"/>
                  </a:lnTo>
                  <a:lnTo>
                    <a:pt x="815350" y="382748"/>
                  </a:lnTo>
                  <a:lnTo>
                    <a:pt x="951242" y="382748"/>
                  </a:lnTo>
                  <a:lnTo>
                    <a:pt x="1087133" y="239217"/>
                  </a:lnTo>
                  <a:lnTo>
                    <a:pt x="1223025" y="143530"/>
                  </a:lnTo>
                  <a:lnTo>
                    <a:pt x="1358917" y="143530"/>
                  </a:lnTo>
                  <a:lnTo>
                    <a:pt x="1494809" y="95687"/>
                  </a:lnTo>
                  <a:lnTo>
                    <a:pt x="1630700" y="95687"/>
                  </a:lnTo>
                  <a:lnTo>
                    <a:pt x="1766592" y="95687"/>
                  </a:lnTo>
                  <a:lnTo>
                    <a:pt x="1902484" y="95687"/>
                  </a:lnTo>
                  <a:lnTo>
                    <a:pt x="2038375" y="47843"/>
                  </a:lnTo>
                  <a:lnTo>
                    <a:pt x="2174267" y="0"/>
                  </a:lnTo>
                  <a:lnTo>
                    <a:pt x="2310159" y="0"/>
                  </a:lnTo>
                  <a:lnTo>
                    <a:pt x="2446051" y="0"/>
                  </a:lnTo>
                  <a:lnTo>
                    <a:pt x="2581942" y="0"/>
                  </a:lnTo>
                  <a:lnTo>
                    <a:pt x="2717834" y="143530"/>
                  </a:lnTo>
                  <a:lnTo>
                    <a:pt x="2853726" y="239217"/>
                  </a:lnTo>
                  <a:lnTo>
                    <a:pt x="2989618" y="47843"/>
                  </a:lnTo>
                  <a:lnTo>
                    <a:pt x="3125509" y="95687"/>
                  </a:lnTo>
                  <a:lnTo>
                    <a:pt x="3261401" y="95687"/>
                  </a:lnTo>
                  <a:lnTo>
                    <a:pt x="3397293" y="47843"/>
                  </a:lnTo>
                </a:path>
              </a:pathLst>
            </a:custGeom>
            <a:ln w="27101" cap="flat">
              <a:solidFill>
                <a:srgbClr val="80BD41">
                  <a:alpha val="100000"/>
                </a:srgbClr>
              </a:solidFill>
              <a:prstDash val="solid"/>
              <a:round/>
            </a:ln>
          </p:spPr>
          <p:txBody>
            <a:bodyPr/>
            <a:lstStyle/>
            <a:p/>
          </p:txBody>
        </p:sp>
        <p:sp>
          <p:nvSpPr>
            <p:cNvPr id="82" name="pl82"/>
            <p:cNvSpPr/>
            <p:nvPr/>
          </p:nvSpPr>
          <p:spPr>
            <a:xfrm>
              <a:off x="5437664" y="3007136"/>
              <a:ext cx="3397293" cy="1052558"/>
            </a:xfrm>
            <a:custGeom>
              <a:avLst/>
              <a:pathLst>
                <a:path w="3397293" h="1052558">
                  <a:moveTo>
                    <a:pt x="0" y="1052558"/>
                  </a:moveTo>
                  <a:lnTo>
                    <a:pt x="135891" y="909027"/>
                  </a:lnTo>
                  <a:lnTo>
                    <a:pt x="271783" y="861184"/>
                  </a:lnTo>
                  <a:lnTo>
                    <a:pt x="407675" y="765497"/>
                  </a:lnTo>
                  <a:lnTo>
                    <a:pt x="543566" y="717653"/>
                  </a:lnTo>
                  <a:lnTo>
                    <a:pt x="679458" y="621966"/>
                  </a:lnTo>
                  <a:lnTo>
                    <a:pt x="815350" y="526279"/>
                  </a:lnTo>
                  <a:lnTo>
                    <a:pt x="951242" y="478435"/>
                  </a:lnTo>
                  <a:lnTo>
                    <a:pt x="1087133" y="430592"/>
                  </a:lnTo>
                  <a:lnTo>
                    <a:pt x="1223025" y="334905"/>
                  </a:lnTo>
                  <a:lnTo>
                    <a:pt x="1358917" y="239217"/>
                  </a:lnTo>
                  <a:lnTo>
                    <a:pt x="1494809" y="191374"/>
                  </a:lnTo>
                  <a:lnTo>
                    <a:pt x="1630700" y="239217"/>
                  </a:lnTo>
                  <a:lnTo>
                    <a:pt x="1766592" y="239217"/>
                  </a:lnTo>
                  <a:lnTo>
                    <a:pt x="1902484" y="143530"/>
                  </a:lnTo>
                  <a:lnTo>
                    <a:pt x="2038375" y="143530"/>
                  </a:lnTo>
                  <a:lnTo>
                    <a:pt x="2174267" y="143530"/>
                  </a:lnTo>
                  <a:lnTo>
                    <a:pt x="2310159" y="143530"/>
                  </a:lnTo>
                  <a:lnTo>
                    <a:pt x="2446051" y="47843"/>
                  </a:lnTo>
                  <a:lnTo>
                    <a:pt x="2581942" y="0"/>
                  </a:lnTo>
                  <a:lnTo>
                    <a:pt x="2717834" y="95687"/>
                  </a:lnTo>
                  <a:lnTo>
                    <a:pt x="2853726" y="191374"/>
                  </a:lnTo>
                  <a:lnTo>
                    <a:pt x="2989618" y="191374"/>
                  </a:lnTo>
                  <a:lnTo>
                    <a:pt x="3125509" y="95687"/>
                  </a:lnTo>
                  <a:lnTo>
                    <a:pt x="3261401" y="95687"/>
                  </a:lnTo>
                  <a:lnTo>
                    <a:pt x="3397293" y="47843"/>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071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41638"/>
              <a:ext cx="3397293" cy="1435307"/>
            </a:xfrm>
            <a:custGeom>
              <a:avLst/>
              <a:pathLst>
                <a:path w="3397293" h="1435307">
                  <a:moveTo>
                    <a:pt x="0" y="1339620"/>
                  </a:moveTo>
                  <a:lnTo>
                    <a:pt x="135891" y="1196089"/>
                  </a:lnTo>
                  <a:lnTo>
                    <a:pt x="271783" y="1100402"/>
                  </a:lnTo>
                  <a:lnTo>
                    <a:pt x="407675" y="909027"/>
                  </a:lnTo>
                  <a:lnTo>
                    <a:pt x="543566" y="334905"/>
                  </a:lnTo>
                  <a:lnTo>
                    <a:pt x="679458" y="0"/>
                  </a:lnTo>
                  <a:lnTo>
                    <a:pt x="815350" y="0"/>
                  </a:lnTo>
                  <a:lnTo>
                    <a:pt x="951242" y="47843"/>
                  </a:lnTo>
                  <a:lnTo>
                    <a:pt x="1087133" y="382748"/>
                  </a:lnTo>
                  <a:lnTo>
                    <a:pt x="1223025" y="382748"/>
                  </a:lnTo>
                  <a:lnTo>
                    <a:pt x="1358917" y="717653"/>
                  </a:lnTo>
                  <a:lnTo>
                    <a:pt x="1494809" y="574122"/>
                  </a:lnTo>
                  <a:lnTo>
                    <a:pt x="1630700" y="813340"/>
                  </a:lnTo>
                  <a:lnTo>
                    <a:pt x="1766592" y="717653"/>
                  </a:lnTo>
                  <a:lnTo>
                    <a:pt x="1902484" y="813340"/>
                  </a:lnTo>
                  <a:lnTo>
                    <a:pt x="2038375" y="1100402"/>
                  </a:lnTo>
                  <a:lnTo>
                    <a:pt x="2174267" y="813340"/>
                  </a:lnTo>
                  <a:lnTo>
                    <a:pt x="2310159" y="956871"/>
                  </a:lnTo>
                  <a:lnTo>
                    <a:pt x="2446051" y="526279"/>
                  </a:lnTo>
                  <a:lnTo>
                    <a:pt x="2581942" y="765497"/>
                  </a:lnTo>
                  <a:lnTo>
                    <a:pt x="2717834" y="861184"/>
                  </a:lnTo>
                  <a:lnTo>
                    <a:pt x="2853726" y="1435307"/>
                  </a:lnTo>
                  <a:lnTo>
                    <a:pt x="2989618" y="1339620"/>
                  </a:lnTo>
                  <a:lnTo>
                    <a:pt x="3125509" y="956871"/>
                  </a:lnTo>
                  <a:lnTo>
                    <a:pt x="3261401" y="1196089"/>
                  </a:lnTo>
                  <a:lnTo>
                    <a:pt x="3397293" y="100471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925871"/>
              <a:ext cx="0" cy="1655387"/>
            </a:xfrm>
            <a:custGeom>
              <a:avLst/>
              <a:pathLst>
                <a:path w="0" h="1655387">
                  <a:moveTo>
                    <a:pt x="0" y="165538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1925871"/>
              <a:ext cx="0" cy="315767"/>
            </a:xfrm>
            <a:custGeom>
              <a:avLst/>
              <a:pathLst>
                <a:path w="0" h="315767">
                  <a:moveTo>
                    <a:pt x="0" y="3157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1925871"/>
              <a:ext cx="0" cy="1033421"/>
            </a:xfrm>
            <a:custGeom>
              <a:avLst/>
              <a:pathLst>
                <a:path w="0" h="1033421">
                  <a:moveTo>
                    <a:pt x="0" y="10334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1925871"/>
              <a:ext cx="0" cy="1416169"/>
            </a:xfrm>
            <a:custGeom>
              <a:avLst/>
              <a:pathLst>
                <a:path w="0" h="1416169">
                  <a:moveTo>
                    <a:pt x="0" y="141616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1925871"/>
              <a:ext cx="0" cy="1081264"/>
            </a:xfrm>
            <a:custGeom>
              <a:avLst/>
              <a:pathLst>
                <a:path w="0" h="1081264">
                  <a:moveTo>
                    <a:pt x="0" y="10812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1925871"/>
              <a:ext cx="0" cy="1511857"/>
            </a:xfrm>
            <a:custGeom>
              <a:avLst/>
              <a:pathLst>
                <a:path w="0" h="1511857">
                  <a:moveTo>
                    <a:pt x="0" y="151185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925871"/>
              <a:ext cx="0" cy="1320482"/>
            </a:xfrm>
            <a:custGeom>
              <a:avLst/>
              <a:pathLst>
                <a:path w="0" h="1320482">
                  <a:moveTo>
                    <a:pt x="0" y="13204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41638"/>
              <a:ext cx="3397293" cy="1435307"/>
            </a:xfrm>
            <a:custGeom>
              <a:avLst/>
              <a:pathLst>
                <a:path w="3397293" h="1435307">
                  <a:moveTo>
                    <a:pt x="0" y="1339620"/>
                  </a:moveTo>
                  <a:lnTo>
                    <a:pt x="135891" y="1196089"/>
                  </a:lnTo>
                  <a:lnTo>
                    <a:pt x="271783" y="1100402"/>
                  </a:lnTo>
                  <a:lnTo>
                    <a:pt x="407675" y="909027"/>
                  </a:lnTo>
                  <a:lnTo>
                    <a:pt x="543566" y="334905"/>
                  </a:lnTo>
                  <a:lnTo>
                    <a:pt x="679458" y="0"/>
                  </a:lnTo>
                  <a:lnTo>
                    <a:pt x="815350" y="0"/>
                  </a:lnTo>
                  <a:lnTo>
                    <a:pt x="951242" y="47843"/>
                  </a:lnTo>
                  <a:lnTo>
                    <a:pt x="1087133" y="382748"/>
                  </a:lnTo>
                  <a:lnTo>
                    <a:pt x="1223025" y="382748"/>
                  </a:lnTo>
                  <a:lnTo>
                    <a:pt x="1358917" y="717653"/>
                  </a:lnTo>
                  <a:lnTo>
                    <a:pt x="1494809" y="574122"/>
                  </a:lnTo>
                  <a:lnTo>
                    <a:pt x="1630700" y="813340"/>
                  </a:lnTo>
                  <a:lnTo>
                    <a:pt x="1766592" y="717653"/>
                  </a:lnTo>
                  <a:lnTo>
                    <a:pt x="1902484" y="813340"/>
                  </a:lnTo>
                  <a:lnTo>
                    <a:pt x="2038375" y="1100402"/>
                  </a:lnTo>
                  <a:lnTo>
                    <a:pt x="2174267" y="813340"/>
                  </a:lnTo>
                  <a:lnTo>
                    <a:pt x="2310159" y="956871"/>
                  </a:lnTo>
                  <a:lnTo>
                    <a:pt x="2446051" y="526279"/>
                  </a:lnTo>
                  <a:lnTo>
                    <a:pt x="2581942" y="765497"/>
                  </a:lnTo>
                  <a:lnTo>
                    <a:pt x="2717834" y="861184"/>
                  </a:lnTo>
                  <a:lnTo>
                    <a:pt x="2853726" y="1435307"/>
                  </a:lnTo>
                  <a:lnTo>
                    <a:pt x="2989618" y="1339620"/>
                  </a:lnTo>
                  <a:lnTo>
                    <a:pt x="3125509" y="956871"/>
                  </a:lnTo>
                  <a:lnTo>
                    <a:pt x="3261401" y="1196089"/>
                  </a:lnTo>
                  <a:lnTo>
                    <a:pt x="3397293" y="1004715"/>
                  </a:lnTo>
                </a:path>
              </a:pathLst>
            </a:custGeom>
            <a:ln w="27101" cap="flat">
              <a:solidFill>
                <a:srgbClr val="0058AB">
                  <a:alpha val="100000"/>
                </a:srgbClr>
              </a:solidFill>
              <a:prstDash val="solid"/>
              <a:round/>
            </a:ln>
          </p:spPr>
          <p:txBody>
            <a:bodyPr/>
            <a:lstStyle/>
            <a:p/>
          </p:txBody>
        </p:sp>
        <p:sp>
          <p:nvSpPr>
            <p:cNvPr id="93" name="tx93"/>
            <p:cNvSpPr/>
            <p:nvPr/>
          </p:nvSpPr>
          <p:spPr>
            <a:xfrm>
              <a:off x="5359324" y="186761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4" name="tx94"/>
            <p:cNvSpPr/>
            <p:nvPr/>
          </p:nvSpPr>
          <p:spPr>
            <a:xfrm>
              <a:off x="6056833" y="18662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66436" y="18676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27845" y="186894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989462" y="18662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186629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786762" y="186767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3015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015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91189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550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765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981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785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785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0059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684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45697" y="4962980"/>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20" name="tx120"/>
            <p:cNvSpPr/>
            <p:nvPr/>
          </p:nvSpPr>
          <p:spPr>
            <a:xfrm>
              <a:off x="72730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35545"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543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286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0029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8772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914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658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4012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1444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5302158"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6655395" cy="114824"/>
            </a:xfrm>
            <a:prstGeom prst="rect">
              <a:avLst/>
            </a:prstGeom>
            <a:solidFill>
              <a:srgbClr val="1CABE2">
                <a:alpha val="80000"/>
              </a:srgbClr>
            </a:solidFill>
          </p:spPr>
          <p:txBody>
            <a:bodyPr/>
            <a:lstStyle/>
            <a:p/>
          </p:txBody>
        </p:sp>
        <p:sp>
          <p:nvSpPr>
            <p:cNvPr id="138" name="tx138"/>
            <p:cNvSpPr/>
            <p:nvPr/>
          </p:nvSpPr>
          <p:spPr>
            <a:xfrm>
              <a:off x="6109923"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283,000</a:t>
              </a:r>
            </a:p>
          </p:txBody>
        </p:sp>
        <p:sp>
          <p:nvSpPr>
            <p:cNvPr id="139" name="tx139"/>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391,000</a:t>
              </a:r>
            </a:p>
          </p:txBody>
        </p:sp>
        <p:sp>
          <p:nvSpPr>
            <p:cNvPr id="140" name="tx140"/>
            <p:cNvSpPr/>
            <p:nvPr/>
          </p:nvSpPr>
          <p:spPr>
            <a:xfrm>
              <a:off x="746316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355,000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8651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456083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643514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830946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Madagascar (64%) was 21 percentage points lower than the global average (85%) and 16 percentage points lower than the average across all ESAR countries (80%).
National DTP3 coverage was 5 percentage points lower than in 2019 (69%).
This equates to 355,000 un- and undervaccinated children in 2025 compared to 283,000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Madagascar DTP3 coverage was 64% - this is 5 percentage points lower than in 2019 and more than 10 percentage points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Madagascar ranked number 2 out of 21 countries for lowest DTP3 coverage (based on tied ranks).
Madagascar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Madagascar was among the countries with the lowest coverage and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97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952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507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30625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675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2300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785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03400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803632"/>
              <a:ext cx="238662" cy="408376"/>
            </a:xfrm>
            <a:prstGeom prst="rect">
              <a:avLst/>
            </a:prstGeom>
            <a:solidFill>
              <a:srgbClr val="80BD41">
                <a:alpha val="100000"/>
              </a:srgbClr>
            </a:solidFill>
          </p:spPr>
          <p:txBody>
            <a:bodyPr/>
            <a:lstStyle/>
            <a:p/>
          </p:txBody>
        </p:sp>
        <p:sp>
          <p:nvSpPr>
            <p:cNvPr id="26" name="rc26"/>
            <p:cNvSpPr/>
            <p:nvPr/>
          </p:nvSpPr>
          <p:spPr>
            <a:xfrm>
              <a:off x="1333322" y="3495564"/>
              <a:ext cx="238662" cy="308068"/>
            </a:xfrm>
            <a:prstGeom prst="rect">
              <a:avLst/>
            </a:prstGeom>
            <a:solidFill>
              <a:srgbClr val="1CABE2">
                <a:alpha val="100000"/>
              </a:srgbClr>
            </a:solidFill>
          </p:spPr>
          <p:txBody>
            <a:bodyPr/>
            <a:lstStyle/>
            <a:p/>
          </p:txBody>
        </p:sp>
        <p:sp>
          <p:nvSpPr>
            <p:cNvPr id="27" name="rc27"/>
            <p:cNvSpPr/>
            <p:nvPr/>
          </p:nvSpPr>
          <p:spPr>
            <a:xfrm>
              <a:off x="1598503" y="3777268"/>
              <a:ext cx="238662" cy="434741"/>
            </a:xfrm>
            <a:prstGeom prst="rect">
              <a:avLst/>
            </a:prstGeom>
            <a:solidFill>
              <a:srgbClr val="80BD41">
                <a:alpha val="100000"/>
              </a:srgbClr>
            </a:solidFill>
          </p:spPr>
          <p:txBody>
            <a:bodyPr/>
            <a:lstStyle/>
            <a:p/>
          </p:txBody>
        </p:sp>
        <p:sp>
          <p:nvSpPr>
            <p:cNvPr id="28" name="rc28"/>
            <p:cNvSpPr/>
            <p:nvPr/>
          </p:nvSpPr>
          <p:spPr>
            <a:xfrm>
              <a:off x="1598503" y="3487440"/>
              <a:ext cx="238662" cy="289827"/>
            </a:xfrm>
            <a:prstGeom prst="rect">
              <a:avLst/>
            </a:prstGeom>
            <a:solidFill>
              <a:srgbClr val="1CABE2">
                <a:alpha val="100000"/>
              </a:srgbClr>
            </a:solidFill>
          </p:spPr>
          <p:txBody>
            <a:bodyPr/>
            <a:lstStyle/>
            <a:p/>
          </p:txBody>
        </p:sp>
        <p:sp>
          <p:nvSpPr>
            <p:cNvPr id="29" name="rc29"/>
            <p:cNvSpPr/>
            <p:nvPr/>
          </p:nvSpPr>
          <p:spPr>
            <a:xfrm>
              <a:off x="1863684" y="3758765"/>
              <a:ext cx="238662" cy="453243"/>
            </a:xfrm>
            <a:prstGeom prst="rect">
              <a:avLst/>
            </a:prstGeom>
            <a:solidFill>
              <a:srgbClr val="80BD41">
                <a:alpha val="100000"/>
              </a:srgbClr>
            </a:solidFill>
          </p:spPr>
          <p:txBody>
            <a:bodyPr/>
            <a:lstStyle/>
            <a:p/>
          </p:txBody>
        </p:sp>
        <p:sp>
          <p:nvSpPr>
            <p:cNvPr id="30" name="rc30"/>
            <p:cNvSpPr/>
            <p:nvPr/>
          </p:nvSpPr>
          <p:spPr>
            <a:xfrm>
              <a:off x="1863684" y="3480971"/>
              <a:ext cx="238662" cy="277794"/>
            </a:xfrm>
            <a:prstGeom prst="rect">
              <a:avLst/>
            </a:prstGeom>
            <a:solidFill>
              <a:srgbClr val="1CABE2">
                <a:alpha val="100000"/>
              </a:srgbClr>
            </a:solidFill>
          </p:spPr>
          <p:txBody>
            <a:bodyPr/>
            <a:lstStyle/>
            <a:p/>
          </p:txBody>
        </p:sp>
        <p:sp>
          <p:nvSpPr>
            <p:cNvPr id="31" name="rc31"/>
            <p:cNvSpPr/>
            <p:nvPr/>
          </p:nvSpPr>
          <p:spPr>
            <a:xfrm>
              <a:off x="2128865" y="3722937"/>
              <a:ext cx="238662" cy="489071"/>
            </a:xfrm>
            <a:prstGeom prst="rect">
              <a:avLst/>
            </a:prstGeom>
            <a:solidFill>
              <a:srgbClr val="80BD41">
                <a:alpha val="100000"/>
              </a:srgbClr>
            </a:solidFill>
          </p:spPr>
          <p:txBody>
            <a:bodyPr/>
            <a:lstStyle/>
            <a:p/>
          </p:txBody>
        </p:sp>
        <p:sp>
          <p:nvSpPr>
            <p:cNvPr id="32" name="rc32"/>
            <p:cNvSpPr/>
            <p:nvPr/>
          </p:nvSpPr>
          <p:spPr>
            <a:xfrm>
              <a:off x="2128865" y="3470996"/>
              <a:ext cx="238662" cy="251941"/>
            </a:xfrm>
            <a:prstGeom prst="rect">
              <a:avLst/>
            </a:prstGeom>
            <a:solidFill>
              <a:srgbClr val="1CABE2">
                <a:alpha val="100000"/>
              </a:srgbClr>
            </a:solidFill>
          </p:spPr>
          <p:txBody>
            <a:bodyPr/>
            <a:lstStyle/>
            <a:p/>
          </p:txBody>
        </p:sp>
        <p:sp>
          <p:nvSpPr>
            <p:cNvPr id="33" name="rc33"/>
            <p:cNvSpPr/>
            <p:nvPr/>
          </p:nvSpPr>
          <p:spPr>
            <a:xfrm>
              <a:off x="2394045" y="3624175"/>
              <a:ext cx="238662" cy="587833"/>
            </a:xfrm>
            <a:prstGeom prst="rect">
              <a:avLst/>
            </a:prstGeom>
            <a:solidFill>
              <a:srgbClr val="80BD41">
                <a:alpha val="100000"/>
              </a:srgbClr>
            </a:solidFill>
          </p:spPr>
          <p:txBody>
            <a:bodyPr/>
            <a:lstStyle/>
            <a:p/>
          </p:txBody>
        </p:sp>
        <p:sp>
          <p:nvSpPr>
            <p:cNvPr id="34" name="rc34"/>
            <p:cNvSpPr/>
            <p:nvPr/>
          </p:nvSpPr>
          <p:spPr>
            <a:xfrm>
              <a:off x="2394045" y="3458374"/>
              <a:ext cx="238662" cy="165800"/>
            </a:xfrm>
            <a:prstGeom prst="rect">
              <a:avLst/>
            </a:prstGeom>
            <a:solidFill>
              <a:srgbClr val="1CABE2">
                <a:alpha val="100000"/>
              </a:srgbClr>
            </a:solidFill>
          </p:spPr>
          <p:txBody>
            <a:bodyPr/>
            <a:lstStyle/>
            <a:p/>
          </p:txBody>
        </p:sp>
        <p:sp>
          <p:nvSpPr>
            <p:cNvPr id="35" name="rc35"/>
            <p:cNvSpPr/>
            <p:nvPr/>
          </p:nvSpPr>
          <p:spPr>
            <a:xfrm>
              <a:off x="2659226" y="3560458"/>
              <a:ext cx="238662" cy="651551"/>
            </a:xfrm>
            <a:prstGeom prst="rect">
              <a:avLst/>
            </a:prstGeom>
            <a:solidFill>
              <a:srgbClr val="80BD41">
                <a:alpha val="100000"/>
              </a:srgbClr>
            </a:solidFill>
          </p:spPr>
          <p:txBody>
            <a:bodyPr/>
            <a:lstStyle/>
            <a:p/>
          </p:txBody>
        </p:sp>
        <p:sp>
          <p:nvSpPr>
            <p:cNvPr id="36" name="rc36"/>
            <p:cNvSpPr/>
            <p:nvPr/>
          </p:nvSpPr>
          <p:spPr>
            <a:xfrm>
              <a:off x="2659226" y="3445481"/>
              <a:ext cx="238662" cy="114977"/>
            </a:xfrm>
            <a:prstGeom prst="rect">
              <a:avLst/>
            </a:prstGeom>
            <a:solidFill>
              <a:srgbClr val="1CABE2">
                <a:alpha val="100000"/>
              </a:srgbClr>
            </a:solidFill>
          </p:spPr>
          <p:txBody>
            <a:bodyPr/>
            <a:lstStyle/>
            <a:p/>
          </p:txBody>
        </p:sp>
        <p:sp>
          <p:nvSpPr>
            <p:cNvPr id="37" name="rc37"/>
            <p:cNvSpPr/>
            <p:nvPr/>
          </p:nvSpPr>
          <p:spPr>
            <a:xfrm>
              <a:off x="2924407" y="3547869"/>
              <a:ext cx="238662" cy="664140"/>
            </a:xfrm>
            <a:prstGeom prst="rect">
              <a:avLst/>
            </a:prstGeom>
            <a:solidFill>
              <a:srgbClr val="80BD41">
                <a:alpha val="100000"/>
              </a:srgbClr>
            </a:solidFill>
          </p:spPr>
          <p:txBody>
            <a:bodyPr/>
            <a:lstStyle/>
            <a:p/>
          </p:txBody>
        </p:sp>
        <p:sp>
          <p:nvSpPr>
            <p:cNvPr id="38" name="rc38"/>
            <p:cNvSpPr/>
            <p:nvPr/>
          </p:nvSpPr>
          <p:spPr>
            <a:xfrm>
              <a:off x="2924407" y="3430670"/>
              <a:ext cx="238662" cy="117198"/>
            </a:xfrm>
            <a:prstGeom prst="rect">
              <a:avLst/>
            </a:prstGeom>
            <a:solidFill>
              <a:srgbClr val="1CABE2">
                <a:alpha val="100000"/>
              </a:srgbClr>
            </a:solidFill>
          </p:spPr>
          <p:txBody>
            <a:bodyPr/>
            <a:lstStyle/>
            <a:p/>
          </p:txBody>
        </p:sp>
        <p:sp>
          <p:nvSpPr>
            <p:cNvPr id="39" name="rc39"/>
            <p:cNvSpPr/>
            <p:nvPr/>
          </p:nvSpPr>
          <p:spPr>
            <a:xfrm>
              <a:off x="3189588" y="3539854"/>
              <a:ext cx="238662" cy="672155"/>
            </a:xfrm>
            <a:prstGeom prst="rect">
              <a:avLst/>
            </a:prstGeom>
            <a:solidFill>
              <a:srgbClr val="80BD41">
                <a:alpha val="100000"/>
              </a:srgbClr>
            </a:solidFill>
          </p:spPr>
          <p:txBody>
            <a:bodyPr/>
            <a:lstStyle/>
            <a:p/>
          </p:txBody>
        </p:sp>
        <p:sp>
          <p:nvSpPr>
            <p:cNvPr id="40" name="rc40"/>
            <p:cNvSpPr/>
            <p:nvPr/>
          </p:nvSpPr>
          <p:spPr>
            <a:xfrm>
              <a:off x="3189588" y="3411820"/>
              <a:ext cx="238662" cy="128034"/>
            </a:xfrm>
            <a:prstGeom prst="rect">
              <a:avLst/>
            </a:prstGeom>
            <a:solidFill>
              <a:srgbClr val="1CABE2">
                <a:alpha val="100000"/>
              </a:srgbClr>
            </a:solidFill>
          </p:spPr>
          <p:txBody>
            <a:bodyPr/>
            <a:lstStyle/>
            <a:p/>
          </p:txBody>
        </p:sp>
        <p:sp>
          <p:nvSpPr>
            <p:cNvPr id="41" name="rc41"/>
            <p:cNvSpPr/>
            <p:nvPr/>
          </p:nvSpPr>
          <p:spPr>
            <a:xfrm>
              <a:off x="3454768" y="3580506"/>
              <a:ext cx="238662" cy="631502"/>
            </a:xfrm>
            <a:prstGeom prst="rect">
              <a:avLst/>
            </a:prstGeom>
            <a:solidFill>
              <a:srgbClr val="80BD41">
                <a:alpha val="100000"/>
              </a:srgbClr>
            </a:solidFill>
          </p:spPr>
          <p:txBody>
            <a:bodyPr/>
            <a:lstStyle/>
            <a:p/>
          </p:txBody>
        </p:sp>
        <p:sp>
          <p:nvSpPr>
            <p:cNvPr id="42" name="rc42"/>
            <p:cNvSpPr/>
            <p:nvPr/>
          </p:nvSpPr>
          <p:spPr>
            <a:xfrm>
              <a:off x="3454768" y="3391869"/>
              <a:ext cx="238662" cy="188637"/>
            </a:xfrm>
            <a:prstGeom prst="rect">
              <a:avLst/>
            </a:prstGeom>
            <a:solidFill>
              <a:srgbClr val="1CABE2">
                <a:alpha val="100000"/>
              </a:srgbClr>
            </a:solidFill>
          </p:spPr>
          <p:txBody>
            <a:bodyPr/>
            <a:lstStyle/>
            <a:p/>
          </p:txBody>
        </p:sp>
        <p:sp>
          <p:nvSpPr>
            <p:cNvPr id="43" name="rc43"/>
            <p:cNvSpPr/>
            <p:nvPr/>
          </p:nvSpPr>
          <p:spPr>
            <a:xfrm>
              <a:off x="3719949" y="3563529"/>
              <a:ext cx="238662" cy="648480"/>
            </a:xfrm>
            <a:prstGeom prst="rect">
              <a:avLst/>
            </a:prstGeom>
            <a:solidFill>
              <a:srgbClr val="80BD41">
                <a:alpha val="100000"/>
              </a:srgbClr>
            </a:solidFill>
          </p:spPr>
          <p:txBody>
            <a:bodyPr/>
            <a:lstStyle/>
            <a:p/>
          </p:txBody>
        </p:sp>
        <p:sp>
          <p:nvSpPr>
            <p:cNvPr id="44" name="rc44"/>
            <p:cNvSpPr/>
            <p:nvPr/>
          </p:nvSpPr>
          <p:spPr>
            <a:xfrm>
              <a:off x="3719949" y="3369827"/>
              <a:ext cx="238662" cy="193701"/>
            </a:xfrm>
            <a:prstGeom prst="rect">
              <a:avLst/>
            </a:prstGeom>
            <a:solidFill>
              <a:srgbClr val="1CABE2">
                <a:alpha val="100000"/>
              </a:srgbClr>
            </a:solidFill>
          </p:spPr>
          <p:txBody>
            <a:bodyPr/>
            <a:lstStyle/>
            <a:p/>
          </p:txBody>
        </p:sp>
        <p:sp>
          <p:nvSpPr>
            <p:cNvPr id="45" name="rc45"/>
            <p:cNvSpPr/>
            <p:nvPr/>
          </p:nvSpPr>
          <p:spPr>
            <a:xfrm>
              <a:off x="3985130" y="3615137"/>
              <a:ext cx="238662" cy="596872"/>
            </a:xfrm>
            <a:prstGeom prst="rect">
              <a:avLst/>
            </a:prstGeom>
            <a:solidFill>
              <a:srgbClr val="80BD41">
                <a:alpha val="100000"/>
              </a:srgbClr>
            </a:solidFill>
          </p:spPr>
          <p:txBody>
            <a:bodyPr/>
            <a:lstStyle/>
            <a:p/>
          </p:txBody>
        </p:sp>
        <p:sp>
          <p:nvSpPr>
            <p:cNvPr id="46" name="rc46"/>
            <p:cNvSpPr/>
            <p:nvPr/>
          </p:nvSpPr>
          <p:spPr>
            <a:xfrm>
              <a:off x="3985130" y="3359329"/>
              <a:ext cx="238662" cy="255807"/>
            </a:xfrm>
            <a:prstGeom prst="rect">
              <a:avLst/>
            </a:prstGeom>
            <a:solidFill>
              <a:srgbClr val="1CABE2">
                <a:alpha val="100000"/>
              </a:srgbClr>
            </a:solidFill>
          </p:spPr>
          <p:txBody>
            <a:bodyPr/>
            <a:lstStyle/>
            <a:p/>
          </p:txBody>
        </p:sp>
        <p:sp>
          <p:nvSpPr>
            <p:cNvPr id="47" name="rc47"/>
            <p:cNvSpPr/>
            <p:nvPr/>
          </p:nvSpPr>
          <p:spPr>
            <a:xfrm>
              <a:off x="4250311" y="3588565"/>
              <a:ext cx="238662" cy="623444"/>
            </a:xfrm>
            <a:prstGeom prst="rect">
              <a:avLst/>
            </a:prstGeom>
            <a:solidFill>
              <a:srgbClr val="80BD41">
                <a:alpha val="100000"/>
              </a:srgbClr>
            </a:solidFill>
          </p:spPr>
          <p:txBody>
            <a:bodyPr/>
            <a:lstStyle/>
            <a:p/>
          </p:txBody>
        </p:sp>
        <p:sp>
          <p:nvSpPr>
            <p:cNvPr id="48" name="rc48"/>
            <p:cNvSpPr/>
            <p:nvPr/>
          </p:nvSpPr>
          <p:spPr>
            <a:xfrm>
              <a:off x="4250311" y="3357979"/>
              <a:ext cx="238662" cy="230585"/>
            </a:xfrm>
            <a:prstGeom prst="rect">
              <a:avLst/>
            </a:prstGeom>
            <a:solidFill>
              <a:srgbClr val="1CABE2">
                <a:alpha val="100000"/>
              </a:srgbClr>
            </a:solidFill>
          </p:spPr>
          <p:txBody>
            <a:bodyPr/>
            <a:lstStyle/>
            <a:p/>
          </p:txBody>
        </p:sp>
        <p:sp>
          <p:nvSpPr>
            <p:cNvPr id="49" name="rc49"/>
            <p:cNvSpPr/>
            <p:nvPr/>
          </p:nvSpPr>
          <p:spPr>
            <a:xfrm>
              <a:off x="4515492" y="3626190"/>
              <a:ext cx="238662" cy="585819"/>
            </a:xfrm>
            <a:prstGeom prst="rect">
              <a:avLst/>
            </a:prstGeom>
            <a:solidFill>
              <a:srgbClr val="80BD41">
                <a:alpha val="100000"/>
              </a:srgbClr>
            </a:solidFill>
          </p:spPr>
          <p:txBody>
            <a:bodyPr/>
            <a:lstStyle/>
            <a:p/>
          </p:txBody>
        </p:sp>
        <p:sp>
          <p:nvSpPr>
            <p:cNvPr id="50" name="rc50"/>
            <p:cNvSpPr/>
            <p:nvPr/>
          </p:nvSpPr>
          <p:spPr>
            <a:xfrm>
              <a:off x="4515492" y="3350509"/>
              <a:ext cx="238662" cy="275681"/>
            </a:xfrm>
            <a:prstGeom prst="rect">
              <a:avLst/>
            </a:prstGeom>
            <a:solidFill>
              <a:srgbClr val="1CABE2">
                <a:alpha val="100000"/>
              </a:srgbClr>
            </a:solidFill>
          </p:spPr>
          <p:txBody>
            <a:bodyPr/>
            <a:lstStyle/>
            <a:p/>
          </p:txBody>
        </p:sp>
        <p:sp>
          <p:nvSpPr>
            <p:cNvPr id="51" name="rc51"/>
            <p:cNvSpPr/>
            <p:nvPr/>
          </p:nvSpPr>
          <p:spPr>
            <a:xfrm>
              <a:off x="4780672" y="3598976"/>
              <a:ext cx="238662" cy="613033"/>
            </a:xfrm>
            <a:prstGeom prst="rect">
              <a:avLst/>
            </a:prstGeom>
            <a:solidFill>
              <a:srgbClr val="80BD41">
                <a:alpha val="100000"/>
              </a:srgbClr>
            </a:solidFill>
          </p:spPr>
          <p:txBody>
            <a:bodyPr/>
            <a:lstStyle/>
            <a:p/>
          </p:txBody>
        </p:sp>
        <p:sp>
          <p:nvSpPr>
            <p:cNvPr id="52" name="rc52"/>
            <p:cNvSpPr/>
            <p:nvPr/>
          </p:nvSpPr>
          <p:spPr>
            <a:xfrm>
              <a:off x="4780672" y="3336243"/>
              <a:ext cx="238662" cy="262733"/>
            </a:xfrm>
            <a:prstGeom prst="rect">
              <a:avLst/>
            </a:prstGeom>
            <a:solidFill>
              <a:srgbClr val="1CABE2">
                <a:alpha val="100000"/>
              </a:srgbClr>
            </a:solidFill>
          </p:spPr>
          <p:txBody>
            <a:bodyPr/>
            <a:lstStyle/>
            <a:p/>
          </p:txBody>
        </p:sp>
        <p:sp>
          <p:nvSpPr>
            <p:cNvPr id="53" name="rc53"/>
            <p:cNvSpPr/>
            <p:nvPr/>
          </p:nvSpPr>
          <p:spPr>
            <a:xfrm>
              <a:off x="5045853" y="3608820"/>
              <a:ext cx="238662" cy="603188"/>
            </a:xfrm>
            <a:prstGeom prst="rect">
              <a:avLst/>
            </a:prstGeom>
            <a:solidFill>
              <a:srgbClr val="80BD41">
                <a:alpha val="100000"/>
              </a:srgbClr>
            </a:solidFill>
          </p:spPr>
          <p:txBody>
            <a:bodyPr/>
            <a:lstStyle/>
            <a:p/>
          </p:txBody>
        </p:sp>
        <p:sp>
          <p:nvSpPr>
            <p:cNvPr id="54" name="rc54"/>
            <p:cNvSpPr/>
            <p:nvPr/>
          </p:nvSpPr>
          <p:spPr>
            <a:xfrm>
              <a:off x="5045853" y="3324971"/>
              <a:ext cx="238662" cy="283849"/>
            </a:xfrm>
            <a:prstGeom prst="rect">
              <a:avLst/>
            </a:prstGeom>
            <a:solidFill>
              <a:srgbClr val="1CABE2">
                <a:alpha val="100000"/>
              </a:srgbClr>
            </a:solidFill>
          </p:spPr>
          <p:txBody>
            <a:bodyPr/>
            <a:lstStyle/>
            <a:p/>
          </p:txBody>
        </p:sp>
        <p:sp>
          <p:nvSpPr>
            <p:cNvPr id="55" name="rc55"/>
            <p:cNvSpPr/>
            <p:nvPr/>
          </p:nvSpPr>
          <p:spPr>
            <a:xfrm>
              <a:off x="5311034" y="3654014"/>
              <a:ext cx="238662" cy="557995"/>
            </a:xfrm>
            <a:prstGeom prst="rect">
              <a:avLst/>
            </a:prstGeom>
            <a:solidFill>
              <a:srgbClr val="80BD41">
                <a:alpha val="100000"/>
              </a:srgbClr>
            </a:solidFill>
          </p:spPr>
          <p:txBody>
            <a:bodyPr/>
            <a:lstStyle/>
            <a:p/>
          </p:txBody>
        </p:sp>
        <p:sp>
          <p:nvSpPr>
            <p:cNvPr id="56" name="rc56"/>
            <p:cNvSpPr/>
            <p:nvPr/>
          </p:nvSpPr>
          <p:spPr>
            <a:xfrm>
              <a:off x="5311034" y="3312023"/>
              <a:ext cx="238662" cy="341990"/>
            </a:xfrm>
            <a:prstGeom prst="rect">
              <a:avLst/>
            </a:prstGeom>
            <a:solidFill>
              <a:srgbClr val="1CABE2">
                <a:alpha val="100000"/>
              </a:srgbClr>
            </a:solidFill>
          </p:spPr>
          <p:txBody>
            <a:bodyPr/>
            <a:lstStyle/>
            <a:p/>
          </p:txBody>
        </p:sp>
        <p:sp>
          <p:nvSpPr>
            <p:cNvPr id="57" name="rc57"/>
            <p:cNvSpPr/>
            <p:nvPr/>
          </p:nvSpPr>
          <p:spPr>
            <a:xfrm>
              <a:off x="5576215" y="3586681"/>
              <a:ext cx="238662" cy="625328"/>
            </a:xfrm>
            <a:prstGeom prst="rect">
              <a:avLst/>
            </a:prstGeom>
            <a:solidFill>
              <a:srgbClr val="80BD41">
                <a:alpha val="100000"/>
              </a:srgbClr>
            </a:solidFill>
          </p:spPr>
          <p:txBody>
            <a:bodyPr/>
            <a:lstStyle/>
            <a:p/>
          </p:txBody>
        </p:sp>
        <p:sp>
          <p:nvSpPr>
            <p:cNvPr id="58" name="rc58"/>
            <p:cNvSpPr/>
            <p:nvPr/>
          </p:nvSpPr>
          <p:spPr>
            <a:xfrm>
              <a:off x="5576215" y="3292410"/>
              <a:ext cx="238662" cy="294270"/>
            </a:xfrm>
            <a:prstGeom prst="rect">
              <a:avLst/>
            </a:prstGeom>
            <a:solidFill>
              <a:srgbClr val="1CABE2">
                <a:alpha val="100000"/>
              </a:srgbClr>
            </a:solidFill>
          </p:spPr>
          <p:txBody>
            <a:bodyPr/>
            <a:lstStyle/>
            <a:p/>
          </p:txBody>
        </p:sp>
        <p:sp>
          <p:nvSpPr>
            <p:cNvPr id="59" name="rc59"/>
            <p:cNvSpPr/>
            <p:nvPr/>
          </p:nvSpPr>
          <p:spPr>
            <a:xfrm>
              <a:off x="5841395" y="3598878"/>
              <a:ext cx="238662" cy="613131"/>
            </a:xfrm>
            <a:prstGeom prst="rect">
              <a:avLst/>
            </a:prstGeom>
            <a:solidFill>
              <a:srgbClr val="80BD41">
                <a:alpha val="100000"/>
              </a:srgbClr>
            </a:solidFill>
          </p:spPr>
          <p:txBody>
            <a:bodyPr/>
            <a:lstStyle/>
            <a:p/>
          </p:txBody>
        </p:sp>
        <p:sp>
          <p:nvSpPr>
            <p:cNvPr id="60" name="rc60"/>
            <p:cNvSpPr/>
            <p:nvPr/>
          </p:nvSpPr>
          <p:spPr>
            <a:xfrm>
              <a:off x="5841395" y="3268724"/>
              <a:ext cx="238662" cy="330153"/>
            </a:xfrm>
            <a:prstGeom prst="rect">
              <a:avLst/>
            </a:prstGeom>
            <a:solidFill>
              <a:srgbClr val="1CABE2">
                <a:alpha val="100000"/>
              </a:srgbClr>
            </a:solidFill>
          </p:spPr>
          <p:txBody>
            <a:bodyPr/>
            <a:lstStyle/>
            <a:p/>
          </p:txBody>
        </p:sp>
        <p:sp>
          <p:nvSpPr>
            <p:cNvPr id="61" name="rc61"/>
            <p:cNvSpPr/>
            <p:nvPr/>
          </p:nvSpPr>
          <p:spPr>
            <a:xfrm>
              <a:off x="6106576" y="3494312"/>
              <a:ext cx="238662" cy="717697"/>
            </a:xfrm>
            <a:prstGeom prst="rect">
              <a:avLst/>
            </a:prstGeom>
            <a:solidFill>
              <a:srgbClr val="80BD41">
                <a:alpha val="100000"/>
              </a:srgbClr>
            </a:solidFill>
          </p:spPr>
          <p:txBody>
            <a:bodyPr/>
            <a:lstStyle/>
            <a:p/>
          </p:txBody>
        </p:sp>
        <p:sp>
          <p:nvSpPr>
            <p:cNvPr id="62" name="rc62"/>
            <p:cNvSpPr/>
            <p:nvPr/>
          </p:nvSpPr>
          <p:spPr>
            <a:xfrm>
              <a:off x="6106576" y="3242153"/>
              <a:ext cx="238662" cy="252159"/>
            </a:xfrm>
            <a:prstGeom prst="rect">
              <a:avLst/>
            </a:prstGeom>
            <a:solidFill>
              <a:srgbClr val="1CABE2">
                <a:alpha val="100000"/>
              </a:srgbClr>
            </a:solidFill>
          </p:spPr>
          <p:txBody>
            <a:bodyPr/>
            <a:lstStyle/>
            <a:p/>
          </p:txBody>
        </p:sp>
        <p:sp>
          <p:nvSpPr>
            <p:cNvPr id="63" name="rc63"/>
            <p:cNvSpPr/>
            <p:nvPr/>
          </p:nvSpPr>
          <p:spPr>
            <a:xfrm>
              <a:off x="6371757" y="3526317"/>
              <a:ext cx="238662" cy="685691"/>
            </a:xfrm>
            <a:prstGeom prst="rect">
              <a:avLst/>
            </a:prstGeom>
            <a:solidFill>
              <a:srgbClr val="80BD41">
                <a:alpha val="100000"/>
              </a:srgbClr>
            </a:solidFill>
          </p:spPr>
          <p:txBody>
            <a:bodyPr/>
            <a:lstStyle/>
            <a:p/>
          </p:txBody>
        </p:sp>
        <p:sp>
          <p:nvSpPr>
            <p:cNvPr id="64" name="rc64"/>
            <p:cNvSpPr/>
            <p:nvPr/>
          </p:nvSpPr>
          <p:spPr>
            <a:xfrm>
              <a:off x="6371757" y="3218260"/>
              <a:ext cx="238662" cy="308057"/>
            </a:xfrm>
            <a:prstGeom prst="rect">
              <a:avLst/>
            </a:prstGeom>
            <a:solidFill>
              <a:srgbClr val="1CABE2">
                <a:alpha val="100000"/>
              </a:srgbClr>
            </a:solidFill>
          </p:spPr>
          <p:txBody>
            <a:bodyPr/>
            <a:lstStyle/>
            <a:p/>
          </p:txBody>
        </p:sp>
        <p:sp>
          <p:nvSpPr>
            <p:cNvPr id="65" name="rc65"/>
            <p:cNvSpPr/>
            <p:nvPr/>
          </p:nvSpPr>
          <p:spPr>
            <a:xfrm>
              <a:off x="6636938" y="3534648"/>
              <a:ext cx="238662" cy="677360"/>
            </a:xfrm>
            <a:prstGeom prst="rect">
              <a:avLst/>
            </a:prstGeom>
            <a:solidFill>
              <a:srgbClr val="80BD41">
                <a:alpha val="100000"/>
              </a:srgbClr>
            </a:solidFill>
          </p:spPr>
          <p:txBody>
            <a:bodyPr/>
            <a:lstStyle/>
            <a:p/>
          </p:txBody>
        </p:sp>
        <p:sp>
          <p:nvSpPr>
            <p:cNvPr id="66" name="rc66"/>
            <p:cNvSpPr/>
            <p:nvPr/>
          </p:nvSpPr>
          <p:spPr>
            <a:xfrm>
              <a:off x="6636938" y="3201021"/>
              <a:ext cx="238662" cy="333627"/>
            </a:xfrm>
            <a:prstGeom prst="rect">
              <a:avLst/>
            </a:prstGeom>
            <a:solidFill>
              <a:srgbClr val="1CABE2">
                <a:alpha val="100000"/>
              </a:srgbClr>
            </a:solidFill>
          </p:spPr>
          <p:txBody>
            <a:bodyPr/>
            <a:lstStyle/>
            <a:p/>
          </p:txBody>
        </p:sp>
        <p:sp>
          <p:nvSpPr>
            <p:cNvPr id="67" name="rc67"/>
            <p:cNvSpPr/>
            <p:nvPr/>
          </p:nvSpPr>
          <p:spPr>
            <a:xfrm>
              <a:off x="6902119" y="3648613"/>
              <a:ext cx="238662" cy="563396"/>
            </a:xfrm>
            <a:prstGeom prst="rect">
              <a:avLst/>
            </a:prstGeom>
            <a:solidFill>
              <a:srgbClr val="80BD41">
                <a:alpha val="100000"/>
              </a:srgbClr>
            </a:solidFill>
          </p:spPr>
          <p:txBody>
            <a:bodyPr/>
            <a:lstStyle/>
            <a:p/>
          </p:txBody>
        </p:sp>
        <p:sp>
          <p:nvSpPr>
            <p:cNvPr id="68" name="rc68"/>
            <p:cNvSpPr/>
            <p:nvPr/>
          </p:nvSpPr>
          <p:spPr>
            <a:xfrm>
              <a:off x="6902119" y="3187648"/>
              <a:ext cx="238662" cy="460964"/>
            </a:xfrm>
            <a:prstGeom prst="rect">
              <a:avLst/>
            </a:prstGeom>
            <a:solidFill>
              <a:srgbClr val="1CABE2">
                <a:alpha val="100000"/>
              </a:srgbClr>
            </a:solidFill>
          </p:spPr>
          <p:txBody>
            <a:bodyPr/>
            <a:lstStyle/>
            <a:p/>
          </p:txBody>
        </p:sp>
        <p:sp>
          <p:nvSpPr>
            <p:cNvPr id="69" name="rc69"/>
            <p:cNvSpPr/>
            <p:nvPr/>
          </p:nvSpPr>
          <p:spPr>
            <a:xfrm>
              <a:off x="7167299" y="3620952"/>
              <a:ext cx="238662" cy="591057"/>
            </a:xfrm>
            <a:prstGeom prst="rect">
              <a:avLst/>
            </a:prstGeom>
            <a:solidFill>
              <a:srgbClr val="80BD41">
                <a:alpha val="100000"/>
              </a:srgbClr>
            </a:solidFill>
          </p:spPr>
          <p:txBody>
            <a:bodyPr/>
            <a:lstStyle/>
            <a:p/>
          </p:txBody>
        </p:sp>
        <p:sp>
          <p:nvSpPr>
            <p:cNvPr id="70" name="rc70"/>
            <p:cNvSpPr/>
            <p:nvPr/>
          </p:nvSpPr>
          <p:spPr>
            <a:xfrm>
              <a:off x="7167299" y="3175070"/>
              <a:ext cx="238662" cy="445882"/>
            </a:xfrm>
            <a:prstGeom prst="rect">
              <a:avLst/>
            </a:prstGeom>
            <a:solidFill>
              <a:srgbClr val="1CABE2">
                <a:alpha val="100000"/>
              </a:srgbClr>
            </a:solidFill>
          </p:spPr>
          <p:txBody>
            <a:bodyPr/>
            <a:lstStyle/>
            <a:p/>
          </p:txBody>
        </p:sp>
        <p:sp>
          <p:nvSpPr>
            <p:cNvPr id="71" name="rc71"/>
            <p:cNvSpPr/>
            <p:nvPr/>
          </p:nvSpPr>
          <p:spPr>
            <a:xfrm>
              <a:off x="7432480" y="3529693"/>
              <a:ext cx="238662" cy="682315"/>
            </a:xfrm>
            <a:prstGeom prst="rect">
              <a:avLst/>
            </a:prstGeom>
            <a:solidFill>
              <a:srgbClr val="80BD41">
                <a:alpha val="100000"/>
              </a:srgbClr>
            </a:solidFill>
          </p:spPr>
          <p:txBody>
            <a:bodyPr/>
            <a:lstStyle/>
            <a:p/>
          </p:txBody>
        </p:sp>
        <p:sp>
          <p:nvSpPr>
            <p:cNvPr id="72" name="rc72"/>
            <p:cNvSpPr/>
            <p:nvPr/>
          </p:nvSpPr>
          <p:spPr>
            <a:xfrm>
              <a:off x="7432480" y="3162296"/>
              <a:ext cx="238662" cy="367397"/>
            </a:xfrm>
            <a:prstGeom prst="rect">
              <a:avLst/>
            </a:prstGeom>
            <a:solidFill>
              <a:srgbClr val="1CABE2">
                <a:alpha val="100000"/>
              </a:srgbClr>
            </a:solidFill>
          </p:spPr>
          <p:txBody>
            <a:bodyPr/>
            <a:lstStyle/>
            <a:p/>
          </p:txBody>
        </p:sp>
        <p:sp>
          <p:nvSpPr>
            <p:cNvPr id="73" name="rc73"/>
            <p:cNvSpPr/>
            <p:nvPr/>
          </p:nvSpPr>
          <p:spPr>
            <a:xfrm>
              <a:off x="7697661" y="3573918"/>
              <a:ext cx="238662" cy="638091"/>
            </a:xfrm>
            <a:prstGeom prst="rect">
              <a:avLst/>
            </a:prstGeom>
            <a:solidFill>
              <a:srgbClr val="80BD41">
                <a:alpha val="100000"/>
              </a:srgbClr>
            </a:solidFill>
          </p:spPr>
          <p:txBody>
            <a:bodyPr/>
            <a:lstStyle/>
            <a:p/>
          </p:txBody>
        </p:sp>
        <p:sp>
          <p:nvSpPr>
            <p:cNvPr id="74" name="rc74"/>
            <p:cNvSpPr/>
            <p:nvPr/>
          </p:nvSpPr>
          <p:spPr>
            <a:xfrm>
              <a:off x="7697661" y="3148520"/>
              <a:ext cx="238662" cy="425397"/>
            </a:xfrm>
            <a:prstGeom prst="rect">
              <a:avLst/>
            </a:prstGeom>
            <a:solidFill>
              <a:srgbClr val="1CABE2">
                <a:alpha val="100000"/>
              </a:srgbClr>
            </a:solidFill>
          </p:spPr>
          <p:txBody>
            <a:bodyPr/>
            <a:lstStyle/>
            <a:p/>
          </p:txBody>
        </p:sp>
        <p:sp>
          <p:nvSpPr>
            <p:cNvPr id="75" name="rc75"/>
            <p:cNvSpPr/>
            <p:nvPr/>
          </p:nvSpPr>
          <p:spPr>
            <a:xfrm>
              <a:off x="7962842" y="3524564"/>
              <a:ext cx="238662" cy="687445"/>
            </a:xfrm>
            <a:prstGeom prst="rect">
              <a:avLst/>
            </a:prstGeom>
            <a:solidFill>
              <a:srgbClr val="80BD41">
                <a:alpha val="100000"/>
              </a:srgbClr>
            </a:solidFill>
          </p:spPr>
          <p:txBody>
            <a:bodyPr/>
            <a:lstStyle/>
            <a:p/>
          </p:txBody>
        </p:sp>
        <p:sp>
          <p:nvSpPr>
            <p:cNvPr id="76" name="rc76"/>
            <p:cNvSpPr/>
            <p:nvPr/>
          </p:nvSpPr>
          <p:spPr>
            <a:xfrm>
              <a:off x="7962842" y="3137880"/>
              <a:ext cx="238662" cy="386683"/>
            </a:xfrm>
            <a:prstGeom prst="rect">
              <a:avLst/>
            </a:prstGeom>
            <a:solidFill>
              <a:srgbClr val="1CABE2">
                <a:alpha val="100000"/>
              </a:srgbClr>
            </a:solidFill>
          </p:spPr>
          <p:txBody>
            <a:bodyPr/>
            <a:lstStyle/>
            <a:p/>
          </p:txBody>
        </p:sp>
        <p:sp>
          <p:nvSpPr>
            <p:cNvPr id="77" name="pl77"/>
            <p:cNvSpPr/>
            <p:nvPr/>
          </p:nvSpPr>
          <p:spPr>
            <a:xfrm>
              <a:off x="1452654" y="2385983"/>
              <a:ext cx="6629519" cy="644479"/>
            </a:xfrm>
            <a:custGeom>
              <a:avLst/>
              <a:pathLst>
                <a:path w="6629519" h="644479">
                  <a:moveTo>
                    <a:pt x="0" y="601514"/>
                  </a:moveTo>
                  <a:lnTo>
                    <a:pt x="265180" y="537066"/>
                  </a:lnTo>
                  <a:lnTo>
                    <a:pt x="530361" y="494101"/>
                  </a:lnTo>
                  <a:lnTo>
                    <a:pt x="795542" y="408170"/>
                  </a:lnTo>
                  <a:lnTo>
                    <a:pt x="1060723" y="150378"/>
                  </a:lnTo>
                  <a:lnTo>
                    <a:pt x="1325903" y="0"/>
                  </a:lnTo>
                  <a:lnTo>
                    <a:pt x="1591084" y="0"/>
                  </a:lnTo>
                  <a:lnTo>
                    <a:pt x="1856265" y="21482"/>
                  </a:lnTo>
                  <a:lnTo>
                    <a:pt x="2121446" y="171861"/>
                  </a:lnTo>
                  <a:lnTo>
                    <a:pt x="2386626" y="171861"/>
                  </a:lnTo>
                  <a:lnTo>
                    <a:pt x="2651807" y="322239"/>
                  </a:lnTo>
                  <a:lnTo>
                    <a:pt x="2916988" y="257791"/>
                  </a:lnTo>
                  <a:lnTo>
                    <a:pt x="3182169" y="365205"/>
                  </a:lnTo>
                  <a:lnTo>
                    <a:pt x="3447350" y="322239"/>
                  </a:lnTo>
                  <a:lnTo>
                    <a:pt x="3712530" y="365205"/>
                  </a:lnTo>
                  <a:lnTo>
                    <a:pt x="3977711" y="494101"/>
                  </a:lnTo>
                  <a:lnTo>
                    <a:pt x="4242892" y="365205"/>
                  </a:lnTo>
                  <a:lnTo>
                    <a:pt x="4508073" y="429653"/>
                  </a:lnTo>
                  <a:lnTo>
                    <a:pt x="4773253" y="236309"/>
                  </a:lnTo>
                  <a:lnTo>
                    <a:pt x="5038434" y="343722"/>
                  </a:lnTo>
                  <a:lnTo>
                    <a:pt x="5303615" y="386687"/>
                  </a:lnTo>
                  <a:lnTo>
                    <a:pt x="5568796" y="644479"/>
                  </a:lnTo>
                  <a:lnTo>
                    <a:pt x="5833977" y="601514"/>
                  </a:lnTo>
                  <a:lnTo>
                    <a:pt x="6099157" y="429653"/>
                  </a:lnTo>
                  <a:lnTo>
                    <a:pt x="6364338" y="537066"/>
                  </a:lnTo>
                  <a:lnTo>
                    <a:pt x="6629519" y="451135"/>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6961160"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5" name="tx85"/>
            <p:cNvSpPr/>
            <p:nvPr/>
          </p:nvSpPr>
          <p:spPr>
            <a:xfrm>
              <a:off x="7226341"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7" name="tx87"/>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9" name="tx89"/>
            <p:cNvSpPr/>
            <p:nvPr/>
          </p:nvSpPr>
          <p:spPr>
            <a:xfrm>
              <a:off x="1335100" y="33596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657.9</a:t>
              </a:r>
            </a:p>
          </p:txBody>
        </p:sp>
        <p:sp>
          <p:nvSpPr>
            <p:cNvPr id="90" name="tx90"/>
            <p:cNvSpPr/>
            <p:nvPr/>
          </p:nvSpPr>
          <p:spPr>
            <a:xfrm>
              <a:off x="2661004" y="33095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703.9</a:t>
              </a:r>
            </a:p>
          </p:txBody>
        </p:sp>
        <p:sp>
          <p:nvSpPr>
            <p:cNvPr id="91" name="tx91"/>
            <p:cNvSpPr/>
            <p:nvPr/>
          </p:nvSpPr>
          <p:spPr>
            <a:xfrm>
              <a:off x="4026085" y="322336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783</a:t>
              </a:r>
            </a:p>
          </p:txBody>
        </p:sp>
        <p:sp>
          <p:nvSpPr>
            <p:cNvPr id="92" name="tx92"/>
            <p:cNvSpPr/>
            <p:nvPr/>
          </p:nvSpPr>
          <p:spPr>
            <a:xfrm>
              <a:off x="5312812" y="31760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826.4</a:t>
              </a:r>
            </a:p>
          </p:txBody>
        </p:sp>
        <p:sp>
          <p:nvSpPr>
            <p:cNvPr id="93" name="tx93"/>
            <p:cNvSpPr/>
            <p:nvPr/>
          </p:nvSpPr>
          <p:spPr>
            <a:xfrm>
              <a:off x="6373535" y="30823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912.5</a:t>
              </a:r>
            </a:p>
          </p:txBody>
        </p:sp>
        <p:sp>
          <p:nvSpPr>
            <p:cNvPr id="94" name="tx94"/>
            <p:cNvSpPr/>
            <p:nvPr/>
          </p:nvSpPr>
          <p:spPr>
            <a:xfrm>
              <a:off x="6638716" y="30650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928.4</a:t>
              </a:r>
            </a:p>
          </p:txBody>
        </p:sp>
        <p:sp>
          <p:nvSpPr>
            <p:cNvPr id="95" name="tx95"/>
            <p:cNvSpPr/>
            <p:nvPr/>
          </p:nvSpPr>
          <p:spPr>
            <a:xfrm>
              <a:off x="6903896" y="3051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940.6</a:t>
              </a:r>
            </a:p>
          </p:txBody>
        </p:sp>
        <p:sp>
          <p:nvSpPr>
            <p:cNvPr id="96" name="tx96"/>
            <p:cNvSpPr/>
            <p:nvPr/>
          </p:nvSpPr>
          <p:spPr>
            <a:xfrm>
              <a:off x="7169077" y="3039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952.2</a:t>
              </a:r>
            </a:p>
          </p:txBody>
        </p:sp>
        <p:sp>
          <p:nvSpPr>
            <p:cNvPr id="97" name="tx97"/>
            <p:cNvSpPr/>
            <p:nvPr/>
          </p:nvSpPr>
          <p:spPr>
            <a:xfrm>
              <a:off x="7434258" y="30263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963.9</a:t>
              </a:r>
            </a:p>
          </p:txBody>
        </p:sp>
        <p:sp>
          <p:nvSpPr>
            <p:cNvPr id="98" name="tx98"/>
            <p:cNvSpPr/>
            <p:nvPr/>
          </p:nvSpPr>
          <p:spPr>
            <a:xfrm>
              <a:off x="7699439" y="30126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976.6</a:t>
              </a:r>
            </a:p>
          </p:txBody>
        </p:sp>
        <p:sp>
          <p:nvSpPr>
            <p:cNvPr id="99" name="tx99"/>
            <p:cNvSpPr/>
            <p:nvPr/>
          </p:nvSpPr>
          <p:spPr>
            <a:xfrm>
              <a:off x="7964620" y="30019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986.3</a:t>
              </a:r>
            </a:p>
          </p:txBody>
        </p:sp>
        <p:sp>
          <p:nvSpPr>
            <p:cNvPr id="100" name="pl100"/>
            <p:cNvSpPr/>
            <p:nvPr/>
          </p:nvSpPr>
          <p:spPr>
            <a:xfrm>
              <a:off x="1452654" y="2063743"/>
              <a:ext cx="0" cy="923754"/>
            </a:xfrm>
            <a:custGeom>
              <a:avLst/>
              <a:pathLst>
                <a:path w="0" h="923754">
                  <a:moveTo>
                    <a:pt x="0" y="923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708927"/>
            </a:xfrm>
            <a:custGeom>
              <a:avLst/>
              <a:pathLst>
                <a:path w="0" h="708927">
                  <a:moveTo>
                    <a:pt x="0" y="70892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923754"/>
            </a:xfrm>
            <a:custGeom>
              <a:avLst/>
              <a:pathLst>
                <a:path w="0" h="923754">
                  <a:moveTo>
                    <a:pt x="0" y="92375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74277" y="397272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2" name="tx112"/>
            <p:cNvSpPr/>
            <p:nvPr/>
          </p:nvSpPr>
          <p:spPr>
            <a:xfrm>
              <a:off x="1335100" y="36145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282.9</a:t>
              </a:r>
            </a:p>
          </p:txBody>
        </p:sp>
        <p:sp>
          <p:nvSpPr>
            <p:cNvPr id="113" name="tx113"/>
            <p:cNvSpPr/>
            <p:nvPr/>
          </p:nvSpPr>
          <p:spPr>
            <a:xfrm>
              <a:off x="2661004" y="38511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598.3</a:t>
              </a:r>
            </a:p>
          </p:txBody>
        </p:sp>
        <p:sp>
          <p:nvSpPr>
            <p:cNvPr id="114" name="tx114"/>
            <p:cNvSpPr/>
            <p:nvPr/>
          </p:nvSpPr>
          <p:spPr>
            <a:xfrm>
              <a:off x="2661004" y="3467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105.6</a:t>
              </a:r>
            </a:p>
          </p:txBody>
        </p:sp>
        <p:sp>
          <p:nvSpPr>
            <p:cNvPr id="115" name="tx115"/>
            <p:cNvSpPr/>
            <p:nvPr/>
          </p:nvSpPr>
          <p:spPr>
            <a:xfrm>
              <a:off x="3986908" y="38785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548.1</a:t>
              </a:r>
            </a:p>
          </p:txBody>
        </p:sp>
        <p:sp>
          <p:nvSpPr>
            <p:cNvPr id="116" name="tx116"/>
            <p:cNvSpPr/>
            <p:nvPr/>
          </p:nvSpPr>
          <p:spPr>
            <a:xfrm>
              <a:off x="3986908" y="34521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234.9</a:t>
              </a:r>
            </a:p>
          </p:txBody>
        </p:sp>
        <p:sp>
          <p:nvSpPr>
            <p:cNvPr id="117" name="tx117"/>
            <p:cNvSpPr/>
            <p:nvPr/>
          </p:nvSpPr>
          <p:spPr>
            <a:xfrm>
              <a:off x="5312812" y="38979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512.4</a:t>
              </a:r>
            </a:p>
          </p:txBody>
        </p:sp>
        <p:sp>
          <p:nvSpPr>
            <p:cNvPr id="118" name="tx118"/>
            <p:cNvSpPr/>
            <p:nvPr/>
          </p:nvSpPr>
          <p:spPr>
            <a:xfrm>
              <a:off x="5351989" y="344792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9" name="tx119"/>
            <p:cNvSpPr/>
            <p:nvPr/>
          </p:nvSpPr>
          <p:spPr>
            <a:xfrm>
              <a:off x="6373535" y="38341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629.6</a:t>
              </a:r>
            </a:p>
          </p:txBody>
        </p:sp>
        <p:sp>
          <p:nvSpPr>
            <p:cNvPr id="120" name="tx120"/>
            <p:cNvSpPr/>
            <p:nvPr/>
          </p:nvSpPr>
          <p:spPr>
            <a:xfrm>
              <a:off x="6373535" y="33372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282.9</a:t>
              </a:r>
            </a:p>
          </p:txBody>
        </p:sp>
        <p:sp>
          <p:nvSpPr>
            <p:cNvPr id="121" name="tx121"/>
            <p:cNvSpPr/>
            <p:nvPr/>
          </p:nvSpPr>
          <p:spPr>
            <a:xfrm>
              <a:off x="6677893" y="383828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22" name="tx122"/>
            <p:cNvSpPr/>
            <p:nvPr/>
          </p:nvSpPr>
          <p:spPr>
            <a:xfrm>
              <a:off x="6638716" y="33327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306.4</a:t>
              </a:r>
            </a:p>
          </p:txBody>
        </p:sp>
        <p:sp>
          <p:nvSpPr>
            <p:cNvPr id="123" name="tx123"/>
            <p:cNvSpPr/>
            <p:nvPr/>
          </p:nvSpPr>
          <p:spPr>
            <a:xfrm>
              <a:off x="6903896" y="3895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517.4</a:t>
              </a:r>
            </a:p>
          </p:txBody>
        </p:sp>
        <p:sp>
          <p:nvSpPr>
            <p:cNvPr id="124" name="tx124"/>
            <p:cNvSpPr/>
            <p:nvPr/>
          </p:nvSpPr>
          <p:spPr>
            <a:xfrm>
              <a:off x="6903896" y="33830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423.3</a:t>
              </a:r>
            </a:p>
          </p:txBody>
        </p:sp>
        <p:sp>
          <p:nvSpPr>
            <p:cNvPr id="125" name="tx125"/>
            <p:cNvSpPr/>
            <p:nvPr/>
          </p:nvSpPr>
          <p:spPr>
            <a:xfrm>
              <a:off x="7169077" y="38814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542.8</a:t>
              </a:r>
            </a:p>
          </p:txBody>
        </p:sp>
        <p:sp>
          <p:nvSpPr>
            <p:cNvPr id="126" name="tx126"/>
            <p:cNvSpPr/>
            <p:nvPr/>
          </p:nvSpPr>
          <p:spPr>
            <a:xfrm>
              <a:off x="7169077" y="33629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409.4</a:t>
              </a:r>
            </a:p>
          </p:txBody>
        </p:sp>
        <p:sp>
          <p:nvSpPr>
            <p:cNvPr id="127" name="tx127"/>
            <p:cNvSpPr/>
            <p:nvPr/>
          </p:nvSpPr>
          <p:spPr>
            <a:xfrm>
              <a:off x="7434258" y="38358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626.5</a:t>
              </a:r>
            </a:p>
          </p:txBody>
        </p:sp>
        <p:sp>
          <p:nvSpPr>
            <p:cNvPr id="128" name="tx128"/>
            <p:cNvSpPr/>
            <p:nvPr/>
          </p:nvSpPr>
          <p:spPr>
            <a:xfrm>
              <a:off x="7434258" y="33109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337.4</a:t>
              </a:r>
            </a:p>
          </p:txBody>
        </p:sp>
        <p:sp>
          <p:nvSpPr>
            <p:cNvPr id="129" name="tx129"/>
            <p:cNvSpPr/>
            <p:nvPr/>
          </p:nvSpPr>
          <p:spPr>
            <a:xfrm>
              <a:off x="7699439" y="3857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585.9</a:t>
              </a:r>
            </a:p>
          </p:txBody>
        </p:sp>
        <p:sp>
          <p:nvSpPr>
            <p:cNvPr id="130" name="tx130"/>
            <p:cNvSpPr/>
            <p:nvPr/>
          </p:nvSpPr>
          <p:spPr>
            <a:xfrm>
              <a:off x="7699439" y="33261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390.6</a:t>
              </a:r>
            </a:p>
          </p:txBody>
        </p:sp>
        <p:sp>
          <p:nvSpPr>
            <p:cNvPr id="131" name="tx131"/>
            <p:cNvSpPr/>
            <p:nvPr/>
          </p:nvSpPr>
          <p:spPr>
            <a:xfrm>
              <a:off x="7964620" y="3833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631.3</a:t>
              </a:r>
            </a:p>
          </p:txBody>
        </p:sp>
        <p:sp>
          <p:nvSpPr>
            <p:cNvPr id="132" name="tx132"/>
            <p:cNvSpPr/>
            <p:nvPr/>
          </p:nvSpPr>
          <p:spPr>
            <a:xfrm>
              <a:off x="7964620" y="32961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355.1</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153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05281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50831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6380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52747" y="5080163"/>
              <a:ext cx="201456" cy="201456"/>
            </a:xfrm>
            <a:prstGeom prst="rect">
              <a:avLst/>
            </a:prstGeom>
            <a:solidFill>
              <a:srgbClr val="1CABE2">
                <a:alpha val="100000"/>
              </a:srgbClr>
            </a:solidFill>
          </p:spPr>
          <p:txBody>
            <a:bodyPr/>
            <a:lstStyle/>
            <a:p/>
          </p:txBody>
        </p:sp>
        <p:sp>
          <p:nvSpPr>
            <p:cNvPr id="159" name="rc159"/>
            <p:cNvSpPr/>
            <p:nvPr/>
          </p:nvSpPr>
          <p:spPr>
            <a:xfrm>
              <a:off x="5657835" y="5080163"/>
              <a:ext cx="201456" cy="201456"/>
            </a:xfrm>
            <a:prstGeom prst="rect">
              <a:avLst/>
            </a:prstGeom>
            <a:solidFill>
              <a:srgbClr val="80BD41">
                <a:alpha val="100000"/>
              </a:srgbClr>
            </a:solidFill>
          </p:spPr>
          <p:txBody>
            <a:bodyPr/>
            <a:lstStyle/>
            <a:p/>
          </p:txBody>
        </p:sp>
        <p:sp>
          <p:nvSpPr>
            <p:cNvPr id="160" name="tx160"/>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89913"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64" name="pl164"/>
            <p:cNvSpPr/>
            <p:nvPr/>
          </p:nvSpPr>
          <p:spPr>
            <a:xfrm>
              <a:off x="21622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202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781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360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9125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491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0710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650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33322" y="5840557"/>
              <a:ext cx="4175659" cy="124062"/>
            </a:xfrm>
            <a:prstGeom prst="rect">
              <a:avLst/>
            </a:prstGeom>
            <a:solidFill>
              <a:srgbClr val="80BD41">
                <a:alpha val="100000"/>
              </a:srgbClr>
            </a:solidFill>
          </p:spPr>
          <p:txBody>
            <a:bodyPr/>
            <a:lstStyle/>
            <a:p/>
          </p:txBody>
        </p:sp>
        <p:sp>
          <p:nvSpPr>
            <p:cNvPr id="177" name="rc177"/>
            <p:cNvSpPr/>
            <p:nvPr/>
          </p:nvSpPr>
          <p:spPr>
            <a:xfrm>
              <a:off x="5508982" y="5840557"/>
              <a:ext cx="1875979" cy="124062"/>
            </a:xfrm>
            <a:prstGeom prst="rect">
              <a:avLst/>
            </a:prstGeom>
            <a:solidFill>
              <a:srgbClr val="1CABE2">
                <a:alpha val="100000"/>
              </a:srgbClr>
            </a:solidFill>
          </p:spPr>
          <p:txBody>
            <a:bodyPr/>
            <a:lstStyle/>
            <a:p/>
          </p:txBody>
        </p:sp>
        <p:sp>
          <p:nvSpPr>
            <p:cNvPr id="178" name="rc178"/>
            <p:cNvSpPr/>
            <p:nvPr/>
          </p:nvSpPr>
          <p:spPr>
            <a:xfrm>
              <a:off x="1333322" y="5685479"/>
              <a:ext cx="3885787" cy="124062"/>
            </a:xfrm>
            <a:prstGeom prst="rect">
              <a:avLst/>
            </a:prstGeom>
            <a:solidFill>
              <a:srgbClr val="80BD41">
                <a:alpha val="100000"/>
              </a:srgbClr>
            </a:solidFill>
          </p:spPr>
          <p:txBody>
            <a:bodyPr/>
            <a:lstStyle/>
            <a:p/>
          </p:txBody>
        </p:sp>
        <p:sp>
          <p:nvSpPr>
            <p:cNvPr id="179" name="rc179"/>
            <p:cNvSpPr/>
            <p:nvPr/>
          </p:nvSpPr>
          <p:spPr>
            <a:xfrm>
              <a:off x="5219109" y="5685479"/>
              <a:ext cx="2590546" cy="124062"/>
            </a:xfrm>
            <a:prstGeom prst="rect">
              <a:avLst/>
            </a:prstGeom>
            <a:solidFill>
              <a:srgbClr val="1CABE2">
                <a:alpha val="100000"/>
              </a:srgbClr>
            </a:solidFill>
          </p:spPr>
          <p:txBody>
            <a:bodyPr/>
            <a:lstStyle/>
            <a:p/>
          </p:txBody>
        </p:sp>
        <p:sp>
          <p:nvSpPr>
            <p:cNvPr id="180" name="rc180"/>
            <p:cNvSpPr/>
            <p:nvPr/>
          </p:nvSpPr>
          <p:spPr>
            <a:xfrm>
              <a:off x="1333322" y="5530401"/>
              <a:ext cx="4186336" cy="124062"/>
            </a:xfrm>
            <a:prstGeom prst="rect">
              <a:avLst/>
            </a:prstGeom>
            <a:solidFill>
              <a:srgbClr val="80BD41">
                <a:alpha val="100000"/>
              </a:srgbClr>
            </a:solidFill>
          </p:spPr>
          <p:txBody>
            <a:bodyPr/>
            <a:lstStyle/>
            <a:p/>
          </p:txBody>
        </p:sp>
        <p:sp>
          <p:nvSpPr>
            <p:cNvPr id="181" name="rc181"/>
            <p:cNvSpPr/>
            <p:nvPr/>
          </p:nvSpPr>
          <p:spPr>
            <a:xfrm>
              <a:off x="5519659" y="5530401"/>
              <a:ext cx="2354789" cy="124062"/>
            </a:xfrm>
            <a:prstGeom prst="rect">
              <a:avLst/>
            </a:prstGeom>
            <a:solidFill>
              <a:srgbClr val="1CABE2">
                <a:alpha val="100000"/>
              </a:srgbClr>
            </a:solidFill>
          </p:spPr>
          <p:txBody>
            <a:bodyPr/>
            <a:lstStyle/>
            <a:p/>
          </p:txBody>
        </p:sp>
        <p:sp>
          <p:nvSpPr>
            <p:cNvPr id="182" name="tx182"/>
            <p:cNvSpPr/>
            <p:nvPr/>
          </p:nvSpPr>
          <p:spPr>
            <a:xfrm>
              <a:off x="7542862"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912.5</a:t>
              </a:r>
            </a:p>
          </p:txBody>
        </p:sp>
        <p:sp>
          <p:nvSpPr>
            <p:cNvPr id="183" name="tx183"/>
            <p:cNvSpPr/>
            <p:nvPr/>
          </p:nvSpPr>
          <p:spPr>
            <a:xfrm>
              <a:off x="7988722"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976.6</a:t>
              </a:r>
            </a:p>
          </p:txBody>
        </p:sp>
        <p:sp>
          <p:nvSpPr>
            <p:cNvPr id="184" name="tx184"/>
            <p:cNvSpPr/>
            <p:nvPr/>
          </p:nvSpPr>
          <p:spPr>
            <a:xfrm>
              <a:off x="8056823"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986.3</a:t>
              </a:r>
            </a:p>
          </p:txBody>
        </p:sp>
        <p:sp>
          <p:nvSpPr>
            <p:cNvPr id="185" name="tx185"/>
            <p:cNvSpPr/>
            <p:nvPr/>
          </p:nvSpPr>
          <p:spPr>
            <a:xfrm>
              <a:off x="3285513"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629.6</a:t>
              </a:r>
            </a:p>
          </p:txBody>
        </p:sp>
        <p:sp>
          <p:nvSpPr>
            <p:cNvPr id="186" name="tx186"/>
            <p:cNvSpPr/>
            <p:nvPr/>
          </p:nvSpPr>
          <p:spPr>
            <a:xfrm>
              <a:off x="6311333"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282.9</a:t>
              </a:r>
            </a:p>
          </p:txBody>
        </p:sp>
        <p:sp>
          <p:nvSpPr>
            <p:cNvPr id="187" name="tx187"/>
            <p:cNvSpPr/>
            <p:nvPr/>
          </p:nvSpPr>
          <p:spPr>
            <a:xfrm>
              <a:off x="3140577"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585.9</a:t>
              </a:r>
            </a:p>
          </p:txBody>
        </p:sp>
        <p:sp>
          <p:nvSpPr>
            <p:cNvPr id="188" name="tx188"/>
            <p:cNvSpPr/>
            <p:nvPr/>
          </p:nvSpPr>
          <p:spPr>
            <a:xfrm>
              <a:off x="6378744"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390.6</a:t>
              </a:r>
            </a:p>
          </p:txBody>
        </p:sp>
        <p:sp>
          <p:nvSpPr>
            <p:cNvPr id="189" name="tx189"/>
            <p:cNvSpPr/>
            <p:nvPr/>
          </p:nvSpPr>
          <p:spPr>
            <a:xfrm>
              <a:off x="3290852"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631.3</a:t>
              </a:r>
            </a:p>
          </p:txBody>
        </p:sp>
        <p:sp>
          <p:nvSpPr>
            <p:cNvPr id="190" name="tx190"/>
            <p:cNvSpPr/>
            <p:nvPr/>
          </p:nvSpPr>
          <p:spPr>
            <a:xfrm>
              <a:off x="6561415"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355.1</a:t>
              </a:r>
            </a:p>
          </p:txBody>
        </p:sp>
        <p:sp>
          <p:nvSpPr>
            <p:cNvPr id="191" name="tx191"/>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7470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53263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7" name="tx197"/>
            <p:cNvSpPr/>
            <p:nvPr/>
          </p:nvSpPr>
          <p:spPr>
            <a:xfrm>
              <a:off x="619056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8" name="tx198"/>
            <p:cNvSpPr/>
            <p:nvPr/>
          </p:nvSpPr>
          <p:spPr>
            <a:xfrm>
              <a:off x="7790242"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9" name="tx199"/>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(64%) was lower than in 2019 (69%).
The number of children vaccinated with DTP3 remained constant 0% compared to in 2019.
The number of surviving infants increased approximately 8% compared to in 2019.
In 2025, approximately the same number of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77777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0930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04083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34353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47506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966324"/>
              <a:ext cx="235719" cy="245685"/>
            </a:xfrm>
            <a:prstGeom prst="rect">
              <a:avLst/>
            </a:prstGeom>
            <a:solidFill>
              <a:srgbClr val="E2231A">
                <a:alpha val="90196"/>
              </a:srgbClr>
            </a:solidFill>
          </p:spPr>
          <p:txBody>
            <a:bodyPr/>
            <a:lstStyle/>
            <a:p/>
          </p:txBody>
        </p:sp>
        <p:sp>
          <p:nvSpPr>
            <p:cNvPr id="23" name="rc23"/>
            <p:cNvSpPr/>
            <p:nvPr/>
          </p:nvSpPr>
          <p:spPr>
            <a:xfrm>
              <a:off x="1684176" y="3975098"/>
              <a:ext cx="235719" cy="236911"/>
            </a:xfrm>
            <a:prstGeom prst="rect">
              <a:avLst/>
            </a:prstGeom>
            <a:solidFill>
              <a:srgbClr val="E2231A">
                <a:alpha val="90196"/>
              </a:srgbClr>
            </a:solidFill>
          </p:spPr>
          <p:txBody>
            <a:bodyPr/>
            <a:lstStyle/>
            <a:p/>
          </p:txBody>
        </p:sp>
        <p:sp>
          <p:nvSpPr>
            <p:cNvPr id="24" name="rc24"/>
            <p:cNvSpPr/>
            <p:nvPr/>
          </p:nvSpPr>
          <p:spPr>
            <a:xfrm>
              <a:off x="1946086" y="3984642"/>
              <a:ext cx="235719" cy="227367"/>
            </a:xfrm>
            <a:prstGeom prst="rect">
              <a:avLst/>
            </a:prstGeom>
            <a:solidFill>
              <a:srgbClr val="E2231A">
                <a:alpha val="90196"/>
              </a:srgbClr>
            </a:solidFill>
          </p:spPr>
          <p:txBody>
            <a:bodyPr/>
            <a:lstStyle/>
            <a:p/>
          </p:txBody>
        </p:sp>
        <p:sp>
          <p:nvSpPr>
            <p:cNvPr id="25" name="rc25"/>
            <p:cNvSpPr/>
            <p:nvPr/>
          </p:nvSpPr>
          <p:spPr>
            <a:xfrm>
              <a:off x="2207996" y="4005175"/>
              <a:ext cx="235719" cy="206834"/>
            </a:xfrm>
            <a:prstGeom prst="rect">
              <a:avLst/>
            </a:prstGeom>
            <a:solidFill>
              <a:srgbClr val="E2231A">
                <a:alpha val="90196"/>
              </a:srgbClr>
            </a:solidFill>
          </p:spPr>
          <p:txBody>
            <a:bodyPr/>
            <a:lstStyle/>
            <a:p/>
          </p:txBody>
        </p:sp>
        <p:sp>
          <p:nvSpPr>
            <p:cNvPr id="26" name="rc26"/>
            <p:cNvSpPr/>
            <p:nvPr/>
          </p:nvSpPr>
          <p:spPr>
            <a:xfrm>
              <a:off x="2469906" y="4085797"/>
              <a:ext cx="235719" cy="126212"/>
            </a:xfrm>
            <a:prstGeom prst="rect">
              <a:avLst/>
            </a:prstGeom>
            <a:solidFill>
              <a:srgbClr val="E2231A">
                <a:alpha val="90196"/>
              </a:srgbClr>
            </a:solidFill>
          </p:spPr>
          <p:txBody>
            <a:bodyPr/>
            <a:lstStyle/>
            <a:p/>
          </p:txBody>
        </p:sp>
        <p:sp>
          <p:nvSpPr>
            <p:cNvPr id="27" name="rc27"/>
            <p:cNvSpPr/>
            <p:nvPr/>
          </p:nvSpPr>
          <p:spPr>
            <a:xfrm>
              <a:off x="2731817" y="4053071"/>
              <a:ext cx="235719" cy="158938"/>
            </a:xfrm>
            <a:prstGeom prst="rect">
              <a:avLst/>
            </a:prstGeom>
            <a:solidFill>
              <a:srgbClr val="E2231A">
                <a:alpha val="90196"/>
              </a:srgbClr>
            </a:solidFill>
          </p:spPr>
          <p:txBody>
            <a:bodyPr/>
            <a:lstStyle/>
            <a:p/>
          </p:txBody>
        </p:sp>
        <p:sp>
          <p:nvSpPr>
            <p:cNvPr id="28" name="rc28"/>
            <p:cNvSpPr/>
            <p:nvPr/>
          </p:nvSpPr>
          <p:spPr>
            <a:xfrm>
              <a:off x="2993727" y="4031306"/>
              <a:ext cx="235719" cy="180702"/>
            </a:xfrm>
            <a:prstGeom prst="rect">
              <a:avLst/>
            </a:prstGeom>
            <a:solidFill>
              <a:srgbClr val="E2231A">
                <a:alpha val="90196"/>
              </a:srgbClr>
            </a:solidFill>
          </p:spPr>
          <p:txBody>
            <a:bodyPr/>
            <a:lstStyle/>
            <a:p/>
          </p:txBody>
        </p:sp>
        <p:sp>
          <p:nvSpPr>
            <p:cNvPr id="29" name="rc29"/>
            <p:cNvSpPr/>
            <p:nvPr/>
          </p:nvSpPr>
          <p:spPr>
            <a:xfrm>
              <a:off x="3255637" y="4090762"/>
              <a:ext cx="235719" cy="121247"/>
            </a:xfrm>
            <a:prstGeom prst="rect">
              <a:avLst/>
            </a:prstGeom>
            <a:solidFill>
              <a:srgbClr val="E2231A">
                <a:alpha val="90196"/>
              </a:srgbClr>
            </a:solidFill>
          </p:spPr>
          <p:txBody>
            <a:bodyPr/>
            <a:lstStyle/>
            <a:p/>
          </p:txBody>
        </p:sp>
        <p:sp>
          <p:nvSpPr>
            <p:cNvPr id="30" name="rc30"/>
            <p:cNvSpPr/>
            <p:nvPr/>
          </p:nvSpPr>
          <p:spPr>
            <a:xfrm>
              <a:off x="3517547" y="4015793"/>
              <a:ext cx="235719" cy="196216"/>
            </a:xfrm>
            <a:prstGeom prst="rect">
              <a:avLst/>
            </a:prstGeom>
            <a:solidFill>
              <a:srgbClr val="E2231A">
                <a:alpha val="90196"/>
              </a:srgbClr>
            </a:solidFill>
          </p:spPr>
          <p:txBody>
            <a:bodyPr/>
            <a:lstStyle/>
            <a:p/>
          </p:txBody>
        </p:sp>
        <p:sp>
          <p:nvSpPr>
            <p:cNvPr id="31" name="rc31"/>
            <p:cNvSpPr/>
            <p:nvPr/>
          </p:nvSpPr>
          <p:spPr>
            <a:xfrm>
              <a:off x="3779457" y="3963504"/>
              <a:ext cx="235719" cy="248505"/>
            </a:xfrm>
            <a:prstGeom prst="rect">
              <a:avLst/>
            </a:prstGeom>
            <a:solidFill>
              <a:srgbClr val="E2231A">
                <a:alpha val="90196"/>
              </a:srgbClr>
            </a:solidFill>
          </p:spPr>
          <p:txBody>
            <a:bodyPr/>
            <a:lstStyle/>
            <a:p/>
          </p:txBody>
        </p:sp>
        <p:sp>
          <p:nvSpPr>
            <p:cNvPr id="32" name="rc32"/>
            <p:cNvSpPr/>
            <p:nvPr/>
          </p:nvSpPr>
          <p:spPr>
            <a:xfrm>
              <a:off x="4041368" y="3980810"/>
              <a:ext cx="235719" cy="231199"/>
            </a:xfrm>
            <a:prstGeom prst="rect">
              <a:avLst/>
            </a:prstGeom>
            <a:solidFill>
              <a:srgbClr val="E2231A">
                <a:alpha val="90196"/>
              </a:srgbClr>
            </a:solidFill>
          </p:spPr>
          <p:txBody>
            <a:bodyPr/>
            <a:lstStyle/>
            <a:p/>
          </p:txBody>
        </p:sp>
        <p:sp>
          <p:nvSpPr>
            <p:cNvPr id="33" name="rc33"/>
            <p:cNvSpPr/>
            <p:nvPr/>
          </p:nvSpPr>
          <p:spPr>
            <a:xfrm>
              <a:off x="4303278" y="3953196"/>
              <a:ext cx="235719" cy="258813"/>
            </a:xfrm>
            <a:prstGeom prst="rect">
              <a:avLst/>
            </a:prstGeom>
            <a:solidFill>
              <a:srgbClr val="E2231A">
                <a:alpha val="90196"/>
              </a:srgbClr>
            </a:solidFill>
          </p:spPr>
          <p:txBody>
            <a:bodyPr/>
            <a:lstStyle/>
            <a:p/>
          </p:txBody>
        </p:sp>
        <p:sp>
          <p:nvSpPr>
            <p:cNvPr id="34" name="rc34"/>
            <p:cNvSpPr/>
            <p:nvPr/>
          </p:nvSpPr>
          <p:spPr>
            <a:xfrm>
              <a:off x="4565188" y="3957807"/>
              <a:ext cx="235719" cy="254202"/>
            </a:xfrm>
            <a:prstGeom prst="rect">
              <a:avLst/>
            </a:prstGeom>
            <a:solidFill>
              <a:srgbClr val="E2231A">
                <a:alpha val="90196"/>
              </a:srgbClr>
            </a:solidFill>
          </p:spPr>
          <p:txBody>
            <a:bodyPr/>
            <a:lstStyle/>
            <a:p/>
          </p:txBody>
        </p:sp>
        <p:sp>
          <p:nvSpPr>
            <p:cNvPr id="35" name="rc35"/>
            <p:cNvSpPr/>
            <p:nvPr/>
          </p:nvSpPr>
          <p:spPr>
            <a:xfrm>
              <a:off x="4827098" y="3960581"/>
              <a:ext cx="235719" cy="251428"/>
            </a:xfrm>
            <a:prstGeom prst="rect">
              <a:avLst/>
            </a:prstGeom>
            <a:solidFill>
              <a:srgbClr val="E2231A">
                <a:alpha val="90196"/>
              </a:srgbClr>
            </a:solidFill>
          </p:spPr>
          <p:txBody>
            <a:bodyPr/>
            <a:lstStyle/>
            <a:p/>
          </p:txBody>
        </p:sp>
        <p:sp>
          <p:nvSpPr>
            <p:cNvPr id="36" name="rc36"/>
            <p:cNvSpPr/>
            <p:nvPr/>
          </p:nvSpPr>
          <p:spPr>
            <a:xfrm>
              <a:off x="5089008" y="3971492"/>
              <a:ext cx="235719" cy="240517"/>
            </a:xfrm>
            <a:prstGeom prst="rect">
              <a:avLst/>
            </a:prstGeom>
            <a:solidFill>
              <a:srgbClr val="E2231A">
                <a:alpha val="90196"/>
              </a:srgbClr>
            </a:solidFill>
          </p:spPr>
          <p:txBody>
            <a:bodyPr/>
            <a:lstStyle/>
            <a:p/>
          </p:txBody>
        </p:sp>
        <p:sp>
          <p:nvSpPr>
            <p:cNvPr id="37" name="rc37"/>
            <p:cNvSpPr/>
            <p:nvPr/>
          </p:nvSpPr>
          <p:spPr>
            <a:xfrm>
              <a:off x="5350919" y="3924915"/>
              <a:ext cx="235719" cy="287094"/>
            </a:xfrm>
            <a:prstGeom prst="rect">
              <a:avLst/>
            </a:prstGeom>
            <a:solidFill>
              <a:srgbClr val="E2231A">
                <a:alpha val="90196"/>
              </a:srgbClr>
            </a:solidFill>
          </p:spPr>
          <p:txBody>
            <a:bodyPr/>
            <a:lstStyle/>
            <a:p/>
          </p:txBody>
        </p:sp>
        <p:sp>
          <p:nvSpPr>
            <p:cNvPr id="38" name="rc38"/>
            <p:cNvSpPr/>
            <p:nvPr/>
          </p:nvSpPr>
          <p:spPr>
            <a:xfrm>
              <a:off x="5612829" y="3933325"/>
              <a:ext cx="235719" cy="278683"/>
            </a:xfrm>
            <a:prstGeom prst="rect">
              <a:avLst/>
            </a:prstGeom>
            <a:solidFill>
              <a:srgbClr val="E2231A">
                <a:alpha val="90196"/>
              </a:srgbClr>
            </a:solidFill>
          </p:spPr>
          <p:txBody>
            <a:bodyPr/>
            <a:lstStyle/>
            <a:p/>
          </p:txBody>
        </p:sp>
        <p:sp>
          <p:nvSpPr>
            <p:cNvPr id="39" name="rc39"/>
            <p:cNvSpPr/>
            <p:nvPr/>
          </p:nvSpPr>
          <p:spPr>
            <a:xfrm>
              <a:off x="5874739" y="3873490"/>
              <a:ext cx="235719" cy="338519"/>
            </a:xfrm>
            <a:prstGeom prst="rect">
              <a:avLst/>
            </a:prstGeom>
            <a:solidFill>
              <a:srgbClr val="E2231A">
                <a:alpha val="90196"/>
              </a:srgbClr>
            </a:solidFill>
          </p:spPr>
          <p:txBody>
            <a:bodyPr/>
            <a:lstStyle/>
            <a:p/>
          </p:txBody>
        </p:sp>
        <p:sp>
          <p:nvSpPr>
            <p:cNvPr id="40" name="rc40"/>
            <p:cNvSpPr/>
            <p:nvPr/>
          </p:nvSpPr>
          <p:spPr>
            <a:xfrm>
              <a:off x="6136649" y="3964504"/>
              <a:ext cx="235719" cy="247504"/>
            </a:xfrm>
            <a:prstGeom prst="rect">
              <a:avLst/>
            </a:prstGeom>
            <a:solidFill>
              <a:srgbClr val="E2231A">
                <a:alpha val="90196"/>
              </a:srgbClr>
            </a:solidFill>
          </p:spPr>
          <p:txBody>
            <a:bodyPr/>
            <a:lstStyle/>
            <a:p/>
          </p:txBody>
        </p:sp>
        <p:sp>
          <p:nvSpPr>
            <p:cNvPr id="41" name="rc41"/>
            <p:cNvSpPr/>
            <p:nvPr/>
          </p:nvSpPr>
          <p:spPr>
            <a:xfrm>
              <a:off x="6398559" y="3895006"/>
              <a:ext cx="235719" cy="317003"/>
            </a:xfrm>
            <a:prstGeom prst="rect">
              <a:avLst/>
            </a:prstGeom>
            <a:solidFill>
              <a:srgbClr val="E2231A">
                <a:alpha val="90196"/>
              </a:srgbClr>
            </a:solidFill>
          </p:spPr>
          <p:txBody>
            <a:bodyPr/>
            <a:lstStyle/>
            <a:p/>
          </p:txBody>
        </p:sp>
        <p:sp>
          <p:nvSpPr>
            <p:cNvPr id="42" name="rc42"/>
            <p:cNvSpPr/>
            <p:nvPr/>
          </p:nvSpPr>
          <p:spPr>
            <a:xfrm>
              <a:off x="6660470" y="3849196"/>
              <a:ext cx="235719" cy="362813"/>
            </a:xfrm>
            <a:prstGeom prst="rect">
              <a:avLst/>
            </a:prstGeom>
            <a:solidFill>
              <a:srgbClr val="E2231A">
                <a:alpha val="90196"/>
              </a:srgbClr>
            </a:solidFill>
          </p:spPr>
          <p:txBody>
            <a:bodyPr/>
            <a:lstStyle/>
            <a:p/>
          </p:txBody>
        </p:sp>
        <p:sp>
          <p:nvSpPr>
            <p:cNvPr id="43" name="rc43"/>
            <p:cNvSpPr/>
            <p:nvPr/>
          </p:nvSpPr>
          <p:spPr>
            <a:xfrm>
              <a:off x="6922380" y="3746368"/>
              <a:ext cx="235719" cy="465640"/>
            </a:xfrm>
            <a:prstGeom prst="rect">
              <a:avLst/>
            </a:prstGeom>
            <a:solidFill>
              <a:srgbClr val="E2231A">
                <a:alpha val="90196"/>
              </a:srgbClr>
            </a:solidFill>
          </p:spPr>
          <p:txBody>
            <a:bodyPr/>
            <a:lstStyle/>
            <a:p/>
          </p:txBody>
        </p:sp>
        <p:sp>
          <p:nvSpPr>
            <p:cNvPr id="44" name="rc44"/>
            <p:cNvSpPr/>
            <p:nvPr/>
          </p:nvSpPr>
          <p:spPr>
            <a:xfrm>
              <a:off x="7184290" y="3748917"/>
              <a:ext cx="235719" cy="463092"/>
            </a:xfrm>
            <a:prstGeom prst="rect">
              <a:avLst/>
            </a:prstGeom>
            <a:solidFill>
              <a:srgbClr val="E2231A">
                <a:alpha val="90196"/>
              </a:srgbClr>
            </a:solidFill>
          </p:spPr>
          <p:txBody>
            <a:bodyPr/>
            <a:lstStyle/>
            <a:p/>
          </p:txBody>
        </p:sp>
        <p:sp>
          <p:nvSpPr>
            <p:cNvPr id="45" name="rc45"/>
            <p:cNvSpPr/>
            <p:nvPr/>
          </p:nvSpPr>
          <p:spPr>
            <a:xfrm>
              <a:off x="7446200" y="3801812"/>
              <a:ext cx="235719" cy="410197"/>
            </a:xfrm>
            <a:prstGeom prst="rect">
              <a:avLst/>
            </a:prstGeom>
            <a:solidFill>
              <a:srgbClr val="E2231A">
                <a:alpha val="90196"/>
              </a:srgbClr>
            </a:solidFill>
          </p:spPr>
          <p:txBody>
            <a:bodyPr/>
            <a:lstStyle/>
            <a:p/>
          </p:txBody>
        </p:sp>
        <p:sp>
          <p:nvSpPr>
            <p:cNvPr id="46" name="rc46"/>
            <p:cNvSpPr/>
            <p:nvPr/>
          </p:nvSpPr>
          <p:spPr>
            <a:xfrm>
              <a:off x="7708110" y="3754025"/>
              <a:ext cx="235719" cy="457984"/>
            </a:xfrm>
            <a:prstGeom prst="rect">
              <a:avLst/>
            </a:prstGeom>
            <a:solidFill>
              <a:srgbClr val="E2231A">
                <a:alpha val="90196"/>
              </a:srgbClr>
            </a:solidFill>
          </p:spPr>
          <p:txBody>
            <a:bodyPr/>
            <a:lstStyle/>
            <a:p/>
          </p:txBody>
        </p:sp>
        <p:sp>
          <p:nvSpPr>
            <p:cNvPr id="47" name="rc47"/>
            <p:cNvSpPr/>
            <p:nvPr/>
          </p:nvSpPr>
          <p:spPr>
            <a:xfrm>
              <a:off x="7970021" y="3775137"/>
              <a:ext cx="235719" cy="436871"/>
            </a:xfrm>
            <a:prstGeom prst="rect">
              <a:avLst/>
            </a:prstGeom>
            <a:solidFill>
              <a:srgbClr val="E2231A">
                <a:alpha val="90196"/>
              </a:srgbClr>
            </a:solidFill>
          </p:spPr>
          <p:txBody>
            <a:bodyPr/>
            <a:lstStyle/>
            <a:p/>
          </p:txBody>
        </p:sp>
        <p:sp>
          <p:nvSpPr>
            <p:cNvPr id="48" name="rc48"/>
            <p:cNvSpPr/>
            <p:nvPr/>
          </p:nvSpPr>
          <p:spPr>
            <a:xfrm>
              <a:off x="6660470" y="3567529"/>
              <a:ext cx="235719" cy="281666"/>
            </a:xfrm>
            <a:prstGeom prst="rect">
              <a:avLst/>
            </a:prstGeom>
            <a:solidFill>
              <a:srgbClr val="B3B3B3">
                <a:alpha val="90196"/>
              </a:srgbClr>
            </a:solidFill>
          </p:spPr>
          <p:txBody>
            <a:bodyPr/>
            <a:lstStyle/>
            <a:p/>
          </p:txBody>
        </p:sp>
        <p:sp>
          <p:nvSpPr>
            <p:cNvPr id="49" name="rc49"/>
            <p:cNvSpPr/>
            <p:nvPr/>
          </p:nvSpPr>
          <p:spPr>
            <a:xfrm>
              <a:off x="6922380" y="3627431"/>
              <a:ext cx="235719" cy="118937"/>
            </a:xfrm>
            <a:prstGeom prst="rect">
              <a:avLst/>
            </a:prstGeom>
            <a:solidFill>
              <a:srgbClr val="B3B3B3">
                <a:alpha val="90196"/>
              </a:srgbClr>
            </a:solidFill>
          </p:spPr>
          <p:txBody>
            <a:bodyPr/>
            <a:lstStyle/>
            <a:p/>
          </p:txBody>
        </p:sp>
        <p:sp>
          <p:nvSpPr>
            <p:cNvPr id="50" name="rc50"/>
            <p:cNvSpPr/>
            <p:nvPr/>
          </p:nvSpPr>
          <p:spPr>
            <a:xfrm>
              <a:off x="7184290" y="3677983"/>
              <a:ext cx="235719" cy="70933"/>
            </a:xfrm>
            <a:prstGeom prst="rect">
              <a:avLst/>
            </a:prstGeom>
            <a:solidFill>
              <a:srgbClr val="B3B3B3">
                <a:alpha val="90196"/>
              </a:srgbClr>
            </a:solidFill>
          </p:spPr>
          <p:txBody>
            <a:bodyPr/>
            <a:lstStyle/>
            <a:p/>
          </p:txBody>
        </p:sp>
        <p:sp>
          <p:nvSpPr>
            <p:cNvPr id="51" name="rc51"/>
            <p:cNvSpPr/>
            <p:nvPr/>
          </p:nvSpPr>
          <p:spPr>
            <a:xfrm>
              <a:off x="7446200" y="3789442"/>
              <a:ext cx="235719" cy="12369"/>
            </a:xfrm>
            <a:prstGeom prst="rect">
              <a:avLst/>
            </a:prstGeom>
            <a:solidFill>
              <a:srgbClr val="B3B3B3">
                <a:alpha val="90196"/>
              </a:srgbClr>
            </a:solidFill>
          </p:spPr>
          <p:txBody>
            <a:bodyPr/>
            <a:lstStyle/>
            <a:p/>
          </p:txBody>
        </p:sp>
        <p:sp>
          <p:nvSpPr>
            <p:cNvPr id="52" name="rc52"/>
            <p:cNvSpPr/>
            <p:nvPr/>
          </p:nvSpPr>
          <p:spPr>
            <a:xfrm>
              <a:off x="7970021" y="3729471"/>
              <a:ext cx="235719" cy="45666"/>
            </a:xfrm>
            <a:prstGeom prst="rect">
              <a:avLst/>
            </a:prstGeom>
            <a:solidFill>
              <a:srgbClr val="B3B3B3">
                <a:alpha val="90196"/>
              </a:srgbClr>
            </a:solidFill>
          </p:spPr>
          <p:txBody>
            <a:bodyPr/>
            <a:lstStyle/>
            <a:p/>
          </p:txBody>
        </p:sp>
        <p:sp>
          <p:nvSpPr>
            <p:cNvPr id="53" name="pl53"/>
            <p:cNvSpPr/>
            <p:nvPr/>
          </p:nvSpPr>
          <p:spPr>
            <a:xfrm>
              <a:off x="1540125" y="2471914"/>
              <a:ext cx="6547754" cy="816341"/>
            </a:xfrm>
            <a:custGeom>
              <a:avLst/>
              <a:pathLst>
                <a:path w="6547754" h="816341">
                  <a:moveTo>
                    <a:pt x="0" y="515583"/>
                  </a:moveTo>
                  <a:lnTo>
                    <a:pt x="261910" y="472618"/>
                  </a:lnTo>
                  <a:lnTo>
                    <a:pt x="523820" y="429653"/>
                  </a:lnTo>
                  <a:lnTo>
                    <a:pt x="785730" y="343722"/>
                  </a:lnTo>
                  <a:lnTo>
                    <a:pt x="1047640" y="42965"/>
                  </a:lnTo>
                  <a:lnTo>
                    <a:pt x="1309550" y="150378"/>
                  </a:lnTo>
                  <a:lnTo>
                    <a:pt x="1571461" y="214826"/>
                  </a:lnTo>
                  <a:lnTo>
                    <a:pt x="1833371" y="0"/>
                  </a:lnTo>
                  <a:lnTo>
                    <a:pt x="2095281" y="236309"/>
                  </a:lnTo>
                  <a:lnTo>
                    <a:pt x="2357191" y="386687"/>
                  </a:lnTo>
                  <a:lnTo>
                    <a:pt x="2619101" y="322239"/>
                  </a:lnTo>
                  <a:lnTo>
                    <a:pt x="2881012" y="408170"/>
                  </a:lnTo>
                  <a:lnTo>
                    <a:pt x="3142922" y="386687"/>
                  </a:lnTo>
                  <a:lnTo>
                    <a:pt x="3404832" y="365205"/>
                  </a:lnTo>
                  <a:lnTo>
                    <a:pt x="3666742" y="322239"/>
                  </a:lnTo>
                  <a:lnTo>
                    <a:pt x="3928652" y="451135"/>
                  </a:lnTo>
                  <a:lnTo>
                    <a:pt x="4190563" y="408170"/>
                  </a:lnTo>
                  <a:lnTo>
                    <a:pt x="4452473" y="558549"/>
                  </a:lnTo>
                  <a:lnTo>
                    <a:pt x="4714383" y="279274"/>
                  </a:lnTo>
                  <a:lnTo>
                    <a:pt x="4976293" y="451135"/>
                  </a:lnTo>
                  <a:lnTo>
                    <a:pt x="5238203" y="558549"/>
                  </a:lnTo>
                  <a:lnTo>
                    <a:pt x="5500114" y="816341"/>
                  </a:lnTo>
                  <a:lnTo>
                    <a:pt x="5762024" y="794858"/>
                  </a:lnTo>
                  <a:lnTo>
                    <a:pt x="6023934" y="644479"/>
                  </a:lnTo>
                  <a:lnTo>
                    <a:pt x="6285844" y="751893"/>
                  </a:lnTo>
                  <a:lnTo>
                    <a:pt x="6547754" y="687445"/>
                  </a:lnTo>
                </a:path>
              </a:pathLst>
            </a:custGeom>
            <a:ln w="27101" cap="flat">
              <a:solidFill>
                <a:srgbClr val="3283FE">
                  <a:alpha val="100000"/>
                </a:srgbClr>
              </a:solidFill>
              <a:prstDash val="solid"/>
              <a:round/>
            </a:ln>
          </p:spPr>
          <p:txBody>
            <a:bodyPr/>
            <a:lstStyle/>
            <a:p/>
          </p:txBody>
        </p:sp>
        <p:sp>
          <p:nvSpPr>
            <p:cNvPr id="54" name="pl54"/>
            <p:cNvSpPr/>
            <p:nvPr/>
          </p:nvSpPr>
          <p:spPr>
            <a:xfrm>
              <a:off x="6778329" y="3202324"/>
              <a:ext cx="1309550" cy="708927"/>
            </a:xfrm>
            <a:custGeom>
              <a:avLst/>
              <a:pathLst>
                <a:path w="1309550" h="708927">
                  <a:moveTo>
                    <a:pt x="0" y="708927"/>
                  </a:moveTo>
                  <a:lnTo>
                    <a:pt x="261910" y="494101"/>
                  </a:lnTo>
                  <a:lnTo>
                    <a:pt x="523820" y="322239"/>
                  </a:lnTo>
                  <a:lnTo>
                    <a:pt x="785730" y="0"/>
                  </a:lnTo>
                  <a:lnTo>
                    <a:pt x="1047640" y="21482"/>
                  </a:lnTo>
                  <a:lnTo>
                    <a:pt x="1309550" y="128895"/>
                  </a:lnTo>
                </a:path>
              </a:pathLst>
            </a:custGeom>
            <a:ln w="27101" cap="flat">
              <a:solidFill>
                <a:srgbClr val="FFA500">
                  <a:alpha val="100000"/>
                </a:srgbClr>
              </a:solidFill>
              <a:prstDash val="solid"/>
              <a:round/>
            </a:ln>
          </p:spPr>
          <p:txBody>
            <a:bodyPr/>
            <a:lstStyle/>
            <a:p/>
          </p:txBody>
        </p:sp>
        <p:sp>
          <p:nvSpPr>
            <p:cNvPr id="55" name="tx55"/>
            <p:cNvSpPr/>
            <p:nvPr/>
          </p:nvSpPr>
          <p:spPr>
            <a:xfrm>
              <a:off x="1469787"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56" name="tx56"/>
            <p:cNvSpPr/>
            <p:nvPr/>
          </p:nvSpPr>
          <p:spPr>
            <a:xfrm>
              <a:off x="277933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57" name="tx57"/>
            <p:cNvSpPr/>
            <p:nvPr/>
          </p:nvSpPr>
          <p:spPr>
            <a:xfrm>
              <a:off x="4088889" y="2611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58" name="tx58"/>
            <p:cNvSpPr/>
            <p:nvPr/>
          </p:nvSpPr>
          <p:spPr>
            <a:xfrm>
              <a:off x="5398440"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60</a:t>
              </a:r>
            </a:p>
          </p:txBody>
        </p:sp>
        <p:sp>
          <p:nvSpPr>
            <p:cNvPr id="59" name="tx59"/>
            <p:cNvSpPr/>
            <p:nvPr/>
          </p:nvSpPr>
          <p:spPr>
            <a:xfrm>
              <a:off x="6446081"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60</a:t>
              </a:r>
            </a:p>
          </p:txBody>
        </p:sp>
        <p:sp>
          <p:nvSpPr>
            <p:cNvPr id="60" name="tx60"/>
            <p:cNvSpPr/>
            <p:nvPr/>
          </p:nvSpPr>
          <p:spPr>
            <a:xfrm>
              <a:off x="6707991" y="2849091"/>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55</a:t>
              </a:r>
            </a:p>
          </p:txBody>
        </p:sp>
        <p:sp>
          <p:nvSpPr>
            <p:cNvPr id="61" name="tx61"/>
            <p:cNvSpPr/>
            <p:nvPr/>
          </p:nvSpPr>
          <p:spPr>
            <a:xfrm>
              <a:off x="6707991" y="397425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14</a:t>
              </a:r>
            </a:p>
          </p:txBody>
        </p:sp>
        <p:sp>
          <p:nvSpPr>
            <p:cNvPr id="62" name="tx62"/>
            <p:cNvSpPr/>
            <p:nvPr/>
          </p:nvSpPr>
          <p:spPr>
            <a:xfrm>
              <a:off x="6969901" y="310521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43</a:t>
              </a:r>
            </a:p>
          </p:txBody>
        </p:sp>
        <p:sp>
          <p:nvSpPr>
            <p:cNvPr id="63" name="tx63"/>
            <p:cNvSpPr/>
            <p:nvPr/>
          </p:nvSpPr>
          <p:spPr>
            <a:xfrm>
              <a:off x="6969901" y="37594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24</a:t>
              </a:r>
            </a:p>
          </p:txBody>
        </p:sp>
        <p:sp>
          <p:nvSpPr>
            <p:cNvPr id="64" name="tx64"/>
            <p:cNvSpPr/>
            <p:nvPr/>
          </p:nvSpPr>
          <p:spPr>
            <a:xfrm>
              <a:off x="7231812" y="308570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44</a:t>
              </a:r>
            </a:p>
          </p:txBody>
        </p:sp>
        <p:sp>
          <p:nvSpPr>
            <p:cNvPr id="65" name="tx65"/>
            <p:cNvSpPr/>
            <p:nvPr/>
          </p:nvSpPr>
          <p:spPr>
            <a:xfrm>
              <a:off x="7231812" y="35859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32</a:t>
              </a:r>
            </a:p>
          </p:txBody>
        </p:sp>
        <p:sp>
          <p:nvSpPr>
            <p:cNvPr id="66" name="tx66"/>
            <p:cNvSpPr/>
            <p:nvPr/>
          </p:nvSpPr>
          <p:spPr>
            <a:xfrm>
              <a:off x="7493722"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67" name="tx67"/>
            <p:cNvSpPr/>
            <p:nvPr/>
          </p:nvSpPr>
          <p:spPr>
            <a:xfrm>
              <a:off x="7493722"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68" name="tx68"/>
            <p:cNvSpPr/>
            <p:nvPr/>
          </p:nvSpPr>
          <p:spPr>
            <a:xfrm>
              <a:off x="7755632" y="3040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46</a:t>
              </a:r>
            </a:p>
          </p:txBody>
        </p:sp>
        <p:sp>
          <p:nvSpPr>
            <p:cNvPr id="69" name="tx69"/>
            <p:cNvSpPr/>
            <p:nvPr/>
          </p:nvSpPr>
          <p:spPr>
            <a:xfrm>
              <a:off x="7755632"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70" name="tx70"/>
            <p:cNvSpPr/>
            <p:nvPr/>
          </p:nvSpPr>
          <p:spPr>
            <a:xfrm>
              <a:off x="8017542" y="29763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49</a:t>
              </a:r>
            </a:p>
          </p:txBody>
        </p:sp>
        <p:sp>
          <p:nvSpPr>
            <p:cNvPr id="71" name="tx71"/>
            <p:cNvSpPr/>
            <p:nvPr/>
          </p:nvSpPr>
          <p:spPr>
            <a:xfrm>
              <a:off x="8017542" y="3394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41</a:t>
              </a:r>
            </a:p>
          </p:txBody>
        </p:sp>
        <p:sp>
          <p:nvSpPr>
            <p:cNvPr id="72" name="tx72"/>
            <p:cNvSpPr/>
            <p:nvPr/>
          </p:nvSpPr>
          <p:spPr>
            <a:xfrm>
              <a:off x="1449691" y="40486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73" name="tx73"/>
            <p:cNvSpPr/>
            <p:nvPr/>
          </p:nvSpPr>
          <p:spPr>
            <a:xfrm>
              <a:off x="2759242" y="409204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74" name="tx74"/>
            <p:cNvSpPr/>
            <p:nvPr/>
          </p:nvSpPr>
          <p:spPr>
            <a:xfrm>
              <a:off x="4068793" y="405596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266</a:t>
              </a:r>
            </a:p>
          </p:txBody>
        </p:sp>
        <p:sp>
          <p:nvSpPr>
            <p:cNvPr id="75" name="tx75"/>
            <p:cNvSpPr/>
            <p:nvPr/>
          </p:nvSpPr>
          <p:spPr>
            <a:xfrm>
              <a:off x="5378344" y="402796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76" name="tx76"/>
            <p:cNvSpPr/>
            <p:nvPr/>
          </p:nvSpPr>
          <p:spPr>
            <a:xfrm>
              <a:off x="6425984" y="401301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77" name="tx77"/>
            <p:cNvSpPr/>
            <p:nvPr/>
          </p:nvSpPr>
          <p:spPr>
            <a:xfrm>
              <a:off x="6687895" y="399016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78" name="tx78"/>
            <p:cNvSpPr/>
            <p:nvPr/>
          </p:nvSpPr>
          <p:spPr>
            <a:xfrm>
              <a:off x="6949805" y="39386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536</a:t>
              </a:r>
            </a:p>
          </p:txBody>
        </p:sp>
        <p:sp>
          <p:nvSpPr>
            <p:cNvPr id="79" name="tx79"/>
            <p:cNvSpPr/>
            <p:nvPr/>
          </p:nvSpPr>
          <p:spPr>
            <a:xfrm>
              <a:off x="7211715" y="39399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a:t>
              </a:r>
            </a:p>
          </p:txBody>
        </p:sp>
        <p:sp>
          <p:nvSpPr>
            <p:cNvPr id="80" name="tx80"/>
            <p:cNvSpPr/>
            <p:nvPr/>
          </p:nvSpPr>
          <p:spPr>
            <a:xfrm>
              <a:off x="7473625" y="396779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472</a:t>
              </a:r>
            </a:p>
          </p:txBody>
        </p:sp>
        <p:sp>
          <p:nvSpPr>
            <p:cNvPr id="81" name="tx81"/>
            <p:cNvSpPr/>
            <p:nvPr/>
          </p:nvSpPr>
          <p:spPr>
            <a:xfrm>
              <a:off x="7735535" y="39425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a:t>
              </a:r>
            </a:p>
          </p:txBody>
        </p:sp>
        <p:sp>
          <p:nvSpPr>
            <p:cNvPr id="82" name="tx82"/>
            <p:cNvSpPr/>
            <p:nvPr/>
          </p:nvSpPr>
          <p:spPr>
            <a:xfrm>
              <a:off x="7997446" y="39530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503</a:t>
              </a:r>
            </a:p>
          </p:txBody>
        </p:sp>
        <p:sp>
          <p:nvSpPr>
            <p:cNvPr id="83" name="tx83"/>
            <p:cNvSpPr/>
            <p:nvPr/>
          </p:nvSpPr>
          <p:spPr>
            <a:xfrm>
              <a:off x="6687895" y="366786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324</a:t>
              </a:r>
            </a:p>
          </p:txBody>
        </p:sp>
        <p:sp>
          <p:nvSpPr>
            <p:cNvPr id="84" name="tx84"/>
            <p:cNvSpPr/>
            <p:nvPr/>
          </p:nvSpPr>
          <p:spPr>
            <a:xfrm>
              <a:off x="6949805" y="364640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85" name="tx85"/>
            <p:cNvSpPr/>
            <p:nvPr/>
          </p:nvSpPr>
          <p:spPr>
            <a:xfrm>
              <a:off x="7241860" y="36730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86" name="tx86"/>
            <p:cNvSpPr/>
            <p:nvPr/>
          </p:nvSpPr>
          <p:spPr>
            <a:xfrm>
              <a:off x="7503770" y="37565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7" name="tx87"/>
            <p:cNvSpPr/>
            <p:nvPr/>
          </p:nvSpPr>
          <p:spPr>
            <a:xfrm>
              <a:off x="8027590" y="37118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8" name="tx88"/>
            <p:cNvSpPr/>
            <p:nvPr/>
          </p:nvSpPr>
          <p:spPr>
            <a:xfrm>
              <a:off x="6696938" y="3462485"/>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742</a:t>
              </a:r>
            </a:p>
          </p:txBody>
        </p:sp>
        <p:sp>
          <p:nvSpPr>
            <p:cNvPr id="89" name="tx89"/>
            <p:cNvSpPr/>
            <p:nvPr/>
          </p:nvSpPr>
          <p:spPr>
            <a:xfrm>
              <a:off x="6958848" y="352114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673</a:t>
              </a:r>
            </a:p>
          </p:txBody>
        </p:sp>
        <p:sp>
          <p:nvSpPr>
            <p:cNvPr id="90" name="tx90"/>
            <p:cNvSpPr/>
            <p:nvPr/>
          </p:nvSpPr>
          <p:spPr>
            <a:xfrm>
              <a:off x="7220758" y="35717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615</a:t>
              </a:r>
            </a:p>
          </p:txBody>
        </p:sp>
        <p:sp>
          <p:nvSpPr>
            <p:cNvPr id="91" name="tx91"/>
            <p:cNvSpPr/>
            <p:nvPr/>
          </p:nvSpPr>
          <p:spPr>
            <a:xfrm>
              <a:off x="7482669" y="368320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487</a:t>
              </a:r>
            </a:p>
          </p:txBody>
        </p:sp>
        <p:sp>
          <p:nvSpPr>
            <p:cNvPr id="92" name="tx92"/>
            <p:cNvSpPr/>
            <p:nvPr/>
          </p:nvSpPr>
          <p:spPr>
            <a:xfrm>
              <a:off x="8006489" y="362323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556</a:t>
              </a:r>
            </a:p>
          </p:txBody>
        </p:sp>
        <p:sp>
          <p:nvSpPr>
            <p:cNvPr id="93" name="tx93"/>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577692" y="329142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5" name="tx95"/>
            <p:cNvSpPr/>
            <p:nvPr/>
          </p:nvSpPr>
          <p:spPr>
            <a:xfrm>
              <a:off x="577692" y="242295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96" name="tx9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5" name="pl115"/>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6" name="tx116"/>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744786" y="5080163"/>
              <a:ext cx="201456" cy="201456"/>
            </a:xfrm>
            <a:prstGeom prst="rect">
              <a:avLst/>
            </a:prstGeom>
            <a:solidFill>
              <a:srgbClr val="E2231A">
                <a:alpha val="90196"/>
              </a:srgbClr>
            </a:solidFill>
          </p:spPr>
          <p:txBody>
            <a:bodyPr/>
            <a:lstStyle/>
            <a:p/>
          </p:txBody>
        </p:sp>
        <p:sp>
          <p:nvSpPr>
            <p:cNvPr id="119" name="rc119"/>
            <p:cNvSpPr/>
            <p:nvPr/>
          </p:nvSpPr>
          <p:spPr>
            <a:xfrm>
              <a:off x="5708946" y="5080163"/>
              <a:ext cx="201456" cy="201456"/>
            </a:xfrm>
            <a:prstGeom prst="rect">
              <a:avLst/>
            </a:prstGeom>
            <a:solidFill>
              <a:srgbClr val="B3B3B3">
                <a:alpha val="90196"/>
              </a:srgbClr>
            </a:solidFill>
          </p:spPr>
          <p:txBody>
            <a:bodyPr/>
            <a:lstStyle/>
            <a:p/>
          </p:txBody>
        </p:sp>
        <p:sp>
          <p:nvSpPr>
            <p:cNvPr id="120" name="tx120"/>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1083092"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24" name="pl124"/>
            <p:cNvSpPr/>
            <p:nvPr/>
          </p:nvSpPr>
          <p:spPr>
            <a:xfrm>
              <a:off x="26431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849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267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8" name="pl128"/>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9" name="pl129"/>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0" name="pl130"/>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864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3058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422266" y="5840557"/>
              <a:ext cx="4456400" cy="124062"/>
            </a:xfrm>
            <a:prstGeom prst="rect">
              <a:avLst/>
            </a:prstGeom>
            <a:solidFill>
              <a:srgbClr val="E2231A">
                <a:alpha val="90196"/>
              </a:srgbClr>
            </a:solidFill>
          </p:spPr>
          <p:txBody>
            <a:bodyPr/>
            <a:lstStyle/>
            <a:p/>
          </p:txBody>
        </p:sp>
        <p:sp>
          <p:nvSpPr>
            <p:cNvPr id="134" name="rc134"/>
            <p:cNvSpPr/>
            <p:nvPr/>
          </p:nvSpPr>
          <p:spPr>
            <a:xfrm>
              <a:off x="1422266" y="5685479"/>
              <a:ext cx="6438292" cy="124062"/>
            </a:xfrm>
            <a:prstGeom prst="rect">
              <a:avLst/>
            </a:prstGeom>
            <a:solidFill>
              <a:srgbClr val="E2231A">
                <a:alpha val="90196"/>
              </a:srgbClr>
            </a:solidFill>
          </p:spPr>
          <p:txBody>
            <a:bodyPr/>
            <a:lstStyle/>
            <a:p/>
          </p:txBody>
        </p:sp>
        <p:sp>
          <p:nvSpPr>
            <p:cNvPr id="135" name="rc135"/>
            <p:cNvSpPr/>
            <p:nvPr/>
          </p:nvSpPr>
          <p:spPr>
            <a:xfrm>
              <a:off x="1422266" y="5530401"/>
              <a:ext cx="6141494" cy="124062"/>
            </a:xfrm>
            <a:prstGeom prst="rect">
              <a:avLst/>
            </a:prstGeom>
            <a:solidFill>
              <a:srgbClr val="E2231A">
                <a:alpha val="90196"/>
              </a:srgbClr>
            </a:solidFill>
          </p:spPr>
          <p:txBody>
            <a:bodyPr/>
            <a:lstStyle/>
            <a:p/>
          </p:txBody>
        </p:sp>
        <p:sp>
          <p:nvSpPr>
            <p:cNvPr id="136" name="rc136"/>
            <p:cNvSpPr/>
            <p:nvPr/>
          </p:nvSpPr>
          <p:spPr>
            <a:xfrm>
              <a:off x="7563760" y="5530401"/>
              <a:ext cx="641979" cy="124062"/>
            </a:xfrm>
            <a:prstGeom prst="rect">
              <a:avLst/>
            </a:prstGeom>
            <a:solidFill>
              <a:srgbClr val="B3B3B3">
                <a:alpha val="90196"/>
              </a:srgbClr>
            </a:solidFill>
          </p:spPr>
          <p:txBody>
            <a:bodyPr/>
            <a:lstStyle/>
            <a:p/>
          </p:txBody>
        </p:sp>
        <p:sp>
          <p:nvSpPr>
            <p:cNvPr id="137" name="tx137"/>
            <p:cNvSpPr/>
            <p:nvPr/>
          </p:nvSpPr>
          <p:spPr>
            <a:xfrm>
              <a:off x="835042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555.6</a:t>
              </a:r>
            </a:p>
          </p:txBody>
        </p:sp>
        <p:sp>
          <p:nvSpPr>
            <p:cNvPr id="138" name="tx138"/>
            <p:cNvSpPr/>
            <p:nvPr/>
          </p:nvSpPr>
          <p:spPr>
            <a:xfrm>
              <a:off x="3554002" y="585939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365</a:t>
              </a:r>
            </a:p>
          </p:txBody>
        </p:sp>
        <p:sp>
          <p:nvSpPr>
            <p:cNvPr id="139" name="tx139"/>
            <p:cNvSpPr/>
            <p:nvPr/>
          </p:nvSpPr>
          <p:spPr>
            <a:xfrm>
              <a:off x="449673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527.3</a:t>
              </a:r>
            </a:p>
          </p:txBody>
        </p:sp>
        <p:sp>
          <p:nvSpPr>
            <p:cNvPr id="140" name="tx140"/>
            <p:cNvSpPr/>
            <p:nvPr/>
          </p:nvSpPr>
          <p:spPr>
            <a:xfrm>
              <a:off x="4396549" y="554924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503</a:t>
              </a:r>
            </a:p>
          </p:txBody>
        </p:sp>
        <p:sp>
          <p:nvSpPr>
            <p:cNvPr id="141" name="tx141"/>
            <p:cNvSpPr/>
            <p:nvPr/>
          </p:nvSpPr>
          <p:spPr>
            <a:xfrm>
              <a:off x="777222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52.6</a:t>
              </a:r>
            </a:p>
          </p:txBody>
        </p:sp>
        <p:sp>
          <p:nvSpPr>
            <p:cNvPr id="142" name="tx142"/>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6" name="tx146"/>
            <p:cNvSpPr/>
            <p:nvPr/>
          </p:nvSpPr>
          <p:spPr>
            <a:xfrm>
              <a:off x="370091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7" name="tx147"/>
            <p:cNvSpPr/>
            <p:nvPr/>
          </p:nvSpPr>
          <p:spPr>
            <a:xfrm>
              <a:off x="614268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48" name="tx148"/>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49%. This is lower than in 2019, where coverage was 60%.
503,000 children missed their routine first dose of measles vaccine.
MCV2 is typically administered to children between 18 months and five years old. MCV2 coverage declined at 41% in 2025.</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46% in 2024 to 49% in 2025 - below the 95% level needed to prevent outbreaks and, leaving 503,000 children without any protection against measles. MCV2 coverage declined at from 46% in 2024 to 41% in 2025 - below the IA2030 target of 90%.</a:t>
            </a:r>
          </a:p>
        </p:txBody>
      </p:sp>
      <p:grpSp xmlns:pic="http://schemas.openxmlformats.org/drawingml/2006/picture">
        <p:nvGrpSpPr>
          <p:cNvPr id="153" name=""/>
          <p:cNvGrpSpPr/>
          <p:nvPr/>
        </p:nvGrpSpPr>
        <p:grpSpPr>
          <a:xfrm>
            <a:off x="292608" y="1097280"/>
            <a:ext cx="8595360" cy="28575"/>
            <a:chOff x="292608" y="1097280"/>
            <a:chExt cx="8595360" cy="28575"/>
          </a:xfrm>
        </p:grpSpPr>
        <p:sp>
          <p:nvSpPr>
            <p:cNvPr id="15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88115"/>
              <a:ext cx="3397293" cy="831111"/>
            </a:xfrm>
            <a:custGeom>
              <a:avLst/>
              <a:pathLst>
                <a:path w="3397293" h="831111">
                  <a:moveTo>
                    <a:pt x="0" y="524912"/>
                  </a:moveTo>
                  <a:lnTo>
                    <a:pt x="135891" y="481169"/>
                  </a:lnTo>
                  <a:lnTo>
                    <a:pt x="271783" y="437426"/>
                  </a:lnTo>
                  <a:lnTo>
                    <a:pt x="407675" y="349941"/>
                  </a:lnTo>
                  <a:lnTo>
                    <a:pt x="543566" y="43742"/>
                  </a:lnTo>
                  <a:lnTo>
                    <a:pt x="679458" y="153099"/>
                  </a:lnTo>
                  <a:lnTo>
                    <a:pt x="815350" y="218713"/>
                  </a:lnTo>
                  <a:lnTo>
                    <a:pt x="951242" y="0"/>
                  </a:lnTo>
                  <a:lnTo>
                    <a:pt x="1087133" y="240584"/>
                  </a:lnTo>
                  <a:lnTo>
                    <a:pt x="1223025" y="393684"/>
                  </a:lnTo>
                  <a:lnTo>
                    <a:pt x="1358917" y="328070"/>
                  </a:lnTo>
                  <a:lnTo>
                    <a:pt x="1494809" y="415555"/>
                  </a:lnTo>
                  <a:lnTo>
                    <a:pt x="1630700" y="393684"/>
                  </a:lnTo>
                  <a:lnTo>
                    <a:pt x="1766592" y="371812"/>
                  </a:lnTo>
                  <a:lnTo>
                    <a:pt x="1902484" y="328070"/>
                  </a:lnTo>
                  <a:lnTo>
                    <a:pt x="2038375" y="459298"/>
                  </a:lnTo>
                  <a:lnTo>
                    <a:pt x="2174267" y="415555"/>
                  </a:lnTo>
                  <a:lnTo>
                    <a:pt x="2310159" y="568655"/>
                  </a:lnTo>
                  <a:lnTo>
                    <a:pt x="2446051" y="284327"/>
                  </a:lnTo>
                  <a:lnTo>
                    <a:pt x="2581942" y="459298"/>
                  </a:lnTo>
                  <a:lnTo>
                    <a:pt x="2717834" y="568655"/>
                  </a:lnTo>
                  <a:lnTo>
                    <a:pt x="2853726" y="831111"/>
                  </a:lnTo>
                  <a:lnTo>
                    <a:pt x="2989618" y="809239"/>
                  </a:lnTo>
                  <a:lnTo>
                    <a:pt x="3125509" y="656140"/>
                  </a:lnTo>
                  <a:lnTo>
                    <a:pt x="3261401" y="765497"/>
                  </a:lnTo>
                  <a:lnTo>
                    <a:pt x="3397293" y="6998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88115"/>
              <a:ext cx="3397293" cy="831111"/>
            </a:xfrm>
            <a:custGeom>
              <a:avLst/>
              <a:pathLst>
                <a:path w="3397293" h="831111">
                  <a:moveTo>
                    <a:pt x="0" y="524912"/>
                  </a:moveTo>
                  <a:lnTo>
                    <a:pt x="135891" y="481169"/>
                  </a:lnTo>
                  <a:lnTo>
                    <a:pt x="271783" y="437426"/>
                  </a:lnTo>
                  <a:lnTo>
                    <a:pt x="407675" y="349941"/>
                  </a:lnTo>
                  <a:lnTo>
                    <a:pt x="543566" y="43742"/>
                  </a:lnTo>
                  <a:lnTo>
                    <a:pt x="679458" y="153099"/>
                  </a:lnTo>
                  <a:lnTo>
                    <a:pt x="815350" y="218713"/>
                  </a:lnTo>
                  <a:lnTo>
                    <a:pt x="951242" y="0"/>
                  </a:lnTo>
                  <a:lnTo>
                    <a:pt x="1087133" y="240584"/>
                  </a:lnTo>
                  <a:lnTo>
                    <a:pt x="1223025" y="393684"/>
                  </a:lnTo>
                  <a:lnTo>
                    <a:pt x="1358917" y="328070"/>
                  </a:lnTo>
                  <a:lnTo>
                    <a:pt x="1494809" y="415555"/>
                  </a:lnTo>
                  <a:lnTo>
                    <a:pt x="1630700" y="393684"/>
                  </a:lnTo>
                  <a:lnTo>
                    <a:pt x="1766592" y="371812"/>
                  </a:lnTo>
                  <a:lnTo>
                    <a:pt x="1902484" y="328070"/>
                  </a:lnTo>
                  <a:lnTo>
                    <a:pt x="2038375" y="459298"/>
                  </a:lnTo>
                  <a:lnTo>
                    <a:pt x="2174267" y="415555"/>
                  </a:lnTo>
                  <a:lnTo>
                    <a:pt x="2310159" y="568655"/>
                  </a:lnTo>
                  <a:lnTo>
                    <a:pt x="2446051" y="284327"/>
                  </a:lnTo>
                  <a:lnTo>
                    <a:pt x="2581942" y="459298"/>
                  </a:lnTo>
                  <a:lnTo>
                    <a:pt x="2717834" y="568655"/>
                  </a:lnTo>
                  <a:lnTo>
                    <a:pt x="2853726" y="831111"/>
                  </a:lnTo>
                  <a:lnTo>
                    <a:pt x="2989618" y="809239"/>
                  </a:lnTo>
                  <a:lnTo>
                    <a:pt x="3125509" y="656140"/>
                  </a:lnTo>
                  <a:lnTo>
                    <a:pt x="3261401" y="765497"/>
                  </a:lnTo>
                  <a:lnTo>
                    <a:pt x="3397293" y="6998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32" name="pl32"/>
            <p:cNvSpPr/>
            <p:nvPr/>
          </p:nvSpPr>
          <p:spPr>
            <a:xfrm>
              <a:off x="1120965" y="2288115"/>
              <a:ext cx="3397293" cy="831111"/>
            </a:xfrm>
            <a:custGeom>
              <a:avLst/>
              <a:pathLst>
                <a:path w="3397293" h="831111">
                  <a:moveTo>
                    <a:pt x="0" y="524912"/>
                  </a:moveTo>
                  <a:lnTo>
                    <a:pt x="135891" y="481169"/>
                  </a:lnTo>
                  <a:lnTo>
                    <a:pt x="271783" y="437426"/>
                  </a:lnTo>
                  <a:lnTo>
                    <a:pt x="407675" y="349941"/>
                  </a:lnTo>
                  <a:lnTo>
                    <a:pt x="543566" y="43742"/>
                  </a:lnTo>
                  <a:lnTo>
                    <a:pt x="679458" y="153099"/>
                  </a:lnTo>
                  <a:lnTo>
                    <a:pt x="815350" y="218713"/>
                  </a:lnTo>
                  <a:lnTo>
                    <a:pt x="951242" y="0"/>
                  </a:lnTo>
                  <a:lnTo>
                    <a:pt x="1087133" y="240584"/>
                  </a:lnTo>
                  <a:lnTo>
                    <a:pt x="1223025" y="393684"/>
                  </a:lnTo>
                  <a:lnTo>
                    <a:pt x="1358917" y="328070"/>
                  </a:lnTo>
                  <a:lnTo>
                    <a:pt x="1494809" y="415555"/>
                  </a:lnTo>
                  <a:lnTo>
                    <a:pt x="1630700" y="393684"/>
                  </a:lnTo>
                  <a:lnTo>
                    <a:pt x="1766592" y="371812"/>
                  </a:lnTo>
                  <a:lnTo>
                    <a:pt x="1902484" y="328070"/>
                  </a:lnTo>
                  <a:lnTo>
                    <a:pt x="2038375" y="459298"/>
                  </a:lnTo>
                  <a:lnTo>
                    <a:pt x="2174267" y="415555"/>
                  </a:lnTo>
                  <a:lnTo>
                    <a:pt x="2310159" y="568655"/>
                  </a:lnTo>
                  <a:lnTo>
                    <a:pt x="2446051" y="284327"/>
                  </a:lnTo>
                  <a:lnTo>
                    <a:pt x="2581942" y="459298"/>
                  </a:lnTo>
                  <a:lnTo>
                    <a:pt x="2717834" y="568655"/>
                  </a:lnTo>
                  <a:lnTo>
                    <a:pt x="2853726" y="831111"/>
                  </a:lnTo>
                  <a:lnTo>
                    <a:pt x="2989618" y="809239"/>
                  </a:lnTo>
                  <a:lnTo>
                    <a:pt x="3125509" y="656140"/>
                  </a:lnTo>
                  <a:lnTo>
                    <a:pt x="3261401" y="765497"/>
                  </a:lnTo>
                  <a:lnTo>
                    <a:pt x="3397293" y="6998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40134"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18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18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8929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517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28998" y="4962980"/>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0" name="tx60"/>
            <p:cNvSpPr/>
            <p:nvPr/>
          </p:nvSpPr>
          <p:spPr>
            <a:xfrm>
              <a:off x="29563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1884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04851" y="1403693"/>
              <a:ext cx="28295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Madagascar, 2000-2025</a:t>
              </a:r>
            </a:p>
          </p:txBody>
        </p:sp>
        <p:sp>
          <p:nvSpPr>
            <p:cNvPr id="63" name="pl63"/>
            <p:cNvSpPr/>
            <p:nvPr/>
          </p:nvSpPr>
          <p:spPr>
            <a:xfrm>
              <a:off x="5267799" y="3834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339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836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09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591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088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85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08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13495"/>
              <a:ext cx="3397293" cy="1711111"/>
            </a:xfrm>
            <a:custGeom>
              <a:avLst/>
              <a:pathLst>
                <a:path w="3397293" h="1711111">
                  <a:moveTo>
                    <a:pt x="0" y="1080701"/>
                  </a:moveTo>
                  <a:lnTo>
                    <a:pt x="135891" y="990643"/>
                  </a:lnTo>
                  <a:lnTo>
                    <a:pt x="271783" y="900584"/>
                  </a:lnTo>
                  <a:lnTo>
                    <a:pt x="407675" y="720467"/>
                  </a:lnTo>
                  <a:lnTo>
                    <a:pt x="543566" y="90058"/>
                  </a:lnTo>
                  <a:lnTo>
                    <a:pt x="679458" y="315204"/>
                  </a:lnTo>
                  <a:lnTo>
                    <a:pt x="815350" y="450292"/>
                  </a:lnTo>
                  <a:lnTo>
                    <a:pt x="951242" y="0"/>
                  </a:lnTo>
                  <a:lnTo>
                    <a:pt x="1087133" y="495321"/>
                  </a:lnTo>
                  <a:lnTo>
                    <a:pt x="1223025" y="810526"/>
                  </a:lnTo>
                  <a:lnTo>
                    <a:pt x="1358917" y="675438"/>
                  </a:lnTo>
                  <a:lnTo>
                    <a:pt x="1494809" y="855555"/>
                  </a:lnTo>
                  <a:lnTo>
                    <a:pt x="1630700" y="810526"/>
                  </a:lnTo>
                  <a:lnTo>
                    <a:pt x="1766592" y="765497"/>
                  </a:lnTo>
                  <a:lnTo>
                    <a:pt x="1902484" y="675438"/>
                  </a:lnTo>
                  <a:lnTo>
                    <a:pt x="2038375" y="945614"/>
                  </a:lnTo>
                  <a:lnTo>
                    <a:pt x="2174267" y="855555"/>
                  </a:lnTo>
                  <a:lnTo>
                    <a:pt x="2310159" y="1170760"/>
                  </a:lnTo>
                  <a:lnTo>
                    <a:pt x="2446051" y="585380"/>
                  </a:lnTo>
                  <a:lnTo>
                    <a:pt x="2581942" y="945614"/>
                  </a:lnTo>
                  <a:lnTo>
                    <a:pt x="2717834" y="1170760"/>
                  </a:lnTo>
                  <a:lnTo>
                    <a:pt x="2853726" y="1711111"/>
                  </a:lnTo>
                  <a:lnTo>
                    <a:pt x="2989618" y="1666082"/>
                  </a:lnTo>
                  <a:lnTo>
                    <a:pt x="3125509" y="1350877"/>
                  </a:lnTo>
                  <a:lnTo>
                    <a:pt x="3261401" y="1576023"/>
                  </a:lnTo>
                  <a:lnTo>
                    <a:pt x="3397293" y="1440935"/>
                  </a:lnTo>
                </a:path>
              </a:pathLst>
            </a:custGeom>
            <a:ln w="27101" cap="flat">
              <a:solidFill>
                <a:srgbClr val="0058AB">
                  <a:alpha val="100000"/>
                </a:srgbClr>
              </a:solidFill>
              <a:prstDash val="solid"/>
              <a:round/>
            </a:ln>
          </p:spPr>
          <p:txBody>
            <a:bodyPr/>
            <a:lstStyle/>
            <a:p/>
          </p:txBody>
        </p:sp>
        <p:sp>
          <p:nvSpPr>
            <p:cNvPr id="82" name="pl82"/>
            <p:cNvSpPr/>
            <p:nvPr/>
          </p:nvSpPr>
          <p:spPr>
            <a:xfrm>
              <a:off x="5437664" y="3159109"/>
              <a:ext cx="3397293" cy="675438"/>
            </a:xfrm>
            <a:custGeom>
              <a:avLst/>
              <a:pathLst>
                <a:path w="3397293" h="675438">
                  <a:moveTo>
                    <a:pt x="0" y="675438"/>
                  </a:moveTo>
                  <a:lnTo>
                    <a:pt x="135891" y="630409"/>
                  </a:lnTo>
                  <a:lnTo>
                    <a:pt x="271783" y="630409"/>
                  </a:lnTo>
                  <a:lnTo>
                    <a:pt x="407675" y="585380"/>
                  </a:lnTo>
                  <a:lnTo>
                    <a:pt x="543566" y="495321"/>
                  </a:lnTo>
                  <a:lnTo>
                    <a:pt x="679458" y="405263"/>
                  </a:lnTo>
                  <a:lnTo>
                    <a:pt x="815350" y="315204"/>
                  </a:lnTo>
                  <a:lnTo>
                    <a:pt x="951242" y="315204"/>
                  </a:lnTo>
                  <a:lnTo>
                    <a:pt x="1087133" y="225146"/>
                  </a:lnTo>
                  <a:lnTo>
                    <a:pt x="1223025" y="135087"/>
                  </a:lnTo>
                  <a:lnTo>
                    <a:pt x="1358917" y="90058"/>
                  </a:lnTo>
                  <a:lnTo>
                    <a:pt x="1494809" y="90058"/>
                  </a:lnTo>
                  <a:lnTo>
                    <a:pt x="1630700" y="90058"/>
                  </a:lnTo>
                  <a:lnTo>
                    <a:pt x="1766592" y="90058"/>
                  </a:lnTo>
                  <a:lnTo>
                    <a:pt x="1902484" y="90058"/>
                  </a:lnTo>
                  <a:lnTo>
                    <a:pt x="2038375" y="90058"/>
                  </a:lnTo>
                  <a:lnTo>
                    <a:pt x="2174267" y="45029"/>
                  </a:lnTo>
                  <a:lnTo>
                    <a:pt x="2310159" y="45029"/>
                  </a:lnTo>
                  <a:lnTo>
                    <a:pt x="2446051" y="0"/>
                  </a:lnTo>
                  <a:lnTo>
                    <a:pt x="2581942" y="0"/>
                  </a:lnTo>
                  <a:lnTo>
                    <a:pt x="2717834" y="135087"/>
                  </a:lnTo>
                  <a:lnTo>
                    <a:pt x="2853726" y="225146"/>
                  </a:lnTo>
                  <a:lnTo>
                    <a:pt x="2989618" y="135087"/>
                  </a:lnTo>
                  <a:lnTo>
                    <a:pt x="3125509" y="135087"/>
                  </a:lnTo>
                  <a:lnTo>
                    <a:pt x="3261401" y="90058"/>
                  </a:lnTo>
                  <a:lnTo>
                    <a:pt x="3397293" y="90058"/>
                  </a:lnTo>
                </a:path>
              </a:pathLst>
            </a:custGeom>
            <a:ln w="27101" cap="flat">
              <a:solidFill>
                <a:srgbClr val="80BD41">
                  <a:alpha val="100000"/>
                </a:srgbClr>
              </a:solidFill>
              <a:prstDash val="solid"/>
              <a:round/>
            </a:ln>
          </p:spPr>
          <p:txBody>
            <a:bodyPr/>
            <a:lstStyle/>
            <a:p/>
          </p:txBody>
        </p:sp>
        <p:sp>
          <p:nvSpPr>
            <p:cNvPr id="83" name="pl83"/>
            <p:cNvSpPr/>
            <p:nvPr/>
          </p:nvSpPr>
          <p:spPr>
            <a:xfrm>
              <a:off x="5437664" y="3159109"/>
              <a:ext cx="3397293" cy="900584"/>
            </a:xfrm>
            <a:custGeom>
              <a:avLst/>
              <a:pathLst>
                <a:path w="3397293" h="900584">
                  <a:moveTo>
                    <a:pt x="0" y="900584"/>
                  </a:moveTo>
                  <a:lnTo>
                    <a:pt x="135891" y="765497"/>
                  </a:lnTo>
                  <a:lnTo>
                    <a:pt x="271783" y="675438"/>
                  </a:lnTo>
                  <a:lnTo>
                    <a:pt x="407675" y="630409"/>
                  </a:lnTo>
                  <a:lnTo>
                    <a:pt x="543566" y="585380"/>
                  </a:lnTo>
                  <a:lnTo>
                    <a:pt x="679458" y="585380"/>
                  </a:lnTo>
                  <a:lnTo>
                    <a:pt x="815350" y="450292"/>
                  </a:lnTo>
                  <a:lnTo>
                    <a:pt x="951242" y="360233"/>
                  </a:lnTo>
                  <a:lnTo>
                    <a:pt x="1087133" y="270175"/>
                  </a:lnTo>
                  <a:lnTo>
                    <a:pt x="1223025" y="135087"/>
                  </a:lnTo>
                  <a:lnTo>
                    <a:pt x="1358917" y="90058"/>
                  </a:lnTo>
                  <a:lnTo>
                    <a:pt x="1494809" y="45029"/>
                  </a:lnTo>
                  <a:lnTo>
                    <a:pt x="1630700" y="45029"/>
                  </a:lnTo>
                  <a:lnTo>
                    <a:pt x="1766592" y="90058"/>
                  </a:lnTo>
                  <a:lnTo>
                    <a:pt x="1902484" y="90058"/>
                  </a:lnTo>
                  <a:lnTo>
                    <a:pt x="2038375" y="90058"/>
                  </a:lnTo>
                  <a:lnTo>
                    <a:pt x="2174267" y="180116"/>
                  </a:lnTo>
                  <a:lnTo>
                    <a:pt x="2310159" y="180116"/>
                  </a:lnTo>
                  <a:lnTo>
                    <a:pt x="2446051" y="45029"/>
                  </a:lnTo>
                  <a:lnTo>
                    <a:pt x="2581942" y="0"/>
                  </a:lnTo>
                  <a:lnTo>
                    <a:pt x="2717834" y="45029"/>
                  </a:lnTo>
                  <a:lnTo>
                    <a:pt x="2853726" y="180116"/>
                  </a:lnTo>
                  <a:lnTo>
                    <a:pt x="2989618" y="135087"/>
                  </a:lnTo>
                  <a:lnTo>
                    <a:pt x="3125509" y="45029"/>
                  </a:lnTo>
                  <a:lnTo>
                    <a:pt x="3261401" y="90058"/>
                  </a:lnTo>
                  <a:lnTo>
                    <a:pt x="3397293" y="45029"/>
                  </a:lnTo>
                </a:path>
              </a:pathLst>
            </a:custGeom>
            <a:ln w="27101" cap="flat">
              <a:solidFill>
                <a:srgbClr val="961A49">
                  <a:alpha val="100000"/>
                </a:srgbClr>
              </a:solidFill>
              <a:prstDash val="solid"/>
              <a:round/>
            </a:ln>
          </p:spPr>
          <p:txBody>
            <a:bodyPr/>
            <a:lstStyle/>
            <a:p/>
          </p:txBody>
        </p:sp>
        <p:sp>
          <p:nvSpPr>
            <p:cNvPr id="84" name="pl84"/>
            <p:cNvSpPr/>
            <p:nvPr/>
          </p:nvSpPr>
          <p:spPr>
            <a:xfrm>
              <a:off x="5437664" y="31591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13495"/>
              <a:ext cx="3397293" cy="1711111"/>
            </a:xfrm>
            <a:custGeom>
              <a:avLst/>
              <a:pathLst>
                <a:path w="3397293" h="1711111">
                  <a:moveTo>
                    <a:pt x="0" y="1080701"/>
                  </a:moveTo>
                  <a:lnTo>
                    <a:pt x="135891" y="990643"/>
                  </a:lnTo>
                  <a:lnTo>
                    <a:pt x="271783" y="900584"/>
                  </a:lnTo>
                  <a:lnTo>
                    <a:pt x="407675" y="720467"/>
                  </a:lnTo>
                  <a:lnTo>
                    <a:pt x="543566" y="90058"/>
                  </a:lnTo>
                  <a:lnTo>
                    <a:pt x="679458" y="315204"/>
                  </a:lnTo>
                  <a:lnTo>
                    <a:pt x="815350" y="450292"/>
                  </a:lnTo>
                  <a:lnTo>
                    <a:pt x="951242" y="0"/>
                  </a:lnTo>
                  <a:lnTo>
                    <a:pt x="1087133" y="495321"/>
                  </a:lnTo>
                  <a:lnTo>
                    <a:pt x="1223025" y="810526"/>
                  </a:lnTo>
                  <a:lnTo>
                    <a:pt x="1358917" y="675438"/>
                  </a:lnTo>
                  <a:lnTo>
                    <a:pt x="1494809" y="855555"/>
                  </a:lnTo>
                  <a:lnTo>
                    <a:pt x="1630700" y="810526"/>
                  </a:lnTo>
                  <a:lnTo>
                    <a:pt x="1766592" y="765497"/>
                  </a:lnTo>
                  <a:lnTo>
                    <a:pt x="1902484" y="675438"/>
                  </a:lnTo>
                  <a:lnTo>
                    <a:pt x="2038375" y="945614"/>
                  </a:lnTo>
                  <a:lnTo>
                    <a:pt x="2174267" y="855555"/>
                  </a:lnTo>
                  <a:lnTo>
                    <a:pt x="2310159" y="1170760"/>
                  </a:lnTo>
                  <a:lnTo>
                    <a:pt x="2446051" y="585380"/>
                  </a:lnTo>
                  <a:lnTo>
                    <a:pt x="2581942" y="945614"/>
                  </a:lnTo>
                  <a:lnTo>
                    <a:pt x="2717834" y="1170760"/>
                  </a:lnTo>
                  <a:lnTo>
                    <a:pt x="2853726" y="1711111"/>
                  </a:lnTo>
                  <a:lnTo>
                    <a:pt x="2989618" y="1666082"/>
                  </a:lnTo>
                  <a:lnTo>
                    <a:pt x="3125509" y="1350877"/>
                  </a:lnTo>
                  <a:lnTo>
                    <a:pt x="3261401" y="1576023"/>
                  </a:lnTo>
                  <a:lnTo>
                    <a:pt x="3397293" y="1440935"/>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41448"/>
              <a:ext cx="0" cy="1152748"/>
            </a:xfrm>
            <a:custGeom>
              <a:avLst/>
              <a:pathLst>
                <a:path w="0" h="1152748">
                  <a:moveTo>
                    <a:pt x="0" y="11527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41448"/>
              <a:ext cx="0" cy="387251"/>
            </a:xfrm>
            <a:custGeom>
              <a:avLst/>
              <a:pathLst>
                <a:path w="0" h="387251">
                  <a:moveTo>
                    <a:pt x="0" y="3872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41448"/>
              <a:ext cx="0" cy="747485"/>
            </a:xfrm>
            <a:custGeom>
              <a:avLst/>
              <a:pathLst>
                <a:path w="0" h="747485">
                  <a:moveTo>
                    <a:pt x="0" y="7474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41448"/>
              <a:ext cx="0" cy="1017661"/>
            </a:xfrm>
            <a:custGeom>
              <a:avLst/>
              <a:pathLst>
                <a:path w="0" h="1017661">
                  <a:moveTo>
                    <a:pt x="0" y="10176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41448"/>
              <a:ext cx="0" cy="1017661"/>
            </a:xfrm>
            <a:custGeom>
              <a:avLst/>
              <a:pathLst>
                <a:path w="0" h="1017661">
                  <a:moveTo>
                    <a:pt x="0" y="10176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41448"/>
              <a:ext cx="0" cy="1648070"/>
            </a:xfrm>
            <a:custGeom>
              <a:avLst/>
              <a:pathLst>
                <a:path w="0" h="1648070">
                  <a:moveTo>
                    <a:pt x="0" y="164807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41448"/>
              <a:ext cx="0" cy="1512982"/>
            </a:xfrm>
            <a:custGeom>
              <a:avLst/>
              <a:pathLst>
                <a:path w="0" h="1512982">
                  <a:moveTo>
                    <a:pt x="0" y="151298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13495"/>
              <a:ext cx="3397293" cy="1711111"/>
            </a:xfrm>
            <a:custGeom>
              <a:avLst/>
              <a:pathLst>
                <a:path w="3397293" h="1711111">
                  <a:moveTo>
                    <a:pt x="0" y="1080701"/>
                  </a:moveTo>
                  <a:lnTo>
                    <a:pt x="135891" y="990643"/>
                  </a:lnTo>
                  <a:lnTo>
                    <a:pt x="271783" y="900584"/>
                  </a:lnTo>
                  <a:lnTo>
                    <a:pt x="407675" y="720467"/>
                  </a:lnTo>
                  <a:lnTo>
                    <a:pt x="543566" y="90058"/>
                  </a:lnTo>
                  <a:lnTo>
                    <a:pt x="679458" y="315204"/>
                  </a:lnTo>
                  <a:lnTo>
                    <a:pt x="815350" y="450292"/>
                  </a:lnTo>
                  <a:lnTo>
                    <a:pt x="951242" y="0"/>
                  </a:lnTo>
                  <a:lnTo>
                    <a:pt x="1087133" y="495321"/>
                  </a:lnTo>
                  <a:lnTo>
                    <a:pt x="1223025" y="810526"/>
                  </a:lnTo>
                  <a:lnTo>
                    <a:pt x="1358917" y="675438"/>
                  </a:lnTo>
                  <a:lnTo>
                    <a:pt x="1494809" y="855555"/>
                  </a:lnTo>
                  <a:lnTo>
                    <a:pt x="1630700" y="810526"/>
                  </a:lnTo>
                  <a:lnTo>
                    <a:pt x="1766592" y="765497"/>
                  </a:lnTo>
                  <a:lnTo>
                    <a:pt x="1902484" y="675438"/>
                  </a:lnTo>
                  <a:lnTo>
                    <a:pt x="2038375" y="945614"/>
                  </a:lnTo>
                  <a:lnTo>
                    <a:pt x="2174267" y="855555"/>
                  </a:lnTo>
                  <a:lnTo>
                    <a:pt x="2310159" y="1170760"/>
                  </a:lnTo>
                  <a:lnTo>
                    <a:pt x="2446051" y="585380"/>
                  </a:lnTo>
                  <a:lnTo>
                    <a:pt x="2581942" y="945614"/>
                  </a:lnTo>
                  <a:lnTo>
                    <a:pt x="2717834" y="1170760"/>
                  </a:lnTo>
                  <a:lnTo>
                    <a:pt x="2853726" y="1711111"/>
                  </a:lnTo>
                  <a:lnTo>
                    <a:pt x="2989618" y="1666082"/>
                  </a:lnTo>
                  <a:lnTo>
                    <a:pt x="3125509" y="1350877"/>
                  </a:lnTo>
                  <a:lnTo>
                    <a:pt x="3261401" y="1576023"/>
                  </a:lnTo>
                  <a:lnTo>
                    <a:pt x="3397293" y="1440935"/>
                  </a:lnTo>
                </a:path>
              </a:pathLst>
            </a:custGeom>
            <a:ln w="27101" cap="flat">
              <a:solidFill>
                <a:srgbClr val="0058AB">
                  <a:alpha val="100000"/>
                </a:srgbClr>
              </a:solidFill>
              <a:prstDash val="solid"/>
              <a:round/>
            </a:ln>
          </p:spPr>
          <p:txBody>
            <a:bodyPr/>
            <a:lstStyle/>
            <a:p/>
          </p:txBody>
        </p:sp>
        <p:sp>
          <p:nvSpPr>
            <p:cNvPr id="94" name="tx94"/>
            <p:cNvSpPr/>
            <p:nvPr/>
          </p:nvSpPr>
          <p:spPr>
            <a:xfrm>
              <a:off x="5389469" y="20829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56833" y="20843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766436" y="20829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445895" y="20829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0829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20725" y="20843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756617" y="20843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1" name="tx101"/>
            <p:cNvSpPr/>
            <p:nvPr/>
          </p:nvSpPr>
          <p:spPr>
            <a:xfrm>
              <a:off x="8902429" y="32100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1650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557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31069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6567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22064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a:off x="5049780" y="175604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785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7859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00599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6844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45697" y="4962980"/>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22" name="tx122"/>
            <p:cNvSpPr/>
            <p:nvPr/>
          </p:nvSpPr>
          <p:spPr>
            <a:xfrm>
              <a:off x="727309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35545"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70556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4823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2590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0939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707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5067776" cy="114824"/>
            </a:xfrm>
            <a:prstGeom prst="rect">
              <a:avLst/>
            </a:prstGeom>
            <a:solidFill>
              <a:srgbClr val="E2231A">
                <a:alpha val="80000"/>
              </a:srgbClr>
            </a:solidFill>
          </p:spPr>
          <p:txBody>
            <a:bodyPr/>
            <a:lstStyle/>
            <a:p/>
          </p:txBody>
        </p:sp>
        <p:sp>
          <p:nvSpPr>
            <p:cNvPr id="135" name="rc135"/>
            <p:cNvSpPr/>
            <p:nvPr/>
          </p:nvSpPr>
          <p:spPr>
            <a:xfrm>
              <a:off x="1317178" y="5743865"/>
              <a:ext cx="7321564" cy="114824"/>
            </a:xfrm>
            <a:prstGeom prst="rect">
              <a:avLst/>
            </a:prstGeom>
            <a:solidFill>
              <a:srgbClr val="E2231A">
                <a:alpha val="80000"/>
              </a:srgbClr>
            </a:solidFill>
          </p:spPr>
          <p:txBody>
            <a:bodyPr/>
            <a:lstStyle/>
            <a:p/>
          </p:txBody>
        </p:sp>
        <p:sp>
          <p:nvSpPr>
            <p:cNvPr id="136" name="rc136"/>
            <p:cNvSpPr/>
            <p:nvPr/>
          </p:nvSpPr>
          <p:spPr>
            <a:xfrm>
              <a:off x="1317178" y="5600334"/>
              <a:ext cx="6984049" cy="114824"/>
            </a:xfrm>
            <a:prstGeom prst="rect">
              <a:avLst/>
            </a:prstGeom>
            <a:solidFill>
              <a:srgbClr val="E2231A">
                <a:alpha val="80000"/>
              </a:srgbClr>
            </a:solidFill>
          </p:spPr>
          <p:txBody>
            <a:bodyPr/>
            <a:lstStyle/>
            <a:p/>
          </p:txBody>
        </p:sp>
        <p:sp>
          <p:nvSpPr>
            <p:cNvPr id="137" name="tx137"/>
            <p:cNvSpPr/>
            <p:nvPr/>
          </p:nvSpPr>
          <p:spPr>
            <a:xfrm>
              <a:off x="5875541"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365,000</a:t>
              </a:r>
            </a:p>
          </p:txBody>
        </p:sp>
        <p:sp>
          <p:nvSpPr>
            <p:cNvPr id="138" name="tx138"/>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527,000</a:t>
              </a:r>
            </a:p>
          </p:txBody>
        </p:sp>
        <p:sp>
          <p:nvSpPr>
            <p:cNvPr id="139" name="tx139"/>
            <p:cNvSpPr/>
            <p:nvPr/>
          </p:nvSpPr>
          <p:spPr>
            <a:xfrm>
              <a:off x="7791814"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503,000</a:t>
              </a:r>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58896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636572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Madagascar (49%) was 35 percentage points lower than the global average (84%) and 28 percentage points lower than the average across all ESAR countries (77%).
National MCV1 coverage was 11 percentage points lower than in 2019 (60%).
This equates to 503,000 unvaccinated children in 2025 compared to 365,000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Madagascar MCV1 coverage was 49% - this is 11 percentage points lower than in 2019 and more than 10 percentage points lower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Madagascar ranked number 1 out of 21 countries for lowest MCV1 coverage (based on tied ranks).
Madagascar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Madagascar had the lowest coverage and was among the top 3 countries with the highest number of unvaccinated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2473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581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9158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3250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4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7487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6082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0417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883090"/>
              <a:ext cx="238662" cy="424931"/>
            </a:xfrm>
            <a:prstGeom prst="rect">
              <a:avLst/>
            </a:prstGeom>
            <a:solidFill>
              <a:srgbClr val="80BD41">
                <a:alpha val="100000"/>
              </a:srgbClr>
            </a:solidFill>
          </p:spPr>
          <p:txBody>
            <a:bodyPr/>
            <a:lstStyle/>
            <a:p/>
          </p:txBody>
        </p:sp>
        <p:sp>
          <p:nvSpPr>
            <p:cNvPr id="26" name="rc26"/>
            <p:cNvSpPr/>
            <p:nvPr/>
          </p:nvSpPr>
          <p:spPr>
            <a:xfrm>
              <a:off x="1333322" y="3562533"/>
              <a:ext cx="238662" cy="320556"/>
            </a:xfrm>
            <a:prstGeom prst="rect">
              <a:avLst/>
            </a:prstGeom>
            <a:solidFill>
              <a:srgbClr val="E2231A">
                <a:alpha val="100000"/>
              </a:srgbClr>
            </a:solidFill>
          </p:spPr>
          <p:txBody>
            <a:bodyPr/>
            <a:lstStyle/>
            <a:p/>
          </p:txBody>
        </p:sp>
        <p:sp>
          <p:nvSpPr>
            <p:cNvPr id="27" name="rc27"/>
            <p:cNvSpPr/>
            <p:nvPr/>
          </p:nvSpPr>
          <p:spPr>
            <a:xfrm>
              <a:off x="1598503" y="3863203"/>
              <a:ext cx="238662" cy="444818"/>
            </a:xfrm>
            <a:prstGeom prst="rect">
              <a:avLst/>
            </a:prstGeom>
            <a:solidFill>
              <a:srgbClr val="80BD41">
                <a:alpha val="100000"/>
              </a:srgbClr>
            </a:solidFill>
          </p:spPr>
          <p:txBody>
            <a:bodyPr/>
            <a:lstStyle/>
            <a:p/>
          </p:txBody>
        </p:sp>
        <p:sp>
          <p:nvSpPr>
            <p:cNvPr id="28" name="rc28"/>
            <p:cNvSpPr/>
            <p:nvPr/>
          </p:nvSpPr>
          <p:spPr>
            <a:xfrm>
              <a:off x="1598503" y="3554091"/>
              <a:ext cx="238662" cy="309112"/>
            </a:xfrm>
            <a:prstGeom prst="rect">
              <a:avLst/>
            </a:prstGeom>
            <a:solidFill>
              <a:srgbClr val="E2231A">
                <a:alpha val="100000"/>
              </a:srgbClr>
            </a:solidFill>
          </p:spPr>
          <p:txBody>
            <a:bodyPr/>
            <a:lstStyle/>
            <a:p/>
          </p:txBody>
        </p:sp>
        <p:sp>
          <p:nvSpPr>
            <p:cNvPr id="29" name="rc29"/>
            <p:cNvSpPr/>
            <p:nvPr/>
          </p:nvSpPr>
          <p:spPr>
            <a:xfrm>
              <a:off x="1863684" y="3844019"/>
              <a:ext cx="238662" cy="464002"/>
            </a:xfrm>
            <a:prstGeom prst="rect">
              <a:avLst/>
            </a:prstGeom>
            <a:solidFill>
              <a:srgbClr val="80BD41">
                <a:alpha val="100000"/>
              </a:srgbClr>
            </a:solidFill>
          </p:spPr>
          <p:txBody>
            <a:bodyPr/>
            <a:lstStyle/>
            <a:p/>
          </p:txBody>
        </p:sp>
        <p:sp>
          <p:nvSpPr>
            <p:cNvPr id="30" name="rc30"/>
            <p:cNvSpPr/>
            <p:nvPr/>
          </p:nvSpPr>
          <p:spPr>
            <a:xfrm>
              <a:off x="1863684" y="3547360"/>
              <a:ext cx="238662" cy="296658"/>
            </a:xfrm>
            <a:prstGeom prst="rect">
              <a:avLst/>
            </a:prstGeom>
            <a:solidFill>
              <a:srgbClr val="E2231A">
                <a:alpha val="100000"/>
              </a:srgbClr>
            </a:solidFill>
          </p:spPr>
          <p:txBody>
            <a:bodyPr/>
            <a:lstStyle/>
            <a:p/>
          </p:txBody>
        </p:sp>
        <p:sp>
          <p:nvSpPr>
            <p:cNvPr id="31" name="rc31"/>
            <p:cNvSpPr/>
            <p:nvPr/>
          </p:nvSpPr>
          <p:spPr>
            <a:xfrm>
              <a:off x="2128865" y="3806840"/>
              <a:ext cx="238662" cy="501181"/>
            </a:xfrm>
            <a:prstGeom prst="rect">
              <a:avLst/>
            </a:prstGeom>
            <a:solidFill>
              <a:srgbClr val="80BD41">
                <a:alpha val="100000"/>
              </a:srgbClr>
            </a:solidFill>
          </p:spPr>
          <p:txBody>
            <a:bodyPr/>
            <a:lstStyle/>
            <a:p/>
          </p:txBody>
        </p:sp>
        <p:sp>
          <p:nvSpPr>
            <p:cNvPr id="32" name="rc32"/>
            <p:cNvSpPr/>
            <p:nvPr/>
          </p:nvSpPr>
          <p:spPr>
            <a:xfrm>
              <a:off x="2128865" y="3536969"/>
              <a:ext cx="238662" cy="269871"/>
            </a:xfrm>
            <a:prstGeom prst="rect">
              <a:avLst/>
            </a:prstGeom>
            <a:solidFill>
              <a:srgbClr val="E2231A">
                <a:alpha val="100000"/>
              </a:srgbClr>
            </a:solidFill>
          </p:spPr>
          <p:txBody>
            <a:bodyPr/>
            <a:lstStyle/>
            <a:p/>
          </p:txBody>
        </p:sp>
        <p:sp>
          <p:nvSpPr>
            <p:cNvPr id="33" name="rc33"/>
            <p:cNvSpPr/>
            <p:nvPr/>
          </p:nvSpPr>
          <p:spPr>
            <a:xfrm>
              <a:off x="2394045" y="3688517"/>
              <a:ext cx="238662" cy="619504"/>
            </a:xfrm>
            <a:prstGeom prst="rect">
              <a:avLst/>
            </a:prstGeom>
            <a:solidFill>
              <a:srgbClr val="80BD41">
                <a:alpha val="100000"/>
              </a:srgbClr>
            </a:solidFill>
          </p:spPr>
          <p:txBody>
            <a:bodyPr/>
            <a:lstStyle/>
            <a:p/>
          </p:txBody>
        </p:sp>
        <p:sp>
          <p:nvSpPr>
            <p:cNvPr id="34" name="rc34"/>
            <p:cNvSpPr/>
            <p:nvPr/>
          </p:nvSpPr>
          <p:spPr>
            <a:xfrm>
              <a:off x="2394045" y="3523836"/>
              <a:ext cx="238662" cy="164680"/>
            </a:xfrm>
            <a:prstGeom prst="rect">
              <a:avLst/>
            </a:prstGeom>
            <a:solidFill>
              <a:srgbClr val="E2231A">
                <a:alpha val="100000"/>
              </a:srgbClr>
            </a:solidFill>
          </p:spPr>
          <p:txBody>
            <a:bodyPr/>
            <a:lstStyle/>
            <a:p/>
          </p:txBody>
        </p:sp>
        <p:sp>
          <p:nvSpPr>
            <p:cNvPr id="35" name="rc35"/>
            <p:cNvSpPr/>
            <p:nvPr/>
          </p:nvSpPr>
          <p:spPr>
            <a:xfrm>
              <a:off x="2659226" y="3717797"/>
              <a:ext cx="238662" cy="590223"/>
            </a:xfrm>
            <a:prstGeom prst="rect">
              <a:avLst/>
            </a:prstGeom>
            <a:solidFill>
              <a:srgbClr val="80BD41">
                <a:alpha val="100000"/>
              </a:srgbClr>
            </a:solidFill>
          </p:spPr>
          <p:txBody>
            <a:bodyPr/>
            <a:lstStyle/>
            <a:p/>
          </p:txBody>
        </p:sp>
        <p:sp>
          <p:nvSpPr>
            <p:cNvPr id="36" name="rc36"/>
            <p:cNvSpPr/>
            <p:nvPr/>
          </p:nvSpPr>
          <p:spPr>
            <a:xfrm>
              <a:off x="2659226" y="3510419"/>
              <a:ext cx="238662" cy="207377"/>
            </a:xfrm>
            <a:prstGeom prst="rect">
              <a:avLst/>
            </a:prstGeom>
            <a:solidFill>
              <a:srgbClr val="E2231A">
                <a:alpha val="100000"/>
              </a:srgbClr>
            </a:solidFill>
          </p:spPr>
          <p:txBody>
            <a:bodyPr/>
            <a:lstStyle/>
            <a:p/>
          </p:txBody>
        </p:sp>
        <p:sp>
          <p:nvSpPr>
            <p:cNvPr id="37" name="rc37"/>
            <p:cNvSpPr/>
            <p:nvPr/>
          </p:nvSpPr>
          <p:spPr>
            <a:xfrm>
              <a:off x="2924407" y="3730783"/>
              <a:ext cx="238662" cy="577238"/>
            </a:xfrm>
            <a:prstGeom prst="rect">
              <a:avLst/>
            </a:prstGeom>
            <a:solidFill>
              <a:srgbClr val="80BD41">
                <a:alpha val="100000"/>
              </a:srgbClr>
            </a:solidFill>
          </p:spPr>
          <p:txBody>
            <a:bodyPr/>
            <a:lstStyle/>
            <a:p/>
          </p:txBody>
        </p:sp>
        <p:sp>
          <p:nvSpPr>
            <p:cNvPr id="38" name="rc38"/>
            <p:cNvSpPr/>
            <p:nvPr/>
          </p:nvSpPr>
          <p:spPr>
            <a:xfrm>
              <a:off x="2924407" y="3495009"/>
              <a:ext cx="238662" cy="235774"/>
            </a:xfrm>
            <a:prstGeom prst="rect">
              <a:avLst/>
            </a:prstGeom>
            <a:solidFill>
              <a:srgbClr val="E2231A">
                <a:alpha val="100000"/>
              </a:srgbClr>
            </a:solidFill>
          </p:spPr>
          <p:txBody>
            <a:bodyPr/>
            <a:lstStyle/>
            <a:p/>
          </p:txBody>
        </p:sp>
        <p:sp>
          <p:nvSpPr>
            <p:cNvPr id="39" name="rc39"/>
            <p:cNvSpPr/>
            <p:nvPr/>
          </p:nvSpPr>
          <p:spPr>
            <a:xfrm>
              <a:off x="3189588" y="3633593"/>
              <a:ext cx="238662" cy="674428"/>
            </a:xfrm>
            <a:prstGeom prst="rect">
              <a:avLst/>
            </a:prstGeom>
            <a:solidFill>
              <a:srgbClr val="80BD41">
                <a:alpha val="100000"/>
              </a:srgbClr>
            </a:solidFill>
          </p:spPr>
          <p:txBody>
            <a:bodyPr/>
            <a:lstStyle/>
            <a:p/>
          </p:txBody>
        </p:sp>
        <p:sp>
          <p:nvSpPr>
            <p:cNvPr id="40" name="rc40"/>
            <p:cNvSpPr/>
            <p:nvPr/>
          </p:nvSpPr>
          <p:spPr>
            <a:xfrm>
              <a:off x="3189588" y="3475394"/>
              <a:ext cx="238662" cy="158199"/>
            </a:xfrm>
            <a:prstGeom prst="rect">
              <a:avLst/>
            </a:prstGeom>
            <a:solidFill>
              <a:srgbClr val="E2231A">
                <a:alpha val="100000"/>
              </a:srgbClr>
            </a:solidFill>
          </p:spPr>
          <p:txBody>
            <a:bodyPr/>
            <a:lstStyle/>
            <a:p/>
          </p:txBody>
        </p:sp>
        <p:sp>
          <p:nvSpPr>
            <p:cNvPr id="41" name="rc41"/>
            <p:cNvSpPr/>
            <p:nvPr/>
          </p:nvSpPr>
          <p:spPr>
            <a:xfrm>
              <a:off x="3454768" y="3710647"/>
              <a:ext cx="238662" cy="597374"/>
            </a:xfrm>
            <a:prstGeom prst="rect">
              <a:avLst/>
            </a:prstGeom>
            <a:solidFill>
              <a:srgbClr val="80BD41">
                <a:alpha val="100000"/>
              </a:srgbClr>
            </a:solidFill>
          </p:spPr>
          <p:txBody>
            <a:bodyPr/>
            <a:lstStyle/>
            <a:p/>
          </p:txBody>
        </p:sp>
        <p:sp>
          <p:nvSpPr>
            <p:cNvPr id="42" name="rc42"/>
            <p:cNvSpPr/>
            <p:nvPr/>
          </p:nvSpPr>
          <p:spPr>
            <a:xfrm>
              <a:off x="3454768" y="3454634"/>
              <a:ext cx="238662" cy="256012"/>
            </a:xfrm>
            <a:prstGeom prst="rect">
              <a:avLst/>
            </a:prstGeom>
            <a:solidFill>
              <a:srgbClr val="E2231A">
                <a:alpha val="100000"/>
              </a:srgbClr>
            </a:solidFill>
          </p:spPr>
          <p:txBody>
            <a:bodyPr/>
            <a:lstStyle/>
            <a:p/>
          </p:txBody>
        </p:sp>
        <p:sp>
          <p:nvSpPr>
            <p:cNvPr id="43" name="rc43"/>
            <p:cNvSpPr/>
            <p:nvPr/>
          </p:nvSpPr>
          <p:spPr>
            <a:xfrm>
              <a:off x="3719949" y="3755939"/>
              <a:ext cx="238662" cy="552082"/>
            </a:xfrm>
            <a:prstGeom prst="rect">
              <a:avLst/>
            </a:prstGeom>
            <a:solidFill>
              <a:srgbClr val="80BD41">
                <a:alpha val="100000"/>
              </a:srgbClr>
            </a:solidFill>
          </p:spPr>
          <p:txBody>
            <a:bodyPr/>
            <a:lstStyle/>
            <a:p/>
          </p:txBody>
        </p:sp>
        <p:sp>
          <p:nvSpPr>
            <p:cNvPr id="44" name="rc44"/>
            <p:cNvSpPr/>
            <p:nvPr/>
          </p:nvSpPr>
          <p:spPr>
            <a:xfrm>
              <a:off x="3719949" y="3431699"/>
              <a:ext cx="238662" cy="324239"/>
            </a:xfrm>
            <a:prstGeom prst="rect">
              <a:avLst/>
            </a:prstGeom>
            <a:solidFill>
              <a:srgbClr val="E2231A">
                <a:alpha val="100000"/>
              </a:srgbClr>
            </a:solidFill>
          </p:spPr>
          <p:txBody>
            <a:bodyPr/>
            <a:lstStyle/>
            <a:p/>
          </p:txBody>
        </p:sp>
        <p:sp>
          <p:nvSpPr>
            <p:cNvPr id="45" name="rc45"/>
            <p:cNvSpPr/>
            <p:nvPr/>
          </p:nvSpPr>
          <p:spPr>
            <a:xfrm>
              <a:off x="3985130" y="3722443"/>
              <a:ext cx="238662" cy="585578"/>
            </a:xfrm>
            <a:prstGeom prst="rect">
              <a:avLst/>
            </a:prstGeom>
            <a:solidFill>
              <a:srgbClr val="80BD41">
                <a:alpha val="100000"/>
              </a:srgbClr>
            </a:solidFill>
          </p:spPr>
          <p:txBody>
            <a:bodyPr/>
            <a:lstStyle/>
            <a:p/>
          </p:txBody>
        </p:sp>
        <p:sp>
          <p:nvSpPr>
            <p:cNvPr id="46" name="rc46"/>
            <p:cNvSpPr/>
            <p:nvPr/>
          </p:nvSpPr>
          <p:spPr>
            <a:xfrm>
              <a:off x="3985130" y="3420787"/>
              <a:ext cx="238662" cy="301655"/>
            </a:xfrm>
            <a:prstGeom prst="rect">
              <a:avLst/>
            </a:prstGeom>
            <a:solidFill>
              <a:srgbClr val="E2231A">
                <a:alpha val="100000"/>
              </a:srgbClr>
            </a:solidFill>
          </p:spPr>
          <p:txBody>
            <a:bodyPr/>
            <a:lstStyle/>
            <a:p/>
          </p:txBody>
        </p:sp>
        <p:sp>
          <p:nvSpPr>
            <p:cNvPr id="47" name="rc47"/>
            <p:cNvSpPr/>
            <p:nvPr/>
          </p:nvSpPr>
          <p:spPr>
            <a:xfrm>
              <a:off x="4250311" y="3757050"/>
              <a:ext cx="238662" cy="550971"/>
            </a:xfrm>
            <a:prstGeom prst="rect">
              <a:avLst/>
            </a:prstGeom>
            <a:solidFill>
              <a:srgbClr val="80BD41">
                <a:alpha val="100000"/>
              </a:srgbClr>
            </a:solidFill>
          </p:spPr>
          <p:txBody>
            <a:bodyPr/>
            <a:lstStyle/>
            <a:p/>
          </p:txBody>
        </p:sp>
        <p:sp>
          <p:nvSpPr>
            <p:cNvPr id="48" name="rc48"/>
            <p:cNvSpPr/>
            <p:nvPr/>
          </p:nvSpPr>
          <p:spPr>
            <a:xfrm>
              <a:off x="4250311" y="3419359"/>
              <a:ext cx="238662" cy="337690"/>
            </a:xfrm>
            <a:prstGeom prst="rect">
              <a:avLst/>
            </a:prstGeom>
            <a:solidFill>
              <a:srgbClr val="E2231A">
                <a:alpha val="100000"/>
              </a:srgbClr>
            </a:solidFill>
          </p:spPr>
          <p:txBody>
            <a:bodyPr/>
            <a:lstStyle/>
            <a:p/>
          </p:txBody>
        </p:sp>
        <p:sp>
          <p:nvSpPr>
            <p:cNvPr id="49" name="rc49"/>
            <p:cNvSpPr/>
            <p:nvPr/>
          </p:nvSpPr>
          <p:spPr>
            <a:xfrm>
              <a:off x="4515492" y="3743282"/>
              <a:ext cx="238662" cy="564739"/>
            </a:xfrm>
            <a:prstGeom prst="rect">
              <a:avLst/>
            </a:prstGeom>
            <a:solidFill>
              <a:srgbClr val="80BD41">
                <a:alpha val="100000"/>
              </a:srgbClr>
            </a:solidFill>
          </p:spPr>
          <p:txBody>
            <a:bodyPr/>
            <a:lstStyle/>
            <a:p/>
          </p:txBody>
        </p:sp>
        <p:sp>
          <p:nvSpPr>
            <p:cNvPr id="50" name="rc50"/>
            <p:cNvSpPr/>
            <p:nvPr/>
          </p:nvSpPr>
          <p:spPr>
            <a:xfrm>
              <a:off x="4515492" y="3411609"/>
              <a:ext cx="238662" cy="331673"/>
            </a:xfrm>
            <a:prstGeom prst="rect">
              <a:avLst/>
            </a:prstGeom>
            <a:solidFill>
              <a:srgbClr val="E2231A">
                <a:alpha val="100000"/>
              </a:srgbClr>
            </a:solidFill>
          </p:spPr>
          <p:txBody>
            <a:bodyPr/>
            <a:lstStyle/>
            <a:p/>
          </p:txBody>
        </p:sp>
        <p:sp>
          <p:nvSpPr>
            <p:cNvPr id="51" name="rc51"/>
            <p:cNvSpPr/>
            <p:nvPr/>
          </p:nvSpPr>
          <p:spPr>
            <a:xfrm>
              <a:off x="4780672" y="3724811"/>
              <a:ext cx="238662" cy="583209"/>
            </a:xfrm>
            <a:prstGeom prst="rect">
              <a:avLst/>
            </a:prstGeom>
            <a:solidFill>
              <a:srgbClr val="80BD41">
                <a:alpha val="100000"/>
              </a:srgbClr>
            </a:solidFill>
          </p:spPr>
          <p:txBody>
            <a:bodyPr/>
            <a:lstStyle/>
            <a:p/>
          </p:txBody>
        </p:sp>
        <p:sp>
          <p:nvSpPr>
            <p:cNvPr id="52" name="rc52"/>
            <p:cNvSpPr/>
            <p:nvPr/>
          </p:nvSpPr>
          <p:spPr>
            <a:xfrm>
              <a:off x="4780672" y="3396753"/>
              <a:ext cx="238662" cy="328058"/>
            </a:xfrm>
            <a:prstGeom prst="rect">
              <a:avLst/>
            </a:prstGeom>
            <a:solidFill>
              <a:srgbClr val="E2231A">
                <a:alpha val="100000"/>
              </a:srgbClr>
            </a:solidFill>
          </p:spPr>
          <p:txBody>
            <a:bodyPr/>
            <a:lstStyle/>
            <a:p/>
          </p:txBody>
        </p:sp>
        <p:sp>
          <p:nvSpPr>
            <p:cNvPr id="53" name="rc53"/>
            <p:cNvSpPr/>
            <p:nvPr/>
          </p:nvSpPr>
          <p:spPr>
            <a:xfrm>
              <a:off x="5045853" y="3698840"/>
              <a:ext cx="238662" cy="609181"/>
            </a:xfrm>
            <a:prstGeom prst="rect">
              <a:avLst/>
            </a:prstGeom>
            <a:solidFill>
              <a:srgbClr val="80BD41">
                <a:alpha val="100000"/>
              </a:srgbClr>
            </a:solidFill>
          </p:spPr>
          <p:txBody>
            <a:bodyPr/>
            <a:lstStyle/>
            <a:p/>
          </p:txBody>
        </p:sp>
        <p:sp>
          <p:nvSpPr>
            <p:cNvPr id="54" name="rc54"/>
            <p:cNvSpPr/>
            <p:nvPr/>
          </p:nvSpPr>
          <p:spPr>
            <a:xfrm>
              <a:off x="5045853" y="3385025"/>
              <a:ext cx="238662" cy="313814"/>
            </a:xfrm>
            <a:prstGeom prst="rect">
              <a:avLst/>
            </a:prstGeom>
            <a:solidFill>
              <a:srgbClr val="E2231A">
                <a:alpha val="100000"/>
              </a:srgbClr>
            </a:solidFill>
          </p:spPr>
          <p:txBody>
            <a:bodyPr/>
            <a:lstStyle/>
            <a:p/>
          </p:txBody>
        </p:sp>
        <p:sp>
          <p:nvSpPr>
            <p:cNvPr id="55" name="rc55"/>
            <p:cNvSpPr/>
            <p:nvPr/>
          </p:nvSpPr>
          <p:spPr>
            <a:xfrm>
              <a:off x="5311034" y="3746137"/>
              <a:ext cx="238662" cy="561883"/>
            </a:xfrm>
            <a:prstGeom prst="rect">
              <a:avLst/>
            </a:prstGeom>
            <a:solidFill>
              <a:srgbClr val="80BD41">
                <a:alpha val="100000"/>
              </a:srgbClr>
            </a:solidFill>
          </p:spPr>
          <p:txBody>
            <a:bodyPr/>
            <a:lstStyle/>
            <a:p/>
          </p:txBody>
        </p:sp>
        <p:sp>
          <p:nvSpPr>
            <p:cNvPr id="56" name="rc56"/>
            <p:cNvSpPr/>
            <p:nvPr/>
          </p:nvSpPr>
          <p:spPr>
            <a:xfrm>
              <a:off x="5311034" y="3371552"/>
              <a:ext cx="238662" cy="374585"/>
            </a:xfrm>
            <a:prstGeom prst="rect">
              <a:avLst/>
            </a:prstGeom>
            <a:solidFill>
              <a:srgbClr val="E2231A">
                <a:alpha val="100000"/>
              </a:srgbClr>
            </a:solidFill>
          </p:spPr>
          <p:txBody>
            <a:bodyPr/>
            <a:lstStyle/>
            <a:p/>
          </p:txBody>
        </p:sp>
        <p:sp>
          <p:nvSpPr>
            <p:cNvPr id="57" name="rc57"/>
            <p:cNvSpPr/>
            <p:nvPr/>
          </p:nvSpPr>
          <p:spPr>
            <a:xfrm>
              <a:off x="5576215" y="3714749"/>
              <a:ext cx="238662" cy="593272"/>
            </a:xfrm>
            <a:prstGeom prst="rect">
              <a:avLst/>
            </a:prstGeom>
            <a:solidFill>
              <a:srgbClr val="80BD41">
                <a:alpha val="100000"/>
              </a:srgbClr>
            </a:solidFill>
          </p:spPr>
          <p:txBody>
            <a:bodyPr/>
            <a:lstStyle/>
            <a:p/>
          </p:txBody>
        </p:sp>
        <p:sp>
          <p:nvSpPr>
            <p:cNvPr id="58" name="rc58"/>
            <p:cNvSpPr/>
            <p:nvPr/>
          </p:nvSpPr>
          <p:spPr>
            <a:xfrm>
              <a:off x="5576215" y="3351132"/>
              <a:ext cx="238662" cy="363616"/>
            </a:xfrm>
            <a:prstGeom prst="rect">
              <a:avLst/>
            </a:prstGeom>
            <a:solidFill>
              <a:srgbClr val="E2231A">
                <a:alpha val="100000"/>
              </a:srgbClr>
            </a:solidFill>
          </p:spPr>
          <p:txBody>
            <a:bodyPr/>
            <a:lstStyle/>
            <a:p/>
          </p:txBody>
        </p:sp>
        <p:sp>
          <p:nvSpPr>
            <p:cNvPr id="59" name="rc59"/>
            <p:cNvSpPr/>
            <p:nvPr/>
          </p:nvSpPr>
          <p:spPr>
            <a:xfrm>
              <a:off x="5841395" y="3768177"/>
              <a:ext cx="238662" cy="539844"/>
            </a:xfrm>
            <a:prstGeom prst="rect">
              <a:avLst/>
            </a:prstGeom>
            <a:solidFill>
              <a:srgbClr val="80BD41">
                <a:alpha val="100000"/>
              </a:srgbClr>
            </a:solidFill>
          </p:spPr>
          <p:txBody>
            <a:bodyPr/>
            <a:lstStyle/>
            <a:p/>
          </p:txBody>
        </p:sp>
        <p:sp>
          <p:nvSpPr>
            <p:cNvPr id="60" name="rc60"/>
            <p:cNvSpPr/>
            <p:nvPr/>
          </p:nvSpPr>
          <p:spPr>
            <a:xfrm>
              <a:off x="5841395" y="3326486"/>
              <a:ext cx="238662" cy="441690"/>
            </a:xfrm>
            <a:prstGeom prst="rect">
              <a:avLst/>
            </a:prstGeom>
            <a:solidFill>
              <a:srgbClr val="E2231A">
                <a:alpha val="100000"/>
              </a:srgbClr>
            </a:solidFill>
          </p:spPr>
          <p:txBody>
            <a:bodyPr/>
            <a:lstStyle/>
            <a:p/>
          </p:txBody>
        </p:sp>
        <p:sp>
          <p:nvSpPr>
            <p:cNvPr id="61" name="rc61"/>
            <p:cNvSpPr/>
            <p:nvPr/>
          </p:nvSpPr>
          <p:spPr>
            <a:xfrm>
              <a:off x="6106576" y="3621785"/>
              <a:ext cx="238662" cy="686235"/>
            </a:xfrm>
            <a:prstGeom prst="rect">
              <a:avLst/>
            </a:prstGeom>
            <a:solidFill>
              <a:srgbClr val="80BD41">
                <a:alpha val="100000"/>
              </a:srgbClr>
            </a:solidFill>
          </p:spPr>
          <p:txBody>
            <a:bodyPr/>
            <a:lstStyle/>
            <a:p/>
          </p:txBody>
        </p:sp>
        <p:sp>
          <p:nvSpPr>
            <p:cNvPr id="62" name="rc62"/>
            <p:cNvSpPr/>
            <p:nvPr/>
          </p:nvSpPr>
          <p:spPr>
            <a:xfrm>
              <a:off x="6106576" y="3298849"/>
              <a:ext cx="238662" cy="322936"/>
            </a:xfrm>
            <a:prstGeom prst="rect">
              <a:avLst/>
            </a:prstGeom>
            <a:solidFill>
              <a:srgbClr val="E2231A">
                <a:alpha val="100000"/>
              </a:srgbClr>
            </a:solidFill>
          </p:spPr>
          <p:txBody>
            <a:bodyPr/>
            <a:lstStyle/>
            <a:p/>
          </p:txBody>
        </p:sp>
        <p:sp>
          <p:nvSpPr>
            <p:cNvPr id="63" name="rc63"/>
            <p:cNvSpPr/>
            <p:nvPr/>
          </p:nvSpPr>
          <p:spPr>
            <a:xfrm>
              <a:off x="6371757" y="3687599"/>
              <a:ext cx="238662" cy="620422"/>
            </a:xfrm>
            <a:prstGeom prst="rect">
              <a:avLst/>
            </a:prstGeom>
            <a:solidFill>
              <a:srgbClr val="80BD41">
                <a:alpha val="100000"/>
              </a:srgbClr>
            </a:solidFill>
          </p:spPr>
          <p:txBody>
            <a:bodyPr/>
            <a:lstStyle/>
            <a:p/>
          </p:txBody>
        </p:sp>
        <p:sp>
          <p:nvSpPr>
            <p:cNvPr id="64" name="rc64"/>
            <p:cNvSpPr/>
            <p:nvPr/>
          </p:nvSpPr>
          <p:spPr>
            <a:xfrm>
              <a:off x="6371757" y="3273988"/>
              <a:ext cx="238662" cy="413611"/>
            </a:xfrm>
            <a:prstGeom prst="rect">
              <a:avLst/>
            </a:prstGeom>
            <a:solidFill>
              <a:srgbClr val="E2231A">
                <a:alpha val="100000"/>
              </a:srgbClr>
            </a:solidFill>
          </p:spPr>
          <p:txBody>
            <a:bodyPr/>
            <a:lstStyle/>
            <a:p/>
          </p:txBody>
        </p:sp>
        <p:sp>
          <p:nvSpPr>
            <p:cNvPr id="65" name="rc65"/>
            <p:cNvSpPr/>
            <p:nvPr/>
          </p:nvSpPr>
          <p:spPr>
            <a:xfrm>
              <a:off x="6636938" y="3729435"/>
              <a:ext cx="238662" cy="578586"/>
            </a:xfrm>
            <a:prstGeom prst="rect">
              <a:avLst/>
            </a:prstGeom>
            <a:solidFill>
              <a:srgbClr val="80BD41">
                <a:alpha val="100000"/>
              </a:srgbClr>
            </a:solidFill>
          </p:spPr>
          <p:txBody>
            <a:bodyPr/>
            <a:lstStyle/>
            <a:p/>
          </p:txBody>
        </p:sp>
        <p:sp>
          <p:nvSpPr>
            <p:cNvPr id="66" name="rc66"/>
            <p:cNvSpPr/>
            <p:nvPr/>
          </p:nvSpPr>
          <p:spPr>
            <a:xfrm>
              <a:off x="6636938" y="3256050"/>
              <a:ext cx="238662" cy="473384"/>
            </a:xfrm>
            <a:prstGeom prst="rect">
              <a:avLst/>
            </a:prstGeom>
            <a:solidFill>
              <a:srgbClr val="E2231A">
                <a:alpha val="100000"/>
              </a:srgbClr>
            </a:solidFill>
          </p:spPr>
          <p:txBody>
            <a:bodyPr/>
            <a:lstStyle/>
            <a:p/>
          </p:txBody>
        </p:sp>
        <p:sp>
          <p:nvSpPr>
            <p:cNvPr id="67" name="rc67"/>
            <p:cNvSpPr/>
            <p:nvPr/>
          </p:nvSpPr>
          <p:spPr>
            <a:xfrm>
              <a:off x="6902119" y="3849696"/>
              <a:ext cx="238662" cy="458325"/>
            </a:xfrm>
            <a:prstGeom prst="rect">
              <a:avLst/>
            </a:prstGeom>
            <a:solidFill>
              <a:srgbClr val="80BD41">
                <a:alpha val="100000"/>
              </a:srgbClr>
            </a:solidFill>
          </p:spPr>
          <p:txBody>
            <a:bodyPr/>
            <a:lstStyle/>
            <a:p/>
          </p:txBody>
        </p:sp>
        <p:sp>
          <p:nvSpPr>
            <p:cNvPr id="68" name="rc68"/>
            <p:cNvSpPr/>
            <p:nvPr/>
          </p:nvSpPr>
          <p:spPr>
            <a:xfrm>
              <a:off x="6902119" y="3242146"/>
              <a:ext cx="238662" cy="607549"/>
            </a:xfrm>
            <a:prstGeom prst="rect">
              <a:avLst/>
            </a:prstGeom>
            <a:solidFill>
              <a:srgbClr val="E2231A">
                <a:alpha val="100000"/>
              </a:srgbClr>
            </a:solidFill>
          </p:spPr>
          <p:txBody>
            <a:bodyPr/>
            <a:lstStyle/>
            <a:p/>
          </p:txBody>
        </p:sp>
        <p:sp>
          <p:nvSpPr>
            <p:cNvPr id="69" name="rc69"/>
            <p:cNvSpPr/>
            <p:nvPr/>
          </p:nvSpPr>
          <p:spPr>
            <a:xfrm>
              <a:off x="7167299" y="3833277"/>
              <a:ext cx="238662" cy="474744"/>
            </a:xfrm>
            <a:prstGeom prst="rect">
              <a:avLst/>
            </a:prstGeom>
            <a:solidFill>
              <a:srgbClr val="80BD41">
                <a:alpha val="100000"/>
              </a:srgbClr>
            </a:solidFill>
          </p:spPr>
          <p:txBody>
            <a:bodyPr/>
            <a:lstStyle/>
            <a:p/>
          </p:txBody>
        </p:sp>
        <p:sp>
          <p:nvSpPr>
            <p:cNvPr id="70" name="rc70"/>
            <p:cNvSpPr/>
            <p:nvPr/>
          </p:nvSpPr>
          <p:spPr>
            <a:xfrm>
              <a:off x="7167299" y="3229047"/>
              <a:ext cx="238662" cy="604229"/>
            </a:xfrm>
            <a:prstGeom prst="rect">
              <a:avLst/>
            </a:prstGeom>
            <a:solidFill>
              <a:srgbClr val="E2231A">
                <a:alpha val="100000"/>
              </a:srgbClr>
            </a:solidFill>
          </p:spPr>
          <p:txBody>
            <a:bodyPr/>
            <a:lstStyle/>
            <a:p/>
          </p:txBody>
        </p:sp>
        <p:sp>
          <p:nvSpPr>
            <p:cNvPr id="71" name="rc71"/>
            <p:cNvSpPr/>
            <p:nvPr/>
          </p:nvSpPr>
          <p:spPr>
            <a:xfrm>
              <a:off x="7432480" y="3750964"/>
              <a:ext cx="238662" cy="557056"/>
            </a:xfrm>
            <a:prstGeom prst="rect">
              <a:avLst/>
            </a:prstGeom>
            <a:solidFill>
              <a:srgbClr val="80BD41">
                <a:alpha val="100000"/>
              </a:srgbClr>
            </a:solidFill>
          </p:spPr>
          <p:txBody>
            <a:bodyPr/>
            <a:lstStyle/>
            <a:p/>
          </p:txBody>
        </p:sp>
        <p:sp>
          <p:nvSpPr>
            <p:cNvPr id="72" name="rc72"/>
            <p:cNvSpPr/>
            <p:nvPr/>
          </p:nvSpPr>
          <p:spPr>
            <a:xfrm>
              <a:off x="7432480" y="3215755"/>
              <a:ext cx="238662" cy="535209"/>
            </a:xfrm>
            <a:prstGeom prst="rect">
              <a:avLst/>
            </a:prstGeom>
            <a:solidFill>
              <a:srgbClr val="E2231A">
                <a:alpha val="100000"/>
              </a:srgbClr>
            </a:solidFill>
          </p:spPr>
          <p:txBody>
            <a:bodyPr/>
            <a:lstStyle/>
            <a:p/>
          </p:txBody>
        </p:sp>
        <p:sp>
          <p:nvSpPr>
            <p:cNvPr id="73" name="rc73"/>
            <p:cNvSpPr/>
            <p:nvPr/>
          </p:nvSpPr>
          <p:spPr>
            <a:xfrm>
              <a:off x="7697661" y="3798987"/>
              <a:ext cx="238662" cy="509033"/>
            </a:xfrm>
            <a:prstGeom prst="rect">
              <a:avLst/>
            </a:prstGeom>
            <a:solidFill>
              <a:srgbClr val="80BD41">
                <a:alpha val="100000"/>
              </a:srgbClr>
            </a:solidFill>
          </p:spPr>
          <p:txBody>
            <a:bodyPr/>
            <a:lstStyle/>
            <a:p/>
          </p:txBody>
        </p:sp>
        <p:sp>
          <p:nvSpPr>
            <p:cNvPr id="74" name="rc74"/>
            <p:cNvSpPr/>
            <p:nvPr/>
          </p:nvSpPr>
          <p:spPr>
            <a:xfrm>
              <a:off x="7697661" y="3201432"/>
              <a:ext cx="238662" cy="597555"/>
            </a:xfrm>
            <a:prstGeom prst="rect">
              <a:avLst/>
            </a:prstGeom>
            <a:solidFill>
              <a:srgbClr val="E2231A">
                <a:alpha val="100000"/>
              </a:srgbClr>
            </a:solidFill>
          </p:spPr>
          <p:txBody>
            <a:bodyPr/>
            <a:lstStyle/>
            <a:p/>
          </p:txBody>
        </p:sp>
        <p:sp>
          <p:nvSpPr>
            <p:cNvPr id="75" name="rc75"/>
            <p:cNvSpPr/>
            <p:nvPr/>
          </p:nvSpPr>
          <p:spPr>
            <a:xfrm>
              <a:off x="7962842" y="3760358"/>
              <a:ext cx="238662" cy="547662"/>
            </a:xfrm>
            <a:prstGeom prst="rect">
              <a:avLst/>
            </a:prstGeom>
            <a:solidFill>
              <a:srgbClr val="80BD41">
                <a:alpha val="100000"/>
              </a:srgbClr>
            </a:solidFill>
          </p:spPr>
          <p:txBody>
            <a:bodyPr/>
            <a:lstStyle/>
            <a:p/>
          </p:txBody>
        </p:sp>
        <p:sp>
          <p:nvSpPr>
            <p:cNvPr id="76" name="rc76"/>
            <p:cNvSpPr/>
            <p:nvPr/>
          </p:nvSpPr>
          <p:spPr>
            <a:xfrm>
              <a:off x="7962842" y="3190338"/>
              <a:ext cx="238662" cy="570019"/>
            </a:xfrm>
            <a:prstGeom prst="rect">
              <a:avLst/>
            </a:prstGeom>
            <a:solidFill>
              <a:srgbClr val="E2231A">
                <a:alpha val="100000"/>
              </a:srgbClr>
            </a:solidFill>
          </p:spPr>
          <p:txBody>
            <a:bodyPr/>
            <a:lstStyle/>
            <a:p/>
          </p:txBody>
        </p:sp>
        <p:sp>
          <p:nvSpPr>
            <p:cNvPr id="77" name="pl77"/>
            <p:cNvSpPr/>
            <p:nvPr/>
          </p:nvSpPr>
          <p:spPr>
            <a:xfrm>
              <a:off x="1452654" y="2497386"/>
              <a:ext cx="6629519" cy="849433"/>
            </a:xfrm>
            <a:custGeom>
              <a:avLst/>
              <a:pathLst>
                <a:path w="6629519" h="849433">
                  <a:moveTo>
                    <a:pt x="0" y="536484"/>
                  </a:moveTo>
                  <a:lnTo>
                    <a:pt x="265180" y="491777"/>
                  </a:lnTo>
                  <a:lnTo>
                    <a:pt x="530361" y="447070"/>
                  </a:lnTo>
                  <a:lnTo>
                    <a:pt x="795542" y="357656"/>
                  </a:lnTo>
                  <a:lnTo>
                    <a:pt x="1060723" y="44707"/>
                  </a:lnTo>
                  <a:lnTo>
                    <a:pt x="1325903" y="156474"/>
                  </a:lnTo>
                  <a:lnTo>
                    <a:pt x="1591084" y="223535"/>
                  </a:lnTo>
                  <a:lnTo>
                    <a:pt x="1856265" y="0"/>
                  </a:lnTo>
                  <a:lnTo>
                    <a:pt x="2121446" y="245888"/>
                  </a:lnTo>
                  <a:lnTo>
                    <a:pt x="2386626" y="402363"/>
                  </a:lnTo>
                  <a:lnTo>
                    <a:pt x="2651807" y="335302"/>
                  </a:lnTo>
                  <a:lnTo>
                    <a:pt x="2916988" y="424716"/>
                  </a:lnTo>
                  <a:lnTo>
                    <a:pt x="3182169" y="402363"/>
                  </a:lnTo>
                  <a:lnTo>
                    <a:pt x="3447350" y="380009"/>
                  </a:lnTo>
                  <a:lnTo>
                    <a:pt x="3712530" y="335302"/>
                  </a:lnTo>
                  <a:lnTo>
                    <a:pt x="3977711" y="469423"/>
                  </a:lnTo>
                  <a:lnTo>
                    <a:pt x="4242892" y="424716"/>
                  </a:lnTo>
                  <a:lnTo>
                    <a:pt x="4508073" y="581191"/>
                  </a:lnTo>
                  <a:lnTo>
                    <a:pt x="4773253" y="290595"/>
                  </a:lnTo>
                  <a:lnTo>
                    <a:pt x="5038434" y="469423"/>
                  </a:lnTo>
                  <a:lnTo>
                    <a:pt x="5303615" y="581191"/>
                  </a:lnTo>
                  <a:lnTo>
                    <a:pt x="5568796" y="849433"/>
                  </a:lnTo>
                  <a:lnTo>
                    <a:pt x="5833977" y="827080"/>
                  </a:lnTo>
                  <a:lnTo>
                    <a:pt x="6099157" y="670605"/>
                  </a:lnTo>
                  <a:lnTo>
                    <a:pt x="6364338" y="782373"/>
                  </a:lnTo>
                  <a:lnTo>
                    <a:pt x="6629519" y="715312"/>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9" name="tx79"/>
            <p:cNvSpPr/>
            <p:nvPr/>
          </p:nvSpPr>
          <p:spPr>
            <a:xfrm>
              <a:off x="271826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3" name="tx83"/>
            <p:cNvSpPr/>
            <p:nvPr/>
          </p:nvSpPr>
          <p:spPr>
            <a:xfrm>
              <a:off x="6695979" y="19500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4" name="tx84"/>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43</a:t>
              </a:r>
            </a:p>
          </p:txBody>
        </p:sp>
        <p:sp>
          <p:nvSpPr>
            <p:cNvPr id="85" name="tx85"/>
            <p:cNvSpPr/>
            <p:nvPr/>
          </p:nvSpPr>
          <p:spPr>
            <a:xfrm>
              <a:off x="7226341"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9" name="tx89"/>
            <p:cNvSpPr/>
            <p:nvPr/>
          </p:nvSpPr>
          <p:spPr>
            <a:xfrm>
              <a:off x="1335100" y="3426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657.9</a:t>
              </a:r>
            </a:p>
          </p:txBody>
        </p:sp>
        <p:sp>
          <p:nvSpPr>
            <p:cNvPr id="90" name="tx90"/>
            <p:cNvSpPr/>
            <p:nvPr/>
          </p:nvSpPr>
          <p:spPr>
            <a:xfrm>
              <a:off x="2661004" y="33744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703.9</a:t>
              </a:r>
            </a:p>
          </p:txBody>
        </p:sp>
        <p:sp>
          <p:nvSpPr>
            <p:cNvPr id="91" name="tx91"/>
            <p:cNvSpPr/>
            <p:nvPr/>
          </p:nvSpPr>
          <p:spPr>
            <a:xfrm>
              <a:off x="4026085" y="328481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783</a:t>
              </a:r>
            </a:p>
          </p:txBody>
        </p:sp>
        <p:sp>
          <p:nvSpPr>
            <p:cNvPr id="92" name="tx92"/>
            <p:cNvSpPr/>
            <p:nvPr/>
          </p:nvSpPr>
          <p:spPr>
            <a:xfrm>
              <a:off x="5312812" y="3235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826.4</a:t>
              </a:r>
            </a:p>
          </p:txBody>
        </p:sp>
        <p:sp>
          <p:nvSpPr>
            <p:cNvPr id="93" name="tx93"/>
            <p:cNvSpPr/>
            <p:nvPr/>
          </p:nvSpPr>
          <p:spPr>
            <a:xfrm>
              <a:off x="6373535" y="3138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912.5</a:t>
              </a:r>
            </a:p>
          </p:txBody>
        </p:sp>
        <p:sp>
          <p:nvSpPr>
            <p:cNvPr id="94" name="tx94"/>
            <p:cNvSpPr/>
            <p:nvPr/>
          </p:nvSpPr>
          <p:spPr>
            <a:xfrm>
              <a:off x="6638716" y="31201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928.4</a:t>
              </a:r>
            </a:p>
          </p:txBody>
        </p:sp>
        <p:sp>
          <p:nvSpPr>
            <p:cNvPr id="95" name="tx95"/>
            <p:cNvSpPr/>
            <p:nvPr/>
          </p:nvSpPr>
          <p:spPr>
            <a:xfrm>
              <a:off x="6903896" y="3106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940.6</a:t>
              </a:r>
            </a:p>
          </p:txBody>
        </p:sp>
        <p:sp>
          <p:nvSpPr>
            <p:cNvPr id="96" name="tx96"/>
            <p:cNvSpPr/>
            <p:nvPr/>
          </p:nvSpPr>
          <p:spPr>
            <a:xfrm>
              <a:off x="7169077" y="3093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952.2</a:t>
              </a:r>
            </a:p>
          </p:txBody>
        </p:sp>
        <p:sp>
          <p:nvSpPr>
            <p:cNvPr id="97" name="tx97"/>
            <p:cNvSpPr/>
            <p:nvPr/>
          </p:nvSpPr>
          <p:spPr>
            <a:xfrm>
              <a:off x="7434258" y="3079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963.9</a:t>
              </a:r>
            </a:p>
          </p:txBody>
        </p:sp>
        <p:sp>
          <p:nvSpPr>
            <p:cNvPr id="98" name="tx98"/>
            <p:cNvSpPr/>
            <p:nvPr/>
          </p:nvSpPr>
          <p:spPr>
            <a:xfrm>
              <a:off x="7699439" y="3065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976.6</a:t>
              </a:r>
            </a:p>
          </p:txBody>
        </p:sp>
        <p:sp>
          <p:nvSpPr>
            <p:cNvPr id="99" name="tx99"/>
            <p:cNvSpPr/>
            <p:nvPr/>
          </p:nvSpPr>
          <p:spPr>
            <a:xfrm>
              <a:off x="7964620" y="30543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986.3</a:t>
              </a:r>
            </a:p>
          </p:txBody>
        </p:sp>
        <p:sp>
          <p:nvSpPr>
            <p:cNvPr id="100" name="pl100"/>
            <p:cNvSpPr/>
            <p:nvPr/>
          </p:nvSpPr>
          <p:spPr>
            <a:xfrm>
              <a:off x="1452654"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1005908"/>
            </a:xfrm>
            <a:custGeom>
              <a:avLst/>
              <a:pathLst>
                <a:path w="0" h="1005908">
                  <a:moveTo>
                    <a:pt x="0" y="100590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1274150"/>
            </a:xfrm>
            <a:custGeom>
              <a:avLst/>
              <a:pathLst>
                <a:path w="0" h="1274150">
                  <a:moveTo>
                    <a:pt x="0" y="127415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1251797"/>
            </a:xfrm>
            <a:custGeom>
              <a:avLst/>
              <a:pathLst>
                <a:path w="0" h="1251797">
                  <a:moveTo>
                    <a:pt x="0" y="125179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1207090"/>
            </a:xfrm>
            <a:custGeom>
              <a:avLst/>
              <a:pathLst>
                <a:path w="0" h="1207090">
                  <a:moveTo>
                    <a:pt x="0" y="120709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74277" y="406046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2" name="tx112"/>
            <p:cNvSpPr/>
            <p:nvPr/>
          </p:nvSpPr>
          <p:spPr>
            <a:xfrm>
              <a:off x="1335100" y="36877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282.9</a:t>
              </a:r>
            </a:p>
          </p:txBody>
        </p:sp>
        <p:sp>
          <p:nvSpPr>
            <p:cNvPr id="113" name="tx113"/>
            <p:cNvSpPr/>
            <p:nvPr/>
          </p:nvSpPr>
          <p:spPr>
            <a:xfrm>
              <a:off x="2661004" y="3977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520.9</a:t>
              </a:r>
            </a:p>
          </p:txBody>
        </p:sp>
        <p:sp>
          <p:nvSpPr>
            <p:cNvPr id="114" name="tx114"/>
            <p:cNvSpPr/>
            <p:nvPr/>
          </p:nvSpPr>
          <p:spPr>
            <a:xfrm>
              <a:off x="2700181" y="357901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15" name="tx115"/>
            <p:cNvSpPr/>
            <p:nvPr/>
          </p:nvSpPr>
          <p:spPr>
            <a:xfrm>
              <a:off x="3986908" y="39801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516.8</a:t>
              </a:r>
            </a:p>
          </p:txBody>
        </p:sp>
        <p:sp>
          <p:nvSpPr>
            <p:cNvPr id="116" name="tx116"/>
            <p:cNvSpPr/>
            <p:nvPr/>
          </p:nvSpPr>
          <p:spPr>
            <a:xfrm>
              <a:off x="3986908" y="35365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266.2</a:t>
              </a:r>
            </a:p>
          </p:txBody>
        </p:sp>
        <p:sp>
          <p:nvSpPr>
            <p:cNvPr id="117" name="tx117"/>
            <p:cNvSpPr/>
            <p:nvPr/>
          </p:nvSpPr>
          <p:spPr>
            <a:xfrm>
              <a:off x="5312812" y="3992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495.9</a:t>
              </a:r>
            </a:p>
          </p:txBody>
        </p:sp>
        <p:sp>
          <p:nvSpPr>
            <p:cNvPr id="118" name="tx118"/>
            <p:cNvSpPr/>
            <p:nvPr/>
          </p:nvSpPr>
          <p:spPr>
            <a:xfrm>
              <a:off x="5312812" y="35237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330.6</a:t>
              </a:r>
            </a:p>
          </p:txBody>
        </p:sp>
        <p:sp>
          <p:nvSpPr>
            <p:cNvPr id="119" name="tx119"/>
            <p:cNvSpPr/>
            <p:nvPr/>
          </p:nvSpPr>
          <p:spPr>
            <a:xfrm>
              <a:off x="6373535" y="3963037"/>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547.5</a:t>
              </a:r>
            </a:p>
          </p:txBody>
        </p:sp>
        <p:sp>
          <p:nvSpPr>
            <p:cNvPr id="120" name="tx120"/>
            <p:cNvSpPr/>
            <p:nvPr/>
          </p:nvSpPr>
          <p:spPr>
            <a:xfrm>
              <a:off x="6412712" y="344569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21" name="tx121"/>
            <p:cNvSpPr/>
            <p:nvPr/>
          </p:nvSpPr>
          <p:spPr>
            <a:xfrm>
              <a:off x="6638716" y="39836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510.6</a:t>
              </a:r>
            </a:p>
          </p:txBody>
        </p:sp>
        <p:sp>
          <p:nvSpPr>
            <p:cNvPr id="122" name="tx122"/>
            <p:cNvSpPr/>
            <p:nvPr/>
          </p:nvSpPr>
          <p:spPr>
            <a:xfrm>
              <a:off x="6638716" y="34576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417.8</a:t>
              </a:r>
            </a:p>
          </p:txBody>
        </p:sp>
        <p:sp>
          <p:nvSpPr>
            <p:cNvPr id="123" name="tx123"/>
            <p:cNvSpPr/>
            <p:nvPr/>
          </p:nvSpPr>
          <p:spPr>
            <a:xfrm>
              <a:off x="6903896" y="4043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404.5</a:t>
              </a:r>
            </a:p>
          </p:txBody>
        </p:sp>
        <p:sp>
          <p:nvSpPr>
            <p:cNvPr id="124" name="tx124"/>
            <p:cNvSpPr/>
            <p:nvPr/>
          </p:nvSpPr>
          <p:spPr>
            <a:xfrm>
              <a:off x="6903896" y="35108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536.2</a:t>
              </a:r>
            </a:p>
          </p:txBody>
        </p:sp>
        <p:sp>
          <p:nvSpPr>
            <p:cNvPr id="125" name="tx125"/>
            <p:cNvSpPr/>
            <p:nvPr/>
          </p:nvSpPr>
          <p:spPr>
            <a:xfrm>
              <a:off x="7208254" y="40356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a:t>
              </a:r>
            </a:p>
          </p:txBody>
        </p:sp>
        <p:sp>
          <p:nvSpPr>
            <p:cNvPr id="126" name="tx126"/>
            <p:cNvSpPr/>
            <p:nvPr/>
          </p:nvSpPr>
          <p:spPr>
            <a:xfrm>
              <a:off x="7169077" y="34960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533.2</a:t>
              </a:r>
            </a:p>
          </p:txBody>
        </p:sp>
        <p:sp>
          <p:nvSpPr>
            <p:cNvPr id="127" name="tx127"/>
            <p:cNvSpPr/>
            <p:nvPr/>
          </p:nvSpPr>
          <p:spPr>
            <a:xfrm>
              <a:off x="7434258" y="39944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491.6</a:t>
              </a:r>
            </a:p>
          </p:txBody>
        </p:sp>
        <p:sp>
          <p:nvSpPr>
            <p:cNvPr id="128" name="tx128"/>
            <p:cNvSpPr/>
            <p:nvPr/>
          </p:nvSpPr>
          <p:spPr>
            <a:xfrm>
              <a:off x="7434258" y="34482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472.3</a:t>
              </a:r>
            </a:p>
          </p:txBody>
        </p:sp>
        <p:sp>
          <p:nvSpPr>
            <p:cNvPr id="129" name="tx129"/>
            <p:cNvSpPr/>
            <p:nvPr/>
          </p:nvSpPr>
          <p:spPr>
            <a:xfrm>
              <a:off x="7699439" y="40184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449.2</a:t>
              </a:r>
            </a:p>
          </p:txBody>
        </p:sp>
        <p:sp>
          <p:nvSpPr>
            <p:cNvPr id="130" name="tx130"/>
            <p:cNvSpPr/>
            <p:nvPr/>
          </p:nvSpPr>
          <p:spPr>
            <a:xfrm>
              <a:off x="7699439" y="34651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527.3</a:t>
              </a:r>
            </a:p>
          </p:txBody>
        </p:sp>
        <p:sp>
          <p:nvSpPr>
            <p:cNvPr id="131" name="tx131"/>
            <p:cNvSpPr/>
            <p:nvPr/>
          </p:nvSpPr>
          <p:spPr>
            <a:xfrm>
              <a:off x="7964620" y="39990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483.3</a:t>
              </a:r>
            </a:p>
          </p:txBody>
        </p:sp>
        <p:sp>
          <p:nvSpPr>
            <p:cNvPr id="132" name="tx132"/>
            <p:cNvSpPr/>
            <p:nvPr/>
          </p:nvSpPr>
          <p:spPr>
            <a:xfrm>
              <a:off x="8003796" y="34402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503</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893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10468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5381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715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68266" y="5180747"/>
              <a:ext cx="201456" cy="201456"/>
            </a:xfrm>
            <a:prstGeom prst="rect">
              <a:avLst/>
            </a:prstGeom>
            <a:solidFill>
              <a:srgbClr val="E2231A">
                <a:alpha val="100000"/>
              </a:srgbClr>
            </a:solidFill>
          </p:spPr>
          <p:txBody>
            <a:bodyPr/>
            <a:lstStyle/>
            <a:p/>
          </p:txBody>
        </p:sp>
        <p:sp>
          <p:nvSpPr>
            <p:cNvPr id="159" name="rc159"/>
            <p:cNvSpPr/>
            <p:nvPr/>
          </p:nvSpPr>
          <p:spPr>
            <a:xfrm>
              <a:off x="5673354" y="5180747"/>
              <a:ext cx="201456" cy="201456"/>
            </a:xfrm>
            <a:prstGeom prst="rect">
              <a:avLst/>
            </a:prstGeom>
            <a:solidFill>
              <a:srgbClr val="80BD41">
                <a:alpha val="100000"/>
              </a:srgbClr>
            </a:solidFill>
          </p:spPr>
          <p:txBody>
            <a:bodyPr/>
            <a:lstStyle/>
            <a:p/>
          </p:txBody>
        </p:sp>
        <p:sp>
          <p:nvSpPr>
            <p:cNvPr id="160" name="tx160"/>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89913" y="1582906"/>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164" name="pl164"/>
            <p:cNvSpPr/>
            <p:nvPr/>
          </p:nvSpPr>
          <p:spPr>
            <a:xfrm>
              <a:off x="21622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202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781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360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9125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491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0710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650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33322" y="5954972"/>
              <a:ext cx="3630996" cy="129091"/>
            </a:xfrm>
            <a:prstGeom prst="rect">
              <a:avLst/>
            </a:prstGeom>
            <a:solidFill>
              <a:srgbClr val="80BD41">
                <a:alpha val="100000"/>
              </a:srgbClr>
            </a:solidFill>
          </p:spPr>
          <p:txBody>
            <a:bodyPr/>
            <a:lstStyle/>
            <a:p/>
          </p:txBody>
        </p:sp>
        <p:sp>
          <p:nvSpPr>
            <p:cNvPr id="177" name="rc177"/>
            <p:cNvSpPr/>
            <p:nvPr/>
          </p:nvSpPr>
          <p:spPr>
            <a:xfrm>
              <a:off x="4964319" y="5954972"/>
              <a:ext cx="2420642" cy="129091"/>
            </a:xfrm>
            <a:prstGeom prst="rect">
              <a:avLst/>
            </a:prstGeom>
            <a:solidFill>
              <a:srgbClr val="E2231A">
                <a:alpha val="100000"/>
              </a:srgbClr>
            </a:solidFill>
          </p:spPr>
          <p:txBody>
            <a:bodyPr/>
            <a:lstStyle/>
            <a:p/>
          </p:txBody>
        </p:sp>
        <p:sp>
          <p:nvSpPr>
            <p:cNvPr id="178" name="rc178"/>
            <p:cNvSpPr/>
            <p:nvPr/>
          </p:nvSpPr>
          <p:spPr>
            <a:xfrm>
              <a:off x="1333322" y="5793607"/>
              <a:ext cx="2979099" cy="129091"/>
            </a:xfrm>
            <a:prstGeom prst="rect">
              <a:avLst/>
            </a:prstGeom>
            <a:solidFill>
              <a:srgbClr val="80BD41">
                <a:alpha val="100000"/>
              </a:srgbClr>
            </a:solidFill>
          </p:spPr>
          <p:txBody>
            <a:bodyPr/>
            <a:lstStyle/>
            <a:p/>
          </p:txBody>
        </p:sp>
        <p:sp>
          <p:nvSpPr>
            <p:cNvPr id="179" name="rc179"/>
            <p:cNvSpPr/>
            <p:nvPr/>
          </p:nvSpPr>
          <p:spPr>
            <a:xfrm>
              <a:off x="4312421" y="5793607"/>
              <a:ext cx="3497168" cy="129091"/>
            </a:xfrm>
            <a:prstGeom prst="rect">
              <a:avLst/>
            </a:prstGeom>
            <a:solidFill>
              <a:srgbClr val="E2231A">
                <a:alpha val="100000"/>
              </a:srgbClr>
            </a:solidFill>
          </p:spPr>
          <p:txBody>
            <a:bodyPr/>
            <a:lstStyle/>
            <a:p/>
          </p:txBody>
        </p:sp>
        <p:sp>
          <p:nvSpPr>
            <p:cNvPr id="180" name="rc180"/>
            <p:cNvSpPr/>
            <p:nvPr/>
          </p:nvSpPr>
          <p:spPr>
            <a:xfrm>
              <a:off x="1333322" y="5632243"/>
              <a:ext cx="3205174" cy="129091"/>
            </a:xfrm>
            <a:prstGeom prst="rect">
              <a:avLst/>
            </a:prstGeom>
            <a:solidFill>
              <a:srgbClr val="80BD41">
                <a:alpha val="100000"/>
              </a:srgbClr>
            </a:solidFill>
          </p:spPr>
          <p:txBody>
            <a:bodyPr/>
            <a:lstStyle/>
            <a:p/>
          </p:txBody>
        </p:sp>
        <p:sp>
          <p:nvSpPr>
            <p:cNvPr id="181" name="rc181"/>
            <p:cNvSpPr/>
            <p:nvPr/>
          </p:nvSpPr>
          <p:spPr>
            <a:xfrm>
              <a:off x="4538496" y="5632243"/>
              <a:ext cx="3336017" cy="129091"/>
            </a:xfrm>
            <a:prstGeom prst="rect">
              <a:avLst/>
            </a:prstGeom>
            <a:solidFill>
              <a:srgbClr val="E2231A">
                <a:alpha val="100000"/>
              </a:srgbClr>
            </a:solidFill>
          </p:spPr>
          <p:txBody>
            <a:bodyPr/>
            <a:lstStyle/>
            <a:p/>
          </p:txBody>
        </p:sp>
        <p:sp>
          <p:nvSpPr>
            <p:cNvPr id="182" name="tx182"/>
            <p:cNvSpPr/>
            <p:nvPr/>
          </p:nvSpPr>
          <p:spPr>
            <a:xfrm>
              <a:off x="7542862"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912.5</a:t>
              </a:r>
            </a:p>
          </p:txBody>
        </p:sp>
        <p:sp>
          <p:nvSpPr>
            <p:cNvPr id="183" name="tx183"/>
            <p:cNvSpPr/>
            <p:nvPr/>
          </p:nvSpPr>
          <p:spPr>
            <a:xfrm>
              <a:off x="7988722"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976.6</a:t>
              </a:r>
            </a:p>
          </p:txBody>
        </p:sp>
        <p:sp>
          <p:nvSpPr>
            <p:cNvPr id="184" name="tx184"/>
            <p:cNvSpPr/>
            <p:nvPr/>
          </p:nvSpPr>
          <p:spPr>
            <a:xfrm>
              <a:off x="8056823"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986.3</a:t>
              </a:r>
            </a:p>
          </p:txBody>
        </p:sp>
        <p:sp>
          <p:nvSpPr>
            <p:cNvPr id="185" name="tx185"/>
            <p:cNvSpPr/>
            <p:nvPr/>
          </p:nvSpPr>
          <p:spPr>
            <a:xfrm>
              <a:off x="3013182" y="5979395"/>
              <a:ext cx="27127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547.5</a:t>
              </a:r>
            </a:p>
          </p:txBody>
        </p:sp>
        <p:sp>
          <p:nvSpPr>
            <p:cNvPr id="186" name="tx186"/>
            <p:cNvSpPr/>
            <p:nvPr/>
          </p:nvSpPr>
          <p:spPr>
            <a:xfrm>
              <a:off x="6084205" y="5979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365</a:t>
              </a:r>
            </a:p>
          </p:txBody>
        </p:sp>
        <p:sp>
          <p:nvSpPr>
            <p:cNvPr id="187" name="tx187"/>
            <p:cNvSpPr/>
            <p:nvPr/>
          </p:nvSpPr>
          <p:spPr>
            <a:xfrm>
              <a:off x="268723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449.2</a:t>
              </a:r>
            </a:p>
          </p:txBody>
        </p:sp>
        <p:sp>
          <p:nvSpPr>
            <p:cNvPr id="188" name="tx188"/>
            <p:cNvSpPr/>
            <p:nvPr/>
          </p:nvSpPr>
          <p:spPr>
            <a:xfrm>
              <a:off x="5925367"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527.3</a:t>
              </a:r>
            </a:p>
          </p:txBody>
        </p:sp>
        <p:sp>
          <p:nvSpPr>
            <p:cNvPr id="189" name="tx189"/>
            <p:cNvSpPr/>
            <p:nvPr/>
          </p:nvSpPr>
          <p:spPr>
            <a:xfrm>
              <a:off x="280027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483.3</a:t>
              </a:r>
            </a:p>
          </p:txBody>
        </p:sp>
        <p:sp>
          <p:nvSpPr>
            <p:cNvPr id="190" name="tx190"/>
            <p:cNvSpPr/>
            <p:nvPr/>
          </p:nvSpPr>
          <p:spPr>
            <a:xfrm>
              <a:off x="6116071" y="56562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503</a:t>
              </a:r>
            </a:p>
          </p:txBody>
        </p:sp>
        <p:sp>
          <p:nvSpPr>
            <p:cNvPr id="191" name="tx191"/>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7470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6" name="tx196"/>
            <p:cNvSpPr/>
            <p:nvPr/>
          </p:nvSpPr>
          <p:spPr>
            <a:xfrm>
              <a:off x="45326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7" name="tx197"/>
            <p:cNvSpPr/>
            <p:nvPr/>
          </p:nvSpPr>
          <p:spPr>
            <a:xfrm>
              <a:off x="619056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8" name="tx198"/>
            <p:cNvSpPr/>
            <p:nvPr/>
          </p:nvSpPr>
          <p:spPr>
            <a:xfrm>
              <a:off x="7790242"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9" name="tx199"/>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(49%) was lower than in 2019 (60%).
The number of children vaccinated with MCV1 decreased 12% compared to in 2019.
The number of surviving infants increased approximately 8% compared to in 2019.
In 2025, 100,000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472811"/>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607521"/>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74223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87694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905456"/>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040166"/>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17487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30958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0471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6290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108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7927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374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95647"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5383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201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702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2839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8657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4476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029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61134"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98534" y="4905443"/>
              <a:ext cx="412367" cy="12"/>
            </a:xfrm>
            <a:prstGeom prst="rect">
              <a:avLst/>
            </a:prstGeom>
            <a:solidFill>
              <a:srgbClr val="1CABE2">
                <a:alpha val="100000"/>
              </a:srgbClr>
            </a:solidFill>
          </p:spPr>
          <p:txBody>
            <a:bodyPr/>
            <a:lstStyle/>
            <a:p/>
          </p:txBody>
        </p:sp>
        <p:sp>
          <p:nvSpPr>
            <p:cNvPr id="27" name="rc27"/>
            <p:cNvSpPr/>
            <p:nvPr/>
          </p:nvSpPr>
          <p:spPr>
            <a:xfrm>
              <a:off x="1556720" y="4905421"/>
              <a:ext cx="412367" cy="34"/>
            </a:xfrm>
            <a:prstGeom prst="rect">
              <a:avLst/>
            </a:prstGeom>
            <a:solidFill>
              <a:srgbClr val="1CABE2">
                <a:alpha val="100000"/>
              </a:srgbClr>
            </a:solidFill>
          </p:spPr>
          <p:txBody>
            <a:bodyPr/>
            <a:lstStyle/>
            <a:p/>
          </p:txBody>
        </p:sp>
        <p:sp>
          <p:nvSpPr>
            <p:cNvPr id="28" name="rc28"/>
            <p:cNvSpPr/>
            <p:nvPr/>
          </p:nvSpPr>
          <p:spPr>
            <a:xfrm>
              <a:off x="2014906" y="4905421"/>
              <a:ext cx="412367" cy="34"/>
            </a:xfrm>
            <a:prstGeom prst="rect">
              <a:avLst/>
            </a:prstGeom>
            <a:solidFill>
              <a:srgbClr val="1CABE2">
                <a:alpha val="100000"/>
              </a:srgbClr>
            </a:solidFill>
          </p:spPr>
          <p:txBody>
            <a:bodyPr/>
            <a:lstStyle/>
            <a:p/>
          </p:txBody>
        </p:sp>
        <p:sp>
          <p:nvSpPr>
            <p:cNvPr id="29" name="rc29"/>
            <p:cNvSpPr/>
            <p:nvPr/>
          </p:nvSpPr>
          <p:spPr>
            <a:xfrm>
              <a:off x="2473091" y="4905430"/>
              <a:ext cx="412367" cy="25"/>
            </a:xfrm>
            <a:prstGeom prst="rect">
              <a:avLst/>
            </a:prstGeom>
            <a:solidFill>
              <a:srgbClr val="1CABE2">
                <a:alpha val="100000"/>
              </a:srgbClr>
            </a:solidFill>
          </p:spPr>
          <p:txBody>
            <a:bodyPr/>
            <a:lstStyle/>
            <a:p/>
          </p:txBody>
        </p:sp>
        <p:sp>
          <p:nvSpPr>
            <p:cNvPr id="30" name="rc30"/>
            <p:cNvSpPr/>
            <p:nvPr/>
          </p:nvSpPr>
          <p:spPr>
            <a:xfrm>
              <a:off x="2931277" y="4905382"/>
              <a:ext cx="412367" cy="73"/>
            </a:xfrm>
            <a:prstGeom prst="rect">
              <a:avLst/>
            </a:prstGeom>
            <a:solidFill>
              <a:srgbClr val="1CABE2">
                <a:alpha val="100000"/>
              </a:srgbClr>
            </a:solidFill>
          </p:spPr>
          <p:txBody>
            <a:bodyPr/>
            <a:lstStyle/>
            <a:p/>
          </p:txBody>
        </p:sp>
        <p:sp>
          <p:nvSpPr>
            <p:cNvPr id="31" name="rc31"/>
            <p:cNvSpPr/>
            <p:nvPr/>
          </p:nvSpPr>
          <p:spPr>
            <a:xfrm>
              <a:off x="3389463" y="4905092"/>
              <a:ext cx="412367" cy="363"/>
            </a:xfrm>
            <a:prstGeom prst="rect">
              <a:avLst/>
            </a:prstGeom>
            <a:solidFill>
              <a:srgbClr val="1CABE2">
                <a:alpha val="100000"/>
              </a:srgbClr>
            </a:solidFill>
          </p:spPr>
          <p:txBody>
            <a:bodyPr/>
            <a:lstStyle/>
            <a:p/>
          </p:txBody>
        </p:sp>
        <p:sp>
          <p:nvSpPr>
            <p:cNvPr id="32" name="rc32"/>
            <p:cNvSpPr/>
            <p:nvPr/>
          </p:nvSpPr>
          <p:spPr>
            <a:xfrm>
              <a:off x="3847649" y="4853313"/>
              <a:ext cx="412367" cy="52142"/>
            </a:xfrm>
            <a:prstGeom prst="rect">
              <a:avLst/>
            </a:prstGeom>
            <a:solidFill>
              <a:srgbClr val="1CABE2">
                <a:alpha val="100000"/>
              </a:srgbClr>
            </a:solidFill>
          </p:spPr>
          <p:txBody>
            <a:bodyPr/>
            <a:lstStyle/>
            <a:p/>
          </p:txBody>
        </p:sp>
        <p:sp>
          <p:nvSpPr>
            <p:cNvPr id="33" name="rc33"/>
            <p:cNvSpPr/>
            <p:nvPr/>
          </p:nvSpPr>
          <p:spPr>
            <a:xfrm>
              <a:off x="4305835" y="3982663"/>
              <a:ext cx="412367" cy="922792"/>
            </a:xfrm>
            <a:prstGeom prst="rect">
              <a:avLst/>
            </a:prstGeom>
            <a:solidFill>
              <a:srgbClr val="1CABE2">
                <a:alpha val="100000"/>
              </a:srgbClr>
            </a:solidFill>
          </p:spPr>
          <p:txBody>
            <a:bodyPr/>
            <a:lstStyle/>
            <a:p/>
          </p:txBody>
        </p:sp>
        <p:sp>
          <p:nvSpPr>
            <p:cNvPr id="34" name="rc34"/>
            <p:cNvSpPr/>
            <p:nvPr/>
          </p:nvSpPr>
          <p:spPr>
            <a:xfrm>
              <a:off x="4764021" y="4905092"/>
              <a:ext cx="412367" cy="363"/>
            </a:xfrm>
            <a:prstGeom prst="rect">
              <a:avLst/>
            </a:prstGeom>
            <a:solidFill>
              <a:srgbClr val="1CABE2">
                <a:alpha val="100000"/>
              </a:srgbClr>
            </a:solidFill>
          </p:spPr>
          <p:txBody>
            <a:bodyPr/>
            <a:lstStyle/>
            <a:p/>
          </p:txBody>
        </p:sp>
        <p:sp>
          <p:nvSpPr>
            <p:cNvPr id="35" name="rc35"/>
            <p:cNvSpPr/>
            <p:nvPr/>
          </p:nvSpPr>
          <p:spPr>
            <a:xfrm>
              <a:off x="5222207" y="4905235"/>
              <a:ext cx="412367" cy="220"/>
            </a:xfrm>
            <a:prstGeom prst="rect">
              <a:avLst/>
            </a:prstGeom>
            <a:solidFill>
              <a:srgbClr val="1CABE2">
                <a:alpha val="100000"/>
              </a:srgbClr>
            </a:solidFill>
          </p:spPr>
          <p:txBody>
            <a:bodyPr/>
            <a:lstStyle/>
            <a:p/>
          </p:txBody>
        </p:sp>
        <p:sp>
          <p:nvSpPr>
            <p:cNvPr id="36" name="rc36"/>
            <p:cNvSpPr/>
            <p:nvPr/>
          </p:nvSpPr>
          <p:spPr>
            <a:xfrm>
              <a:off x="5680393" y="4905097"/>
              <a:ext cx="412367" cy="359"/>
            </a:xfrm>
            <a:prstGeom prst="rect">
              <a:avLst/>
            </a:prstGeom>
            <a:solidFill>
              <a:srgbClr val="1CABE2">
                <a:alpha val="100000"/>
              </a:srgbClr>
            </a:solidFill>
          </p:spPr>
          <p:txBody>
            <a:bodyPr/>
            <a:lstStyle/>
            <a:p/>
          </p:txBody>
        </p:sp>
        <p:sp>
          <p:nvSpPr>
            <p:cNvPr id="37" name="rc37"/>
            <p:cNvSpPr/>
            <p:nvPr/>
          </p:nvSpPr>
          <p:spPr>
            <a:xfrm>
              <a:off x="6138579" y="4905066"/>
              <a:ext cx="412367" cy="389"/>
            </a:xfrm>
            <a:prstGeom prst="rect">
              <a:avLst/>
            </a:prstGeom>
            <a:solidFill>
              <a:srgbClr val="1CABE2">
                <a:alpha val="100000"/>
              </a:srgbClr>
            </a:solidFill>
          </p:spPr>
          <p:txBody>
            <a:bodyPr/>
            <a:lstStyle/>
            <a:p/>
          </p:txBody>
        </p:sp>
        <p:sp>
          <p:nvSpPr>
            <p:cNvPr id="38" name="rc38"/>
            <p:cNvSpPr/>
            <p:nvPr/>
          </p:nvSpPr>
          <p:spPr>
            <a:xfrm>
              <a:off x="6596765" y="4904989"/>
              <a:ext cx="412367" cy="467"/>
            </a:xfrm>
            <a:prstGeom prst="rect">
              <a:avLst/>
            </a:prstGeom>
            <a:solidFill>
              <a:srgbClr val="1CABE2">
                <a:alpha val="100000"/>
              </a:srgbClr>
            </a:solidFill>
          </p:spPr>
          <p:txBody>
            <a:bodyPr/>
            <a:lstStyle/>
            <a:p/>
          </p:txBody>
        </p:sp>
        <p:sp>
          <p:nvSpPr>
            <p:cNvPr id="39" name="rc39"/>
            <p:cNvSpPr/>
            <p:nvPr/>
          </p:nvSpPr>
          <p:spPr>
            <a:xfrm>
              <a:off x="7054951" y="4895077"/>
              <a:ext cx="412367" cy="10379"/>
            </a:xfrm>
            <a:prstGeom prst="rect">
              <a:avLst/>
            </a:prstGeom>
            <a:solidFill>
              <a:srgbClr val="1CABE2">
                <a:alpha val="100000"/>
              </a:srgbClr>
            </a:solidFill>
          </p:spPr>
          <p:txBody>
            <a:bodyPr/>
            <a:lstStyle/>
            <a:p/>
          </p:txBody>
        </p:sp>
        <p:sp>
          <p:nvSpPr>
            <p:cNvPr id="40" name="pl40"/>
            <p:cNvSpPr/>
            <p:nvPr/>
          </p:nvSpPr>
          <p:spPr>
            <a:xfrm>
              <a:off x="1304717" y="2813793"/>
              <a:ext cx="5956416" cy="768993"/>
            </a:xfrm>
            <a:custGeom>
              <a:avLst/>
              <a:pathLst>
                <a:path w="5956416" h="768993">
                  <a:moveTo>
                    <a:pt x="0" y="153798"/>
                  </a:moveTo>
                  <a:lnTo>
                    <a:pt x="458185" y="123038"/>
                  </a:lnTo>
                  <a:lnTo>
                    <a:pt x="916371" y="61519"/>
                  </a:lnTo>
                  <a:lnTo>
                    <a:pt x="1374557" y="246077"/>
                  </a:lnTo>
                  <a:lnTo>
                    <a:pt x="1832743" y="184558"/>
                  </a:lnTo>
                  <a:lnTo>
                    <a:pt x="2290929" y="399876"/>
                  </a:lnTo>
                  <a:lnTo>
                    <a:pt x="2749115" y="0"/>
                  </a:lnTo>
                  <a:lnTo>
                    <a:pt x="3207301" y="246077"/>
                  </a:lnTo>
                  <a:lnTo>
                    <a:pt x="3665487" y="399876"/>
                  </a:lnTo>
                  <a:lnTo>
                    <a:pt x="4123673" y="768993"/>
                  </a:lnTo>
                  <a:lnTo>
                    <a:pt x="4581859" y="738233"/>
                  </a:lnTo>
                  <a:lnTo>
                    <a:pt x="5040045" y="522915"/>
                  </a:lnTo>
                  <a:lnTo>
                    <a:pt x="5498230" y="676714"/>
                  </a:lnTo>
                  <a:lnTo>
                    <a:pt x="5956416" y="584435"/>
                  </a:lnTo>
                </a:path>
              </a:pathLst>
            </a:custGeom>
            <a:ln w="27101" cap="flat">
              <a:solidFill>
                <a:srgbClr val="00833D">
                  <a:alpha val="100000"/>
                </a:srgbClr>
              </a:solidFill>
              <a:prstDash val="solid"/>
              <a:round/>
            </a:ln>
          </p:spPr>
          <p:txBody>
            <a:bodyPr/>
            <a:lstStyle/>
            <a:p/>
          </p:txBody>
        </p:sp>
        <p:sp>
          <p:nvSpPr>
            <p:cNvPr id="41" name="pl41"/>
            <p:cNvSpPr/>
            <p:nvPr/>
          </p:nvSpPr>
          <p:spPr>
            <a:xfrm>
              <a:off x="4970205" y="3459748"/>
              <a:ext cx="2290929" cy="1015071"/>
            </a:xfrm>
            <a:custGeom>
              <a:avLst/>
              <a:pathLst>
                <a:path w="2290929" h="1015071">
                  <a:moveTo>
                    <a:pt x="0" y="1015071"/>
                  </a:moveTo>
                  <a:lnTo>
                    <a:pt x="458185" y="707474"/>
                  </a:lnTo>
                  <a:lnTo>
                    <a:pt x="916371" y="461396"/>
                  </a:lnTo>
                  <a:lnTo>
                    <a:pt x="1374557" y="0"/>
                  </a:lnTo>
                  <a:lnTo>
                    <a:pt x="1832743" y="30759"/>
                  </a:lnTo>
                  <a:lnTo>
                    <a:pt x="2290929" y="184558"/>
                  </a:lnTo>
                </a:path>
              </a:pathLst>
            </a:custGeom>
            <a:ln w="27101" cap="flat">
              <a:solidFill>
                <a:srgbClr val="002759">
                  <a:alpha val="100000"/>
                </a:srgbClr>
              </a:solidFill>
              <a:prstDash val="solid"/>
              <a:round/>
            </a:ln>
          </p:spPr>
          <p:txBody>
            <a:bodyPr/>
            <a:lstStyle/>
            <a:p/>
          </p:txBody>
        </p:sp>
        <p:sp>
          <p:nvSpPr>
            <p:cNvPr id="42" name="pt42"/>
            <p:cNvSpPr/>
            <p:nvPr/>
          </p:nvSpPr>
          <p:spPr>
            <a:xfrm>
              <a:off x="1273116" y="29359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31302" y="29052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89488" y="28437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647674" y="3028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105860" y="29667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64046" y="3182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022232" y="27821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80417" y="30282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38603" y="3182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96789" y="35511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54975" y="35204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313161" y="33051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71347" y="34589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29533" y="33666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938603" y="44432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396789" y="41356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854975" y="38895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313161" y="34281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771347" y="34589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229533" y="36127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271558" y="4775542"/>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3" name="tx63"/>
            <p:cNvSpPr/>
            <p:nvPr/>
          </p:nvSpPr>
          <p:spPr>
            <a:xfrm>
              <a:off x="1729744" y="477557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4" name="tx64"/>
            <p:cNvSpPr/>
            <p:nvPr/>
          </p:nvSpPr>
          <p:spPr>
            <a:xfrm>
              <a:off x="2187930" y="477557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5" name="tx65"/>
            <p:cNvSpPr/>
            <p:nvPr/>
          </p:nvSpPr>
          <p:spPr>
            <a:xfrm>
              <a:off x="2646116" y="477558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6" name="tx66"/>
            <p:cNvSpPr/>
            <p:nvPr/>
          </p:nvSpPr>
          <p:spPr>
            <a:xfrm>
              <a:off x="3071142" y="477699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7" name="tx67"/>
            <p:cNvSpPr/>
            <p:nvPr/>
          </p:nvSpPr>
          <p:spPr>
            <a:xfrm>
              <a:off x="3529328" y="477525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68" name="tx68"/>
            <p:cNvSpPr/>
            <p:nvPr/>
          </p:nvSpPr>
          <p:spPr>
            <a:xfrm>
              <a:off x="3871471" y="470804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12,052</a:t>
              </a:r>
            </a:p>
          </p:txBody>
        </p:sp>
        <p:sp>
          <p:nvSpPr>
            <p:cNvPr id="69" name="tx69"/>
            <p:cNvSpPr/>
            <p:nvPr/>
          </p:nvSpPr>
          <p:spPr>
            <a:xfrm>
              <a:off x="4296498" y="3837391"/>
              <a:ext cx="431042"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213,291</a:t>
              </a:r>
            </a:p>
          </p:txBody>
        </p:sp>
        <p:sp>
          <p:nvSpPr>
            <p:cNvPr id="70" name="tx70"/>
            <p:cNvSpPr/>
            <p:nvPr/>
          </p:nvSpPr>
          <p:spPr>
            <a:xfrm>
              <a:off x="4903886" y="477525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84</a:t>
              </a:r>
            </a:p>
          </p:txBody>
        </p:sp>
        <p:sp>
          <p:nvSpPr>
            <p:cNvPr id="71" name="tx71"/>
            <p:cNvSpPr/>
            <p:nvPr/>
          </p:nvSpPr>
          <p:spPr>
            <a:xfrm>
              <a:off x="5362072" y="47753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2" name="tx72"/>
            <p:cNvSpPr/>
            <p:nvPr/>
          </p:nvSpPr>
          <p:spPr>
            <a:xfrm>
              <a:off x="5820258" y="477519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a:t>
              </a:r>
            </a:p>
          </p:txBody>
        </p:sp>
        <p:sp>
          <p:nvSpPr>
            <p:cNvPr id="73" name="tx73"/>
            <p:cNvSpPr/>
            <p:nvPr/>
          </p:nvSpPr>
          <p:spPr>
            <a:xfrm>
              <a:off x="6278444" y="477522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a:t>
              </a:r>
            </a:p>
          </p:txBody>
        </p:sp>
        <p:sp>
          <p:nvSpPr>
            <p:cNvPr id="74" name="tx74"/>
            <p:cNvSpPr/>
            <p:nvPr/>
          </p:nvSpPr>
          <p:spPr>
            <a:xfrm>
              <a:off x="6703470" y="47751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108</a:t>
              </a:r>
            </a:p>
          </p:txBody>
        </p:sp>
        <p:sp>
          <p:nvSpPr>
            <p:cNvPr id="75" name="tx75"/>
            <p:cNvSpPr/>
            <p:nvPr/>
          </p:nvSpPr>
          <p:spPr>
            <a:xfrm>
              <a:off x="7111932" y="474980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2,399</a:t>
              </a:r>
            </a:p>
          </p:txBody>
        </p:sp>
        <p:sp>
          <p:nvSpPr>
            <p:cNvPr id="76" name="pl76"/>
            <p:cNvSpPr/>
            <p:nvPr/>
          </p:nvSpPr>
          <p:spPr>
            <a:xfrm>
              <a:off x="7280316" y="3386702"/>
              <a:ext cx="581987" cy="11158"/>
            </a:xfrm>
            <a:custGeom>
              <a:avLst/>
              <a:pathLst>
                <a:path w="581987" h="11158">
                  <a:moveTo>
                    <a:pt x="581987" y="0"/>
                  </a:moveTo>
                  <a:lnTo>
                    <a:pt x="0" y="11158"/>
                  </a:lnTo>
                </a:path>
              </a:pathLst>
            </a:custGeom>
          </p:spPr>
          <p:txBody>
            <a:bodyPr/>
            <a:lstStyle/>
            <a:p/>
          </p:txBody>
        </p:sp>
        <p:sp>
          <p:nvSpPr>
            <p:cNvPr id="77" name="pl77"/>
            <p:cNvSpPr/>
            <p:nvPr/>
          </p:nvSpPr>
          <p:spPr>
            <a:xfrm>
              <a:off x="7280319" y="3644642"/>
              <a:ext cx="581984" cy="10176"/>
            </a:xfrm>
            <a:custGeom>
              <a:avLst/>
              <a:pathLst>
                <a:path w="581984" h="10176">
                  <a:moveTo>
                    <a:pt x="581984" y="10176"/>
                  </a:moveTo>
                  <a:lnTo>
                    <a:pt x="0" y="0"/>
                  </a:lnTo>
                </a:path>
              </a:pathLst>
            </a:custGeom>
          </p:spPr>
          <p:txBody>
            <a:bodyPr/>
            <a:lstStyle/>
            <a:p/>
          </p:txBody>
        </p:sp>
        <p:sp>
          <p:nvSpPr>
            <p:cNvPr id="78" name="pg78"/>
            <p:cNvSpPr/>
            <p:nvPr/>
          </p:nvSpPr>
          <p:spPr>
            <a:xfrm>
              <a:off x="7793724" y="32982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9" name="tx79"/>
            <p:cNvSpPr/>
            <p:nvPr/>
          </p:nvSpPr>
          <p:spPr>
            <a:xfrm>
              <a:off x="7816584" y="33394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49%</a:t>
              </a:r>
            </a:p>
          </p:txBody>
        </p:sp>
        <p:sp>
          <p:nvSpPr>
            <p:cNvPr id="80" name="pg80"/>
            <p:cNvSpPr/>
            <p:nvPr/>
          </p:nvSpPr>
          <p:spPr>
            <a:xfrm>
              <a:off x="7793724" y="356642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1" name="tx81"/>
            <p:cNvSpPr/>
            <p:nvPr/>
          </p:nvSpPr>
          <p:spPr>
            <a:xfrm>
              <a:off x="7816584" y="360754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41%</a:t>
              </a:r>
            </a:p>
          </p:txBody>
        </p:sp>
        <p:sp>
          <p:nvSpPr>
            <p:cNvPr id="82" name="rc82"/>
            <p:cNvSpPr/>
            <p:nvPr/>
          </p:nvSpPr>
          <p:spPr>
            <a:xfrm>
              <a:off x="1029806" y="1578789"/>
              <a:ext cx="7605886" cy="3485079"/>
            </a:xfrm>
            <a:prstGeom prst="rect">
              <a:avLst/>
            </a:prstGeom>
            <a:ln w="13550" cap="rnd">
              <a:solidFill>
                <a:srgbClr val="BEBEBE">
                  <a:alpha val="100000"/>
                </a:srgbClr>
              </a:solidFill>
              <a:prstDash val="solid"/>
              <a:round/>
            </a:ln>
          </p:spPr>
          <p:txBody>
            <a:bodyPr/>
            <a:lstStyle/>
            <a:p/>
          </p:txBody>
        </p:sp>
        <p:sp>
          <p:nvSpPr>
            <p:cNvPr id="83" name="tx83"/>
            <p:cNvSpPr/>
            <p:nvPr/>
          </p:nvSpPr>
          <p:spPr>
            <a:xfrm>
              <a:off x="896544"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508103" y="3976356"/>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200,000</a:t>
              </a:r>
            </a:p>
          </p:txBody>
        </p:sp>
        <p:sp>
          <p:nvSpPr>
            <p:cNvPr id="85" name="tx85"/>
            <p:cNvSpPr/>
            <p:nvPr/>
          </p:nvSpPr>
          <p:spPr>
            <a:xfrm>
              <a:off x="508103" y="3111066"/>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400,000</a:t>
              </a:r>
            </a:p>
          </p:txBody>
        </p:sp>
        <p:sp>
          <p:nvSpPr>
            <p:cNvPr id="86" name="tx86"/>
            <p:cNvSpPr/>
            <p:nvPr/>
          </p:nvSpPr>
          <p:spPr>
            <a:xfrm>
              <a:off x="508103" y="2245777"/>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600,000</a:t>
              </a:r>
            </a:p>
          </p:txBody>
        </p:sp>
        <p:sp>
          <p:nvSpPr>
            <p:cNvPr id="87" name="tx87"/>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16249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620648"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07886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53705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29952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453423"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3886308"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344494" y="5245468"/>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482798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28616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5713967"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147410" y="5275234"/>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6605627" y="5275265"/>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7088525"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2" name="tx112"/>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pl114"/>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t115"/>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6" name="pl116"/>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7" name="pt117"/>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8" name="tx118"/>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9" name="tx119"/>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0" name="rc120"/>
            <p:cNvSpPr/>
            <p:nvPr/>
          </p:nvSpPr>
          <p:spPr>
            <a:xfrm>
              <a:off x="5699910" y="5900002"/>
              <a:ext cx="201456" cy="201456"/>
            </a:xfrm>
            <a:prstGeom prst="rect">
              <a:avLst/>
            </a:prstGeom>
            <a:solidFill>
              <a:srgbClr val="1CABE2">
                <a:alpha val="100000"/>
              </a:srgbClr>
            </a:solidFill>
          </p:spPr>
          <p:txBody>
            <a:bodyPr/>
            <a:lstStyle/>
            <a:p/>
          </p:txBody>
        </p:sp>
        <p:sp>
          <p:nvSpPr>
            <p:cNvPr id="121" name="tx121"/>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2" name="tx122"/>
            <p:cNvSpPr/>
            <p:nvPr/>
          </p:nvSpPr>
          <p:spPr>
            <a:xfrm>
              <a:off x="1956757" y="1334104"/>
              <a:ext cx="57519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Madagascar, 2012-2025</a:t>
              </a:r>
            </a:p>
          </p:txBody>
        </p:sp>
        <p:sp>
          <p:nvSpPr>
            <p:cNvPr id="123" name="tx12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5" name="tx12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6" name="tx12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2,399 confirmed measles cases in Madagascar. In the same year, MCV1 coverage was 49% and MCV2 coverage was 41%.
The number of cases in 2025 was 22.2 times more cases than in 2024 (n=108).
The highest number of measles cases was reported in 2019 (n=213,291). In this year, MCV1 coverage was 60%.
Madagascar reported measles vaccine stockouts in 2004, 2018, 2019, 2023, and 2024.
There were measles-containing vaccine supplementary immunization activities/campaigns in 2022, 2023, 2024, and 2025.</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Madagascar experienced an increase in measles cases compared with 2024, while MCV1 coverage was 49% and MCV2 coverage was 41%.</a:t>
            </a:r>
          </a:p>
        </p:txBody>
      </p:sp>
      <p:grpSp xmlns:pic="http://schemas.openxmlformats.org/drawingml/2006/picture">
        <p:nvGrpSpPr>
          <p:cNvPr id="129" name=""/>
          <p:cNvGrpSpPr/>
          <p:nvPr/>
        </p:nvGrpSpPr>
        <p:grpSpPr>
          <a:xfrm>
            <a:off x="292608" y="1097280"/>
            <a:ext cx="8595360" cy="28575"/>
            <a:chOff x="292608" y="1097280"/>
            <a:chExt cx="8595360" cy="28575"/>
          </a:xfrm>
        </p:grpSpPr>
        <p:sp>
          <p:nvSpPr>
            <p:cNvPr id="13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8603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470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775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512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817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428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420947"/>
              <a:ext cx="3520101" cy="1738988"/>
            </a:xfrm>
            <a:custGeom>
              <a:avLst/>
              <a:pathLst>
                <a:path w="3520101" h="1738988">
                  <a:moveTo>
                    <a:pt x="0" y="0"/>
                  </a:moveTo>
                  <a:lnTo>
                    <a:pt x="140804" y="260848"/>
                  </a:lnTo>
                  <a:lnTo>
                    <a:pt x="281608" y="434747"/>
                  </a:lnTo>
                  <a:lnTo>
                    <a:pt x="422412" y="608646"/>
                  </a:lnTo>
                  <a:lnTo>
                    <a:pt x="563216" y="1565090"/>
                  </a:lnTo>
                  <a:lnTo>
                    <a:pt x="704020" y="1738988"/>
                  </a:lnTo>
                  <a:lnTo>
                    <a:pt x="844824" y="1217292"/>
                  </a:lnTo>
                  <a:lnTo>
                    <a:pt x="985628" y="1217292"/>
                  </a:lnTo>
                  <a:lnTo>
                    <a:pt x="1126432" y="1304241"/>
                  </a:lnTo>
                  <a:lnTo>
                    <a:pt x="1267236" y="1652039"/>
                  </a:lnTo>
                  <a:lnTo>
                    <a:pt x="1408040" y="1130342"/>
                  </a:lnTo>
                  <a:lnTo>
                    <a:pt x="1548844" y="1217292"/>
                  </a:lnTo>
                  <a:lnTo>
                    <a:pt x="1689648" y="782545"/>
                  </a:lnTo>
                  <a:lnTo>
                    <a:pt x="1830452" y="1304241"/>
                  </a:lnTo>
                  <a:lnTo>
                    <a:pt x="1971256" y="956443"/>
                  </a:lnTo>
                  <a:lnTo>
                    <a:pt x="2112061" y="869494"/>
                  </a:lnTo>
                  <a:lnTo>
                    <a:pt x="2252865" y="1304241"/>
                  </a:lnTo>
                  <a:lnTo>
                    <a:pt x="2393669" y="1304241"/>
                  </a:lnTo>
                  <a:lnTo>
                    <a:pt x="2534473" y="1652039"/>
                  </a:lnTo>
                  <a:lnTo>
                    <a:pt x="2675277" y="1130342"/>
                  </a:lnTo>
                  <a:lnTo>
                    <a:pt x="2816081" y="869494"/>
                  </a:lnTo>
                  <a:lnTo>
                    <a:pt x="2956885" y="782545"/>
                  </a:lnTo>
                  <a:lnTo>
                    <a:pt x="3097689" y="782545"/>
                  </a:lnTo>
                  <a:lnTo>
                    <a:pt x="3238493" y="956443"/>
                  </a:lnTo>
                  <a:lnTo>
                    <a:pt x="3379297" y="782545"/>
                  </a:lnTo>
                  <a:lnTo>
                    <a:pt x="3520101" y="782545"/>
                  </a:lnTo>
                </a:path>
              </a:pathLst>
            </a:custGeom>
            <a:ln w="27101" cap="flat">
              <a:solidFill>
                <a:srgbClr val="0058AB">
                  <a:alpha val="80000"/>
                </a:srgbClr>
              </a:solidFill>
              <a:prstDash val="solid"/>
              <a:round/>
            </a:ln>
          </p:spPr>
          <p:txBody>
            <a:bodyPr/>
            <a:lstStyle/>
            <a:p/>
          </p:txBody>
        </p:sp>
        <p:sp>
          <p:nvSpPr>
            <p:cNvPr id="21" name="pl21"/>
            <p:cNvSpPr/>
            <p:nvPr/>
          </p:nvSpPr>
          <p:spPr>
            <a:xfrm>
              <a:off x="943464" y="4290442"/>
              <a:ext cx="3520101" cy="782545"/>
            </a:xfrm>
            <a:custGeom>
              <a:avLst/>
              <a:pathLst>
                <a:path w="3520101" h="782545">
                  <a:moveTo>
                    <a:pt x="0" y="0"/>
                  </a:moveTo>
                  <a:lnTo>
                    <a:pt x="140804" y="86949"/>
                  </a:lnTo>
                  <a:lnTo>
                    <a:pt x="281608" y="0"/>
                  </a:lnTo>
                  <a:lnTo>
                    <a:pt x="422412" y="173898"/>
                  </a:lnTo>
                  <a:lnTo>
                    <a:pt x="563216" y="260848"/>
                  </a:lnTo>
                  <a:lnTo>
                    <a:pt x="704020" y="173898"/>
                  </a:lnTo>
                  <a:lnTo>
                    <a:pt x="844824" y="260848"/>
                  </a:lnTo>
                  <a:lnTo>
                    <a:pt x="985628" y="260848"/>
                  </a:lnTo>
                  <a:lnTo>
                    <a:pt x="1126432" y="434747"/>
                  </a:lnTo>
                  <a:lnTo>
                    <a:pt x="1267236" y="521696"/>
                  </a:lnTo>
                  <a:lnTo>
                    <a:pt x="1408040" y="608646"/>
                  </a:lnTo>
                  <a:lnTo>
                    <a:pt x="1548844" y="608646"/>
                  </a:lnTo>
                  <a:lnTo>
                    <a:pt x="1689648" y="608646"/>
                  </a:lnTo>
                  <a:lnTo>
                    <a:pt x="1830452" y="608646"/>
                  </a:lnTo>
                  <a:lnTo>
                    <a:pt x="1971256" y="695595"/>
                  </a:lnTo>
                  <a:lnTo>
                    <a:pt x="2112061" y="695595"/>
                  </a:lnTo>
                  <a:lnTo>
                    <a:pt x="2252865" y="695595"/>
                  </a:lnTo>
                  <a:lnTo>
                    <a:pt x="2393669" y="695595"/>
                  </a:lnTo>
                  <a:lnTo>
                    <a:pt x="2534473" y="782545"/>
                  </a:lnTo>
                  <a:lnTo>
                    <a:pt x="2675277" y="782545"/>
                  </a:lnTo>
                  <a:lnTo>
                    <a:pt x="2816081" y="695595"/>
                  </a:lnTo>
                  <a:lnTo>
                    <a:pt x="2956885" y="608646"/>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22" name="pl22"/>
            <p:cNvSpPr/>
            <p:nvPr/>
          </p:nvSpPr>
          <p:spPr>
            <a:xfrm>
              <a:off x="943464" y="3768745"/>
              <a:ext cx="3520101" cy="1217292"/>
            </a:xfrm>
            <a:custGeom>
              <a:avLst/>
              <a:pathLst>
                <a:path w="3520101" h="1217292">
                  <a:moveTo>
                    <a:pt x="0" y="0"/>
                  </a:moveTo>
                  <a:lnTo>
                    <a:pt x="140804" y="86949"/>
                  </a:lnTo>
                  <a:lnTo>
                    <a:pt x="281608" y="86949"/>
                  </a:lnTo>
                  <a:lnTo>
                    <a:pt x="422412" y="86949"/>
                  </a:lnTo>
                  <a:lnTo>
                    <a:pt x="563216" y="173898"/>
                  </a:lnTo>
                  <a:lnTo>
                    <a:pt x="704020" y="434747"/>
                  </a:lnTo>
                  <a:lnTo>
                    <a:pt x="844824" y="347797"/>
                  </a:lnTo>
                  <a:lnTo>
                    <a:pt x="985628" y="347797"/>
                  </a:lnTo>
                  <a:lnTo>
                    <a:pt x="1126432" y="521696"/>
                  </a:lnTo>
                  <a:lnTo>
                    <a:pt x="1267236" y="695595"/>
                  </a:lnTo>
                  <a:lnTo>
                    <a:pt x="1408040" y="695595"/>
                  </a:lnTo>
                  <a:lnTo>
                    <a:pt x="1548844" y="782545"/>
                  </a:lnTo>
                  <a:lnTo>
                    <a:pt x="1689648" y="782545"/>
                  </a:lnTo>
                  <a:lnTo>
                    <a:pt x="1830452" y="869494"/>
                  </a:lnTo>
                  <a:lnTo>
                    <a:pt x="1971256" y="869494"/>
                  </a:lnTo>
                  <a:lnTo>
                    <a:pt x="2112061" y="869494"/>
                  </a:lnTo>
                  <a:lnTo>
                    <a:pt x="2252865" y="1043393"/>
                  </a:lnTo>
                  <a:lnTo>
                    <a:pt x="2393669" y="1043393"/>
                  </a:lnTo>
                  <a:lnTo>
                    <a:pt x="2534473" y="1130342"/>
                  </a:lnTo>
                  <a:lnTo>
                    <a:pt x="2675277" y="1217292"/>
                  </a:lnTo>
                  <a:lnTo>
                    <a:pt x="2816081" y="1043393"/>
                  </a:lnTo>
                  <a:lnTo>
                    <a:pt x="2956885" y="956443"/>
                  </a:lnTo>
                  <a:lnTo>
                    <a:pt x="3097689" y="956443"/>
                  </a:lnTo>
                  <a:lnTo>
                    <a:pt x="3238493" y="1043393"/>
                  </a:lnTo>
                  <a:lnTo>
                    <a:pt x="3379297" y="1043393"/>
                  </a:lnTo>
                  <a:lnTo>
                    <a:pt x="3520101" y="1130342"/>
                  </a:lnTo>
                </a:path>
              </a:pathLst>
            </a:custGeom>
            <a:ln w="27101" cap="flat">
              <a:solidFill>
                <a:srgbClr val="00833D">
                  <a:alpha val="80000"/>
                </a:srgbClr>
              </a:solidFill>
              <a:prstDash val="solid"/>
              <a:round/>
            </a:ln>
          </p:spPr>
          <p:txBody>
            <a:bodyPr/>
            <a:lstStyle/>
            <a:p/>
          </p:txBody>
        </p:sp>
        <p:sp>
          <p:nvSpPr>
            <p:cNvPr id="23" name="pl23"/>
            <p:cNvSpPr/>
            <p:nvPr/>
          </p:nvSpPr>
          <p:spPr>
            <a:xfrm>
              <a:off x="943464" y="3420947"/>
              <a:ext cx="3520101" cy="1738988"/>
            </a:xfrm>
            <a:custGeom>
              <a:avLst/>
              <a:pathLst>
                <a:path w="3520101" h="1738988">
                  <a:moveTo>
                    <a:pt x="0" y="0"/>
                  </a:moveTo>
                  <a:lnTo>
                    <a:pt x="140804" y="260848"/>
                  </a:lnTo>
                  <a:lnTo>
                    <a:pt x="281608" y="434747"/>
                  </a:lnTo>
                  <a:lnTo>
                    <a:pt x="422412" y="608646"/>
                  </a:lnTo>
                  <a:lnTo>
                    <a:pt x="563216" y="1565090"/>
                  </a:lnTo>
                  <a:lnTo>
                    <a:pt x="704020" y="1738988"/>
                  </a:lnTo>
                  <a:lnTo>
                    <a:pt x="844824" y="1217292"/>
                  </a:lnTo>
                  <a:lnTo>
                    <a:pt x="985628" y="1217292"/>
                  </a:lnTo>
                  <a:lnTo>
                    <a:pt x="1126432" y="1304241"/>
                  </a:lnTo>
                  <a:lnTo>
                    <a:pt x="1267236" y="1652039"/>
                  </a:lnTo>
                  <a:lnTo>
                    <a:pt x="1408040" y="1130342"/>
                  </a:lnTo>
                  <a:lnTo>
                    <a:pt x="1548844" y="1217292"/>
                  </a:lnTo>
                  <a:lnTo>
                    <a:pt x="1689648" y="782545"/>
                  </a:lnTo>
                  <a:lnTo>
                    <a:pt x="1830452" y="1304241"/>
                  </a:lnTo>
                  <a:lnTo>
                    <a:pt x="1971256" y="956443"/>
                  </a:lnTo>
                  <a:lnTo>
                    <a:pt x="2112061" y="869494"/>
                  </a:lnTo>
                  <a:lnTo>
                    <a:pt x="2252865" y="1304241"/>
                  </a:lnTo>
                  <a:lnTo>
                    <a:pt x="2393669" y="1304241"/>
                  </a:lnTo>
                  <a:lnTo>
                    <a:pt x="2534473" y="1652039"/>
                  </a:lnTo>
                  <a:lnTo>
                    <a:pt x="2675277" y="1130342"/>
                  </a:lnTo>
                  <a:lnTo>
                    <a:pt x="2816081" y="869494"/>
                  </a:lnTo>
                  <a:lnTo>
                    <a:pt x="2956885" y="782545"/>
                  </a:lnTo>
                  <a:lnTo>
                    <a:pt x="3097689" y="782545"/>
                  </a:lnTo>
                  <a:lnTo>
                    <a:pt x="3238493" y="956443"/>
                  </a:lnTo>
                  <a:lnTo>
                    <a:pt x="3379297" y="782545"/>
                  </a:lnTo>
                  <a:lnTo>
                    <a:pt x="3520101" y="782545"/>
                  </a:lnTo>
                </a:path>
              </a:pathLst>
            </a:custGeom>
            <a:ln w="43362" cap="flat">
              <a:solidFill>
                <a:srgbClr val="000000">
                  <a:alpha val="100000"/>
                </a:srgbClr>
              </a:solidFill>
              <a:prstDash val="solid"/>
              <a:round/>
            </a:ln>
          </p:spPr>
          <p:txBody>
            <a:bodyPr/>
            <a:lstStyle/>
            <a:p/>
          </p:txBody>
        </p:sp>
        <p:sp>
          <p:nvSpPr>
            <p:cNvPr id="24" name="pl24"/>
            <p:cNvSpPr/>
            <p:nvPr/>
          </p:nvSpPr>
          <p:spPr>
            <a:xfrm>
              <a:off x="943464" y="3420947"/>
              <a:ext cx="3520101" cy="1738988"/>
            </a:xfrm>
            <a:custGeom>
              <a:avLst/>
              <a:pathLst>
                <a:path w="3520101" h="1738988">
                  <a:moveTo>
                    <a:pt x="0" y="0"/>
                  </a:moveTo>
                  <a:lnTo>
                    <a:pt x="140804" y="260848"/>
                  </a:lnTo>
                  <a:lnTo>
                    <a:pt x="281608" y="434747"/>
                  </a:lnTo>
                  <a:lnTo>
                    <a:pt x="422412" y="608646"/>
                  </a:lnTo>
                  <a:lnTo>
                    <a:pt x="563216" y="1565090"/>
                  </a:lnTo>
                  <a:lnTo>
                    <a:pt x="704020" y="1738988"/>
                  </a:lnTo>
                  <a:lnTo>
                    <a:pt x="844824" y="1217292"/>
                  </a:lnTo>
                  <a:lnTo>
                    <a:pt x="985628" y="1217292"/>
                  </a:lnTo>
                  <a:lnTo>
                    <a:pt x="1126432" y="1304241"/>
                  </a:lnTo>
                  <a:lnTo>
                    <a:pt x="1267236" y="1652039"/>
                  </a:lnTo>
                  <a:lnTo>
                    <a:pt x="1408040" y="1130342"/>
                  </a:lnTo>
                  <a:lnTo>
                    <a:pt x="1548844" y="1217292"/>
                  </a:lnTo>
                  <a:lnTo>
                    <a:pt x="1689648" y="782545"/>
                  </a:lnTo>
                  <a:lnTo>
                    <a:pt x="1830452" y="1304241"/>
                  </a:lnTo>
                  <a:lnTo>
                    <a:pt x="1971256" y="956443"/>
                  </a:lnTo>
                  <a:lnTo>
                    <a:pt x="2112061" y="869494"/>
                  </a:lnTo>
                  <a:lnTo>
                    <a:pt x="2252865" y="1304241"/>
                  </a:lnTo>
                  <a:lnTo>
                    <a:pt x="2393669" y="1304241"/>
                  </a:lnTo>
                  <a:lnTo>
                    <a:pt x="2534473" y="1652039"/>
                  </a:lnTo>
                  <a:lnTo>
                    <a:pt x="2675277" y="1130342"/>
                  </a:lnTo>
                  <a:lnTo>
                    <a:pt x="2816081" y="869494"/>
                  </a:lnTo>
                  <a:lnTo>
                    <a:pt x="2956885" y="782545"/>
                  </a:lnTo>
                  <a:lnTo>
                    <a:pt x="3097689" y="782545"/>
                  </a:lnTo>
                  <a:lnTo>
                    <a:pt x="3238493" y="956443"/>
                  </a:lnTo>
                  <a:lnTo>
                    <a:pt x="3379297" y="782545"/>
                  </a:lnTo>
                  <a:lnTo>
                    <a:pt x="3520101" y="782545"/>
                  </a:lnTo>
                </a:path>
              </a:pathLst>
            </a:custGeom>
            <a:ln w="27101" cap="flat">
              <a:solidFill>
                <a:srgbClr val="0058AB">
                  <a:alpha val="100000"/>
                </a:srgbClr>
              </a:solidFill>
              <a:prstDash val="solid"/>
              <a:round/>
            </a:ln>
          </p:spPr>
          <p:txBody>
            <a:bodyPr/>
            <a:lstStyle/>
            <a:p/>
          </p:txBody>
        </p:sp>
        <p:sp>
          <p:nvSpPr>
            <p:cNvPr id="25" name="pl25"/>
            <p:cNvSpPr/>
            <p:nvPr/>
          </p:nvSpPr>
          <p:spPr>
            <a:xfrm>
              <a:off x="943464" y="316009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89908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02959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94264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0935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12230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34" name="pg34"/>
            <p:cNvSpPr/>
            <p:nvPr/>
          </p:nvSpPr>
          <p:spPr>
            <a:xfrm>
              <a:off x="1588995" y="48325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86129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6" name="pg36"/>
            <p:cNvSpPr/>
            <p:nvPr/>
          </p:nvSpPr>
          <p:spPr>
            <a:xfrm>
              <a:off x="2264881" y="42238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295234" y="425269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968901" y="39630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999254" y="399180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0" name="pg40"/>
            <p:cNvSpPr/>
            <p:nvPr/>
          </p:nvSpPr>
          <p:spPr>
            <a:xfrm>
              <a:off x="3532117" y="422387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62471" y="425269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2" name="pg42"/>
            <p:cNvSpPr/>
            <p:nvPr/>
          </p:nvSpPr>
          <p:spPr>
            <a:xfrm>
              <a:off x="4236138" y="38760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6491" y="39061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4" name="pg44"/>
            <p:cNvSpPr/>
            <p:nvPr/>
          </p:nvSpPr>
          <p:spPr>
            <a:xfrm>
              <a:off x="4376942" y="38760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39061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6" name="tx46"/>
            <p:cNvSpPr/>
            <p:nvPr/>
          </p:nvSpPr>
          <p:spPr>
            <a:xfrm>
              <a:off x="4523855" y="49469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8586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8" name="tx48"/>
            <p:cNvSpPr/>
            <p:nvPr/>
          </p:nvSpPr>
          <p:spPr>
            <a:xfrm>
              <a:off x="577692" y="45086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6391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76960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1900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44580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44580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7319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33565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712901" y="6093143"/>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65" name="tx65"/>
            <p:cNvSpPr/>
            <p:nvPr/>
          </p:nvSpPr>
          <p:spPr>
            <a:xfrm>
              <a:off x="284029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602749"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98603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116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2470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3775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5512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6817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81230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19428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2464503"/>
              <a:ext cx="3520101" cy="2608483"/>
            </a:xfrm>
            <a:custGeom>
              <a:avLst/>
              <a:pathLst>
                <a:path w="3520101" h="2608483">
                  <a:moveTo>
                    <a:pt x="0" y="956443"/>
                  </a:moveTo>
                  <a:lnTo>
                    <a:pt x="140804" y="1130342"/>
                  </a:lnTo>
                  <a:lnTo>
                    <a:pt x="281608" y="1217292"/>
                  </a:lnTo>
                  <a:lnTo>
                    <a:pt x="422412" y="1391191"/>
                  </a:lnTo>
                  <a:lnTo>
                    <a:pt x="563216" y="2608483"/>
                  </a:lnTo>
                  <a:lnTo>
                    <a:pt x="704020" y="1565090"/>
                  </a:lnTo>
                  <a:lnTo>
                    <a:pt x="844824" y="869494"/>
                  </a:lnTo>
                  <a:lnTo>
                    <a:pt x="985628" y="1912887"/>
                  </a:lnTo>
                  <a:lnTo>
                    <a:pt x="1126432" y="1478140"/>
                  </a:lnTo>
                  <a:lnTo>
                    <a:pt x="1267236" y="1130342"/>
                  </a:lnTo>
                  <a:lnTo>
                    <a:pt x="1408040" y="1652039"/>
                  </a:lnTo>
                  <a:lnTo>
                    <a:pt x="1548844" y="956443"/>
                  </a:lnTo>
                  <a:lnTo>
                    <a:pt x="1689648" y="1217292"/>
                  </a:lnTo>
                  <a:lnTo>
                    <a:pt x="1830452" y="1565090"/>
                  </a:lnTo>
                  <a:lnTo>
                    <a:pt x="1971256" y="1738988"/>
                  </a:lnTo>
                  <a:lnTo>
                    <a:pt x="2112061" y="1652039"/>
                  </a:lnTo>
                  <a:lnTo>
                    <a:pt x="2252865" y="1565090"/>
                  </a:lnTo>
                  <a:lnTo>
                    <a:pt x="2393669" y="956443"/>
                  </a:lnTo>
                  <a:lnTo>
                    <a:pt x="2534473" y="1912887"/>
                  </a:lnTo>
                  <a:lnTo>
                    <a:pt x="2675277" y="1043393"/>
                  </a:lnTo>
                  <a:lnTo>
                    <a:pt x="2816081" y="434747"/>
                  </a:lnTo>
                  <a:lnTo>
                    <a:pt x="2956885" y="86949"/>
                  </a:lnTo>
                  <a:lnTo>
                    <a:pt x="3097689" y="86949"/>
                  </a:lnTo>
                  <a:lnTo>
                    <a:pt x="3238493" y="260848"/>
                  </a:lnTo>
                  <a:lnTo>
                    <a:pt x="3379297" y="0"/>
                  </a:lnTo>
                  <a:lnTo>
                    <a:pt x="3520101" y="0"/>
                  </a:lnTo>
                </a:path>
              </a:pathLst>
            </a:custGeom>
            <a:ln w="27101" cap="flat">
              <a:solidFill>
                <a:srgbClr val="0058AB">
                  <a:alpha val="80000"/>
                </a:srgbClr>
              </a:solidFill>
              <a:prstDash val="solid"/>
              <a:round/>
            </a:ln>
          </p:spPr>
          <p:txBody>
            <a:bodyPr/>
            <a:lstStyle/>
            <a:p/>
          </p:txBody>
        </p:sp>
        <p:sp>
          <p:nvSpPr>
            <p:cNvPr id="84" name="pl84"/>
            <p:cNvSpPr/>
            <p:nvPr/>
          </p:nvSpPr>
          <p:spPr>
            <a:xfrm>
              <a:off x="5308715" y="4203492"/>
              <a:ext cx="3520101" cy="782545"/>
            </a:xfrm>
            <a:custGeom>
              <a:avLst/>
              <a:pathLst>
                <a:path w="3520101" h="782545">
                  <a:moveTo>
                    <a:pt x="0" y="0"/>
                  </a:moveTo>
                  <a:lnTo>
                    <a:pt x="140804" y="86949"/>
                  </a:lnTo>
                  <a:lnTo>
                    <a:pt x="281608" y="86949"/>
                  </a:lnTo>
                  <a:lnTo>
                    <a:pt x="422412" y="173898"/>
                  </a:lnTo>
                  <a:lnTo>
                    <a:pt x="563216" y="260848"/>
                  </a:lnTo>
                  <a:lnTo>
                    <a:pt x="704020" y="260848"/>
                  </a:lnTo>
                  <a:lnTo>
                    <a:pt x="844824" y="347797"/>
                  </a:lnTo>
                  <a:lnTo>
                    <a:pt x="985628" y="434747"/>
                  </a:lnTo>
                  <a:lnTo>
                    <a:pt x="1126432" y="521696"/>
                  </a:lnTo>
                  <a:lnTo>
                    <a:pt x="1267236" y="608646"/>
                  </a:lnTo>
                  <a:lnTo>
                    <a:pt x="1408040" y="695595"/>
                  </a:lnTo>
                  <a:lnTo>
                    <a:pt x="1548844" y="695595"/>
                  </a:lnTo>
                  <a:lnTo>
                    <a:pt x="1689648" y="695595"/>
                  </a:lnTo>
                  <a:lnTo>
                    <a:pt x="1830452" y="695595"/>
                  </a:lnTo>
                  <a:lnTo>
                    <a:pt x="1971256" y="695595"/>
                  </a:lnTo>
                  <a:lnTo>
                    <a:pt x="2112061" y="782545"/>
                  </a:lnTo>
                  <a:lnTo>
                    <a:pt x="2252865" y="695595"/>
                  </a:lnTo>
                  <a:lnTo>
                    <a:pt x="2393669" y="695595"/>
                  </a:lnTo>
                  <a:lnTo>
                    <a:pt x="2534473" y="782545"/>
                  </a:lnTo>
                  <a:lnTo>
                    <a:pt x="2675277" y="782545"/>
                  </a:lnTo>
                  <a:lnTo>
                    <a:pt x="2816081" y="782545"/>
                  </a:lnTo>
                  <a:lnTo>
                    <a:pt x="2956885" y="695595"/>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85" name="pl85"/>
            <p:cNvSpPr/>
            <p:nvPr/>
          </p:nvSpPr>
          <p:spPr>
            <a:xfrm>
              <a:off x="5308715" y="3594846"/>
              <a:ext cx="3520101" cy="1130342"/>
            </a:xfrm>
            <a:custGeom>
              <a:avLst/>
              <a:pathLst>
                <a:path w="3520101" h="1130342">
                  <a:moveTo>
                    <a:pt x="0" y="0"/>
                  </a:moveTo>
                  <a:lnTo>
                    <a:pt x="140804" y="173898"/>
                  </a:lnTo>
                  <a:lnTo>
                    <a:pt x="281608" y="260848"/>
                  </a:lnTo>
                  <a:lnTo>
                    <a:pt x="422412" y="173898"/>
                  </a:lnTo>
                  <a:lnTo>
                    <a:pt x="563216" y="260848"/>
                  </a:lnTo>
                  <a:lnTo>
                    <a:pt x="704020" y="173898"/>
                  </a:lnTo>
                  <a:lnTo>
                    <a:pt x="844824" y="347797"/>
                  </a:lnTo>
                  <a:lnTo>
                    <a:pt x="985628" y="521696"/>
                  </a:lnTo>
                  <a:lnTo>
                    <a:pt x="1126432" y="695595"/>
                  </a:lnTo>
                  <a:lnTo>
                    <a:pt x="1267236" y="869494"/>
                  </a:lnTo>
                  <a:lnTo>
                    <a:pt x="1408040" y="956443"/>
                  </a:lnTo>
                  <a:lnTo>
                    <a:pt x="1548844" y="956443"/>
                  </a:lnTo>
                  <a:lnTo>
                    <a:pt x="1689648" y="1130342"/>
                  </a:lnTo>
                  <a:lnTo>
                    <a:pt x="1830452" y="1130342"/>
                  </a:lnTo>
                  <a:lnTo>
                    <a:pt x="1971256" y="869494"/>
                  </a:lnTo>
                  <a:lnTo>
                    <a:pt x="2112061" y="869494"/>
                  </a:lnTo>
                  <a:lnTo>
                    <a:pt x="2252865" y="782545"/>
                  </a:lnTo>
                  <a:lnTo>
                    <a:pt x="2393669" y="869494"/>
                  </a:lnTo>
                  <a:lnTo>
                    <a:pt x="2534473" y="956443"/>
                  </a:lnTo>
                  <a:lnTo>
                    <a:pt x="2675277" y="1043393"/>
                  </a:lnTo>
                  <a:lnTo>
                    <a:pt x="2816081" y="1043393"/>
                  </a:lnTo>
                  <a:lnTo>
                    <a:pt x="2956885" y="869494"/>
                  </a:lnTo>
                  <a:lnTo>
                    <a:pt x="3097689" y="869494"/>
                  </a:lnTo>
                  <a:lnTo>
                    <a:pt x="3238493" y="869494"/>
                  </a:lnTo>
                  <a:lnTo>
                    <a:pt x="3379297" y="956443"/>
                  </a:lnTo>
                  <a:lnTo>
                    <a:pt x="3520101" y="1043393"/>
                  </a:lnTo>
                </a:path>
              </a:pathLst>
            </a:custGeom>
            <a:ln w="27101" cap="flat">
              <a:solidFill>
                <a:srgbClr val="00833D">
                  <a:alpha val="80000"/>
                </a:srgbClr>
              </a:solidFill>
              <a:prstDash val="solid"/>
              <a:round/>
            </a:ln>
          </p:spPr>
          <p:txBody>
            <a:bodyPr/>
            <a:lstStyle/>
            <a:p/>
          </p:txBody>
        </p:sp>
        <p:sp>
          <p:nvSpPr>
            <p:cNvPr id="86" name="pl86"/>
            <p:cNvSpPr/>
            <p:nvPr/>
          </p:nvSpPr>
          <p:spPr>
            <a:xfrm>
              <a:off x="5308715" y="2464503"/>
              <a:ext cx="3520101" cy="2608483"/>
            </a:xfrm>
            <a:custGeom>
              <a:avLst/>
              <a:pathLst>
                <a:path w="3520101" h="2608483">
                  <a:moveTo>
                    <a:pt x="0" y="956443"/>
                  </a:moveTo>
                  <a:lnTo>
                    <a:pt x="140804" y="1130342"/>
                  </a:lnTo>
                  <a:lnTo>
                    <a:pt x="281608" y="1217292"/>
                  </a:lnTo>
                  <a:lnTo>
                    <a:pt x="422412" y="1391191"/>
                  </a:lnTo>
                  <a:lnTo>
                    <a:pt x="563216" y="2608483"/>
                  </a:lnTo>
                  <a:lnTo>
                    <a:pt x="704020" y="1565090"/>
                  </a:lnTo>
                  <a:lnTo>
                    <a:pt x="844824" y="869494"/>
                  </a:lnTo>
                  <a:lnTo>
                    <a:pt x="985628" y="1912887"/>
                  </a:lnTo>
                  <a:lnTo>
                    <a:pt x="1126432" y="1478140"/>
                  </a:lnTo>
                  <a:lnTo>
                    <a:pt x="1267236" y="1130342"/>
                  </a:lnTo>
                  <a:lnTo>
                    <a:pt x="1408040" y="1652039"/>
                  </a:lnTo>
                  <a:lnTo>
                    <a:pt x="1548844" y="956443"/>
                  </a:lnTo>
                  <a:lnTo>
                    <a:pt x="1689648" y="1217292"/>
                  </a:lnTo>
                  <a:lnTo>
                    <a:pt x="1830452" y="1565090"/>
                  </a:lnTo>
                  <a:lnTo>
                    <a:pt x="1971256" y="1738988"/>
                  </a:lnTo>
                  <a:lnTo>
                    <a:pt x="2112061" y="1652039"/>
                  </a:lnTo>
                  <a:lnTo>
                    <a:pt x="2252865" y="1565090"/>
                  </a:lnTo>
                  <a:lnTo>
                    <a:pt x="2393669" y="956443"/>
                  </a:lnTo>
                  <a:lnTo>
                    <a:pt x="2534473" y="1912887"/>
                  </a:lnTo>
                  <a:lnTo>
                    <a:pt x="2675277" y="1043393"/>
                  </a:lnTo>
                  <a:lnTo>
                    <a:pt x="2816081" y="434747"/>
                  </a:lnTo>
                  <a:lnTo>
                    <a:pt x="2956885" y="86949"/>
                  </a:lnTo>
                  <a:lnTo>
                    <a:pt x="3097689" y="86949"/>
                  </a:lnTo>
                  <a:lnTo>
                    <a:pt x="3238493" y="260848"/>
                  </a:lnTo>
                  <a:lnTo>
                    <a:pt x="3379297" y="0"/>
                  </a:lnTo>
                  <a:lnTo>
                    <a:pt x="3520101" y="0"/>
                  </a:lnTo>
                </a:path>
              </a:pathLst>
            </a:custGeom>
            <a:ln w="43362" cap="flat">
              <a:solidFill>
                <a:srgbClr val="000000">
                  <a:alpha val="100000"/>
                </a:srgbClr>
              </a:solidFill>
              <a:prstDash val="solid"/>
              <a:round/>
            </a:ln>
          </p:spPr>
          <p:txBody>
            <a:bodyPr/>
            <a:lstStyle/>
            <a:p/>
          </p:txBody>
        </p:sp>
        <p:sp>
          <p:nvSpPr>
            <p:cNvPr id="87" name="pl87"/>
            <p:cNvSpPr/>
            <p:nvPr/>
          </p:nvSpPr>
          <p:spPr>
            <a:xfrm>
              <a:off x="5308715" y="2464503"/>
              <a:ext cx="3520101" cy="2608483"/>
            </a:xfrm>
            <a:custGeom>
              <a:avLst/>
              <a:pathLst>
                <a:path w="3520101" h="2608483">
                  <a:moveTo>
                    <a:pt x="0" y="956443"/>
                  </a:moveTo>
                  <a:lnTo>
                    <a:pt x="140804" y="1130342"/>
                  </a:lnTo>
                  <a:lnTo>
                    <a:pt x="281608" y="1217292"/>
                  </a:lnTo>
                  <a:lnTo>
                    <a:pt x="422412" y="1391191"/>
                  </a:lnTo>
                  <a:lnTo>
                    <a:pt x="563216" y="2608483"/>
                  </a:lnTo>
                  <a:lnTo>
                    <a:pt x="704020" y="1565090"/>
                  </a:lnTo>
                  <a:lnTo>
                    <a:pt x="844824" y="869494"/>
                  </a:lnTo>
                  <a:lnTo>
                    <a:pt x="985628" y="1912887"/>
                  </a:lnTo>
                  <a:lnTo>
                    <a:pt x="1126432" y="1478140"/>
                  </a:lnTo>
                  <a:lnTo>
                    <a:pt x="1267236" y="1130342"/>
                  </a:lnTo>
                  <a:lnTo>
                    <a:pt x="1408040" y="1652039"/>
                  </a:lnTo>
                  <a:lnTo>
                    <a:pt x="1548844" y="956443"/>
                  </a:lnTo>
                  <a:lnTo>
                    <a:pt x="1689648" y="1217292"/>
                  </a:lnTo>
                  <a:lnTo>
                    <a:pt x="1830452" y="1565090"/>
                  </a:lnTo>
                  <a:lnTo>
                    <a:pt x="1971256" y="1738988"/>
                  </a:lnTo>
                  <a:lnTo>
                    <a:pt x="2112061" y="1652039"/>
                  </a:lnTo>
                  <a:lnTo>
                    <a:pt x="2252865" y="1565090"/>
                  </a:lnTo>
                  <a:lnTo>
                    <a:pt x="2393669" y="956443"/>
                  </a:lnTo>
                  <a:lnTo>
                    <a:pt x="2534473" y="1912887"/>
                  </a:lnTo>
                  <a:lnTo>
                    <a:pt x="2675277" y="1043393"/>
                  </a:lnTo>
                  <a:lnTo>
                    <a:pt x="2816081" y="434747"/>
                  </a:lnTo>
                  <a:lnTo>
                    <a:pt x="2956885" y="86949"/>
                  </a:lnTo>
                  <a:lnTo>
                    <a:pt x="3097689" y="86949"/>
                  </a:lnTo>
                  <a:lnTo>
                    <a:pt x="3238493" y="260848"/>
                  </a:lnTo>
                  <a:lnTo>
                    <a:pt x="3379297" y="0"/>
                  </a:lnTo>
                  <a:lnTo>
                    <a:pt x="3520101" y="0"/>
                  </a:lnTo>
                </a:path>
              </a:pathLst>
            </a:custGeom>
            <a:ln w="27101" cap="flat">
              <a:solidFill>
                <a:srgbClr val="0058AB">
                  <a:alpha val="100000"/>
                </a:srgbClr>
              </a:solidFill>
              <a:prstDash val="solid"/>
              <a:round/>
            </a:ln>
          </p:spPr>
          <p:txBody>
            <a:bodyPr/>
            <a:lstStyle/>
            <a:p/>
          </p:txBody>
        </p:sp>
        <p:sp>
          <p:nvSpPr>
            <p:cNvPr id="88" name="pl88"/>
            <p:cNvSpPr/>
            <p:nvPr/>
          </p:nvSpPr>
          <p:spPr>
            <a:xfrm>
              <a:off x="5308715" y="316009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76874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385569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85569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324704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220365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220365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30935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312230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97" name="pg97"/>
            <p:cNvSpPr/>
            <p:nvPr/>
          </p:nvSpPr>
          <p:spPr>
            <a:xfrm>
              <a:off x="5926111" y="37021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73100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9" name="pg99"/>
            <p:cNvSpPr/>
            <p:nvPr/>
          </p:nvSpPr>
          <p:spPr>
            <a:xfrm>
              <a:off x="6630131" y="37891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38179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1" name="pg101"/>
            <p:cNvSpPr/>
            <p:nvPr/>
          </p:nvSpPr>
          <p:spPr>
            <a:xfrm>
              <a:off x="7334152" y="37891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64505" y="38179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3" name="pg103"/>
            <p:cNvSpPr/>
            <p:nvPr/>
          </p:nvSpPr>
          <p:spPr>
            <a:xfrm>
              <a:off x="7897368" y="31804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27722" y="32105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5" name="pg105"/>
            <p:cNvSpPr/>
            <p:nvPr/>
          </p:nvSpPr>
          <p:spPr>
            <a:xfrm>
              <a:off x="8601388" y="21370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1742" y="21658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7" name="pg107"/>
            <p:cNvSpPr/>
            <p:nvPr/>
          </p:nvSpPr>
          <p:spPr>
            <a:xfrm>
              <a:off x="8742193" y="21370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21658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9" name="tx109"/>
            <p:cNvSpPr/>
            <p:nvPr/>
          </p:nvSpPr>
          <p:spPr>
            <a:xfrm>
              <a:off x="8889106" y="48586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5977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11" name="tx111"/>
            <p:cNvSpPr/>
            <p:nvPr/>
          </p:nvSpPr>
          <p:spPr>
            <a:xfrm>
              <a:off x="4942943" y="45086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6391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76960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19001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81105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81105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93844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70090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078152" y="6093143"/>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Madagascar</a:t>
              </a:r>
            </a:p>
          </p:txBody>
        </p:sp>
        <p:sp>
          <p:nvSpPr>
            <p:cNvPr id="128" name="tx128"/>
            <p:cNvSpPr/>
            <p:nvPr/>
          </p:nvSpPr>
          <p:spPr>
            <a:xfrm>
              <a:off x="720554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68000"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14% of children who received DTP1 did not receive DTP3 (left), and 34%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Madagascar DTP drop-out was higher than the global rate, while DTP-MCV drop-out was higher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Madagascar, indicating poor retention of children in immunization programmes, and the need for stronger follow-up of those initially reached.</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81707"/>
              <a:ext cx="2135265" cy="356363"/>
            </a:xfrm>
            <a:custGeom>
              <a:avLst/>
              <a:pathLst>
                <a:path w="2135265" h="356363">
                  <a:moveTo>
                    <a:pt x="0" y="195151"/>
                  </a:moveTo>
                  <a:lnTo>
                    <a:pt x="85410" y="186666"/>
                  </a:lnTo>
                  <a:lnTo>
                    <a:pt x="170821" y="186666"/>
                  </a:lnTo>
                  <a:lnTo>
                    <a:pt x="256231" y="152727"/>
                  </a:lnTo>
                  <a:lnTo>
                    <a:pt x="341642" y="84848"/>
                  </a:lnTo>
                  <a:lnTo>
                    <a:pt x="427053" y="25454"/>
                  </a:lnTo>
                  <a:lnTo>
                    <a:pt x="512463" y="0"/>
                  </a:lnTo>
                  <a:lnTo>
                    <a:pt x="597874" y="8484"/>
                  </a:lnTo>
                  <a:lnTo>
                    <a:pt x="683284" y="101818"/>
                  </a:lnTo>
                  <a:lnTo>
                    <a:pt x="768695" y="144242"/>
                  </a:lnTo>
                  <a:lnTo>
                    <a:pt x="854106" y="161211"/>
                  </a:lnTo>
                  <a:lnTo>
                    <a:pt x="939516" y="110302"/>
                  </a:lnTo>
                  <a:lnTo>
                    <a:pt x="1024927" y="178181"/>
                  </a:lnTo>
                  <a:lnTo>
                    <a:pt x="1110337" y="212120"/>
                  </a:lnTo>
                  <a:lnTo>
                    <a:pt x="1195748" y="263029"/>
                  </a:lnTo>
                  <a:lnTo>
                    <a:pt x="1281159" y="330908"/>
                  </a:lnTo>
                  <a:lnTo>
                    <a:pt x="1366569" y="178181"/>
                  </a:lnTo>
                  <a:lnTo>
                    <a:pt x="1451980" y="178181"/>
                  </a:lnTo>
                  <a:lnTo>
                    <a:pt x="1537390" y="152727"/>
                  </a:lnTo>
                  <a:lnTo>
                    <a:pt x="1622801" y="135757"/>
                  </a:lnTo>
                  <a:lnTo>
                    <a:pt x="1708212" y="161211"/>
                  </a:lnTo>
                  <a:lnTo>
                    <a:pt x="1793622" y="356363"/>
                  </a:lnTo>
                  <a:lnTo>
                    <a:pt x="1879033" y="271514"/>
                  </a:lnTo>
                  <a:lnTo>
                    <a:pt x="1964443" y="186666"/>
                  </a:lnTo>
                  <a:lnTo>
                    <a:pt x="2049854" y="263029"/>
                  </a:lnTo>
                  <a:lnTo>
                    <a:pt x="2135265" y="27151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29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3173319"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208578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1" name="tx51"/>
            <p:cNvSpPr/>
            <p:nvPr/>
          </p:nvSpPr>
          <p:spPr>
            <a:xfrm>
              <a:off x="3223926" y="216090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2" name="tx52"/>
            <p:cNvSpPr/>
            <p:nvPr/>
          </p:nvSpPr>
          <p:spPr>
            <a:xfrm>
              <a:off x="2624645"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3" name="tx53"/>
            <p:cNvSpPr/>
            <p:nvPr/>
          </p:nvSpPr>
          <p:spPr>
            <a:xfrm>
              <a:off x="3051698" y="210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496459"/>
              <a:ext cx="854106" cy="347878"/>
            </a:xfrm>
            <a:custGeom>
              <a:avLst/>
              <a:pathLst>
                <a:path w="854106" h="347878">
                  <a:moveTo>
                    <a:pt x="0" y="347878"/>
                  </a:moveTo>
                  <a:lnTo>
                    <a:pt x="85410" y="178181"/>
                  </a:lnTo>
                  <a:lnTo>
                    <a:pt x="170821" y="67878"/>
                  </a:lnTo>
                  <a:lnTo>
                    <a:pt x="256231" y="0"/>
                  </a:lnTo>
                  <a:lnTo>
                    <a:pt x="341642" y="25454"/>
                  </a:lnTo>
                  <a:lnTo>
                    <a:pt x="427053" y="59393"/>
                  </a:lnTo>
                  <a:lnTo>
                    <a:pt x="512463" y="127272"/>
                  </a:lnTo>
                  <a:lnTo>
                    <a:pt x="597874" y="118787"/>
                  </a:lnTo>
                  <a:lnTo>
                    <a:pt x="683284" y="67878"/>
                  </a:lnTo>
                  <a:lnTo>
                    <a:pt x="768695" y="67878"/>
                  </a:lnTo>
                  <a:lnTo>
                    <a:pt x="854106" y="67878"/>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2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35462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3173319"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75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86" name="tx86"/>
            <p:cNvSpPr/>
            <p:nvPr/>
          </p:nvSpPr>
          <p:spPr>
            <a:xfrm>
              <a:off x="3223926" y="347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87" name="tx87"/>
            <p:cNvSpPr/>
            <p:nvPr/>
          </p:nvSpPr>
          <p:spPr>
            <a:xfrm>
              <a:off x="2624645" y="3380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88" name="tx88"/>
            <p:cNvSpPr/>
            <p:nvPr/>
          </p:nvSpPr>
          <p:spPr>
            <a:xfrm>
              <a:off x="3051698" y="34231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799091"/>
              <a:ext cx="939516" cy="186666"/>
            </a:xfrm>
            <a:custGeom>
              <a:avLst/>
              <a:pathLst>
                <a:path w="939516" h="186666">
                  <a:moveTo>
                    <a:pt x="0" y="186666"/>
                  </a:moveTo>
                  <a:lnTo>
                    <a:pt x="85410" y="101818"/>
                  </a:lnTo>
                  <a:lnTo>
                    <a:pt x="170821" y="25454"/>
                  </a:lnTo>
                  <a:lnTo>
                    <a:pt x="256231" y="84848"/>
                  </a:lnTo>
                  <a:lnTo>
                    <a:pt x="341642" y="0"/>
                  </a:lnTo>
                  <a:lnTo>
                    <a:pt x="427053" y="0"/>
                  </a:lnTo>
                  <a:lnTo>
                    <a:pt x="512463" y="25454"/>
                  </a:lnTo>
                  <a:lnTo>
                    <a:pt x="597874" y="152727"/>
                  </a:lnTo>
                  <a:lnTo>
                    <a:pt x="683284" y="161211"/>
                  </a:lnTo>
                  <a:lnTo>
                    <a:pt x="768695" y="84848"/>
                  </a:lnTo>
                  <a:lnTo>
                    <a:pt x="854106" y="101818"/>
                  </a:lnTo>
                  <a:lnTo>
                    <a:pt x="939516" y="127272"/>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78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74626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9337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2917087" y="494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3002498"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3087908"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3173319"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99923" y="4893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2" name="tx122"/>
            <p:cNvSpPr/>
            <p:nvPr/>
          </p:nvSpPr>
          <p:spPr>
            <a:xfrm>
              <a:off x="3223926" y="483528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3" name="tx123"/>
            <p:cNvSpPr/>
            <p:nvPr/>
          </p:nvSpPr>
          <p:spPr>
            <a:xfrm>
              <a:off x="2624645" y="46591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4" name="tx124"/>
            <p:cNvSpPr/>
            <p:nvPr/>
          </p:nvSpPr>
          <p:spPr>
            <a:xfrm>
              <a:off x="3051698" y="47597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98677"/>
              <a:ext cx="2135265" cy="246060"/>
            </a:xfrm>
            <a:custGeom>
              <a:avLst/>
              <a:pathLst>
                <a:path w="2135265" h="246060">
                  <a:moveTo>
                    <a:pt x="0" y="161211"/>
                  </a:moveTo>
                  <a:lnTo>
                    <a:pt x="85410" y="152727"/>
                  </a:lnTo>
                  <a:lnTo>
                    <a:pt x="170821" y="144242"/>
                  </a:lnTo>
                  <a:lnTo>
                    <a:pt x="256231" y="118787"/>
                  </a:lnTo>
                  <a:lnTo>
                    <a:pt x="341642" y="93333"/>
                  </a:lnTo>
                  <a:lnTo>
                    <a:pt x="427053" y="42424"/>
                  </a:lnTo>
                  <a:lnTo>
                    <a:pt x="512463" y="0"/>
                  </a:lnTo>
                  <a:lnTo>
                    <a:pt x="597874" y="8484"/>
                  </a:lnTo>
                  <a:lnTo>
                    <a:pt x="683284" y="76363"/>
                  </a:lnTo>
                  <a:lnTo>
                    <a:pt x="768695" y="110302"/>
                  </a:lnTo>
                  <a:lnTo>
                    <a:pt x="854106" y="127272"/>
                  </a:lnTo>
                  <a:lnTo>
                    <a:pt x="939516" y="110302"/>
                  </a:lnTo>
                  <a:lnTo>
                    <a:pt x="1024927" y="118787"/>
                  </a:lnTo>
                  <a:lnTo>
                    <a:pt x="1110337" y="144242"/>
                  </a:lnTo>
                  <a:lnTo>
                    <a:pt x="1195748" y="135757"/>
                  </a:lnTo>
                  <a:lnTo>
                    <a:pt x="1281159" y="186666"/>
                  </a:lnTo>
                  <a:lnTo>
                    <a:pt x="1366569" y="161211"/>
                  </a:lnTo>
                  <a:lnTo>
                    <a:pt x="1451980" y="186666"/>
                  </a:lnTo>
                  <a:lnTo>
                    <a:pt x="1537390" y="135757"/>
                  </a:lnTo>
                  <a:lnTo>
                    <a:pt x="1622801" y="135757"/>
                  </a:lnTo>
                  <a:lnTo>
                    <a:pt x="1708212" y="135757"/>
                  </a:lnTo>
                  <a:lnTo>
                    <a:pt x="1793622" y="246060"/>
                  </a:lnTo>
                  <a:lnTo>
                    <a:pt x="1879033" y="229090"/>
                  </a:lnTo>
                  <a:lnTo>
                    <a:pt x="1964443" y="161211"/>
                  </a:lnTo>
                  <a:lnTo>
                    <a:pt x="2049854" y="195151"/>
                  </a:lnTo>
                  <a:lnTo>
                    <a:pt x="2135265" y="161211"/>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25929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54045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625864"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711274" y="22097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796685"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967506"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2" name="tx172"/>
            <p:cNvSpPr/>
            <p:nvPr/>
          </p:nvSpPr>
          <p:spPr>
            <a:xfrm>
              <a:off x="6018113" y="206909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3" name="tx173"/>
            <p:cNvSpPr/>
            <p:nvPr/>
          </p:nvSpPr>
          <p:spPr>
            <a:xfrm>
              <a:off x="5418832"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74" name="tx174"/>
            <p:cNvSpPr/>
            <p:nvPr/>
          </p:nvSpPr>
          <p:spPr>
            <a:xfrm>
              <a:off x="5845885" y="20526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411611"/>
              <a:ext cx="2135265" cy="322423"/>
            </a:xfrm>
            <a:custGeom>
              <a:avLst/>
              <a:pathLst>
                <a:path w="2135265" h="322423">
                  <a:moveTo>
                    <a:pt x="0" y="203636"/>
                  </a:moveTo>
                  <a:lnTo>
                    <a:pt x="85410" y="186666"/>
                  </a:lnTo>
                  <a:lnTo>
                    <a:pt x="170821" y="169696"/>
                  </a:lnTo>
                  <a:lnTo>
                    <a:pt x="256231" y="135757"/>
                  </a:lnTo>
                  <a:lnTo>
                    <a:pt x="341642" y="16969"/>
                  </a:lnTo>
                  <a:lnTo>
                    <a:pt x="427053" y="59393"/>
                  </a:lnTo>
                  <a:lnTo>
                    <a:pt x="512463" y="84848"/>
                  </a:lnTo>
                  <a:lnTo>
                    <a:pt x="597874" y="0"/>
                  </a:lnTo>
                  <a:lnTo>
                    <a:pt x="683284" y="93333"/>
                  </a:lnTo>
                  <a:lnTo>
                    <a:pt x="768695" y="152727"/>
                  </a:lnTo>
                  <a:lnTo>
                    <a:pt x="854106" y="127272"/>
                  </a:lnTo>
                  <a:lnTo>
                    <a:pt x="939516" y="161211"/>
                  </a:lnTo>
                  <a:lnTo>
                    <a:pt x="1024927" y="152727"/>
                  </a:lnTo>
                  <a:lnTo>
                    <a:pt x="1110337" y="144242"/>
                  </a:lnTo>
                  <a:lnTo>
                    <a:pt x="1195748" y="127272"/>
                  </a:lnTo>
                  <a:lnTo>
                    <a:pt x="1281159" y="178181"/>
                  </a:lnTo>
                  <a:lnTo>
                    <a:pt x="1366569" y="161211"/>
                  </a:lnTo>
                  <a:lnTo>
                    <a:pt x="1451980" y="220605"/>
                  </a:lnTo>
                  <a:lnTo>
                    <a:pt x="1537390" y="110302"/>
                  </a:lnTo>
                  <a:lnTo>
                    <a:pt x="1622801" y="178181"/>
                  </a:lnTo>
                  <a:lnTo>
                    <a:pt x="1708212" y="220605"/>
                  </a:lnTo>
                  <a:lnTo>
                    <a:pt x="1793622" y="322423"/>
                  </a:lnTo>
                  <a:lnTo>
                    <a:pt x="1879033" y="313938"/>
                  </a:lnTo>
                  <a:lnTo>
                    <a:pt x="1964443" y="254545"/>
                  </a:lnTo>
                  <a:lnTo>
                    <a:pt x="2049854" y="296969"/>
                  </a:lnTo>
                  <a:lnTo>
                    <a:pt x="2135265" y="271514"/>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0" name="pt200"/>
            <p:cNvSpPr/>
            <p:nvPr/>
          </p:nvSpPr>
          <p:spPr>
            <a:xfrm>
              <a:off x="425929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455042" y="357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540453"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6481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882095"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5967506"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5241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22" name="tx222"/>
            <p:cNvSpPr/>
            <p:nvPr/>
          </p:nvSpPr>
          <p:spPr>
            <a:xfrm>
              <a:off x="6018113"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23" name="tx223"/>
            <p:cNvSpPr/>
            <p:nvPr/>
          </p:nvSpPr>
          <p:spPr>
            <a:xfrm>
              <a:off x="5418832"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24" name="tx224"/>
            <p:cNvSpPr/>
            <p:nvPr/>
          </p:nvSpPr>
          <p:spPr>
            <a:xfrm>
              <a:off x="5845885" y="356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2066555"/>
              <a:ext cx="2135265" cy="254545"/>
            </a:xfrm>
            <a:custGeom>
              <a:avLst/>
              <a:pathLst>
                <a:path w="2135265" h="254545">
                  <a:moveTo>
                    <a:pt x="0" y="237575"/>
                  </a:moveTo>
                  <a:lnTo>
                    <a:pt x="85410" y="212120"/>
                  </a:lnTo>
                  <a:lnTo>
                    <a:pt x="170821" y="195151"/>
                  </a:lnTo>
                  <a:lnTo>
                    <a:pt x="256231" y="161211"/>
                  </a:lnTo>
                  <a:lnTo>
                    <a:pt x="341642" y="59393"/>
                  </a:lnTo>
                  <a:lnTo>
                    <a:pt x="427053" y="0"/>
                  </a:lnTo>
                  <a:lnTo>
                    <a:pt x="512463" y="0"/>
                  </a:lnTo>
                  <a:lnTo>
                    <a:pt x="597874" y="8484"/>
                  </a:lnTo>
                  <a:lnTo>
                    <a:pt x="683284" y="67878"/>
                  </a:lnTo>
                  <a:lnTo>
                    <a:pt x="768695" y="67878"/>
                  </a:lnTo>
                  <a:lnTo>
                    <a:pt x="854106" y="127272"/>
                  </a:lnTo>
                  <a:lnTo>
                    <a:pt x="939516" y="101818"/>
                  </a:lnTo>
                  <a:lnTo>
                    <a:pt x="1024927" y="144242"/>
                  </a:lnTo>
                  <a:lnTo>
                    <a:pt x="1110337" y="127272"/>
                  </a:lnTo>
                  <a:lnTo>
                    <a:pt x="1195748" y="144242"/>
                  </a:lnTo>
                  <a:lnTo>
                    <a:pt x="1281159" y="195151"/>
                  </a:lnTo>
                  <a:lnTo>
                    <a:pt x="1366569" y="144242"/>
                  </a:lnTo>
                  <a:lnTo>
                    <a:pt x="1451980" y="169696"/>
                  </a:lnTo>
                  <a:lnTo>
                    <a:pt x="1537390" y="93333"/>
                  </a:lnTo>
                  <a:lnTo>
                    <a:pt x="1622801" y="135757"/>
                  </a:lnTo>
                  <a:lnTo>
                    <a:pt x="1708212" y="152727"/>
                  </a:lnTo>
                  <a:lnTo>
                    <a:pt x="1793622" y="254545"/>
                  </a:lnTo>
                  <a:lnTo>
                    <a:pt x="1879033" y="237575"/>
                  </a:lnTo>
                  <a:lnTo>
                    <a:pt x="1964443" y="169696"/>
                  </a:lnTo>
                  <a:lnTo>
                    <a:pt x="2049854" y="212120"/>
                  </a:lnTo>
                  <a:lnTo>
                    <a:pt x="2135265" y="178181"/>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05348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13889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651355"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9299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8334640"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8420051" y="230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505461" y="228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859087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8761693"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2213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72" name="tx272"/>
            <p:cNvSpPr/>
            <p:nvPr/>
          </p:nvSpPr>
          <p:spPr>
            <a:xfrm>
              <a:off x="8812300" y="215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73" name="tx273"/>
            <p:cNvSpPr/>
            <p:nvPr/>
          </p:nvSpPr>
          <p:spPr>
            <a:xfrm>
              <a:off x="8213020" y="2061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74" name="tx274"/>
            <p:cNvSpPr/>
            <p:nvPr/>
          </p:nvSpPr>
          <p:spPr>
            <a:xfrm>
              <a:off x="8640073" y="21375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352691" y="3700095"/>
              <a:ext cx="427053" cy="279999"/>
            </a:xfrm>
            <a:custGeom>
              <a:avLst/>
              <a:pathLst>
                <a:path w="427053" h="279999">
                  <a:moveTo>
                    <a:pt x="0" y="279999"/>
                  </a:moveTo>
                  <a:lnTo>
                    <a:pt x="85410" y="195151"/>
                  </a:lnTo>
                  <a:lnTo>
                    <a:pt x="170821" y="127272"/>
                  </a:lnTo>
                  <a:lnTo>
                    <a:pt x="256231" y="0"/>
                  </a:lnTo>
                  <a:lnTo>
                    <a:pt x="341642" y="8484"/>
                  </a:lnTo>
                  <a:lnTo>
                    <a:pt x="427053" y="50909"/>
                  </a:lnTo>
                </a:path>
              </a:pathLst>
            </a:custGeom>
            <a:ln w="27101" cap="flat">
              <a:solidFill>
                <a:srgbClr val="1CABE2">
                  <a:alpha val="100000"/>
                </a:srgbClr>
              </a:solidFill>
              <a:prstDash val="solid"/>
              <a:round/>
            </a:ln>
          </p:spPr>
          <p:txBody>
            <a:bodyPr/>
            <a:lstStyle/>
            <a:p/>
          </p:txBody>
        </p:sp>
        <p:sp>
          <p:nvSpPr>
            <p:cNvPr id="295" name="pt295"/>
            <p:cNvSpPr/>
            <p:nvPr/>
          </p:nvSpPr>
          <p:spPr>
            <a:xfrm>
              <a:off x="8334640" y="39620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420051" y="387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505461"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590872"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8676283"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0" name="pt300"/>
            <p:cNvSpPr/>
            <p:nvPr/>
          </p:nvSpPr>
          <p:spPr>
            <a:xfrm>
              <a:off x="8761693" y="373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tx301"/>
            <p:cNvSpPr/>
            <p:nvPr/>
          </p:nvSpPr>
          <p:spPr>
            <a:xfrm>
              <a:off x="8200761" y="38890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302" name="tx302"/>
            <p:cNvSpPr/>
            <p:nvPr/>
          </p:nvSpPr>
          <p:spPr>
            <a:xfrm>
              <a:off x="8812300" y="365992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303" name="tx303"/>
            <p:cNvSpPr/>
            <p:nvPr/>
          </p:nvSpPr>
          <p:spPr>
            <a:xfrm>
              <a:off x="8640073" y="356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304" name="tx30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5" name="tx30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6" name="tx30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7" name="tx30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08" name="tx30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09" name="tx30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0" name="tx31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1" name="tx31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2" name="tx31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3" name="tx31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4" name="tx31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5" name="tx31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6" name="tx31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7" name="tx31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8" name="tx31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3" name="tx33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4" name="tx33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5" name="tx33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6" name="tx33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7" name="tx33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38" name="tx33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9" name="tx33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0" name="tx34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1" name="tx34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2" name="tx34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3" name="tx34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4" name="tx34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1" name="pt35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tx35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4" name="tx35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5" name="tx355"/>
            <p:cNvSpPr/>
            <p:nvPr/>
          </p:nvSpPr>
          <p:spPr>
            <a:xfrm>
              <a:off x="2215425" y="1330710"/>
              <a:ext cx="54049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Madagascar, 2000-2025</a:t>
              </a:r>
            </a:p>
          </p:txBody>
        </p:sp>
        <p:sp>
          <p:nvSpPr>
            <p:cNvPr id="356" name="tx35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7" name="tx35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(41%), followed by MCV1 (49%).
Compared to 2019, coverage of 6 vaccines decreased (BCG, DTP1, DTP3, IPV1, MCV1 and ROTAC).
Compared to 2024, coverage of 3 vaccines decreased (BCG, MCV2 and ROTAC), 3 vaccines increased (DTP1, DTP3 and MCV1), and one vaccine remained constant (IPV1).</a:t>
            </a:r>
          </a:p>
        </p:txBody>
      </p:sp>
      <p:sp>
        <p:nvSpPr>
          <p:cNvPr id="3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Madagascar had its lowest coverage in MCV2 (41%), while most other routine vaccines clustered around 49-74%; 6 antigens decreased since 2019, and 3 antigens decreased since 2024.</a:t>
            </a:r>
          </a:p>
        </p:txBody>
      </p:sp>
      <p:grpSp xmlns:pic="http://schemas.openxmlformats.org/drawingml/2006/picture">
        <p:nvGrpSpPr>
          <p:cNvPr id="360" name=""/>
          <p:cNvGrpSpPr/>
          <p:nvPr/>
        </p:nvGrpSpPr>
        <p:grpSpPr>
          <a:xfrm>
            <a:off x="292608" y="1097280"/>
            <a:ext cx="8595360" cy="28575"/>
            <a:chOff x="292608" y="1097280"/>
            <a:chExt cx="8595360" cy="28575"/>
          </a:xfrm>
        </p:grpSpPr>
        <p:sp>
          <p:nvSpPr>
            <p:cNvPr id="3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95093"/>
              <a:ext cx="6518190" cy="1423488"/>
            </a:xfrm>
            <a:custGeom>
              <a:avLst/>
              <a:pathLst>
                <a:path w="6518190" h="1423488">
                  <a:moveTo>
                    <a:pt x="0" y="1328589"/>
                  </a:moveTo>
                  <a:lnTo>
                    <a:pt x="260727" y="1186240"/>
                  </a:lnTo>
                  <a:lnTo>
                    <a:pt x="521455" y="1091341"/>
                  </a:lnTo>
                  <a:lnTo>
                    <a:pt x="782182" y="901542"/>
                  </a:lnTo>
                  <a:lnTo>
                    <a:pt x="1042910" y="332147"/>
                  </a:lnTo>
                  <a:lnTo>
                    <a:pt x="1303638" y="0"/>
                  </a:lnTo>
                  <a:lnTo>
                    <a:pt x="1564365" y="0"/>
                  </a:lnTo>
                  <a:lnTo>
                    <a:pt x="1825093" y="47449"/>
                  </a:lnTo>
                  <a:lnTo>
                    <a:pt x="2085820" y="379596"/>
                  </a:lnTo>
                  <a:lnTo>
                    <a:pt x="2346548" y="379596"/>
                  </a:lnTo>
                  <a:lnTo>
                    <a:pt x="2607276" y="711744"/>
                  </a:lnTo>
                  <a:lnTo>
                    <a:pt x="2868003" y="569395"/>
                  </a:lnTo>
                  <a:lnTo>
                    <a:pt x="3128731" y="806643"/>
                  </a:lnTo>
                  <a:lnTo>
                    <a:pt x="3389458" y="711744"/>
                  </a:lnTo>
                  <a:lnTo>
                    <a:pt x="3650186" y="806643"/>
                  </a:lnTo>
                  <a:lnTo>
                    <a:pt x="3910914" y="1091341"/>
                  </a:lnTo>
                  <a:lnTo>
                    <a:pt x="4171641" y="806643"/>
                  </a:lnTo>
                  <a:lnTo>
                    <a:pt x="4432369" y="948992"/>
                  </a:lnTo>
                  <a:lnTo>
                    <a:pt x="4693096" y="521945"/>
                  </a:lnTo>
                  <a:lnTo>
                    <a:pt x="4953824" y="759193"/>
                  </a:lnTo>
                  <a:lnTo>
                    <a:pt x="5214552" y="854093"/>
                  </a:lnTo>
                  <a:lnTo>
                    <a:pt x="5475279" y="1423488"/>
                  </a:lnTo>
                  <a:lnTo>
                    <a:pt x="5736007" y="1328589"/>
                  </a:lnTo>
                  <a:lnTo>
                    <a:pt x="5996734" y="948992"/>
                  </a:lnTo>
                  <a:lnTo>
                    <a:pt x="6257462" y="1186240"/>
                  </a:lnTo>
                  <a:lnTo>
                    <a:pt x="6518190" y="996441"/>
                  </a:lnTo>
                </a:path>
              </a:pathLst>
            </a:custGeom>
            <a:ln w="27101" cap="flat">
              <a:solidFill>
                <a:srgbClr val="1C86EE">
                  <a:alpha val="100000"/>
                </a:srgbClr>
              </a:solidFill>
              <a:prstDash val="solid"/>
              <a:round/>
            </a:ln>
          </p:spPr>
          <p:txBody>
            <a:bodyPr/>
            <a:lstStyle/>
            <a:p/>
          </p:txBody>
        </p:sp>
        <p:sp>
          <p:nvSpPr>
            <p:cNvPr id="39" name="pl39"/>
            <p:cNvSpPr/>
            <p:nvPr/>
          </p:nvSpPr>
          <p:spPr>
            <a:xfrm>
              <a:off x="1656710" y="1642543"/>
              <a:ext cx="5996734" cy="1565837"/>
            </a:xfrm>
            <a:custGeom>
              <a:avLst/>
              <a:pathLst>
                <a:path w="5996734" h="1565837">
                  <a:moveTo>
                    <a:pt x="0" y="1565837"/>
                  </a:moveTo>
                  <a:lnTo>
                    <a:pt x="260727" y="1091341"/>
                  </a:lnTo>
                  <a:lnTo>
                    <a:pt x="521455" y="616844"/>
                  </a:lnTo>
                  <a:lnTo>
                    <a:pt x="782182" y="142348"/>
                  </a:lnTo>
                  <a:lnTo>
                    <a:pt x="1042910" y="94899"/>
                  </a:lnTo>
                  <a:lnTo>
                    <a:pt x="1303638" y="0"/>
                  </a:lnTo>
                  <a:lnTo>
                    <a:pt x="1564365" y="332147"/>
                  </a:lnTo>
                  <a:lnTo>
                    <a:pt x="1825093" y="332147"/>
                  </a:lnTo>
                  <a:lnTo>
                    <a:pt x="2085820" y="664294"/>
                  </a:lnTo>
                  <a:lnTo>
                    <a:pt x="2346548" y="521945"/>
                  </a:lnTo>
                  <a:lnTo>
                    <a:pt x="2607276" y="759193"/>
                  </a:lnTo>
                  <a:lnTo>
                    <a:pt x="2868003" y="664294"/>
                  </a:lnTo>
                  <a:lnTo>
                    <a:pt x="3128731" y="759193"/>
                  </a:lnTo>
                  <a:lnTo>
                    <a:pt x="3389458" y="1043891"/>
                  </a:lnTo>
                  <a:lnTo>
                    <a:pt x="3650186" y="759193"/>
                  </a:lnTo>
                  <a:lnTo>
                    <a:pt x="3910914" y="901542"/>
                  </a:lnTo>
                  <a:lnTo>
                    <a:pt x="4171641" y="474496"/>
                  </a:lnTo>
                  <a:lnTo>
                    <a:pt x="4432369" y="711744"/>
                  </a:lnTo>
                  <a:lnTo>
                    <a:pt x="4693096" y="806643"/>
                  </a:lnTo>
                  <a:lnTo>
                    <a:pt x="4953824" y="1376038"/>
                  </a:lnTo>
                  <a:lnTo>
                    <a:pt x="5214552" y="1281139"/>
                  </a:lnTo>
                  <a:lnTo>
                    <a:pt x="5475279" y="901542"/>
                  </a:lnTo>
                  <a:lnTo>
                    <a:pt x="5736007" y="1138790"/>
                  </a:lnTo>
                  <a:lnTo>
                    <a:pt x="5996734" y="948992"/>
                  </a:lnTo>
                </a:path>
              </a:pathLst>
            </a:custGeom>
            <a:ln w="27101" cap="flat">
              <a:solidFill>
                <a:srgbClr val="80BD41">
                  <a:alpha val="100000"/>
                </a:srgbClr>
              </a:solidFill>
              <a:prstDash val="solid"/>
              <a:round/>
            </a:ln>
          </p:spPr>
          <p:txBody>
            <a:bodyPr/>
            <a:lstStyle/>
            <a:p/>
          </p:txBody>
        </p:sp>
        <p:sp>
          <p:nvSpPr>
            <p:cNvPr id="40" name="pl40"/>
            <p:cNvSpPr/>
            <p:nvPr/>
          </p:nvSpPr>
          <p:spPr>
            <a:xfrm>
              <a:off x="3221076" y="1974690"/>
              <a:ext cx="4432369" cy="1186240"/>
            </a:xfrm>
            <a:custGeom>
              <a:avLst/>
              <a:pathLst>
                <a:path w="4432369" h="1186240">
                  <a:moveTo>
                    <a:pt x="0" y="1186240"/>
                  </a:moveTo>
                  <a:lnTo>
                    <a:pt x="260727" y="0"/>
                  </a:lnTo>
                  <a:lnTo>
                    <a:pt x="521455" y="284697"/>
                  </a:lnTo>
                  <a:lnTo>
                    <a:pt x="782182" y="189798"/>
                  </a:lnTo>
                  <a:lnTo>
                    <a:pt x="1042910" y="427046"/>
                  </a:lnTo>
                  <a:lnTo>
                    <a:pt x="1303638" y="332147"/>
                  </a:lnTo>
                  <a:lnTo>
                    <a:pt x="1564365" y="427046"/>
                  </a:lnTo>
                  <a:lnTo>
                    <a:pt x="1825093" y="711744"/>
                  </a:lnTo>
                  <a:lnTo>
                    <a:pt x="2085820" y="427046"/>
                  </a:lnTo>
                  <a:lnTo>
                    <a:pt x="2346548" y="569395"/>
                  </a:lnTo>
                  <a:lnTo>
                    <a:pt x="2607276" y="142348"/>
                  </a:lnTo>
                  <a:lnTo>
                    <a:pt x="2868003" y="379596"/>
                  </a:lnTo>
                  <a:lnTo>
                    <a:pt x="3128731" y="474496"/>
                  </a:lnTo>
                  <a:lnTo>
                    <a:pt x="3389458" y="1043891"/>
                  </a:lnTo>
                  <a:lnTo>
                    <a:pt x="3650186" y="948992"/>
                  </a:lnTo>
                  <a:lnTo>
                    <a:pt x="3910914" y="569395"/>
                  </a:lnTo>
                  <a:lnTo>
                    <a:pt x="4171641" y="806643"/>
                  </a:lnTo>
                  <a:lnTo>
                    <a:pt x="4432369" y="616844"/>
                  </a:lnTo>
                </a:path>
              </a:pathLst>
            </a:custGeom>
            <a:ln w="27101" cap="flat">
              <a:solidFill>
                <a:srgbClr val="EE00EE">
                  <a:alpha val="100000"/>
                </a:srgbClr>
              </a:solidFill>
              <a:prstDash val="solid"/>
              <a:round/>
            </a:ln>
          </p:spPr>
          <p:txBody>
            <a:bodyPr/>
            <a:lstStyle/>
            <a:p/>
          </p:txBody>
        </p:sp>
        <p:sp>
          <p:nvSpPr>
            <p:cNvPr id="41" name="pl41"/>
            <p:cNvSpPr/>
            <p:nvPr/>
          </p:nvSpPr>
          <p:spPr>
            <a:xfrm>
              <a:off x="5046169" y="2259388"/>
              <a:ext cx="2607276" cy="1945434"/>
            </a:xfrm>
            <a:custGeom>
              <a:avLst/>
              <a:pathLst>
                <a:path w="2607276" h="1945434">
                  <a:moveTo>
                    <a:pt x="0" y="1945434"/>
                  </a:moveTo>
                  <a:lnTo>
                    <a:pt x="260727" y="996441"/>
                  </a:lnTo>
                  <a:lnTo>
                    <a:pt x="521455" y="379596"/>
                  </a:lnTo>
                  <a:lnTo>
                    <a:pt x="782182" y="0"/>
                  </a:lnTo>
                  <a:lnTo>
                    <a:pt x="1042910" y="142348"/>
                  </a:lnTo>
                  <a:lnTo>
                    <a:pt x="1303638" y="332147"/>
                  </a:lnTo>
                  <a:lnTo>
                    <a:pt x="1564365" y="711744"/>
                  </a:lnTo>
                  <a:lnTo>
                    <a:pt x="1825093" y="664294"/>
                  </a:lnTo>
                  <a:lnTo>
                    <a:pt x="2085820" y="379596"/>
                  </a:lnTo>
                  <a:lnTo>
                    <a:pt x="2346548" y="379596"/>
                  </a:lnTo>
                  <a:lnTo>
                    <a:pt x="2607276" y="379596"/>
                  </a:lnTo>
                </a:path>
              </a:pathLst>
            </a:custGeom>
            <a:ln w="27101" cap="flat">
              <a:solidFill>
                <a:srgbClr val="E31A1C">
                  <a:alpha val="100000"/>
                </a:srgbClr>
              </a:solidFill>
              <a:prstDash val="solid"/>
              <a:round/>
            </a:ln>
          </p:spPr>
          <p:txBody>
            <a:bodyPr/>
            <a:lstStyle/>
            <a:p/>
          </p:txBody>
        </p:sp>
        <p:sp>
          <p:nvSpPr>
            <p:cNvPr id="42" name="pl42"/>
            <p:cNvSpPr/>
            <p:nvPr/>
          </p:nvSpPr>
          <p:spPr>
            <a:xfrm>
              <a:off x="6610535" y="3398179"/>
              <a:ext cx="1042910" cy="1992883"/>
            </a:xfrm>
            <a:custGeom>
              <a:avLst/>
              <a:pathLst>
                <a:path w="1042910" h="1992883">
                  <a:moveTo>
                    <a:pt x="0" y="1992883"/>
                  </a:moveTo>
                  <a:lnTo>
                    <a:pt x="260727" y="711744"/>
                  </a:lnTo>
                  <a:lnTo>
                    <a:pt x="521455" y="189798"/>
                  </a:lnTo>
                  <a:lnTo>
                    <a:pt x="782182" y="94899"/>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1784892"/>
              <a:ext cx="6518190" cy="1803085"/>
            </a:xfrm>
            <a:custGeom>
              <a:avLst/>
              <a:pathLst>
                <a:path w="6518190" h="1803085">
                  <a:moveTo>
                    <a:pt x="0" y="1138790"/>
                  </a:moveTo>
                  <a:lnTo>
                    <a:pt x="260727" y="1043891"/>
                  </a:lnTo>
                  <a:lnTo>
                    <a:pt x="521455" y="948992"/>
                  </a:lnTo>
                  <a:lnTo>
                    <a:pt x="782182" y="759193"/>
                  </a:lnTo>
                  <a:lnTo>
                    <a:pt x="1042910" y="94899"/>
                  </a:lnTo>
                  <a:lnTo>
                    <a:pt x="1303638" y="332147"/>
                  </a:lnTo>
                  <a:lnTo>
                    <a:pt x="1564365" y="474496"/>
                  </a:lnTo>
                  <a:lnTo>
                    <a:pt x="1825093" y="0"/>
                  </a:lnTo>
                  <a:lnTo>
                    <a:pt x="2085820" y="521945"/>
                  </a:lnTo>
                  <a:lnTo>
                    <a:pt x="2346548" y="854093"/>
                  </a:lnTo>
                  <a:lnTo>
                    <a:pt x="2607276" y="711744"/>
                  </a:lnTo>
                  <a:lnTo>
                    <a:pt x="2868003" y="901542"/>
                  </a:lnTo>
                  <a:lnTo>
                    <a:pt x="3128731" y="854093"/>
                  </a:lnTo>
                  <a:lnTo>
                    <a:pt x="3389458" y="806643"/>
                  </a:lnTo>
                  <a:lnTo>
                    <a:pt x="3650186" y="711744"/>
                  </a:lnTo>
                  <a:lnTo>
                    <a:pt x="3910914" y="996441"/>
                  </a:lnTo>
                  <a:lnTo>
                    <a:pt x="4171641" y="901542"/>
                  </a:lnTo>
                  <a:lnTo>
                    <a:pt x="4432369" y="1233689"/>
                  </a:lnTo>
                  <a:lnTo>
                    <a:pt x="4693096" y="616844"/>
                  </a:lnTo>
                  <a:lnTo>
                    <a:pt x="4953824" y="996441"/>
                  </a:lnTo>
                  <a:lnTo>
                    <a:pt x="5214552" y="1233689"/>
                  </a:lnTo>
                  <a:lnTo>
                    <a:pt x="5475279" y="1803085"/>
                  </a:lnTo>
                  <a:lnTo>
                    <a:pt x="5736007" y="1755635"/>
                  </a:lnTo>
                  <a:lnTo>
                    <a:pt x="5996734" y="1423488"/>
                  </a:lnTo>
                  <a:lnTo>
                    <a:pt x="6257462" y="1660736"/>
                  </a:lnTo>
                  <a:lnTo>
                    <a:pt x="6518190" y="1518387"/>
                  </a:lnTo>
                </a:path>
              </a:pathLst>
            </a:custGeom>
            <a:ln w="27101" cap="flat">
              <a:solidFill>
                <a:srgbClr val="FFC20E">
                  <a:alpha val="100000"/>
                </a:srgbClr>
              </a:solidFill>
              <a:prstDash val="solid"/>
              <a:round/>
            </a:ln>
          </p:spPr>
          <p:txBody>
            <a:bodyPr/>
            <a:lstStyle/>
            <a:p/>
          </p:txBody>
        </p:sp>
        <p:sp>
          <p:nvSpPr>
            <p:cNvPr id="44" name="pl44"/>
            <p:cNvSpPr/>
            <p:nvPr/>
          </p:nvSpPr>
          <p:spPr>
            <a:xfrm>
              <a:off x="6349807" y="3398179"/>
              <a:ext cx="1303638" cy="1565837"/>
            </a:xfrm>
            <a:custGeom>
              <a:avLst/>
              <a:pathLst>
                <a:path w="1303638" h="1565837">
                  <a:moveTo>
                    <a:pt x="0" y="1565837"/>
                  </a:moveTo>
                  <a:lnTo>
                    <a:pt x="260727" y="1091341"/>
                  </a:lnTo>
                  <a:lnTo>
                    <a:pt x="521455" y="711744"/>
                  </a:lnTo>
                  <a:lnTo>
                    <a:pt x="782182" y="0"/>
                  </a:lnTo>
                  <a:lnTo>
                    <a:pt x="1042910" y="47449"/>
                  </a:lnTo>
                  <a:lnTo>
                    <a:pt x="1303638" y="284697"/>
                  </a:lnTo>
                </a:path>
              </a:pathLst>
            </a:custGeom>
            <a:ln w="27101" cap="flat">
              <a:solidFill>
                <a:srgbClr val="008B00">
                  <a:alpha val="100000"/>
                </a:srgbClr>
              </a:solidFill>
              <a:prstDash val="solid"/>
              <a:round/>
            </a:ln>
          </p:spPr>
          <p:txBody>
            <a:bodyPr/>
            <a:lstStyle/>
            <a:p/>
          </p:txBody>
        </p:sp>
        <p:sp>
          <p:nvSpPr>
            <p:cNvPr id="45" name="pl45"/>
            <p:cNvSpPr/>
            <p:nvPr/>
          </p:nvSpPr>
          <p:spPr>
            <a:xfrm>
              <a:off x="4524714" y="2022140"/>
              <a:ext cx="3128731" cy="948992"/>
            </a:xfrm>
            <a:custGeom>
              <a:avLst/>
              <a:pathLst>
                <a:path w="3128731" h="948992">
                  <a:moveTo>
                    <a:pt x="0" y="0"/>
                  </a:moveTo>
                  <a:lnTo>
                    <a:pt x="260727" y="379596"/>
                  </a:lnTo>
                  <a:lnTo>
                    <a:pt x="521455" y="664294"/>
                  </a:lnTo>
                  <a:lnTo>
                    <a:pt x="782182" y="521945"/>
                  </a:lnTo>
                  <a:lnTo>
                    <a:pt x="1042910" y="616844"/>
                  </a:lnTo>
                  <a:lnTo>
                    <a:pt x="1303638" y="142348"/>
                  </a:lnTo>
                  <a:lnTo>
                    <a:pt x="1564365" y="332147"/>
                  </a:lnTo>
                  <a:lnTo>
                    <a:pt x="1825093" y="427046"/>
                  </a:lnTo>
                  <a:lnTo>
                    <a:pt x="2085820" y="948992"/>
                  </a:lnTo>
                  <a:lnTo>
                    <a:pt x="2346548" y="901542"/>
                  </a:lnTo>
                  <a:lnTo>
                    <a:pt x="2607276" y="569395"/>
                  </a:lnTo>
                  <a:lnTo>
                    <a:pt x="2868003" y="569395"/>
                  </a:lnTo>
                  <a:lnTo>
                    <a:pt x="3128731" y="948992"/>
                  </a:lnTo>
                </a:path>
              </a:pathLst>
            </a:custGeom>
            <a:ln w="27101" cap="flat">
              <a:solidFill>
                <a:srgbClr val="9A32CD">
                  <a:alpha val="100000"/>
                </a:srgbClr>
              </a:solidFill>
              <a:prstDash val="solid"/>
              <a:round/>
            </a:ln>
          </p:spPr>
          <p:txBody>
            <a:bodyPr/>
            <a:lstStyle/>
            <a:p/>
          </p:txBody>
        </p:sp>
        <p:sp>
          <p:nvSpPr>
            <p:cNvPr id="46" name="pl46"/>
            <p:cNvSpPr/>
            <p:nvPr/>
          </p:nvSpPr>
          <p:spPr>
            <a:xfrm>
              <a:off x="4785441" y="2211938"/>
              <a:ext cx="2868003" cy="1043891"/>
            </a:xfrm>
            <a:custGeom>
              <a:avLst/>
              <a:pathLst>
                <a:path w="2868003" h="1043891">
                  <a:moveTo>
                    <a:pt x="0" y="1043891"/>
                  </a:moveTo>
                  <a:lnTo>
                    <a:pt x="260727" y="569395"/>
                  </a:lnTo>
                  <a:lnTo>
                    <a:pt x="521455" y="142348"/>
                  </a:lnTo>
                  <a:lnTo>
                    <a:pt x="782182" y="474496"/>
                  </a:lnTo>
                  <a:lnTo>
                    <a:pt x="1042910" y="0"/>
                  </a:lnTo>
                  <a:lnTo>
                    <a:pt x="1303638" y="0"/>
                  </a:lnTo>
                  <a:lnTo>
                    <a:pt x="1564365" y="142348"/>
                  </a:lnTo>
                  <a:lnTo>
                    <a:pt x="1825093" y="854093"/>
                  </a:lnTo>
                  <a:lnTo>
                    <a:pt x="2085820" y="901542"/>
                  </a:lnTo>
                  <a:lnTo>
                    <a:pt x="2346548" y="474496"/>
                  </a:lnTo>
                  <a:lnTo>
                    <a:pt x="2607276" y="569395"/>
                  </a:lnTo>
                  <a:lnTo>
                    <a:pt x="2868003" y="711744"/>
                  </a:lnTo>
                </a:path>
              </a:pathLst>
            </a:custGeom>
            <a:ln w="27101" cap="flat">
              <a:solidFill>
                <a:srgbClr val="836FFF">
                  <a:alpha val="100000"/>
                </a:srgbClr>
              </a:solidFill>
              <a:prstDash val="solid"/>
              <a:round/>
            </a:ln>
          </p:spPr>
          <p:txBody>
            <a:bodyPr/>
            <a:lstStyle/>
            <a:p/>
          </p:txBody>
        </p:sp>
        <p:sp>
          <p:nvSpPr>
            <p:cNvPr id="47" name="pl47"/>
            <p:cNvSpPr/>
            <p:nvPr/>
          </p:nvSpPr>
          <p:spPr>
            <a:xfrm>
              <a:off x="7669764" y="1752442"/>
              <a:ext cx="713181" cy="217276"/>
            </a:xfrm>
            <a:custGeom>
              <a:avLst/>
              <a:pathLst>
                <a:path w="713181" h="217276">
                  <a:moveTo>
                    <a:pt x="713181" y="0"/>
                  </a:moveTo>
                  <a:lnTo>
                    <a:pt x="0" y="217276"/>
                  </a:lnTo>
                </a:path>
              </a:pathLst>
            </a:custGeom>
          </p:spPr>
          <p:txBody>
            <a:bodyPr/>
            <a:lstStyle/>
            <a:p/>
          </p:txBody>
        </p:sp>
        <p:sp>
          <p:nvSpPr>
            <p:cNvPr id="48" name="pl48"/>
            <p:cNvSpPr/>
            <p:nvPr/>
          </p:nvSpPr>
          <p:spPr>
            <a:xfrm>
              <a:off x="7664814" y="2022351"/>
              <a:ext cx="718130" cy="560313"/>
            </a:xfrm>
            <a:custGeom>
              <a:avLst/>
              <a:pathLst>
                <a:path w="718130" h="560313">
                  <a:moveTo>
                    <a:pt x="718130" y="0"/>
                  </a:moveTo>
                  <a:lnTo>
                    <a:pt x="0" y="560313"/>
                  </a:lnTo>
                </a:path>
              </a:pathLst>
            </a:custGeom>
          </p:spPr>
          <p:txBody>
            <a:bodyPr/>
            <a:lstStyle/>
            <a:p/>
          </p:txBody>
        </p:sp>
        <p:sp>
          <p:nvSpPr>
            <p:cNvPr id="49" name="pl49"/>
            <p:cNvSpPr/>
            <p:nvPr/>
          </p:nvSpPr>
          <p:spPr>
            <a:xfrm>
              <a:off x="7671445" y="2538424"/>
              <a:ext cx="657139" cy="51694"/>
            </a:xfrm>
            <a:custGeom>
              <a:avLst/>
              <a:pathLst>
                <a:path w="657139" h="51694">
                  <a:moveTo>
                    <a:pt x="657139" y="0"/>
                  </a:moveTo>
                  <a:lnTo>
                    <a:pt x="0" y="51694"/>
                  </a:lnTo>
                </a:path>
              </a:pathLst>
            </a:custGeom>
          </p:spPr>
          <p:txBody>
            <a:bodyPr/>
            <a:lstStyle/>
            <a:p/>
          </p:txBody>
        </p:sp>
        <p:sp>
          <p:nvSpPr>
            <p:cNvPr id="50" name="pl50"/>
            <p:cNvSpPr/>
            <p:nvPr/>
          </p:nvSpPr>
          <p:spPr>
            <a:xfrm>
              <a:off x="7668839" y="2284946"/>
              <a:ext cx="768255" cy="300566"/>
            </a:xfrm>
            <a:custGeom>
              <a:avLst/>
              <a:pathLst>
                <a:path w="768255" h="300566">
                  <a:moveTo>
                    <a:pt x="768255" y="0"/>
                  </a:moveTo>
                  <a:lnTo>
                    <a:pt x="0" y="300566"/>
                  </a:lnTo>
                </a:path>
              </a:pathLst>
            </a:custGeom>
          </p:spPr>
          <p:txBody>
            <a:bodyPr/>
            <a:lstStyle/>
            <a:p/>
          </p:txBody>
        </p:sp>
        <p:sp>
          <p:nvSpPr>
            <p:cNvPr id="51" name="pl51"/>
            <p:cNvSpPr/>
            <p:nvPr/>
          </p:nvSpPr>
          <p:spPr>
            <a:xfrm>
              <a:off x="7670699" y="2642499"/>
              <a:ext cx="754327" cy="153659"/>
            </a:xfrm>
            <a:custGeom>
              <a:avLst/>
              <a:pathLst>
                <a:path w="754327" h="153659">
                  <a:moveTo>
                    <a:pt x="754327" y="153659"/>
                  </a:moveTo>
                  <a:lnTo>
                    <a:pt x="0" y="0"/>
                  </a:lnTo>
                </a:path>
              </a:pathLst>
            </a:custGeom>
          </p:spPr>
          <p:txBody>
            <a:bodyPr/>
            <a:lstStyle/>
            <a:p/>
          </p:txBody>
        </p:sp>
        <p:sp>
          <p:nvSpPr>
            <p:cNvPr id="52" name="pl52"/>
            <p:cNvSpPr/>
            <p:nvPr/>
          </p:nvSpPr>
          <p:spPr>
            <a:xfrm>
              <a:off x="7670754" y="2927090"/>
              <a:ext cx="682019" cy="134251"/>
            </a:xfrm>
            <a:custGeom>
              <a:avLst/>
              <a:pathLst>
                <a:path w="682019" h="134251">
                  <a:moveTo>
                    <a:pt x="682019" y="134251"/>
                  </a:moveTo>
                  <a:lnTo>
                    <a:pt x="0" y="0"/>
                  </a:lnTo>
                </a:path>
              </a:pathLst>
            </a:custGeom>
          </p:spPr>
          <p:txBody>
            <a:bodyPr/>
            <a:lstStyle/>
            <a:p/>
          </p:txBody>
        </p:sp>
        <p:sp>
          <p:nvSpPr>
            <p:cNvPr id="53" name="pl53"/>
            <p:cNvSpPr/>
            <p:nvPr/>
          </p:nvSpPr>
          <p:spPr>
            <a:xfrm>
              <a:off x="7667885" y="2978022"/>
              <a:ext cx="715059" cy="341193"/>
            </a:xfrm>
            <a:custGeom>
              <a:avLst/>
              <a:pathLst>
                <a:path w="715059" h="341193">
                  <a:moveTo>
                    <a:pt x="715059" y="341193"/>
                  </a:moveTo>
                  <a:lnTo>
                    <a:pt x="0" y="0"/>
                  </a:lnTo>
                </a:path>
              </a:pathLst>
            </a:custGeom>
          </p:spPr>
          <p:txBody>
            <a:bodyPr/>
            <a:lstStyle/>
            <a:p/>
          </p:txBody>
        </p:sp>
        <p:sp>
          <p:nvSpPr>
            <p:cNvPr id="54" name="pl54"/>
            <p:cNvSpPr/>
            <p:nvPr/>
          </p:nvSpPr>
          <p:spPr>
            <a:xfrm>
              <a:off x="7668771" y="3309370"/>
              <a:ext cx="690090" cy="274266"/>
            </a:xfrm>
            <a:custGeom>
              <a:avLst/>
              <a:pathLst>
                <a:path w="690090" h="274266">
                  <a:moveTo>
                    <a:pt x="690090" y="274266"/>
                  </a:moveTo>
                  <a:lnTo>
                    <a:pt x="0" y="0"/>
                  </a:lnTo>
                </a:path>
              </a:pathLst>
            </a:custGeom>
          </p:spPr>
          <p:txBody>
            <a:bodyPr/>
            <a:lstStyle/>
            <a:p/>
          </p:txBody>
        </p:sp>
        <p:sp>
          <p:nvSpPr>
            <p:cNvPr id="55" name="pl55"/>
            <p:cNvSpPr/>
            <p:nvPr/>
          </p:nvSpPr>
          <p:spPr>
            <a:xfrm>
              <a:off x="7666641" y="3405990"/>
              <a:ext cx="740388" cy="438277"/>
            </a:xfrm>
            <a:custGeom>
              <a:avLst/>
              <a:pathLst>
                <a:path w="740388" h="438277">
                  <a:moveTo>
                    <a:pt x="740388" y="438277"/>
                  </a:moveTo>
                  <a:lnTo>
                    <a:pt x="0" y="0"/>
                  </a:lnTo>
                </a:path>
              </a:pathLst>
            </a:custGeom>
          </p:spPr>
          <p:txBody>
            <a:bodyPr/>
            <a:lstStyle/>
            <a:p/>
          </p:txBody>
        </p:sp>
        <p:sp>
          <p:nvSpPr>
            <p:cNvPr id="56" name="pl56"/>
            <p:cNvSpPr/>
            <p:nvPr/>
          </p:nvSpPr>
          <p:spPr>
            <a:xfrm>
              <a:off x="7666519" y="3690768"/>
              <a:ext cx="692342" cy="417943"/>
            </a:xfrm>
            <a:custGeom>
              <a:avLst/>
              <a:pathLst>
                <a:path w="692342" h="417943">
                  <a:moveTo>
                    <a:pt x="692342" y="417943"/>
                  </a:moveTo>
                  <a:lnTo>
                    <a:pt x="0" y="0"/>
                  </a:lnTo>
                </a:path>
              </a:pathLst>
            </a:custGeom>
          </p:spPr>
          <p:txBody>
            <a:bodyPr/>
            <a:lstStyle/>
            <a:p/>
          </p:txBody>
        </p:sp>
        <p:sp>
          <p:nvSpPr>
            <p:cNvPr id="57" name="pg57"/>
            <p:cNvSpPr/>
            <p:nvPr/>
          </p:nvSpPr>
          <p:spPr>
            <a:xfrm>
              <a:off x="8314365" y="16626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37225" y="170423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77%</a:t>
              </a:r>
            </a:p>
          </p:txBody>
        </p:sp>
        <p:sp>
          <p:nvSpPr>
            <p:cNvPr id="59" name="pg59"/>
            <p:cNvSpPr/>
            <p:nvPr/>
          </p:nvSpPr>
          <p:spPr>
            <a:xfrm>
              <a:off x="8314365" y="19304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9720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64%</a:t>
              </a:r>
            </a:p>
          </p:txBody>
        </p:sp>
        <p:sp>
          <p:nvSpPr>
            <p:cNvPr id="61" name="pg61"/>
            <p:cNvSpPr/>
            <p:nvPr/>
          </p:nvSpPr>
          <p:spPr>
            <a:xfrm>
              <a:off x="8260004" y="245348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47633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64%</a:t>
              </a:r>
            </a:p>
          </p:txBody>
        </p:sp>
        <p:sp>
          <p:nvSpPr>
            <p:cNvPr id="63" name="pg63"/>
            <p:cNvSpPr/>
            <p:nvPr/>
          </p:nvSpPr>
          <p:spPr>
            <a:xfrm>
              <a:off x="8368515" y="219453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23607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64%</a:t>
              </a:r>
            </a:p>
          </p:txBody>
        </p:sp>
        <p:sp>
          <p:nvSpPr>
            <p:cNvPr id="65" name="pg65"/>
            <p:cNvSpPr/>
            <p:nvPr/>
          </p:nvSpPr>
          <p:spPr>
            <a:xfrm>
              <a:off x="8356446" y="271495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275648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63%</a:t>
              </a:r>
            </a:p>
          </p:txBody>
        </p:sp>
        <p:sp>
          <p:nvSpPr>
            <p:cNvPr id="67" name="pg67"/>
            <p:cNvSpPr/>
            <p:nvPr/>
          </p:nvSpPr>
          <p:spPr>
            <a:xfrm>
              <a:off x="8284194" y="298021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8" name="tx68"/>
            <p:cNvSpPr/>
            <p:nvPr/>
          </p:nvSpPr>
          <p:spPr>
            <a:xfrm>
              <a:off x="8307054" y="302175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57%</a:t>
              </a:r>
            </a:p>
          </p:txBody>
        </p:sp>
        <p:sp>
          <p:nvSpPr>
            <p:cNvPr id="69" name="pg69"/>
            <p:cNvSpPr/>
            <p:nvPr/>
          </p:nvSpPr>
          <p:spPr>
            <a:xfrm>
              <a:off x="8314365" y="32416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37225" y="32831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56%</a:t>
              </a:r>
            </a:p>
          </p:txBody>
        </p:sp>
        <p:sp>
          <p:nvSpPr>
            <p:cNvPr id="71" name="pg71"/>
            <p:cNvSpPr/>
            <p:nvPr/>
          </p:nvSpPr>
          <p:spPr>
            <a:xfrm>
              <a:off x="8290281" y="35056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354718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49%</a:t>
              </a:r>
            </a:p>
          </p:txBody>
        </p:sp>
        <p:sp>
          <p:nvSpPr>
            <p:cNvPr id="73" name="pg73"/>
            <p:cNvSpPr/>
            <p:nvPr/>
          </p:nvSpPr>
          <p:spPr>
            <a:xfrm>
              <a:off x="8338449" y="376689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61309" y="380843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47%</a:t>
              </a:r>
            </a:p>
          </p:txBody>
        </p:sp>
        <p:sp>
          <p:nvSpPr>
            <p:cNvPr id="75" name="pg75"/>
            <p:cNvSpPr/>
            <p:nvPr/>
          </p:nvSpPr>
          <p:spPr>
            <a:xfrm>
              <a:off x="8290281" y="40318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13141" y="40733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41%</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1943089"/>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301987" y="401416"/>
              <a:ext cx="32276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Madagascar,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MCV2 had the lowest coverage of all vaccines (41%), followed by IPVC (47%).
Coverage of 6 vaccines decreased (DTP3, HEPB3, HIB3, IPV1, MCV1 and ROTAC) compared to respective coverage in 2019.
Coverage of 5 vaccines increased (DTP3, HEPB3, HIB3, IPVC and MCV1), 1 vaccine was the same (IPV1), and 2 vaccines decreased (MCV2 and ROTAC)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8263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48002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97741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47481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46960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96699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4643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96178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293129" y="961781"/>
              <a:ext cx="1890640" cy="0"/>
            </a:xfrm>
            <a:custGeom>
              <a:avLst/>
              <a:pathLst>
                <a:path w="1890640" h="0">
                  <a:moveTo>
                    <a:pt x="0" y="0"/>
                  </a:moveTo>
                  <a:lnTo>
                    <a:pt x="727169" y="0"/>
                  </a:lnTo>
                  <a:lnTo>
                    <a:pt x="727169" y="0"/>
                  </a:lnTo>
                  <a:lnTo>
                    <a:pt x="799886" y="0"/>
                  </a:lnTo>
                  <a:lnTo>
                    <a:pt x="1454339" y="0"/>
                  </a:lnTo>
                  <a:lnTo>
                    <a:pt x="1672489" y="0"/>
                  </a:lnTo>
                  <a:lnTo>
                    <a:pt x="1890640" y="0"/>
                  </a:lnTo>
                </a:path>
              </a:pathLst>
            </a:custGeom>
            <a:ln w="116535" cap="flat">
              <a:solidFill>
                <a:srgbClr val="E8E8E8">
                  <a:alpha val="100000"/>
                </a:srgbClr>
              </a:solidFill>
              <a:prstDash val="solid"/>
              <a:round/>
            </a:ln>
          </p:spPr>
          <p:txBody>
            <a:bodyPr/>
            <a:lstStyle/>
            <a:p/>
          </p:txBody>
        </p:sp>
        <p:sp>
          <p:nvSpPr>
            <p:cNvPr id="19" name="pl19"/>
            <p:cNvSpPr/>
            <p:nvPr/>
          </p:nvSpPr>
          <p:spPr>
            <a:xfrm>
              <a:off x="6093015" y="1464387"/>
              <a:ext cx="945320" cy="0"/>
            </a:xfrm>
            <a:custGeom>
              <a:avLst/>
              <a:pathLst>
                <a:path w="945320" h="0">
                  <a:moveTo>
                    <a:pt x="0" y="0"/>
                  </a:moveTo>
                  <a:lnTo>
                    <a:pt x="145433" y="0"/>
                  </a:lnTo>
                  <a:lnTo>
                    <a:pt x="436301" y="0"/>
                  </a:lnTo>
                  <a:lnTo>
                    <a:pt x="727169" y="0"/>
                  </a:lnTo>
                  <a:lnTo>
                    <a:pt x="727169" y="0"/>
                  </a:lnTo>
                  <a:lnTo>
                    <a:pt x="945320" y="0"/>
                  </a:lnTo>
                  <a:lnTo>
                    <a:pt x="945320" y="0"/>
                  </a:lnTo>
                </a:path>
              </a:pathLst>
            </a:custGeom>
            <a:ln w="116535" cap="flat">
              <a:solidFill>
                <a:srgbClr val="E8E8E8">
                  <a:alpha val="100000"/>
                </a:srgbClr>
              </a:solidFill>
              <a:prstDash val="solid"/>
              <a:round/>
            </a:ln>
          </p:spPr>
          <p:txBody>
            <a:bodyPr/>
            <a:lstStyle/>
            <a:p/>
          </p:txBody>
        </p:sp>
        <p:sp>
          <p:nvSpPr>
            <p:cNvPr id="20" name="pl20"/>
            <p:cNvSpPr/>
            <p:nvPr/>
          </p:nvSpPr>
          <p:spPr>
            <a:xfrm>
              <a:off x="5438563" y="1966994"/>
              <a:ext cx="1018037" cy="0"/>
            </a:xfrm>
            <a:custGeom>
              <a:avLst/>
              <a:pathLst>
                <a:path w="1018037" h="0">
                  <a:moveTo>
                    <a:pt x="0" y="0"/>
                  </a:moveTo>
                  <a:lnTo>
                    <a:pt x="145433" y="0"/>
                  </a:lnTo>
                  <a:lnTo>
                    <a:pt x="363584" y="0"/>
                  </a:lnTo>
                  <a:lnTo>
                    <a:pt x="654452"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1" name="pl21"/>
            <p:cNvSpPr/>
            <p:nvPr/>
          </p:nvSpPr>
          <p:spPr>
            <a:xfrm>
              <a:off x="5438563" y="2469600"/>
              <a:ext cx="1018037" cy="0"/>
            </a:xfrm>
            <a:custGeom>
              <a:avLst/>
              <a:pathLst>
                <a:path w="1018037" h="0">
                  <a:moveTo>
                    <a:pt x="0" y="0"/>
                  </a:moveTo>
                  <a:lnTo>
                    <a:pt x="145433" y="0"/>
                  </a:lnTo>
                  <a:lnTo>
                    <a:pt x="363584" y="0"/>
                  </a:lnTo>
                  <a:lnTo>
                    <a:pt x="654452"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2" name="pl22"/>
            <p:cNvSpPr/>
            <p:nvPr/>
          </p:nvSpPr>
          <p:spPr>
            <a:xfrm>
              <a:off x="5438563" y="2972206"/>
              <a:ext cx="1018037" cy="0"/>
            </a:xfrm>
            <a:custGeom>
              <a:avLst/>
              <a:pathLst>
                <a:path w="1018037" h="0">
                  <a:moveTo>
                    <a:pt x="0" y="0"/>
                  </a:moveTo>
                  <a:lnTo>
                    <a:pt x="145433" y="0"/>
                  </a:lnTo>
                  <a:lnTo>
                    <a:pt x="363584" y="0"/>
                  </a:lnTo>
                  <a:lnTo>
                    <a:pt x="654452" y="0"/>
                  </a:lnTo>
                  <a:lnTo>
                    <a:pt x="727169" y="0"/>
                  </a:lnTo>
                  <a:lnTo>
                    <a:pt x="872603" y="0"/>
                  </a:lnTo>
                  <a:lnTo>
                    <a:pt x="1018037" y="0"/>
                  </a:lnTo>
                </a:path>
              </a:pathLst>
            </a:custGeom>
            <a:ln w="116535" cap="flat">
              <a:solidFill>
                <a:srgbClr val="E8E8E8">
                  <a:alpha val="100000"/>
                </a:srgbClr>
              </a:solidFill>
              <a:prstDash val="solid"/>
              <a:round/>
            </a:ln>
          </p:spPr>
          <p:txBody>
            <a:bodyPr/>
            <a:lstStyle/>
            <a:p/>
          </p:txBody>
        </p:sp>
        <p:sp>
          <p:nvSpPr>
            <p:cNvPr id="23" name="pl23"/>
            <p:cNvSpPr/>
            <p:nvPr/>
          </p:nvSpPr>
          <p:spPr>
            <a:xfrm>
              <a:off x="5511280" y="3474813"/>
              <a:ext cx="872603" cy="0"/>
            </a:xfrm>
            <a:custGeom>
              <a:avLst/>
              <a:pathLst>
                <a:path w="872603" h="0">
                  <a:moveTo>
                    <a:pt x="0" y="0"/>
                  </a:moveTo>
                  <a:lnTo>
                    <a:pt x="72716" y="0"/>
                  </a:lnTo>
                  <a:lnTo>
                    <a:pt x="509018" y="0"/>
                  </a:lnTo>
                  <a:lnTo>
                    <a:pt x="509018" y="0"/>
                  </a:lnTo>
                  <a:lnTo>
                    <a:pt x="509018" y="0"/>
                  </a:lnTo>
                  <a:lnTo>
                    <a:pt x="581735" y="0"/>
                  </a:lnTo>
                  <a:lnTo>
                    <a:pt x="872603" y="0"/>
                  </a:lnTo>
                </a:path>
              </a:pathLst>
            </a:custGeom>
            <a:ln w="116535" cap="flat">
              <a:solidFill>
                <a:srgbClr val="E8E8E8">
                  <a:alpha val="100000"/>
                </a:srgbClr>
              </a:solidFill>
              <a:prstDash val="solid"/>
              <a:round/>
            </a:ln>
          </p:spPr>
          <p:txBody>
            <a:bodyPr/>
            <a:lstStyle/>
            <a:p/>
          </p:txBody>
        </p:sp>
        <p:sp>
          <p:nvSpPr>
            <p:cNvPr id="24" name="pl24"/>
            <p:cNvSpPr/>
            <p:nvPr/>
          </p:nvSpPr>
          <p:spPr>
            <a:xfrm>
              <a:off x="4565959" y="3977419"/>
              <a:ext cx="1236188" cy="0"/>
            </a:xfrm>
            <a:custGeom>
              <a:avLst/>
              <a:pathLst>
                <a:path w="1236188" h="0">
                  <a:moveTo>
                    <a:pt x="0" y="0"/>
                  </a:moveTo>
                  <a:lnTo>
                    <a:pt x="72716" y="0"/>
                  </a:lnTo>
                  <a:lnTo>
                    <a:pt x="218150" y="0"/>
                  </a:lnTo>
                  <a:lnTo>
                    <a:pt x="436301" y="0"/>
                  </a:lnTo>
                  <a:lnTo>
                    <a:pt x="581735" y="0"/>
                  </a:lnTo>
                  <a:lnTo>
                    <a:pt x="872603" y="0"/>
                  </a:lnTo>
                  <a:lnTo>
                    <a:pt x="1236188" y="0"/>
                  </a:lnTo>
                </a:path>
              </a:pathLst>
            </a:custGeom>
            <a:ln w="116535" cap="flat">
              <a:solidFill>
                <a:srgbClr val="E8E8E8">
                  <a:alpha val="100000"/>
                </a:srgbClr>
              </a:solidFill>
              <a:prstDash val="solid"/>
              <a:round/>
            </a:ln>
          </p:spPr>
          <p:txBody>
            <a:bodyPr/>
            <a:lstStyle/>
            <a:p/>
          </p:txBody>
        </p:sp>
        <p:sp>
          <p:nvSpPr>
            <p:cNvPr id="25" name="pl25"/>
            <p:cNvSpPr/>
            <p:nvPr/>
          </p:nvSpPr>
          <p:spPr>
            <a:xfrm>
              <a:off x="5511280" y="4480025"/>
              <a:ext cx="945320" cy="0"/>
            </a:xfrm>
            <a:custGeom>
              <a:avLst/>
              <a:pathLst>
                <a:path w="945320" h="0">
                  <a:moveTo>
                    <a:pt x="0" y="0"/>
                  </a:moveTo>
                  <a:lnTo>
                    <a:pt x="0" y="0"/>
                  </a:lnTo>
                  <a:lnTo>
                    <a:pt x="72716" y="0"/>
                  </a:lnTo>
                  <a:lnTo>
                    <a:pt x="581735" y="0"/>
                  </a:lnTo>
                  <a:lnTo>
                    <a:pt x="581735" y="0"/>
                  </a:lnTo>
                  <a:lnTo>
                    <a:pt x="799886" y="0"/>
                  </a:lnTo>
                  <a:lnTo>
                    <a:pt x="945320" y="0"/>
                  </a:lnTo>
                </a:path>
              </a:pathLst>
            </a:custGeom>
            <a:ln w="116535" cap="flat">
              <a:solidFill>
                <a:srgbClr val="E8E8E8">
                  <a:alpha val="100000"/>
                </a:srgbClr>
              </a:solidFill>
              <a:prstDash val="solid"/>
              <a:round/>
            </a:ln>
          </p:spPr>
          <p:txBody>
            <a:bodyPr/>
            <a:lstStyle/>
            <a:p/>
          </p:txBody>
        </p:sp>
        <p:sp>
          <p:nvSpPr>
            <p:cNvPr id="26" name="pl26"/>
            <p:cNvSpPr/>
            <p:nvPr/>
          </p:nvSpPr>
          <p:spPr>
            <a:xfrm>
              <a:off x="5293129" y="4982632"/>
              <a:ext cx="1381622" cy="0"/>
            </a:xfrm>
            <a:custGeom>
              <a:avLst/>
              <a:pathLst>
                <a:path w="1381622" h="0">
                  <a:moveTo>
                    <a:pt x="0" y="0"/>
                  </a:moveTo>
                  <a:lnTo>
                    <a:pt x="72716" y="0"/>
                  </a:lnTo>
                  <a:lnTo>
                    <a:pt x="290867" y="0"/>
                  </a:lnTo>
                  <a:lnTo>
                    <a:pt x="509018" y="0"/>
                  </a:lnTo>
                  <a:lnTo>
                    <a:pt x="654452" y="0"/>
                  </a:lnTo>
                  <a:lnTo>
                    <a:pt x="1163471" y="0"/>
                  </a:lnTo>
                  <a:lnTo>
                    <a:pt x="1381622" y="0"/>
                  </a:lnTo>
                </a:path>
              </a:pathLst>
            </a:custGeom>
            <a:ln w="116535" cap="flat">
              <a:solidFill>
                <a:srgbClr val="E8E8E8">
                  <a:alpha val="100000"/>
                </a:srgbClr>
              </a:solidFill>
              <a:prstDash val="solid"/>
              <a:round/>
            </a:ln>
          </p:spPr>
          <p:txBody>
            <a:bodyPr/>
            <a:lstStyle/>
            <a:p/>
          </p:txBody>
        </p:sp>
        <p:sp>
          <p:nvSpPr>
            <p:cNvPr id="27" name="pt27"/>
            <p:cNvSpPr/>
            <p:nvPr/>
          </p:nvSpPr>
          <p:spPr>
            <a:xfrm>
              <a:off x="717927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96111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528862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01579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74296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08851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01579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0338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338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08851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23394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81568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52481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815685"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45210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30666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4340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5794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6123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7976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088515"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45210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30666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4340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5794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16123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79764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088515"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4521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3066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4340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5794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61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7976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0885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37938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088515"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50678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5794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79764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43406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561459"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63417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14319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77961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99776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5210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0666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50678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794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0885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08851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50678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7025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45210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613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28862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4308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7976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57949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21002"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030248"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957531"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6975568"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6466549"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6757417"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639383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5739380"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030248"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639383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739380"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030248"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639383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73938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603024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6321116"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957531"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957531"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5739380"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4721343"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939493"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39383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030248"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448512"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611983"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739380"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521229"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44944" y="4902137"/>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18" name="tx118"/>
            <p:cNvSpPr/>
            <p:nvPr/>
          </p:nvSpPr>
          <p:spPr>
            <a:xfrm>
              <a:off x="55421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19" name="tx119"/>
            <p:cNvSpPr/>
            <p:nvPr/>
          </p:nvSpPr>
          <p:spPr>
            <a:xfrm>
              <a:off x="55421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0" name="tx120"/>
            <p:cNvSpPr/>
            <p:nvPr/>
          </p:nvSpPr>
          <p:spPr>
            <a:xfrm>
              <a:off x="6549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1" name="tx121"/>
            <p:cNvSpPr/>
            <p:nvPr/>
          </p:nvSpPr>
          <p:spPr>
            <a:xfrm>
              <a:off x="6733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2" name="tx122"/>
            <p:cNvSpPr/>
            <p:nvPr/>
          </p:nvSpPr>
          <p:spPr>
            <a:xfrm>
              <a:off x="5081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3" name="tx123"/>
            <p:cNvSpPr/>
            <p:nvPr/>
          </p:nvSpPr>
          <p:spPr>
            <a:xfrm>
              <a:off x="59089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4" name="tx124"/>
            <p:cNvSpPr/>
            <p:nvPr/>
          </p:nvSpPr>
          <p:spPr>
            <a:xfrm>
              <a:off x="59089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5" name="tx125"/>
            <p:cNvSpPr/>
            <p:nvPr/>
          </p:nvSpPr>
          <p:spPr>
            <a:xfrm>
              <a:off x="6551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26" name="tx126"/>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075546" y="398022"/>
              <a:ext cx="35503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Madagascar,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(77%) and 2024 (70%). DTP1 coverage increased in 2025 (74%) compared to 2024, and was lower than in 2019. In 2019-2025, DTP1 coverage was at it's lowest level in 2021 (64%).
In 2024, 9 vaccines had lower coverage than in 2019.
In 2025, 9 vaccines had lower coverage than in 2019.
In 2025, 3 vaccines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2899911"/>
              <a:ext cx="693100" cy="2105186"/>
            </a:xfrm>
            <a:prstGeom prst="rect">
              <a:avLst/>
            </a:prstGeom>
            <a:solidFill>
              <a:srgbClr val="FF0000">
                <a:alpha val="100000"/>
              </a:srgbClr>
            </a:solidFill>
          </p:spPr>
          <p:txBody>
            <a:bodyPr/>
            <a:lstStyle/>
            <a:p/>
          </p:txBody>
        </p:sp>
        <p:sp>
          <p:nvSpPr>
            <p:cNvPr id="19" name="rc19"/>
            <p:cNvSpPr/>
            <p:nvPr/>
          </p:nvSpPr>
          <p:spPr>
            <a:xfrm>
              <a:off x="5522268" y="2899911"/>
              <a:ext cx="693100" cy="2105186"/>
            </a:xfrm>
            <a:prstGeom prst="rect">
              <a:avLst/>
            </a:prstGeom>
            <a:solidFill>
              <a:srgbClr val="0058AB">
                <a:alpha val="100000"/>
              </a:srgbClr>
            </a:solidFill>
          </p:spPr>
          <p:txBody>
            <a:bodyPr/>
            <a:lstStyle/>
            <a:p/>
          </p:txBody>
        </p:sp>
        <p:sp>
          <p:nvSpPr>
            <p:cNvPr id="20" name="tx20"/>
            <p:cNvSpPr/>
            <p:nvPr/>
          </p:nvSpPr>
          <p:spPr>
            <a:xfrm>
              <a:off x="3907526" y="277279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21" name="tx21"/>
            <p:cNvSpPr/>
            <p:nvPr/>
          </p:nvSpPr>
          <p:spPr>
            <a:xfrm>
              <a:off x="5813553" y="277279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7303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Madagascar,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Madagascar was 2025.
In 2025, first dose (HPV1) programme coverage among girls was 77%. In 2025, last dose (HPVc) programme coverage among girls was 77%.</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77%,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556885"/>
              <a:ext cx="6481656" cy="902816"/>
            </a:xfrm>
            <a:custGeom>
              <a:avLst/>
              <a:pathLst>
                <a:path w="6481656" h="902816">
                  <a:moveTo>
                    <a:pt x="0" y="842628"/>
                  </a:moveTo>
                  <a:lnTo>
                    <a:pt x="259266" y="752346"/>
                  </a:lnTo>
                  <a:lnTo>
                    <a:pt x="518532" y="692158"/>
                  </a:lnTo>
                  <a:lnTo>
                    <a:pt x="777798" y="571783"/>
                  </a:lnTo>
                  <a:lnTo>
                    <a:pt x="1037065" y="210657"/>
                  </a:lnTo>
                  <a:lnTo>
                    <a:pt x="1296331" y="0"/>
                  </a:lnTo>
                  <a:lnTo>
                    <a:pt x="1555597" y="0"/>
                  </a:lnTo>
                  <a:lnTo>
                    <a:pt x="1814863" y="30093"/>
                  </a:lnTo>
                  <a:lnTo>
                    <a:pt x="2074130" y="240750"/>
                  </a:lnTo>
                  <a:lnTo>
                    <a:pt x="2333396" y="240750"/>
                  </a:lnTo>
                  <a:lnTo>
                    <a:pt x="2592662" y="451408"/>
                  </a:lnTo>
                  <a:lnTo>
                    <a:pt x="2851928" y="361126"/>
                  </a:lnTo>
                  <a:lnTo>
                    <a:pt x="3111195" y="511595"/>
                  </a:lnTo>
                  <a:lnTo>
                    <a:pt x="3370461" y="451408"/>
                  </a:lnTo>
                  <a:lnTo>
                    <a:pt x="3629727" y="511595"/>
                  </a:lnTo>
                  <a:lnTo>
                    <a:pt x="3888994" y="692158"/>
                  </a:lnTo>
                  <a:lnTo>
                    <a:pt x="4148260" y="511595"/>
                  </a:lnTo>
                  <a:lnTo>
                    <a:pt x="4407526" y="601877"/>
                  </a:lnTo>
                  <a:lnTo>
                    <a:pt x="4666792" y="331032"/>
                  </a:lnTo>
                  <a:lnTo>
                    <a:pt x="4926059" y="481501"/>
                  </a:lnTo>
                  <a:lnTo>
                    <a:pt x="5185325" y="541689"/>
                  </a:lnTo>
                  <a:lnTo>
                    <a:pt x="5444591" y="902816"/>
                  </a:lnTo>
                  <a:lnTo>
                    <a:pt x="5703857" y="842628"/>
                  </a:lnTo>
                  <a:lnTo>
                    <a:pt x="5963124" y="601877"/>
                  </a:lnTo>
                  <a:lnTo>
                    <a:pt x="6222390" y="752346"/>
                  </a:lnTo>
                  <a:lnTo>
                    <a:pt x="6481656" y="631971"/>
                  </a:lnTo>
                </a:path>
              </a:pathLst>
            </a:custGeom>
            <a:ln w="27101" cap="flat">
              <a:solidFill>
                <a:srgbClr val="F8766D">
                  <a:alpha val="100000"/>
                </a:srgbClr>
              </a:solidFill>
              <a:prstDash val="solid"/>
              <a:round/>
            </a:ln>
          </p:spPr>
          <p:txBody>
            <a:bodyPr/>
            <a:lstStyle/>
            <a:p/>
          </p:txBody>
        </p:sp>
        <p:sp>
          <p:nvSpPr>
            <p:cNvPr id="28" name="pl28"/>
            <p:cNvSpPr/>
            <p:nvPr/>
          </p:nvSpPr>
          <p:spPr>
            <a:xfrm>
              <a:off x="6624344" y="3700452"/>
              <a:ext cx="1296331" cy="993097"/>
            </a:xfrm>
            <a:custGeom>
              <a:avLst/>
              <a:pathLst>
                <a:path w="1296331" h="993097">
                  <a:moveTo>
                    <a:pt x="0" y="993097"/>
                  </a:moveTo>
                  <a:lnTo>
                    <a:pt x="259266" y="692158"/>
                  </a:lnTo>
                  <a:lnTo>
                    <a:pt x="518532" y="451408"/>
                  </a:lnTo>
                  <a:lnTo>
                    <a:pt x="777798" y="0"/>
                  </a:lnTo>
                  <a:lnTo>
                    <a:pt x="1037065" y="30093"/>
                  </a:lnTo>
                  <a:lnTo>
                    <a:pt x="1296331" y="180563"/>
                  </a:lnTo>
                </a:path>
              </a:pathLst>
            </a:custGeom>
            <a:ln w="27101" cap="flat">
              <a:solidFill>
                <a:srgbClr val="7CAE00">
                  <a:alpha val="100000"/>
                </a:srgbClr>
              </a:solidFill>
              <a:prstDash val="solid"/>
              <a:round/>
            </a:ln>
          </p:spPr>
          <p:txBody>
            <a:bodyPr/>
            <a:lstStyle/>
            <a:p/>
          </p:txBody>
        </p:sp>
        <p:sp>
          <p:nvSpPr>
            <p:cNvPr id="29" name="pl29"/>
            <p:cNvSpPr/>
            <p:nvPr/>
          </p:nvSpPr>
          <p:spPr>
            <a:xfrm>
              <a:off x="4809480" y="2827730"/>
              <a:ext cx="3111195" cy="601877"/>
            </a:xfrm>
            <a:custGeom>
              <a:avLst/>
              <a:pathLst>
                <a:path w="3111195" h="601877">
                  <a:moveTo>
                    <a:pt x="0" y="0"/>
                  </a:moveTo>
                  <a:lnTo>
                    <a:pt x="259266" y="240750"/>
                  </a:lnTo>
                  <a:lnTo>
                    <a:pt x="518532" y="421314"/>
                  </a:lnTo>
                  <a:lnTo>
                    <a:pt x="777798" y="331032"/>
                  </a:lnTo>
                  <a:lnTo>
                    <a:pt x="1037065" y="391220"/>
                  </a:lnTo>
                  <a:lnTo>
                    <a:pt x="1296331" y="90281"/>
                  </a:lnTo>
                  <a:lnTo>
                    <a:pt x="1555597" y="210657"/>
                  </a:lnTo>
                  <a:lnTo>
                    <a:pt x="1814863" y="270844"/>
                  </a:lnTo>
                  <a:lnTo>
                    <a:pt x="2074130" y="601877"/>
                  </a:lnTo>
                  <a:lnTo>
                    <a:pt x="2333396" y="571783"/>
                  </a:lnTo>
                  <a:lnTo>
                    <a:pt x="2592662" y="361126"/>
                  </a:lnTo>
                  <a:lnTo>
                    <a:pt x="2851928" y="361126"/>
                  </a:lnTo>
                  <a:lnTo>
                    <a:pt x="3111195" y="601877"/>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1504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8426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339123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27592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33611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585968" y="465517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771104" y="27893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27592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40023" y="2797636"/>
              <a:ext cx="239918" cy="1"/>
            </a:xfrm>
            <a:custGeom>
              <a:avLst/>
              <a:pathLst>
                <a:path w="239918" h="1">
                  <a:moveTo>
                    <a:pt x="239918" y="1"/>
                  </a:moveTo>
                  <a:lnTo>
                    <a:pt x="0" y="0"/>
                  </a:lnTo>
                </a:path>
              </a:pathLst>
            </a:custGeom>
          </p:spPr>
          <p:txBody>
            <a:bodyPr/>
            <a:lstStyle/>
            <a:p/>
          </p:txBody>
        </p:sp>
        <p:sp>
          <p:nvSpPr>
            <p:cNvPr id="40" name="pl40"/>
            <p:cNvSpPr/>
            <p:nvPr/>
          </p:nvSpPr>
          <p:spPr>
            <a:xfrm>
              <a:off x="7939792" y="3172677"/>
              <a:ext cx="240149" cy="14986"/>
            </a:xfrm>
            <a:custGeom>
              <a:avLst/>
              <a:pathLst>
                <a:path w="240149" h="14986">
                  <a:moveTo>
                    <a:pt x="240149" y="0"/>
                  </a:moveTo>
                  <a:lnTo>
                    <a:pt x="0" y="14986"/>
                  </a:lnTo>
                </a:path>
              </a:pathLst>
            </a:custGeom>
          </p:spPr>
          <p:txBody>
            <a:bodyPr/>
            <a:lstStyle/>
            <a:p/>
          </p:txBody>
        </p:sp>
        <p:sp>
          <p:nvSpPr>
            <p:cNvPr id="41" name="pl41"/>
            <p:cNvSpPr/>
            <p:nvPr/>
          </p:nvSpPr>
          <p:spPr>
            <a:xfrm>
              <a:off x="7939786" y="3430817"/>
              <a:ext cx="240155" cy="15200"/>
            </a:xfrm>
            <a:custGeom>
              <a:avLst/>
              <a:pathLst>
                <a:path w="240155" h="15200">
                  <a:moveTo>
                    <a:pt x="240155" y="15200"/>
                  </a:moveTo>
                  <a:lnTo>
                    <a:pt x="0" y="0"/>
                  </a:lnTo>
                </a:path>
              </a:pathLst>
            </a:custGeom>
          </p:spPr>
          <p:txBody>
            <a:bodyPr/>
            <a:lstStyle/>
            <a:p/>
          </p:txBody>
        </p:sp>
        <p:sp>
          <p:nvSpPr>
            <p:cNvPr id="42" name="pl42"/>
            <p:cNvSpPr/>
            <p:nvPr/>
          </p:nvSpPr>
          <p:spPr>
            <a:xfrm>
              <a:off x="7940023" y="3881015"/>
              <a:ext cx="239918" cy="0"/>
            </a:xfrm>
            <a:custGeom>
              <a:avLst/>
              <a:pathLst>
                <a:path w="239918" h="0">
                  <a:moveTo>
                    <a:pt x="239918" y="0"/>
                  </a:moveTo>
                  <a:lnTo>
                    <a:pt x="0" y="0"/>
                  </a:lnTo>
                </a:path>
              </a:pathLst>
            </a:custGeom>
          </p:spPr>
          <p:txBody>
            <a:bodyPr/>
            <a:lstStyle/>
            <a:p/>
          </p:txBody>
        </p:sp>
        <p:sp>
          <p:nvSpPr>
            <p:cNvPr id="43" name="pg43"/>
            <p:cNvSpPr/>
            <p:nvPr/>
          </p:nvSpPr>
          <p:spPr>
            <a:xfrm>
              <a:off x="8111362" y="270665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34222" y="274749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77%</a:t>
              </a:r>
            </a:p>
          </p:txBody>
        </p:sp>
        <p:sp>
          <p:nvSpPr>
            <p:cNvPr id="45" name="pg45"/>
            <p:cNvSpPr/>
            <p:nvPr/>
          </p:nvSpPr>
          <p:spPr>
            <a:xfrm>
              <a:off x="8111362" y="308149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312233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64%</a:t>
              </a:r>
            </a:p>
          </p:txBody>
        </p:sp>
        <p:sp>
          <p:nvSpPr>
            <p:cNvPr id="47" name="pg47"/>
            <p:cNvSpPr/>
            <p:nvPr/>
          </p:nvSpPr>
          <p:spPr>
            <a:xfrm>
              <a:off x="8111362" y="33552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339608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56%</a:t>
              </a:r>
            </a:p>
          </p:txBody>
        </p:sp>
        <p:sp>
          <p:nvSpPr>
            <p:cNvPr id="49" name="pg49"/>
            <p:cNvSpPr/>
            <p:nvPr/>
          </p:nvSpPr>
          <p:spPr>
            <a:xfrm>
              <a:off x="8111362" y="379003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383087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41%</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030436" y="1694368"/>
              <a:ext cx="181735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Madagascar,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Madagascar has all 4 of the  SDG vaccines.
In 2025, Madagascar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4 percentage points from 70% in 2024 to 74% in 2025.
• DTP3 coverage increased 4 percentage points from 60% in 2024 to 64% in 2025.
• There were there were 37,000 fewer zero-dose children in 2025. This leaves 256,000 children without vaccination, vulnerable to vaccine-preventable diseases and a further 99,000 with incomplete protection.
• Madagascar accounted for 9.2% of zero-dose children in Eastern and Southern Africa (ESAR) and 1.9% of zero-dose children globally.
• MCV1 coverage increased 3 percentage points from 46% in 2024 to 49% in 2025. There were 503,000 children who missed out on the first measles vaccination.
• MCV2 coverage declined 5 percentage points from 46% in 2024 to 41% in 2025.
• Last dose coverage of HPV vaccination (HPVc) among girls remained constant at 77%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Madagascar,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Madagascar.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P7TF5XRZ5TZD-1674051314-8244</_dlc_DocId>
    <_dlc_DocIdUrl xmlns="5ce71423-0d49-4a04-8822-86064e799dcd">
      <Url>https://unicef.sharepoint.com/teams/DAPM-DataComm/_layouts/15/DocIdRedir.aspx?ID=P7TF5XRZ5TZD-1674051314-8244</Url>
      <Description>P7TF5XRZ5TZD-1674051314-8244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0343D4F-0729-4848-81E7-A027FBF559E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706291de-c893-417c-841c-5465d5d66fa5</vt:lpwstr>
  </property>
</Properties>
</file>