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 id="298" r:id="rId5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 Id="rId53" Type="http://schemas.openxmlformats.org/officeDocument/2006/relationships/slide" Target="slides/slide43.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3a0799f9c93062ab667615112dca0dbd4ea8a898.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9fcc2177d0018693fdeb454dd8d6632eb76c067b.png"/>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33444e77674a7696ca1c20fd89c958821e84bc1b.png"/>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3.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43605" y="1953632"/>
              <a:ext cx="311525" cy="30381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5" name="rc5"/>
            <p:cNvSpPr/>
            <p:nvPr/>
          </p:nvSpPr>
          <p:spPr>
            <a:xfrm>
              <a:off x="1255130" y="1953632"/>
              <a:ext cx="311525" cy="30381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6" name="rc6"/>
            <p:cNvSpPr/>
            <p:nvPr/>
          </p:nvSpPr>
          <p:spPr>
            <a:xfrm>
              <a:off x="1566655" y="1953632"/>
              <a:ext cx="311525" cy="30381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7" name="rc7"/>
            <p:cNvSpPr/>
            <p:nvPr/>
          </p:nvSpPr>
          <p:spPr>
            <a:xfrm>
              <a:off x="1878180" y="1953632"/>
              <a:ext cx="311525" cy="30381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8" name="rc8"/>
            <p:cNvSpPr/>
            <p:nvPr/>
          </p:nvSpPr>
          <p:spPr>
            <a:xfrm>
              <a:off x="2189705" y="1953632"/>
              <a:ext cx="311525"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9" name="rc9"/>
            <p:cNvSpPr/>
            <p:nvPr/>
          </p:nvSpPr>
          <p:spPr>
            <a:xfrm>
              <a:off x="2501230" y="1953632"/>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0" name="rc10"/>
            <p:cNvSpPr/>
            <p:nvPr/>
          </p:nvSpPr>
          <p:spPr>
            <a:xfrm>
              <a:off x="2812756" y="1953632"/>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 name="rc11"/>
            <p:cNvSpPr/>
            <p:nvPr/>
          </p:nvSpPr>
          <p:spPr>
            <a:xfrm>
              <a:off x="3124281" y="1953632"/>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 name="rc12"/>
            <p:cNvSpPr/>
            <p:nvPr/>
          </p:nvSpPr>
          <p:spPr>
            <a:xfrm>
              <a:off x="3435806" y="1953632"/>
              <a:ext cx="311525"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3" name="rc13"/>
            <p:cNvSpPr/>
            <p:nvPr/>
          </p:nvSpPr>
          <p:spPr>
            <a:xfrm>
              <a:off x="3747331" y="1953632"/>
              <a:ext cx="311525" cy="30381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4" name="rc14"/>
            <p:cNvSpPr/>
            <p:nvPr/>
          </p:nvSpPr>
          <p:spPr>
            <a:xfrm>
              <a:off x="4058856" y="1953632"/>
              <a:ext cx="311525" cy="30381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5" name="rc15"/>
            <p:cNvSpPr/>
            <p:nvPr/>
          </p:nvSpPr>
          <p:spPr>
            <a:xfrm>
              <a:off x="4370381" y="1953632"/>
              <a:ext cx="311525"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6" name="rc16"/>
            <p:cNvSpPr/>
            <p:nvPr/>
          </p:nvSpPr>
          <p:spPr>
            <a:xfrm>
              <a:off x="4681906" y="1953632"/>
              <a:ext cx="311525" cy="30381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7" name="rc17"/>
            <p:cNvSpPr/>
            <p:nvPr/>
          </p:nvSpPr>
          <p:spPr>
            <a:xfrm>
              <a:off x="4993431" y="1953632"/>
              <a:ext cx="311525" cy="30381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8" name="rc18"/>
            <p:cNvSpPr/>
            <p:nvPr/>
          </p:nvSpPr>
          <p:spPr>
            <a:xfrm>
              <a:off x="5304957" y="1953632"/>
              <a:ext cx="311525" cy="30381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9" name="rc19"/>
            <p:cNvSpPr/>
            <p:nvPr/>
          </p:nvSpPr>
          <p:spPr>
            <a:xfrm>
              <a:off x="5616482" y="1953632"/>
              <a:ext cx="311525" cy="303817"/>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0" name="rc20"/>
            <p:cNvSpPr/>
            <p:nvPr/>
          </p:nvSpPr>
          <p:spPr>
            <a:xfrm>
              <a:off x="5928007" y="1953632"/>
              <a:ext cx="311525" cy="30381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1" name="rc21"/>
            <p:cNvSpPr/>
            <p:nvPr/>
          </p:nvSpPr>
          <p:spPr>
            <a:xfrm>
              <a:off x="6239532" y="1953632"/>
              <a:ext cx="311525" cy="30381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2" name="rc22"/>
            <p:cNvSpPr/>
            <p:nvPr/>
          </p:nvSpPr>
          <p:spPr>
            <a:xfrm>
              <a:off x="6551057" y="1953632"/>
              <a:ext cx="311525" cy="30381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3" name="rc23"/>
            <p:cNvSpPr/>
            <p:nvPr/>
          </p:nvSpPr>
          <p:spPr>
            <a:xfrm>
              <a:off x="6862582" y="1953632"/>
              <a:ext cx="311525" cy="30381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4" name="rc24"/>
            <p:cNvSpPr/>
            <p:nvPr/>
          </p:nvSpPr>
          <p:spPr>
            <a:xfrm>
              <a:off x="7174107" y="1953632"/>
              <a:ext cx="311525" cy="30381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5" name="rc25"/>
            <p:cNvSpPr/>
            <p:nvPr/>
          </p:nvSpPr>
          <p:spPr>
            <a:xfrm>
              <a:off x="7485632" y="1953632"/>
              <a:ext cx="311525" cy="30381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6" name="rc26"/>
            <p:cNvSpPr/>
            <p:nvPr/>
          </p:nvSpPr>
          <p:spPr>
            <a:xfrm>
              <a:off x="7797157" y="1953632"/>
              <a:ext cx="311525" cy="30381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7" name="rc27"/>
            <p:cNvSpPr/>
            <p:nvPr/>
          </p:nvSpPr>
          <p:spPr>
            <a:xfrm>
              <a:off x="8108683" y="1953632"/>
              <a:ext cx="311525" cy="30381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8" name="rc28"/>
            <p:cNvSpPr/>
            <p:nvPr/>
          </p:nvSpPr>
          <p:spPr>
            <a:xfrm>
              <a:off x="8420208" y="1953632"/>
              <a:ext cx="311525" cy="30381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9" name="rc29"/>
            <p:cNvSpPr/>
            <p:nvPr/>
          </p:nvSpPr>
          <p:spPr>
            <a:xfrm>
              <a:off x="8731733" y="1953632"/>
              <a:ext cx="311525" cy="30381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30" name="rc30"/>
            <p:cNvSpPr/>
            <p:nvPr/>
          </p:nvSpPr>
          <p:spPr>
            <a:xfrm>
              <a:off x="943605" y="2257449"/>
              <a:ext cx="311525" cy="30381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1" name="rc31"/>
            <p:cNvSpPr/>
            <p:nvPr/>
          </p:nvSpPr>
          <p:spPr>
            <a:xfrm>
              <a:off x="1255130" y="2257449"/>
              <a:ext cx="311525" cy="30381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2" name="rc32"/>
            <p:cNvSpPr/>
            <p:nvPr/>
          </p:nvSpPr>
          <p:spPr>
            <a:xfrm>
              <a:off x="1566655" y="2257449"/>
              <a:ext cx="311525" cy="30381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3" name="rc33"/>
            <p:cNvSpPr/>
            <p:nvPr/>
          </p:nvSpPr>
          <p:spPr>
            <a:xfrm>
              <a:off x="1878180" y="2257449"/>
              <a:ext cx="311525" cy="30381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4" name="rc34"/>
            <p:cNvSpPr/>
            <p:nvPr/>
          </p:nvSpPr>
          <p:spPr>
            <a:xfrm>
              <a:off x="2189705" y="2257449"/>
              <a:ext cx="311525"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5" name="rc35"/>
            <p:cNvSpPr/>
            <p:nvPr/>
          </p:nvSpPr>
          <p:spPr>
            <a:xfrm>
              <a:off x="2501230" y="2257449"/>
              <a:ext cx="311525"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6" name="rc36"/>
            <p:cNvSpPr/>
            <p:nvPr/>
          </p:nvSpPr>
          <p:spPr>
            <a:xfrm>
              <a:off x="2812756" y="2257449"/>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7" name="rc37"/>
            <p:cNvSpPr/>
            <p:nvPr/>
          </p:nvSpPr>
          <p:spPr>
            <a:xfrm>
              <a:off x="3124281" y="2257449"/>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8" name="rc38"/>
            <p:cNvSpPr/>
            <p:nvPr/>
          </p:nvSpPr>
          <p:spPr>
            <a:xfrm>
              <a:off x="3435806" y="2257449"/>
              <a:ext cx="311525"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9" name="rc39"/>
            <p:cNvSpPr/>
            <p:nvPr/>
          </p:nvSpPr>
          <p:spPr>
            <a:xfrm>
              <a:off x="3747331" y="2257449"/>
              <a:ext cx="311525"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0" name="rc40"/>
            <p:cNvSpPr/>
            <p:nvPr/>
          </p:nvSpPr>
          <p:spPr>
            <a:xfrm>
              <a:off x="4058856" y="2257449"/>
              <a:ext cx="311525" cy="30381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41" name="rc41"/>
            <p:cNvSpPr/>
            <p:nvPr/>
          </p:nvSpPr>
          <p:spPr>
            <a:xfrm>
              <a:off x="4370381" y="2257449"/>
              <a:ext cx="311525"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2" name="rc42"/>
            <p:cNvSpPr/>
            <p:nvPr/>
          </p:nvSpPr>
          <p:spPr>
            <a:xfrm>
              <a:off x="4681906" y="2257449"/>
              <a:ext cx="311525" cy="30381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3" name="rc43"/>
            <p:cNvSpPr/>
            <p:nvPr/>
          </p:nvSpPr>
          <p:spPr>
            <a:xfrm>
              <a:off x="4993431" y="2257449"/>
              <a:ext cx="311525" cy="30381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44" name="rc44"/>
            <p:cNvSpPr/>
            <p:nvPr/>
          </p:nvSpPr>
          <p:spPr>
            <a:xfrm>
              <a:off x="5304957" y="2257449"/>
              <a:ext cx="311525" cy="30381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5" name="rc45"/>
            <p:cNvSpPr/>
            <p:nvPr/>
          </p:nvSpPr>
          <p:spPr>
            <a:xfrm>
              <a:off x="5616482" y="2257449"/>
              <a:ext cx="311525" cy="30381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46" name="rc46"/>
            <p:cNvSpPr/>
            <p:nvPr/>
          </p:nvSpPr>
          <p:spPr>
            <a:xfrm>
              <a:off x="5928007" y="2257449"/>
              <a:ext cx="311525" cy="30381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47" name="rc47"/>
            <p:cNvSpPr/>
            <p:nvPr/>
          </p:nvSpPr>
          <p:spPr>
            <a:xfrm>
              <a:off x="6239532" y="2257449"/>
              <a:ext cx="311525" cy="30381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48" name="rc48"/>
            <p:cNvSpPr/>
            <p:nvPr/>
          </p:nvSpPr>
          <p:spPr>
            <a:xfrm>
              <a:off x="6551057" y="2257449"/>
              <a:ext cx="311525" cy="30381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9" name="rc49"/>
            <p:cNvSpPr/>
            <p:nvPr/>
          </p:nvSpPr>
          <p:spPr>
            <a:xfrm>
              <a:off x="6862582" y="2257449"/>
              <a:ext cx="311525" cy="30381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0" name="rc50"/>
            <p:cNvSpPr/>
            <p:nvPr/>
          </p:nvSpPr>
          <p:spPr>
            <a:xfrm>
              <a:off x="7174107" y="2257449"/>
              <a:ext cx="311525" cy="30381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1" name="rc51"/>
            <p:cNvSpPr/>
            <p:nvPr/>
          </p:nvSpPr>
          <p:spPr>
            <a:xfrm>
              <a:off x="7485632" y="2257449"/>
              <a:ext cx="311525" cy="30381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52" name="rc52"/>
            <p:cNvSpPr/>
            <p:nvPr/>
          </p:nvSpPr>
          <p:spPr>
            <a:xfrm>
              <a:off x="7797157" y="2257449"/>
              <a:ext cx="311525" cy="30381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53" name="rc53"/>
            <p:cNvSpPr/>
            <p:nvPr/>
          </p:nvSpPr>
          <p:spPr>
            <a:xfrm>
              <a:off x="8108683" y="2257449"/>
              <a:ext cx="311525" cy="30381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54" name="rc54"/>
            <p:cNvSpPr/>
            <p:nvPr/>
          </p:nvSpPr>
          <p:spPr>
            <a:xfrm>
              <a:off x="8420208" y="2257449"/>
              <a:ext cx="311525" cy="30381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5" name="rc55"/>
            <p:cNvSpPr/>
            <p:nvPr/>
          </p:nvSpPr>
          <p:spPr>
            <a:xfrm>
              <a:off x="8731733" y="2257449"/>
              <a:ext cx="311525" cy="30381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56" name="rc56"/>
            <p:cNvSpPr/>
            <p:nvPr/>
          </p:nvSpPr>
          <p:spPr>
            <a:xfrm>
              <a:off x="943605" y="2561267"/>
              <a:ext cx="311525" cy="30381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57" name="rc57"/>
            <p:cNvSpPr/>
            <p:nvPr/>
          </p:nvSpPr>
          <p:spPr>
            <a:xfrm>
              <a:off x="1255130" y="2561267"/>
              <a:ext cx="311525" cy="30381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58" name="rc58"/>
            <p:cNvSpPr/>
            <p:nvPr/>
          </p:nvSpPr>
          <p:spPr>
            <a:xfrm>
              <a:off x="1566655" y="2561267"/>
              <a:ext cx="311525" cy="30381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59" name="rc59"/>
            <p:cNvSpPr/>
            <p:nvPr/>
          </p:nvSpPr>
          <p:spPr>
            <a:xfrm>
              <a:off x="1878180" y="2561267"/>
              <a:ext cx="311525" cy="30381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60" name="rc60"/>
            <p:cNvSpPr/>
            <p:nvPr/>
          </p:nvSpPr>
          <p:spPr>
            <a:xfrm>
              <a:off x="2189705" y="2561267"/>
              <a:ext cx="311525" cy="30381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61" name="rc61"/>
            <p:cNvSpPr/>
            <p:nvPr/>
          </p:nvSpPr>
          <p:spPr>
            <a:xfrm>
              <a:off x="2501230" y="2561267"/>
              <a:ext cx="311525"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62" name="rc62"/>
            <p:cNvSpPr/>
            <p:nvPr/>
          </p:nvSpPr>
          <p:spPr>
            <a:xfrm>
              <a:off x="2812756" y="2561267"/>
              <a:ext cx="311525"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63" name="rc63"/>
            <p:cNvSpPr/>
            <p:nvPr/>
          </p:nvSpPr>
          <p:spPr>
            <a:xfrm>
              <a:off x="3124281" y="2561267"/>
              <a:ext cx="311525"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64" name="rc64"/>
            <p:cNvSpPr/>
            <p:nvPr/>
          </p:nvSpPr>
          <p:spPr>
            <a:xfrm>
              <a:off x="3435806" y="2561267"/>
              <a:ext cx="311525" cy="30381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65" name="rc65"/>
            <p:cNvSpPr/>
            <p:nvPr/>
          </p:nvSpPr>
          <p:spPr>
            <a:xfrm>
              <a:off x="3747331" y="2561267"/>
              <a:ext cx="311525" cy="30381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66" name="rc66"/>
            <p:cNvSpPr/>
            <p:nvPr/>
          </p:nvSpPr>
          <p:spPr>
            <a:xfrm>
              <a:off x="4058856" y="2561267"/>
              <a:ext cx="311525" cy="30381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67" name="rc67"/>
            <p:cNvSpPr/>
            <p:nvPr/>
          </p:nvSpPr>
          <p:spPr>
            <a:xfrm>
              <a:off x="4370381" y="2561267"/>
              <a:ext cx="311525" cy="30381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68" name="rc68"/>
            <p:cNvSpPr/>
            <p:nvPr/>
          </p:nvSpPr>
          <p:spPr>
            <a:xfrm>
              <a:off x="4681906" y="2561267"/>
              <a:ext cx="311525" cy="30381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69" name="rc69"/>
            <p:cNvSpPr/>
            <p:nvPr/>
          </p:nvSpPr>
          <p:spPr>
            <a:xfrm>
              <a:off x="4993431" y="2561267"/>
              <a:ext cx="311525" cy="30381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70" name="rc70"/>
            <p:cNvSpPr/>
            <p:nvPr/>
          </p:nvSpPr>
          <p:spPr>
            <a:xfrm>
              <a:off x="5304957" y="2561267"/>
              <a:ext cx="311525" cy="30381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71" name="rc71"/>
            <p:cNvSpPr/>
            <p:nvPr/>
          </p:nvSpPr>
          <p:spPr>
            <a:xfrm>
              <a:off x="5616482" y="2561267"/>
              <a:ext cx="311525" cy="30381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72" name="rc72"/>
            <p:cNvSpPr/>
            <p:nvPr/>
          </p:nvSpPr>
          <p:spPr>
            <a:xfrm>
              <a:off x="5928007" y="2561267"/>
              <a:ext cx="311525" cy="30381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73" name="rc73"/>
            <p:cNvSpPr/>
            <p:nvPr/>
          </p:nvSpPr>
          <p:spPr>
            <a:xfrm>
              <a:off x="6239532" y="2561267"/>
              <a:ext cx="311525" cy="30381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74" name="rc74"/>
            <p:cNvSpPr/>
            <p:nvPr/>
          </p:nvSpPr>
          <p:spPr>
            <a:xfrm>
              <a:off x="6551057" y="2561267"/>
              <a:ext cx="311525" cy="30381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75" name="rc75"/>
            <p:cNvSpPr/>
            <p:nvPr/>
          </p:nvSpPr>
          <p:spPr>
            <a:xfrm>
              <a:off x="6862582" y="2561267"/>
              <a:ext cx="311525" cy="30381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76" name="rc76"/>
            <p:cNvSpPr/>
            <p:nvPr/>
          </p:nvSpPr>
          <p:spPr>
            <a:xfrm>
              <a:off x="7174107" y="2561267"/>
              <a:ext cx="311525" cy="30381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77" name="rc77"/>
            <p:cNvSpPr/>
            <p:nvPr/>
          </p:nvSpPr>
          <p:spPr>
            <a:xfrm>
              <a:off x="7485632" y="2561267"/>
              <a:ext cx="311525" cy="303817"/>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78" name="rc78"/>
            <p:cNvSpPr/>
            <p:nvPr/>
          </p:nvSpPr>
          <p:spPr>
            <a:xfrm>
              <a:off x="7797157" y="2561267"/>
              <a:ext cx="311525" cy="30381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79" name="rc79"/>
            <p:cNvSpPr/>
            <p:nvPr/>
          </p:nvSpPr>
          <p:spPr>
            <a:xfrm>
              <a:off x="8108683" y="2561267"/>
              <a:ext cx="311525" cy="30381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80" name="rc80"/>
            <p:cNvSpPr/>
            <p:nvPr/>
          </p:nvSpPr>
          <p:spPr>
            <a:xfrm>
              <a:off x="8420208" y="2561267"/>
              <a:ext cx="311525" cy="30381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81" name="rc81"/>
            <p:cNvSpPr/>
            <p:nvPr/>
          </p:nvSpPr>
          <p:spPr>
            <a:xfrm>
              <a:off x="8731733" y="2561267"/>
              <a:ext cx="311525" cy="30381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82" name="rc82"/>
            <p:cNvSpPr/>
            <p:nvPr/>
          </p:nvSpPr>
          <p:spPr>
            <a:xfrm>
              <a:off x="1566655" y="3168903"/>
              <a:ext cx="311525" cy="30381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83" name="rc83"/>
            <p:cNvSpPr/>
            <p:nvPr/>
          </p:nvSpPr>
          <p:spPr>
            <a:xfrm>
              <a:off x="1878180" y="3168903"/>
              <a:ext cx="311525" cy="303817"/>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84" name="rc84"/>
            <p:cNvSpPr/>
            <p:nvPr/>
          </p:nvSpPr>
          <p:spPr>
            <a:xfrm>
              <a:off x="2189705" y="3168903"/>
              <a:ext cx="311525" cy="30381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85" name="rc85"/>
            <p:cNvSpPr/>
            <p:nvPr/>
          </p:nvSpPr>
          <p:spPr>
            <a:xfrm>
              <a:off x="2501230" y="3168903"/>
              <a:ext cx="311525" cy="30381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86" name="rc86"/>
            <p:cNvSpPr/>
            <p:nvPr/>
          </p:nvSpPr>
          <p:spPr>
            <a:xfrm>
              <a:off x="2812756" y="3168903"/>
              <a:ext cx="311525"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87" name="rc87"/>
            <p:cNvSpPr/>
            <p:nvPr/>
          </p:nvSpPr>
          <p:spPr>
            <a:xfrm>
              <a:off x="3124281" y="3168903"/>
              <a:ext cx="311525"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88" name="rc88"/>
            <p:cNvSpPr/>
            <p:nvPr/>
          </p:nvSpPr>
          <p:spPr>
            <a:xfrm>
              <a:off x="3435806" y="3168903"/>
              <a:ext cx="311525" cy="30381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89" name="rc89"/>
            <p:cNvSpPr/>
            <p:nvPr/>
          </p:nvSpPr>
          <p:spPr>
            <a:xfrm>
              <a:off x="3747331" y="3168903"/>
              <a:ext cx="311525" cy="30381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90" name="rc90"/>
            <p:cNvSpPr/>
            <p:nvPr/>
          </p:nvSpPr>
          <p:spPr>
            <a:xfrm>
              <a:off x="4058856" y="3168903"/>
              <a:ext cx="311525" cy="30381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91" name="rc91"/>
            <p:cNvSpPr/>
            <p:nvPr/>
          </p:nvSpPr>
          <p:spPr>
            <a:xfrm>
              <a:off x="4370381" y="3168903"/>
              <a:ext cx="311525" cy="30381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92" name="rc92"/>
            <p:cNvSpPr/>
            <p:nvPr/>
          </p:nvSpPr>
          <p:spPr>
            <a:xfrm>
              <a:off x="4681906" y="3168903"/>
              <a:ext cx="311525" cy="30381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93" name="rc93"/>
            <p:cNvSpPr/>
            <p:nvPr/>
          </p:nvSpPr>
          <p:spPr>
            <a:xfrm>
              <a:off x="4993431" y="3168903"/>
              <a:ext cx="311525" cy="30381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94" name="rc94"/>
            <p:cNvSpPr/>
            <p:nvPr/>
          </p:nvSpPr>
          <p:spPr>
            <a:xfrm>
              <a:off x="5304957" y="3168903"/>
              <a:ext cx="311525" cy="30381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95" name="rc95"/>
            <p:cNvSpPr/>
            <p:nvPr/>
          </p:nvSpPr>
          <p:spPr>
            <a:xfrm>
              <a:off x="5616482" y="3168903"/>
              <a:ext cx="311525" cy="30381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96" name="rc96"/>
            <p:cNvSpPr/>
            <p:nvPr/>
          </p:nvSpPr>
          <p:spPr>
            <a:xfrm>
              <a:off x="5928007" y="3168903"/>
              <a:ext cx="311525" cy="30381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97" name="rc97"/>
            <p:cNvSpPr/>
            <p:nvPr/>
          </p:nvSpPr>
          <p:spPr>
            <a:xfrm>
              <a:off x="6239532" y="3168903"/>
              <a:ext cx="311525" cy="30381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98" name="rc98"/>
            <p:cNvSpPr/>
            <p:nvPr/>
          </p:nvSpPr>
          <p:spPr>
            <a:xfrm>
              <a:off x="6551057" y="3168903"/>
              <a:ext cx="311525" cy="30381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99" name="rc99"/>
            <p:cNvSpPr/>
            <p:nvPr/>
          </p:nvSpPr>
          <p:spPr>
            <a:xfrm>
              <a:off x="6862582" y="3168903"/>
              <a:ext cx="311525" cy="30381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00" name="rc100"/>
            <p:cNvSpPr/>
            <p:nvPr/>
          </p:nvSpPr>
          <p:spPr>
            <a:xfrm>
              <a:off x="7174107" y="3168903"/>
              <a:ext cx="311525" cy="30381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01" name="rc101"/>
            <p:cNvSpPr/>
            <p:nvPr/>
          </p:nvSpPr>
          <p:spPr>
            <a:xfrm>
              <a:off x="7485632" y="3168903"/>
              <a:ext cx="311525" cy="303817"/>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02" name="rc102"/>
            <p:cNvSpPr/>
            <p:nvPr/>
          </p:nvSpPr>
          <p:spPr>
            <a:xfrm>
              <a:off x="7797157" y="3168903"/>
              <a:ext cx="311525" cy="30381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03" name="rc103"/>
            <p:cNvSpPr/>
            <p:nvPr/>
          </p:nvSpPr>
          <p:spPr>
            <a:xfrm>
              <a:off x="8108683" y="3168903"/>
              <a:ext cx="311525" cy="30381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04" name="rc104"/>
            <p:cNvSpPr/>
            <p:nvPr/>
          </p:nvSpPr>
          <p:spPr>
            <a:xfrm>
              <a:off x="8420208" y="3168903"/>
              <a:ext cx="311525" cy="30381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05" name="rc105"/>
            <p:cNvSpPr/>
            <p:nvPr/>
          </p:nvSpPr>
          <p:spPr>
            <a:xfrm>
              <a:off x="8731733" y="3168903"/>
              <a:ext cx="311525" cy="30381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06" name="rc106"/>
            <p:cNvSpPr/>
            <p:nvPr/>
          </p:nvSpPr>
          <p:spPr>
            <a:xfrm>
              <a:off x="3435806" y="2865085"/>
              <a:ext cx="311525" cy="303817"/>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07" name="rc107"/>
            <p:cNvSpPr/>
            <p:nvPr/>
          </p:nvSpPr>
          <p:spPr>
            <a:xfrm>
              <a:off x="3747331" y="2865085"/>
              <a:ext cx="311525" cy="30381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08" name="rc108"/>
            <p:cNvSpPr/>
            <p:nvPr/>
          </p:nvSpPr>
          <p:spPr>
            <a:xfrm>
              <a:off x="4058856" y="2865085"/>
              <a:ext cx="311525" cy="30381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09" name="rc109"/>
            <p:cNvSpPr/>
            <p:nvPr/>
          </p:nvSpPr>
          <p:spPr>
            <a:xfrm>
              <a:off x="4370381" y="2865085"/>
              <a:ext cx="311525" cy="30381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10" name="rc110"/>
            <p:cNvSpPr/>
            <p:nvPr/>
          </p:nvSpPr>
          <p:spPr>
            <a:xfrm>
              <a:off x="4681906" y="2865085"/>
              <a:ext cx="311525" cy="30381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11" name="rc111"/>
            <p:cNvSpPr/>
            <p:nvPr/>
          </p:nvSpPr>
          <p:spPr>
            <a:xfrm>
              <a:off x="4993431" y="2865085"/>
              <a:ext cx="311525" cy="30381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12" name="rc112"/>
            <p:cNvSpPr/>
            <p:nvPr/>
          </p:nvSpPr>
          <p:spPr>
            <a:xfrm>
              <a:off x="5304957" y="2865085"/>
              <a:ext cx="311525" cy="30381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13" name="rc113"/>
            <p:cNvSpPr/>
            <p:nvPr/>
          </p:nvSpPr>
          <p:spPr>
            <a:xfrm>
              <a:off x="5616482" y="2865085"/>
              <a:ext cx="311525" cy="30381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14" name="rc114"/>
            <p:cNvSpPr/>
            <p:nvPr/>
          </p:nvSpPr>
          <p:spPr>
            <a:xfrm>
              <a:off x="5928007" y="2865085"/>
              <a:ext cx="311525" cy="30381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15" name="rc115"/>
            <p:cNvSpPr/>
            <p:nvPr/>
          </p:nvSpPr>
          <p:spPr>
            <a:xfrm>
              <a:off x="6239532" y="2865085"/>
              <a:ext cx="311525" cy="30381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16" name="rc116"/>
            <p:cNvSpPr/>
            <p:nvPr/>
          </p:nvSpPr>
          <p:spPr>
            <a:xfrm>
              <a:off x="6551057" y="2865085"/>
              <a:ext cx="311525" cy="30381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17" name="rc117"/>
            <p:cNvSpPr/>
            <p:nvPr/>
          </p:nvSpPr>
          <p:spPr>
            <a:xfrm>
              <a:off x="6862582" y="2865085"/>
              <a:ext cx="311525" cy="30381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18" name="rc118"/>
            <p:cNvSpPr/>
            <p:nvPr/>
          </p:nvSpPr>
          <p:spPr>
            <a:xfrm>
              <a:off x="7174107" y="2865085"/>
              <a:ext cx="311525" cy="30381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19" name="rc119"/>
            <p:cNvSpPr/>
            <p:nvPr/>
          </p:nvSpPr>
          <p:spPr>
            <a:xfrm>
              <a:off x="7485632" y="2865085"/>
              <a:ext cx="311525" cy="303817"/>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20" name="rc120"/>
            <p:cNvSpPr/>
            <p:nvPr/>
          </p:nvSpPr>
          <p:spPr>
            <a:xfrm>
              <a:off x="7797157" y="2865085"/>
              <a:ext cx="311525" cy="30381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21" name="rc121"/>
            <p:cNvSpPr/>
            <p:nvPr/>
          </p:nvSpPr>
          <p:spPr>
            <a:xfrm>
              <a:off x="8108683" y="2865085"/>
              <a:ext cx="311525" cy="30381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22" name="rc122"/>
            <p:cNvSpPr/>
            <p:nvPr/>
          </p:nvSpPr>
          <p:spPr>
            <a:xfrm>
              <a:off x="8420208" y="2865085"/>
              <a:ext cx="311525" cy="30381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23" name="rc123"/>
            <p:cNvSpPr/>
            <p:nvPr/>
          </p:nvSpPr>
          <p:spPr>
            <a:xfrm>
              <a:off x="8731733" y="2865085"/>
              <a:ext cx="311525" cy="30381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24" name="rc124"/>
            <p:cNvSpPr/>
            <p:nvPr/>
          </p:nvSpPr>
          <p:spPr>
            <a:xfrm>
              <a:off x="5616482" y="4080356"/>
              <a:ext cx="311525" cy="303817"/>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125" name="rc125"/>
            <p:cNvSpPr/>
            <p:nvPr/>
          </p:nvSpPr>
          <p:spPr>
            <a:xfrm>
              <a:off x="5928007" y="4080356"/>
              <a:ext cx="311525" cy="30381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26" name="rc126"/>
            <p:cNvSpPr/>
            <p:nvPr/>
          </p:nvSpPr>
          <p:spPr>
            <a:xfrm>
              <a:off x="6239532" y="4080356"/>
              <a:ext cx="311525" cy="30381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27" name="rc127"/>
            <p:cNvSpPr/>
            <p:nvPr/>
          </p:nvSpPr>
          <p:spPr>
            <a:xfrm>
              <a:off x="6551057" y="4080356"/>
              <a:ext cx="311525" cy="30381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28" name="rc128"/>
            <p:cNvSpPr/>
            <p:nvPr/>
          </p:nvSpPr>
          <p:spPr>
            <a:xfrm>
              <a:off x="6862582" y="4080356"/>
              <a:ext cx="311525" cy="30381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29" name="rc129"/>
            <p:cNvSpPr/>
            <p:nvPr/>
          </p:nvSpPr>
          <p:spPr>
            <a:xfrm>
              <a:off x="7174107" y="4080356"/>
              <a:ext cx="311525" cy="30381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30" name="rc130"/>
            <p:cNvSpPr/>
            <p:nvPr/>
          </p:nvSpPr>
          <p:spPr>
            <a:xfrm>
              <a:off x="7485632" y="4080356"/>
              <a:ext cx="311525" cy="303817"/>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31" name="rc131"/>
            <p:cNvSpPr/>
            <p:nvPr/>
          </p:nvSpPr>
          <p:spPr>
            <a:xfrm>
              <a:off x="7797157" y="4080356"/>
              <a:ext cx="311525" cy="30381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32" name="rc132"/>
            <p:cNvSpPr/>
            <p:nvPr/>
          </p:nvSpPr>
          <p:spPr>
            <a:xfrm>
              <a:off x="8108683" y="4080356"/>
              <a:ext cx="311525" cy="30381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33" name="rc133"/>
            <p:cNvSpPr/>
            <p:nvPr/>
          </p:nvSpPr>
          <p:spPr>
            <a:xfrm>
              <a:off x="8420208" y="4080356"/>
              <a:ext cx="311525" cy="30381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34" name="rc134"/>
            <p:cNvSpPr/>
            <p:nvPr/>
          </p:nvSpPr>
          <p:spPr>
            <a:xfrm>
              <a:off x="8731733" y="4080356"/>
              <a:ext cx="311525" cy="30381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35" name="rc135"/>
            <p:cNvSpPr/>
            <p:nvPr/>
          </p:nvSpPr>
          <p:spPr>
            <a:xfrm>
              <a:off x="7485632" y="4384174"/>
              <a:ext cx="311525" cy="303817"/>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136" name="rc136"/>
            <p:cNvSpPr/>
            <p:nvPr/>
          </p:nvSpPr>
          <p:spPr>
            <a:xfrm>
              <a:off x="7797157" y="4384174"/>
              <a:ext cx="311525" cy="303817"/>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137" name="rc137"/>
            <p:cNvSpPr/>
            <p:nvPr/>
          </p:nvSpPr>
          <p:spPr>
            <a:xfrm>
              <a:off x="8108683" y="4384174"/>
              <a:ext cx="311525" cy="303817"/>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138" name="rc138"/>
            <p:cNvSpPr/>
            <p:nvPr/>
          </p:nvSpPr>
          <p:spPr>
            <a:xfrm>
              <a:off x="8420208" y="4384174"/>
              <a:ext cx="311525" cy="303817"/>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39" name="rc139"/>
            <p:cNvSpPr/>
            <p:nvPr/>
          </p:nvSpPr>
          <p:spPr>
            <a:xfrm>
              <a:off x="8731733" y="4384174"/>
              <a:ext cx="311525" cy="303817"/>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40" name="rc140"/>
            <p:cNvSpPr/>
            <p:nvPr/>
          </p:nvSpPr>
          <p:spPr>
            <a:xfrm>
              <a:off x="943605" y="4687992"/>
              <a:ext cx="311525" cy="30381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41" name="rc141"/>
            <p:cNvSpPr/>
            <p:nvPr/>
          </p:nvSpPr>
          <p:spPr>
            <a:xfrm>
              <a:off x="1255130" y="4687992"/>
              <a:ext cx="311525" cy="30381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42" name="rc142"/>
            <p:cNvSpPr/>
            <p:nvPr/>
          </p:nvSpPr>
          <p:spPr>
            <a:xfrm>
              <a:off x="1566655" y="4687992"/>
              <a:ext cx="311525" cy="303817"/>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43" name="rc143"/>
            <p:cNvSpPr/>
            <p:nvPr/>
          </p:nvSpPr>
          <p:spPr>
            <a:xfrm>
              <a:off x="1878180" y="4687992"/>
              <a:ext cx="311525" cy="30381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44" name="rc144"/>
            <p:cNvSpPr/>
            <p:nvPr/>
          </p:nvSpPr>
          <p:spPr>
            <a:xfrm>
              <a:off x="2189705" y="4687992"/>
              <a:ext cx="311525" cy="30381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45" name="rc145"/>
            <p:cNvSpPr/>
            <p:nvPr/>
          </p:nvSpPr>
          <p:spPr>
            <a:xfrm>
              <a:off x="2501230" y="4687992"/>
              <a:ext cx="311525" cy="30381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46" name="rc146"/>
            <p:cNvSpPr/>
            <p:nvPr/>
          </p:nvSpPr>
          <p:spPr>
            <a:xfrm>
              <a:off x="2812756" y="4687992"/>
              <a:ext cx="311525" cy="30381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47" name="rc147"/>
            <p:cNvSpPr/>
            <p:nvPr/>
          </p:nvSpPr>
          <p:spPr>
            <a:xfrm>
              <a:off x="3124281" y="4687992"/>
              <a:ext cx="311525" cy="30381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48" name="rc148"/>
            <p:cNvSpPr/>
            <p:nvPr/>
          </p:nvSpPr>
          <p:spPr>
            <a:xfrm>
              <a:off x="3435806" y="4687992"/>
              <a:ext cx="311525" cy="30381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49" name="rc149"/>
            <p:cNvSpPr/>
            <p:nvPr/>
          </p:nvSpPr>
          <p:spPr>
            <a:xfrm>
              <a:off x="3747331" y="4687992"/>
              <a:ext cx="311525" cy="30381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50" name="rc150"/>
            <p:cNvSpPr/>
            <p:nvPr/>
          </p:nvSpPr>
          <p:spPr>
            <a:xfrm>
              <a:off x="4058856" y="4687992"/>
              <a:ext cx="311525" cy="30381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51" name="rc151"/>
            <p:cNvSpPr/>
            <p:nvPr/>
          </p:nvSpPr>
          <p:spPr>
            <a:xfrm>
              <a:off x="4370381" y="4687992"/>
              <a:ext cx="311525" cy="30381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52" name="rc152"/>
            <p:cNvSpPr/>
            <p:nvPr/>
          </p:nvSpPr>
          <p:spPr>
            <a:xfrm>
              <a:off x="4681906" y="4687992"/>
              <a:ext cx="311525" cy="30381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53" name="rc153"/>
            <p:cNvSpPr/>
            <p:nvPr/>
          </p:nvSpPr>
          <p:spPr>
            <a:xfrm>
              <a:off x="4993431" y="4687992"/>
              <a:ext cx="311525" cy="30381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54" name="rc154"/>
            <p:cNvSpPr/>
            <p:nvPr/>
          </p:nvSpPr>
          <p:spPr>
            <a:xfrm>
              <a:off x="5304957" y="4687992"/>
              <a:ext cx="311525" cy="30381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55" name="rc155"/>
            <p:cNvSpPr/>
            <p:nvPr/>
          </p:nvSpPr>
          <p:spPr>
            <a:xfrm>
              <a:off x="5616482" y="4687992"/>
              <a:ext cx="311525" cy="30381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56" name="rc156"/>
            <p:cNvSpPr/>
            <p:nvPr/>
          </p:nvSpPr>
          <p:spPr>
            <a:xfrm>
              <a:off x="5928007" y="4687992"/>
              <a:ext cx="311525" cy="30381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57" name="rc157"/>
            <p:cNvSpPr/>
            <p:nvPr/>
          </p:nvSpPr>
          <p:spPr>
            <a:xfrm>
              <a:off x="6239532" y="4687992"/>
              <a:ext cx="311525" cy="303817"/>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58" name="rc158"/>
            <p:cNvSpPr/>
            <p:nvPr/>
          </p:nvSpPr>
          <p:spPr>
            <a:xfrm>
              <a:off x="6551057" y="4687992"/>
              <a:ext cx="311525" cy="30381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59" name="rc159"/>
            <p:cNvSpPr/>
            <p:nvPr/>
          </p:nvSpPr>
          <p:spPr>
            <a:xfrm>
              <a:off x="6862582" y="4687992"/>
              <a:ext cx="311525" cy="30381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60" name="rc160"/>
            <p:cNvSpPr/>
            <p:nvPr/>
          </p:nvSpPr>
          <p:spPr>
            <a:xfrm>
              <a:off x="7174107" y="4687992"/>
              <a:ext cx="311525" cy="303817"/>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61" name="rc161"/>
            <p:cNvSpPr/>
            <p:nvPr/>
          </p:nvSpPr>
          <p:spPr>
            <a:xfrm>
              <a:off x="7485632" y="4687992"/>
              <a:ext cx="311525" cy="303817"/>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162" name="rc162"/>
            <p:cNvSpPr/>
            <p:nvPr/>
          </p:nvSpPr>
          <p:spPr>
            <a:xfrm>
              <a:off x="7797157" y="4687992"/>
              <a:ext cx="311525" cy="303817"/>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63" name="rc163"/>
            <p:cNvSpPr/>
            <p:nvPr/>
          </p:nvSpPr>
          <p:spPr>
            <a:xfrm>
              <a:off x="8108683" y="4687992"/>
              <a:ext cx="311525" cy="30381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64" name="rc164"/>
            <p:cNvSpPr/>
            <p:nvPr/>
          </p:nvSpPr>
          <p:spPr>
            <a:xfrm>
              <a:off x="8420208" y="4687992"/>
              <a:ext cx="311525" cy="303817"/>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65" name="rc165"/>
            <p:cNvSpPr/>
            <p:nvPr/>
          </p:nvSpPr>
          <p:spPr>
            <a:xfrm>
              <a:off x="8731733" y="4687992"/>
              <a:ext cx="311525" cy="303817"/>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66" name="rc166"/>
            <p:cNvSpPr/>
            <p:nvPr/>
          </p:nvSpPr>
          <p:spPr>
            <a:xfrm>
              <a:off x="7174107" y="4991809"/>
              <a:ext cx="311525" cy="303817"/>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167" name="rc167"/>
            <p:cNvSpPr/>
            <p:nvPr/>
          </p:nvSpPr>
          <p:spPr>
            <a:xfrm>
              <a:off x="7485632" y="4991809"/>
              <a:ext cx="311525" cy="303817"/>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168" name="rc168"/>
            <p:cNvSpPr/>
            <p:nvPr/>
          </p:nvSpPr>
          <p:spPr>
            <a:xfrm>
              <a:off x="7797157" y="4991809"/>
              <a:ext cx="311525" cy="303817"/>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169" name="rc169"/>
            <p:cNvSpPr/>
            <p:nvPr/>
          </p:nvSpPr>
          <p:spPr>
            <a:xfrm>
              <a:off x="8108683" y="4991809"/>
              <a:ext cx="311525" cy="303817"/>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70" name="rc170"/>
            <p:cNvSpPr/>
            <p:nvPr/>
          </p:nvSpPr>
          <p:spPr>
            <a:xfrm>
              <a:off x="8420208" y="4991809"/>
              <a:ext cx="311525" cy="303817"/>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71" name="rc171"/>
            <p:cNvSpPr/>
            <p:nvPr/>
          </p:nvSpPr>
          <p:spPr>
            <a:xfrm>
              <a:off x="8731733" y="4991809"/>
              <a:ext cx="311525" cy="303817"/>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72" name="rc172"/>
            <p:cNvSpPr/>
            <p:nvPr/>
          </p:nvSpPr>
          <p:spPr>
            <a:xfrm>
              <a:off x="4993431" y="3472721"/>
              <a:ext cx="311525" cy="30381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73" name="rc173"/>
            <p:cNvSpPr/>
            <p:nvPr/>
          </p:nvSpPr>
          <p:spPr>
            <a:xfrm>
              <a:off x="5304957" y="3472721"/>
              <a:ext cx="311525" cy="30381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74" name="rc174"/>
            <p:cNvSpPr/>
            <p:nvPr/>
          </p:nvSpPr>
          <p:spPr>
            <a:xfrm>
              <a:off x="5616482" y="3472721"/>
              <a:ext cx="311525" cy="30381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75" name="rc175"/>
            <p:cNvSpPr/>
            <p:nvPr/>
          </p:nvSpPr>
          <p:spPr>
            <a:xfrm>
              <a:off x="5928007" y="3472721"/>
              <a:ext cx="311525" cy="30381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76" name="rc176"/>
            <p:cNvSpPr/>
            <p:nvPr/>
          </p:nvSpPr>
          <p:spPr>
            <a:xfrm>
              <a:off x="6239532" y="3472721"/>
              <a:ext cx="311525" cy="30381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77" name="rc177"/>
            <p:cNvSpPr/>
            <p:nvPr/>
          </p:nvSpPr>
          <p:spPr>
            <a:xfrm>
              <a:off x="6551057" y="3472721"/>
              <a:ext cx="311525" cy="30381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78" name="rc178"/>
            <p:cNvSpPr/>
            <p:nvPr/>
          </p:nvSpPr>
          <p:spPr>
            <a:xfrm>
              <a:off x="6862582" y="3472721"/>
              <a:ext cx="311525" cy="30381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79" name="rc179"/>
            <p:cNvSpPr/>
            <p:nvPr/>
          </p:nvSpPr>
          <p:spPr>
            <a:xfrm>
              <a:off x="7174107" y="3472721"/>
              <a:ext cx="311525" cy="30381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80" name="rc180"/>
            <p:cNvSpPr/>
            <p:nvPr/>
          </p:nvSpPr>
          <p:spPr>
            <a:xfrm>
              <a:off x="7485632" y="3472721"/>
              <a:ext cx="311525" cy="303817"/>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81" name="rc181"/>
            <p:cNvSpPr/>
            <p:nvPr/>
          </p:nvSpPr>
          <p:spPr>
            <a:xfrm>
              <a:off x="7797157" y="3472721"/>
              <a:ext cx="311525" cy="30381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82" name="rc182"/>
            <p:cNvSpPr/>
            <p:nvPr/>
          </p:nvSpPr>
          <p:spPr>
            <a:xfrm>
              <a:off x="8108683" y="3472721"/>
              <a:ext cx="311525" cy="30381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83" name="rc183"/>
            <p:cNvSpPr/>
            <p:nvPr/>
          </p:nvSpPr>
          <p:spPr>
            <a:xfrm>
              <a:off x="8420208" y="3472721"/>
              <a:ext cx="311525" cy="30381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84" name="rc184"/>
            <p:cNvSpPr/>
            <p:nvPr/>
          </p:nvSpPr>
          <p:spPr>
            <a:xfrm>
              <a:off x="8731733" y="3472721"/>
              <a:ext cx="311525" cy="303817"/>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85" name="rc185"/>
            <p:cNvSpPr/>
            <p:nvPr/>
          </p:nvSpPr>
          <p:spPr>
            <a:xfrm>
              <a:off x="5304957" y="3776538"/>
              <a:ext cx="311525" cy="30381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86" name="rc186"/>
            <p:cNvSpPr/>
            <p:nvPr/>
          </p:nvSpPr>
          <p:spPr>
            <a:xfrm>
              <a:off x="5616482" y="3776538"/>
              <a:ext cx="311525" cy="30381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87" name="rc187"/>
            <p:cNvSpPr/>
            <p:nvPr/>
          </p:nvSpPr>
          <p:spPr>
            <a:xfrm>
              <a:off x="5928007" y="3776538"/>
              <a:ext cx="311525" cy="30381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88" name="rc188"/>
            <p:cNvSpPr/>
            <p:nvPr/>
          </p:nvSpPr>
          <p:spPr>
            <a:xfrm>
              <a:off x="6239532" y="3776538"/>
              <a:ext cx="311525" cy="30381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89" name="rc189"/>
            <p:cNvSpPr/>
            <p:nvPr/>
          </p:nvSpPr>
          <p:spPr>
            <a:xfrm>
              <a:off x="6551057" y="3776538"/>
              <a:ext cx="311525" cy="30381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90" name="rc190"/>
            <p:cNvSpPr/>
            <p:nvPr/>
          </p:nvSpPr>
          <p:spPr>
            <a:xfrm>
              <a:off x="6862582" y="3776538"/>
              <a:ext cx="311525" cy="30381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91" name="rc191"/>
            <p:cNvSpPr/>
            <p:nvPr/>
          </p:nvSpPr>
          <p:spPr>
            <a:xfrm>
              <a:off x="7174107" y="3776538"/>
              <a:ext cx="311525" cy="30381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92" name="rc192"/>
            <p:cNvSpPr/>
            <p:nvPr/>
          </p:nvSpPr>
          <p:spPr>
            <a:xfrm>
              <a:off x="7485632" y="3776538"/>
              <a:ext cx="311525" cy="30381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93" name="rc193"/>
            <p:cNvSpPr/>
            <p:nvPr/>
          </p:nvSpPr>
          <p:spPr>
            <a:xfrm>
              <a:off x="7797157" y="3776538"/>
              <a:ext cx="311525" cy="30381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94" name="rc194"/>
            <p:cNvSpPr/>
            <p:nvPr/>
          </p:nvSpPr>
          <p:spPr>
            <a:xfrm>
              <a:off x="8108683" y="3776538"/>
              <a:ext cx="311525" cy="30381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95" name="rc195"/>
            <p:cNvSpPr/>
            <p:nvPr/>
          </p:nvSpPr>
          <p:spPr>
            <a:xfrm>
              <a:off x="8420208" y="3776538"/>
              <a:ext cx="311525" cy="30381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96" name="rc196"/>
            <p:cNvSpPr/>
            <p:nvPr/>
          </p:nvSpPr>
          <p:spPr>
            <a:xfrm>
              <a:off x="8731733" y="3776538"/>
              <a:ext cx="311525" cy="30381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97" name="rc197"/>
            <p:cNvSpPr/>
            <p:nvPr/>
          </p:nvSpPr>
          <p:spPr>
            <a:xfrm>
              <a:off x="8731733" y="5295627"/>
              <a:ext cx="311525" cy="30381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98" name="tx198"/>
            <p:cNvSpPr/>
            <p:nvPr/>
          </p:nvSpPr>
          <p:spPr>
            <a:xfrm>
              <a:off x="1039078" y="206642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199" name="tx199"/>
            <p:cNvSpPr/>
            <p:nvPr/>
          </p:nvSpPr>
          <p:spPr>
            <a:xfrm>
              <a:off x="1350603" y="20650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200" name="tx200"/>
            <p:cNvSpPr/>
            <p:nvPr/>
          </p:nvSpPr>
          <p:spPr>
            <a:xfrm>
              <a:off x="1662128" y="20650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201" name="tx201"/>
            <p:cNvSpPr/>
            <p:nvPr/>
          </p:nvSpPr>
          <p:spPr>
            <a:xfrm>
              <a:off x="1973653" y="206774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02" name="tx202"/>
            <p:cNvSpPr/>
            <p:nvPr/>
          </p:nvSpPr>
          <p:spPr>
            <a:xfrm>
              <a:off x="2264085" y="20640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03" name="tx203"/>
            <p:cNvSpPr/>
            <p:nvPr/>
          </p:nvSpPr>
          <p:spPr>
            <a:xfrm>
              <a:off x="2575610" y="20640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04" name="tx204"/>
            <p:cNvSpPr/>
            <p:nvPr/>
          </p:nvSpPr>
          <p:spPr>
            <a:xfrm>
              <a:off x="2887135" y="20640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05" name="tx205"/>
            <p:cNvSpPr/>
            <p:nvPr/>
          </p:nvSpPr>
          <p:spPr>
            <a:xfrm>
              <a:off x="3198660" y="20640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06" name="tx206"/>
            <p:cNvSpPr/>
            <p:nvPr/>
          </p:nvSpPr>
          <p:spPr>
            <a:xfrm>
              <a:off x="3531279" y="20650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07" name="tx207"/>
            <p:cNvSpPr/>
            <p:nvPr/>
          </p:nvSpPr>
          <p:spPr>
            <a:xfrm>
              <a:off x="3821710" y="20640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08" name="tx208"/>
            <p:cNvSpPr/>
            <p:nvPr/>
          </p:nvSpPr>
          <p:spPr>
            <a:xfrm>
              <a:off x="415432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09" name="tx209"/>
            <p:cNvSpPr/>
            <p:nvPr/>
          </p:nvSpPr>
          <p:spPr>
            <a:xfrm>
              <a:off x="4465854"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10" name="tx210"/>
            <p:cNvSpPr/>
            <p:nvPr/>
          </p:nvSpPr>
          <p:spPr>
            <a:xfrm>
              <a:off x="4777379" y="2066741"/>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11" name="tx211"/>
            <p:cNvSpPr/>
            <p:nvPr/>
          </p:nvSpPr>
          <p:spPr>
            <a:xfrm>
              <a:off x="5088904"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12" name="tx212"/>
            <p:cNvSpPr/>
            <p:nvPr/>
          </p:nvSpPr>
          <p:spPr>
            <a:xfrm>
              <a:off x="540042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13" name="tx213"/>
            <p:cNvSpPr/>
            <p:nvPr/>
          </p:nvSpPr>
          <p:spPr>
            <a:xfrm>
              <a:off x="6023480" y="2066741"/>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14" name="tx214"/>
            <p:cNvSpPr/>
            <p:nvPr/>
          </p:nvSpPr>
          <p:spPr>
            <a:xfrm>
              <a:off x="6335005" y="2066741"/>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15" name="tx215"/>
            <p:cNvSpPr/>
            <p:nvPr/>
          </p:nvSpPr>
          <p:spPr>
            <a:xfrm>
              <a:off x="6646530" y="206774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16" name="tx216"/>
            <p:cNvSpPr/>
            <p:nvPr/>
          </p:nvSpPr>
          <p:spPr>
            <a:xfrm>
              <a:off x="6936962" y="20640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17" name="tx217"/>
            <p:cNvSpPr/>
            <p:nvPr/>
          </p:nvSpPr>
          <p:spPr>
            <a:xfrm>
              <a:off x="7248487" y="20640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18" name="tx218"/>
            <p:cNvSpPr/>
            <p:nvPr/>
          </p:nvSpPr>
          <p:spPr>
            <a:xfrm>
              <a:off x="7871537" y="2064042"/>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219" name="tx219"/>
            <p:cNvSpPr/>
            <p:nvPr/>
          </p:nvSpPr>
          <p:spPr>
            <a:xfrm>
              <a:off x="8183062" y="2064042"/>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220" name="tx220"/>
            <p:cNvSpPr/>
            <p:nvPr/>
          </p:nvSpPr>
          <p:spPr>
            <a:xfrm>
              <a:off x="8494587" y="20640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21" name="tx221"/>
            <p:cNvSpPr/>
            <p:nvPr/>
          </p:nvSpPr>
          <p:spPr>
            <a:xfrm>
              <a:off x="8806112" y="2064042"/>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222" name="tx222"/>
            <p:cNvSpPr/>
            <p:nvPr/>
          </p:nvSpPr>
          <p:spPr>
            <a:xfrm>
              <a:off x="1039078" y="237055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23" name="tx223"/>
            <p:cNvSpPr/>
            <p:nvPr/>
          </p:nvSpPr>
          <p:spPr>
            <a:xfrm>
              <a:off x="1350603" y="237024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24" name="tx224"/>
            <p:cNvSpPr/>
            <p:nvPr/>
          </p:nvSpPr>
          <p:spPr>
            <a:xfrm>
              <a:off x="1662128"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25" name="tx225"/>
            <p:cNvSpPr/>
            <p:nvPr/>
          </p:nvSpPr>
          <p:spPr>
            <a:xfrm>
              <a:off x="1973653"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26" name="tx226"/>
            <p:cNvSpPr/>
            <p:nvPr/>
          </p:nvSpPr>
          <p:spPr>
            <a:xfrm>
              <a:off x="2264085" y="236791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27" name="tx227"/>
            <p:cNvSpPr/>
            <p:nvPr/>
          </p:nvSpPr>
          <p:spPr>
            <a:xfrm>
              <a:off x="2596703"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28" name="tx228"/>
            <p:cNvSpPr/>
            <p:nvPr/>
          </p:nvSpPr>
          <p:spPr>
            <a:xfrm>
              <a:off x="2908228" y="23688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29" name="tx229"/>
            <p:cNvSpPr/>
            <p:nvPr/>
          </p:nvSpPr>
          <p:spPr>
            <a:xfrm>
              <a:off x="3219754"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30" name="tx230"/>
            <p:cNvSpPr/>
            <p:nvPr/>
          </p:nvSpPr>
          <p:spPr>
            <a:xfrm>
              <a:off x="3531279"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31" name="tx231"/>
            <p:cNvSpPr/>
            <p:nvPr/>
          </p:nvSpPr>
          <p:spPr>
            <a:xfrm>
              <a:off x="3842804"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32" name="tx232"/>
            <p:cNvSpPr/>
            <p:nvPr/>
          </p:nvSpPr>
          <p:spPr>
            <a:xfrm>
              <a:off x="4154329"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33" name="tx233"/>
            <p:cNvSpPr/>
            <p:nvPr/>
          </p:nvSpPr>
          <p:spPr>
            <a:xfrm>
              <a:off x="4465854"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34" name="tx234"/>
            <p:cNvSpPr/>
            <p:nvPr/>
          </p:nvSpPr>
          <p:spPr>
            <a:xfrm>
              <a:off x="4777379"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35" name="tx235"/>
            <p:cNvSpPr/>
            <p:nvPr/>
          </p:nvSpPr>
          <p:spPr>
            <a:xfrm>
              <a:off x="5088904"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36" name="tx236"/>
            <p:cNvSpPr/>
            <p:nvPr/>
          </p:nvSpPr>
          <p:spPr>
            <a:xfrm>
              <a:off x="5400429" y="237156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37" name="tx237"/>
            <p:cNvSpPr/>
            <p:nvPr/>
          </p:nvSpPr>
          <p:spPr>
            <a:xfrm>
              <a:off x="5711955" y="237024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238" name="tx238"/>
            <p:cNvSpPr/>
            <p:nvPr/>
          </p:nvSpPr>
          <p:spPr>
            <a:xfrm>
              <a:off x="6023480" y="237055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39" name="tx239"/>
            <p:cNvSpPr/>
            <p:nvPr/>
          </p:nvSpPr>
          <p:spPr>
            <a:xfrm>
              <a:off x="6335005" y="237024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240" name="tx240"/>
            <p:cNvSpPr/>
            <p:nvPr/>
          </p:nvSpPr>
          <p:spPr>
            <a:xfrm>
              <a:off x="6646530" y="237156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41" name="tx241"/>
            <p:cNvSpPr/>
            <p:nvPr/>
          </p:nvSpPr>
          <p:spPr>
            <a:xfrm>
              <a:off x="6936962" y="2369236"/>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42" name="tx242"/>
            <p:cNvSpPr/>
            <p:nvPr/>
          </p:nvSpPr>
          <p:spPr>
            <a:xfrm>
              <a:off x="7248487" y="2369236"/>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43" name="tx243"/>
            <p:cNvSpPr/>
            <p:nvPr/>
          </p:nvSpPr>
          <p:spPr>
            <a:xfrm>
              <a:off x="7560012" y="236791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44" name="tx244"/>
            <p:cNvSpPr/>
            <p:nvPr/>
          </p:nvSpPr>
          <p:spPr>
            <a:xfrm>
              <a:off x="7871537" y="236791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245" name="tx245"/>
            <p:cNvSpPr/>
            <p:nvPr/>
          </p:nvSpPr>
          <p:spPr>
            <a:xfrm>
              <a:off x="8204155" y="237055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46" name="tx246"/>
            <p:cNvSpPr/>
            <p:nvPr/>
          </p:nvSpPr>
          <p:spPr>
            <a:xfrm>
              <a:off x="8494587" y="236791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47" name="tx247"/>
            <p:cNvSpPr/>
            <p:nvPr/>
          </p:nvSpPr>
          <p:spPr>
            <a:xfrm>
              <a:off x="8827206" y="237055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48" name="tx248"/>
            <p:cNvSpPr/>
            <p:nvPr/>
          </p:nvSpPr>
          <p:spPr>
            <a:xfrm>
              <a:off x="1350603"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249" name="tx249"/>
            <p:cNvSpPr/>
            <p:nvPr/>
          </p:nvSpPr>
          <p:spPr>
            <a:xfrm>
              <a:off x="1662128"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250" name="tx250"/>
            <p:cNvSpPr/>
            <p:nvPr/>
          </p:nvSpPr>
          <p:spPr>
            <a:xfrm>
              <a:off x="1973653"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251" name="tx251"/>
            <p:cNvSpPr/>
            <p:nvPr/>
          </p:nvSpPr>
          <p:spPr>
            <a:xfrm>
              <a:off x="2264085" y="267173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52" name="tx252"/>
            <p:cNvSpPr/>
            <p:nvPr/>
          </p:nvSpPr>
          <p:spPr>
            <a:xfrm>
              <a:off x="2596703"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53" name="tx253"/>
            <p:cNvSpPr/>
            <p:nvPr/>
          </p:nvSpPr>
          <p:spPr>
            <a:xfrm>
              <a:off x="2908228"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54" name="tx254"/>
            <p:cNvSpPr/>
            <p:nvPr/>
          </p:nvSpPr>
          <p:spPr>
            <a:xfrm>
              <a:off x="3219754"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55" name="tx255"/>
            <p:cNvSpPr/>
            <p:nvPr/>
          </p:nvSpPr>
          <p:spPr>
            <a:xfrm>
              <a:off x="3531279" y="2675383"/>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56" name="tx256"/>
            <p:cNvSpPr/>
            <p:nvPr/>
          </p:nvSpPr>
          <p:spPr>
            <a:xfrm>
              <a:off x="3842804" y="2675383"/>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57" name="tx257"/>
            <p:cNvSpPr/>
            <p:nvPr/>
          </p:nvSpPr>
          <p:spPr>
            <a:xfrm>
              <a:off x="415432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58" name="tx258"/>
            <p:cNvSpPr/>
            <p:nvPr/>
          </p:nvSpPr>
          <p:spPr>
            <a:xfrm>
              <a:off x="4465854" y="26726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259" name="tx259"/>
            <p:cNvSpPr/>
            <p:nvPr/>
          </p:nvSpPr>
          <p:spPr>
            <a:xfrm>
              <a:off x="477737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260" name="tx260"/>
            <p:cNvSpPr/>
            <p:nvPr/>
          </p:nvSpPr>
          <p:spPr>
            <a:xfrm>
              <a:off x="5088904"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61" name="tx261"/>
            <p:cNvSpPr/>
            <p:nvPr/>
          </p:nvSpPr>
          <p:spPr>
            <a:xfrm>
              <a:off x="540042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262" name="tx262"/>
            <p:cNvSpPr/>
            <p:nvPr/>
          </p:nvSpPr>
          <p:spPr>
            <a:xfrm>
              <a:off x="571195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263" name="tx263"/>
            <p:cNvSpPr/>
            <p:nvPr/>
          </p:nvSpPr>
          <p:spPr>
            <a:xfrm>
              <a:off x="6023480"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264" name="tx264"/>
            <p:cNvSpPr/>
            <p:nvPr/>
          </p:nvSpPr>
          <p:spPr>
            <a:xfrm>
              <a:off x="633500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265" name="tx265"/>
            <p:cNvSpPr/>
            <p:nvPr/>
          </p:nvSpPr>
          <p:spPr>
            <a:xfrm>
              <a:off x="6646530" y="267437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66" name="tx266"/>
            <p:cNvSpPr/>
            <p:nvPr/>
          </p:nvSpPr>
          <p:spPr>
            <a:xfrm>
              <a:off x="6936962" y="267173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267" name="tx267"/>
            <p:cNvSpPr/>
            <p:nvPr/>
          </p:nvSpPr>
          <p:spPr>
            <a:xfrm>
              <a:off x="7248487" y="267173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268" name="tx268"/>
            <p:cNvSpPr/>
            <p:nvPr/>
          </p:nvSpPr>
          <p:spPr>
            <a:xfrm>
              <a:off x="820415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269" name="tx269"/>
            <p:cNvSpPr/>
            <p:nvPr/>
          </p:nvSpPr>
          <p:spPr>
            <a:xfrm>
              <a:off x="8494587" y="267173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270" name="tx270"/>
            <p:cNvSpPr/>
            <p:nvPr/>
          </p:nvSpPr>
          <p:spPr>
            <a:xfrm>
              <a:off x="8827206"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71" name="tx271"/>
            <p:cNvSpPr/>
            <p:nvPr/>
          </p:nvSpPr>
          <p:spPr>
            <a:xfrm>
              <a:off x="1973653"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272" name="tx272"/>
            <p:cNvSpPr/>
            <p:nvPr/>
          </p:nvSpPr>
          <p:spPr>
            <a:xfrm>
              <a:off x="2264085" y="3280689"/>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273" name="tx273"/>
            <p:cNvSpPr/>
            <p:nvPr/>
          </p:nvSpPr>
          <p:spPr>
            <a:xfrm>
              <a:off x="2596703"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74" name="tx274"/>
            <p:cNvSpPr/>
            <p:nvPr/>
          </p:nvSpPr>
          <p:spPr>
            <a:xfrm>
              <a:off x="2887135" y="327936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75" name="tx275"/>
            <p:cNvSpPr/>
            <p:nvPr/>
          </p:nvSpPr>
          <p:spPr>
            <a:xfrm>
              <a:off x="3198660" y="327936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76" name="tx276"/>
            <p:cNvSpPr/>
            <p:nvPr/>
          </p:nvSpPr>
          <p:spPr>
            <a:xfrm>
              <a:off x="3510185" y="3280689"/>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77" name="tx277"/>
            <p:cNvSpPr/>
            <p:nvPr/>
          </p:nvSpPr>
          <p:spPr>
            <a:xfrm>
              <a:off x="3842804" y="3283018"/>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78" name="tx278"/>
            <p:cNvSpPr/>
            <p:nvPr/>
          </p:nvSpPr>
          <p:spPr>
            <a:xfrm>
              <a:off x="4154329"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79" name="tx279"/>
            <p:cNvSpPr/>
            <p:nvPr/>
          </p:nvSpPr>
          <p:spPr>
            <a:xfrm>
              <a:off x="4465854" y="32803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280" name="tx280"/>
            <p:cNvSpPr/>
            <p:nvPr/>
          </p:nvSpPr>
          <p:spPr>
            <a:xfrm>
              <a:off x="4777379"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281" name="tx281"/>
            <p:cNvSpPr/>
            <p:nvPr/>
          </p:nvSpPr>
          <p:spPr>
            <a:xfrm>
              <a:off x="5088904"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82" name="tx282"/>
            <p:cNvSpPr/>
            <p:nvPr/>
          </p:nvSpPr>
          <p:spPr>
            <a:xfrm>
              <a:off x="5400429"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283" name="tx283"/>
            <p:cNvSpPr/>
            <p:nvPr/>
          </p:nvSpPr>
          <p:spPr>
            <a:xfrm>
              <a:off x="571195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284" name="tx284"/>
            <p:cNvSpPr/>
            <p:nvPr/>
          </p:nvSpPr>
          <p:spPr>
            <a:xfrm>
              <a:off x="6023480"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285" name="tx285"/>
            <p:cNvSpPr/>
            <p:nvPr/>
          </p:nvSpPr>
          <p:spPr>
            <a:xfrm>
              <a:off x="633500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286" name="tx286"/>
            <p:cNvSpPr/>
            <p:nvPr/>
          </p:nvSpPr>
          <p:spPr>
            <a:xfrm>
              <a:off x="6646530" y="328201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87" name="tx287"/>
            <p:cNvSpPr/>
            <p:nvPr/>
          </p:nvSpPr>
          <p:spPr>
            <a:xfrm>
              <a:off x="6936962" y="327936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288" name="tx288"/>
            <p:cNvSpPr/>
            <p:nvPr/>
          </p:nvSpPr>
          <p:spPr>
            <a:xfrm>
              <a:off x="7248487" y="327936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289" name="tx289"/>
            <p:cNvSpPr/>
            <p:nvPr/>
          </p:nvSpPr>
          <p:spPr>
            <a:xfrm>
              <a:off x="820415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290" name="tx290"/>
            <p:cNvSpPr/>
            <p:nvPr/>
          </p:nvSpPr>
          <p:spPr>
            <a:xfrm>
              <a:off x="8494587" y="327936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291" name="tx291"/>
            <p:cNvSpPr/>
            <p:nvPr/>
          </p:nvSpPr>
          <p:spPr>
            <a:xfrm>
              <a:off x="8827206"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92" name="tx292"/>
            <p:cNvSpPr/>
            <p:nvPr/>
          </p:nvSpPr>
          <p:spPr>
            <a:xfrm>
              <a:off x="3842804" y="297920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93" name="tx293"/>
            <p:cNvSpPr/>
            <p:nvPr/>
          </p:nvSpPr>
          <p:spPr>
            <a:xfrm>
              <a:off x="4154329" y="297787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294" name="tx294"/>
            <p:cNvSpPr/>
            <p:nvPr/>
          </p:nvSpPr>
          <p:spPr>
            <a:xfrm>
              <a:off x="4465854" y="29765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295" name="tx295"/>
            <p:cNvSpPr/>
            <p:nvPr/>
          </p:nvSpPr>
          <p:spPr>
            <a:xfrm>
              <a:off x="4777379"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296" name="tx296"/>
            <p:cNvSpPr/>
            <p:nvPr/>
          </p:nvSpPr>
          <p:spPr>
            <a:xfrm>
              <a:off x="5088904"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97" name="tx297"/>
            <p:cNvSpPr/>
            <p:nvPr/>
          </p:nvSpPr>
          <p:spPr>
            <a:xfrm>
              <a:off x="5400429"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298" name="tx298"/>
            <p:cNvSpPr/>
            <p:nvPr/>
          </p:nvSpPr>
          <p:spPr>
            <a:xfrm>
              <a:off x="571195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299" name="tx299"/>
            <p:cNvSpPr/>
            <p:nvPr/>
          </p:nvSpPr>
          <p:spPr>
            <a:xfrm>
              <a:off x="6023480"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00" name="tx300"/>
            <p:cNvSpPr/>
            <p:nvPr/>
          </p:nvSpPr>
          <p:spPr>
            <a:xfrm>
              <a:off x="633500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01" name="tx301"/>
            <p:cNvSpPr/>
            <p:nvPr/>
          </p:nvSpPr>
          <p:spPr>
            <a:xfrm>
              <a:off x="6646530" y="297819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02" name="tx302"/>
            <p:cNvSpPr/>
            <p:nvPr/>
          </p:nvSpPr>
          <p:spPr>
            <a:xfrm>
              <a:off x="6936962" y="297554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03" name="tx303"/>
            <p:cNvSpPr/>
            <p:nvPr/>
          </p:nvSpPr>
          <p:spPr>
            <a:xfrm>
              <a:off x="7248487" y="297554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04" name="tx304"/>
            <p:cNvSpPr/>
            <p:nvPr/>
          </p:nvSpPr>
          <p:spPr>
            <a:xfrm>
              <a:off x="820415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05" name="tx305"/>
            <p:cNvSpPr/>
            <p:nvPr/>
          </p:nvSpPr>
          <p:spPr>
            <a:xfrm>
              <a:off x="8494587" y="297554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06" name="tx306"/>
            <p:cNvSpPr/>
            <p:nvPr/>
          </p:nvSpPr>
          <p:spPr>
            <a:xfrm>
              <a:off x="8827206"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07" name="tx307"/>
            <p:cNvSpPr/>
            <p:nvPr/>
          </p:nvSpPr>
          <p:spPr>
            <a:xfrm>
              <a:off x="6313911" y="4190766"/>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08" name="tx308"/>
            <p:cNvSpPr/>
            <p:nvPr/>
          </p:nvSpPr>
          <p:spPr>
            <a:xfrm>
              <a:off x="6646530" y="419314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09" name="tx309"/>
            <p:cNvSpPr/>
            <p:nvPr/>
          </p:nvSpPr>
          <p:spPr>
            <a:xfrm>
              <a:off x="6936962" y="419081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10" name="tx310"/>
            <p:cNvSpPr/>
            <p:nvPr/>
          </p:nvSpPr>
          <p:spPr>
            <a:xfrm>
              <a:off x="7269580"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11" name="tx311"/>
            <p:cNvSpPr/>
            <p:nvPr/>
          </p:nvSpPr>
          <p:spPr>
            <a:xfrm>
              <a:off x="8183062" y="4190766"/>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12" name="tx312"/>
            <p:cNvSpPr/>
            <p:nvPr/>
          </p:nvSpPr>
          <p:spPr>
            <a:xfrm>
              <a:off x="8494587" y="4190766"/>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13" name="tx313"/>
            <p:cNvSpPr/>
            <p:nvPr/>
          </p:nvSpPr>
          <p:spPr>
            <a:xfrm>
              <a:off x="8827206" y="419177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14" name="tx314"/>
            <p:cNvSpPr/>
            <p:nvPr/>
          </p:nvSpPr>
          <p:spPr>
            <a:xfrm>
              <a:off x="1662128"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315" name="tx315"/>
            <p:cNvSpPr/>
            <p:nvPr/>
          </p:nvSpPr>
          <p:spPr>
            <a:xfrm>
              <a:off x="1973653"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16" name="tx316"/>
            <p:cNvSpPr/>
            <p:nvPr/>
          </p:nvSpPr>
          <p:spPr>
            <a:xfrm>
              <a:off x="2264085" y="479845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17" name="tx317"/>
            <p:cNvSpPr/>
            <p:nvPr/>
          </p:nvSpPr>
          <p:spPr>
            <a:xfrm>
              <a:off x="2596703" y="4801101"/>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18" name="tx318"/>
            <p:cNvSpPr/>
            <p:nvPr/>
          </p:nvSpPr>
          <p:spPr>
            <a:xfrm>
              <a:off x="2908228" y="480078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19" name="tx319"/>
            <p:cNvSpPr/>
            <p:nvPr/>
          </p:nvSpPr>
          <p:spPr>
            <a:xfrm>
              <a:off x="3219754"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20" name="tx320"/>
            <p:cNvSpPr/>
            <p:nvPr/>
          </p:nvSpPr>
          <p:spPr>
            <a:xfrm>
              <a:off x="3531279"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21" name="tx321"/>
            <p:cNvSpPr/>
            <p:nvPr/>
          </p:nvSpPr>
          <p:spPr>
            <a:xfrm>
              <a:off x="3842804" y="47994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22" name="tx322"/>
            <p:cNvSpPr/>
            <p:nvPr/>
          </p:nvSpPr>
          <p:spPr>
            <a:xfrm>
              <a:off x="4154329"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23" name="tx323"/>
            <p:cNvSpPr/>
            <p:nvPr/>
          </p:nvSpPr>
          <p:spPr>
            <a:xfrm>
              <a:off x="4465854"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24" name="tx324"/>
            <p:cNvSpPr/>
            <p:nvPr/>
          </p:nvSpPr>
          <p:spPr>
            <a:xfrm>
              <a:off x="4777379" y="47994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25" name="tx325"/>
            <p:cNvSpPr/>
            <p:nvPr/>
          </p:nvSpPr>
          <p:spPr>
            <a:xfrm>
              <a:off x="5088904"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26" name="tx326"/>
            <p:cNvSpPr/>
            <p:nvPr/>
          </p:nvSpPr>
          <p:spPr>
            <a:xfrm>
              <a:off x="5400429"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27" name="tx327"/>
            <p:cNvSpPr/>
            <p:nvPr/>
          </p:nvSpPr>
          <p:spPr>
            <a:xfrm>
              <a:off x="571195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28" name="tx328"/>
            <p:cNvSpPr/>
            <p:nvPr/>
          </p:nvSpPr>
          <p:spPr>
            <a:xfrm>
              <a:off x="6023480"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29" name="tx329"/>
            <p:cNvSpPr/>
            <p:nvPr/>
          </p:nvSpPr>
          <p:spPr>
            <a:xfrm>
              <a:off x="6625436" y="479845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30" name="tx330"/>
            <p:cNvSpPr/>
            <p:nvPr/>
          </p:nvSpPr>
          <p:spPr>
            <a:xfrm>
              <a:off x="6936962" y="479845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31" name="tx331"/>
            <p:cNvSpPr/>
            <p:nvPr/>
          </p:nvSpPr>
          <p:spPr>
            <a:xfrm>
              <a:off x="5088904"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32" name="tx332"/>
            <p:cNvSpPr/>
            <p:nvPr/>
          </p:nvSpPr>
          <p:spPr>
            <a:xfrm>
              <a:off x="5400429"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33" name="tx333"/>
            <p:cNvSpPr/>
            <p:nvPr/>
          </p:nvSpPr>
          <p:spPr>
            <a:xfrm>
              <a:off x="571195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34" name="tx334"/>
            <p:cNvSpPr/>
            <p:nvPr/>
          </p:nvSpPr>
          <p:spPr>
            <a:xfrm>
              <a:off x="6023480"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35" name="tx335"/>
            <p:cNvSpPr/>
            <p:nvPr/>
          </p:nvSpPr>
          <p:spPr>
            <a:xfrm>
              <a:off x="6335005" y="358413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36" name="tx336"/>
            <p:cNvSpPr/>
            <p:nvPr/>
          </p:nvSpPr>
          <p:spPr>
            <a:xfrm>
              <a:off x="6646530" y="358413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37" name="tx337"/>
            <p:cNvSpPr/>
            <p:nvPr/>
          </p:nvSpPr>
          <p:spPr>
            <a:xfrm>
              <a:off x="695805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38" name="tx338"/>
            <p:cNvSpPr/>
            <p:nvPr/>
          </p:nvSpPr>
          <p:spPr>
            <a:xfrm>
              <a:off x="7269580"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39" name="tx339"/>
            <p:cNvSpPr/>
            <p:nvPr/>
          </p:nvSpPr>
          <p:spPr>
            <a:xfrm>
              <a:off x="820415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40" name="tx340"/>
            <p:cNvSpPr/>
            <p:nvPr/>
          </p:nvSpPr>
          <p:spPr>
            <a:xfrm>
              <a:off x="8515681"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41" name="tx341"/>
            <p:cNvSpPr/>
            <p:nvPr/>
          </p:nvSpPr>
          <p:spPr>
            <a:xfrm>
              <a:off x="5711955"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42" name="tx342"/>
            <p:cNvSpPr/>
            <p:nvPr/>
          </p:nvSpPr>
          <p:spPr>
            <a:xfrm>
              <a:off x="6023480"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43" name="tx343"/>
            <p:cNvSpPr/>
            <p:nvPr/>
          </p:nvSpPr>
          <p:spPr>
            <a:xfrm>
              <a:off x="6335005"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44" name="tx344"/>
            <p:cNvSpPr/>
            <p:nvPr/>
          </p:nvSpPr>
          <p:spPr>
            <a:xfrm>
              <a:off x="6646530" y="388933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45" name="tx345"/>
            <p:cNvSpPr/>
            <p:nvPr/>
          </p:nvSpPr>
          <p:spPr>
            <a:xfrm>
              <a:off x="6936962" y="3888325"/>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46" name="tx346"/>
            <p:cNvSpPr/>
            <p:nvPr/>
          </p:nvSpPr>
          <p:spPr>
            <a:xfrm>
              <a:off x="7269580"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47" name="tx347"/>
            <p:cNvSpPr/>
            <p:nvPr/>
          </p:nvSpPr>
          <p:spPr>
            <a:xfrm>
              <a:off x="8183062" y="388700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48" name="tx348"/>
            <p:cNvSpPr/>
            <p:nvPr/>
          </p:nvSpPr>
          <p:spPr>
            <a:xfrm>
              <a:off x="8494587" y="388700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49" name="tx349"/>
            <p:cNvSpPr/>
            <p:nvPr/>
          </p:nvSpPr>
          <p:spPr>
            <a:xfrm>
              <a:off x="8827206" y="5409743"/>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50" name="tx350"/>
            <p:cNvSpPr/>
            <p:nvPr/>
          </p:nvSpPr>
          <p:spPr>
            <a:xfrm>
              <a:off x="5690861" y="20640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351" name="tx351"/>
            <p:cNvSpPr/>
            <p:nvPr/>
          </p:nvSpPr>
          <p:spPr>
            <a:xfrm>
              <a:off x="7560012" y="2064042"/>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352" name="tx352"/>
            <p:cNvSpPr/>
            <p:nvPr/>
          </p:nvSpPr>
          <p:spPr>
            <a:xfrm>
              <a:off x="1039078" y="267405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353" name="tx353"/>
            <p:cNvSpPr/>
            <p:nvPr/>
          </p:nvSpPr>
          <p:spPr>
            <a:xfrm>
              <a:off x="7560012" y="267173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354" name="tx354"/>
            <p:cNvSpPr/>
            <p:nvPr/>
          </p:nvSpPr>
          <p:spPr>
            <a:xfrm>
              <a:off x="7871537" y="267173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355" name="tx355"/>
            <p:cNvSpPr/>
            <p:nvPr/>
          </p:nvSpPr>
          <p:spPr>
            <a:xfrm>
              <a:off x="1662128"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356" name="tx356"/>
            <p:cNvSpPr/>
            <p:nvPr/>
          </p:nvSpPr>
          <p:spPr>
            <a:xfrm>
              <a:off x="7560012" y="327936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357" name="tx357"/>
            <p:cNvSpPr/>
            <p:nvPr/>
          </p:nvSpPr>
          <p:spPr>
            <a:xfrm>
              <a:off x="7871537" y="327936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358" name="tx358"/>
            <p:cNvSpPr/>
            <p:nvPr/>
          </p:nvSpPr>
          <p:spPr>
            <a:xfrm>
              <a:off x="3531279"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359" name="tx359"/>
            <p:cNvSpPr/>
            <p:nvPr/>
          </p:nvSpPr>
          <p:spPr>
            <a:xfrm>
              <a:off x="7560012" y="297554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360" name="tx360"/>
            <p:cNvSpPr/>
            <p:nvPr/>
          </p:nvSpPr>
          <p:spPr>
            <a:xfrm>
              <a:off x="7871537" y="297554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361" name="tx361"/>
            <p:cNvSpPr/>
            <p:nvPr/>
          </p:nvSpPr>
          <p:spPr>
            <a:xfrm>
              <a:off x="5690861" y="4190766"/>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30*</a:t>
              </a:r>
            </a:p>
          </p:txBody>
        </p:sp>
        <p:sp>
          <p:nvSpPr>
            <p:cNvPr id="362" name="tx362"/>
            <p:cNvSpPr/>
            <p:nvPr/>
          </p:nvSpPr>
          <p:spPr>
            <a:xfrm>
              <a:off x="6002386" y="419081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363" name="tx363"/>
            <p:cNvSpPr/>
            <p:nvPr/>
          </p:nvSpPr>
          <p:spPr>
            <a:xfrm>
              <a:off x="7581105"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364" name="tx364"/>
            <p:cNvSpPr/>
            <p:nvPr/>
          </p:nvSpPr>
          <p:spPr>
            <a:xfrm>
              <a:off x="7892630" y="419314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365" name="tx365"/>
            <p:cNvSpPr/>
            <p:nvPr/>
          </p:nvSpPr>
          <p:spPr>
            <a:xfrm>
              <a:off x="7611250" y="449701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66" name="tx366"/>
            <p:cNvSpPr/>
            <p:nvPr/>
          </p:nvSpPr>
          <p:spPr>
            <a:xfrm>
              <a:off x="7892630" y="44955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a:t>
              </a:r>
            </a:p>
          </p:txBody>
        </p:sp>
        <p:sp>
          <p:nvSpPr>
            <p:cNvPr id="367" name="tx367"/>
            <p:cNvSpPr/>
            <p:nvPr/>
          </p:nvSpPr>
          <p:spPr>
            <a:xfrm>
              <a:off x="8204155" y="44955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368" name="tx368"/>
            <p:cNvSpPr/>
            <p:nvPr/>
          </p:nvSpPr>
          <p:spPr>
            <a:xfrm>
              <a:off x="8515681" y="4495960"/>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369" name="tx369"/>
            <p:cNvSpPr/>
            <p:nvPr/>
          </p:nvSpPr>
          <p:spPr>
            <a:xfrm>
              <a:off x="8827206" y="449728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370" name="tx370"/>
            <p:cNvSpPr/>
            <p:nvPr/>
          </p:nvSpPr>
          <p:spPr>
            <a:xfrm>
              <a:off x="1039078" y="480078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371" name="tx371"/>
            <p:cNvSpPr/>
            <p:nvPr/>
          </p:nvSpPr>
          <p:spPr>
            <a:xfrm>
              <a:off x="1350603"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372" name="tx372"/>
            <p:cNvSpPr/>
            <p:nvPr/>
          </p:nvSpPr>
          <p:spPr>
            <a:xfrm>
              <a:off x="6335005" y="4800837"/>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373" name="tx373"/>
            <p:cNvSpPr/>
            <p:nvPr/>
          </p:nvSpPr>
          <p:spPr>
            <a:xfrm>
              <a:off x="7269580" y="4800837"/>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374" name="tx374"/>
            <p:cNvSpPr/>
            <p:nvPr/>
          </p:nvSpPr>
          <p:spPr>
            <a:xfrm>
              <a:off x="7581105" y="47994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375" name="tx375"/>
            <p:cNvSpPr/>
            <p:nvPr/>
          </p:nvSpPr>
          <p:spPr>
            <a:xfrm>
              <a:off x="7892630" y="4801101"/>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376" name="tx376"/>
            <p:cNvSpPr/>
            <p:nvPr/>
          </p:nvSpPr>
          <p:spPr>
            <a:xfrm>
              <a:off x="8183062" y="479845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377" name="tx377"/>
            <p:cNvSpPr/>
            <p:nvPr/>
          </p:nvSpPr>
          <p:spPr>
            <a:xfrm>
              <a:off x="8494587" y="479845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378" name="tx378"/>
            <p:cNvSpPr/>
            <p:nvPr/>
          </p:nvSpPr>
          <p:spPr>
            <a:xfrm>
              <a:off x="8827206"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379" name="tx379"/>
            <p:cNvSpPr/>
            <p:nvPr/>
          </p:nvSpPr>
          <p:spPr>
            <a:xfrm>
              <a:off x="7269580" y="510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380" name="tx380"/>
            <p:cNvSpPr/>
            <p:nvPr/>
          </p:nvSpPr>
          <p:spPr>
            <a:xfrm>
              <a:off x="7581105" y="510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381" name="tx381"/>
            <p:cNvSpPr/>
            <p:nvPr/>
          </p:nvSpPr>
          <p:spPr>
            <a:xfrm>
              <a:off x="7892630" y="51032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a:t>
              </a:r>
            </a:p>
          </p:txBody>
        </p:sp>
        <p:sp>
          <p:nvSpPr>
            <p:cNvPr id="382" name="tx382"/>
            <p:cNvSpPr/>
            <p:nvPr/>
          </p:nvSpPr>
          <p:spPr>
            <a:xfrm>
              <a:off x="8183062" y="5103596"/>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383" name="tx383"/>
            <p:cNvSpPr/>
            <p:nvPr/>
          </p:nvSpPr>
          <p:spPr>
            <a:xfrm>
              <a:off x="8494587" y="51022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384" name="tx384"/>
            <p:cNvSpPr/>
            <p:nvPr/>
          </p:nvSpPr>
          <p:spPr>
            <a:xfrm>
              <a:off x="8827206" y="510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385" name="tx385"/>
            <p:cNvSpPr/>
            <p:nvPr/>
          </p:nvSpPr>
          <p:spPr>
            <a:xfrm>
              <a:off x="758110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386" name="tx386"/>
            <p:cNvSpPr/>
            <p:nvPr/>
          </p:nvSpPr>
          <p:spPr>
            <a:xfrm>
              <a:off x="7892630" y="358551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387" name="tx387"/>
            <p:cNvSpPr/>
            <p:nvPr/>
          </p:nvSpPr>
          <p:spPr>
            <a:xfrm>
              <a:off x="8827206"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388" name="tx388"/>
            <p:cNvSpPr/>
            <p:nvPr/>
          </p:nvSpPr>
          <p:spPr>
            <a:xfrm>
              <a:off x="5400429"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389" name="tx389"/>
            <p:cNvSpPr/>
            <p:nvPr/>
          </p:nvSpPr>
          <p:spPr>
            <a:xfrm>
              <a:off x="7560012" y="388700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390" name="tx390"/>
            <p:cNvSpPr/>
            <p:nvPr/>
          </p:nvSpPr>
          <p:spPr>
            <a:xfrm>
              <a:off x="7871537" y="3886948"/>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391" name="tx391"/>
            <p:cNvSpPr/>
            <p:nvPr/>
          </p:nvSpPr>
          <p:spPr>
            <a:xfrm>
              <a:off x="8827206" y="388933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392" name="tx392"/>
            <p:cNvSpPr/>
            <p:nvPr/>
          </p:nvSpPr>
          <p:spPr>
            <a:xfrm>
              <a:off x="97505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393" name="tx393"/>
            <p:cNvSpPr/>
            <p:nvPr/>
          </p:nvSpPr>
          <p:spPr>
            <a:xfrm>
              <a:off x="128658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394" name="tx394"/>
            <p:cNvSpPr/>
            <p:nvPr/>
          </p:nvSpPr>
          <p:spPr>
            <a:xfrm>
              <a:off x="15981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395" name="tx395"/>
            <p:cNvSpPr/>
            <p:nvPr/>
          </p:nvSpPr>
          <p:spPr>
            <a:xfrm>
              <a:off x="1909632"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396" name="tx396"/>
            <p:cNvSpPr/>
            <p:nvPr/>
          </p:nvSpPr>
          <p:spPr>
            <a:xfrm>
              <a:off x="22211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397" name="tx397"/>
            <p:cNvSpPr/>
            <p:nvPr/>
          </p:nvSpPr>
          <p:spPr>
            <a:xfrm>
              <a:off x="25326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398" name="tx398"/>
            <p:cNvSpPr/>
            <p:nvPr/>
          </p:nvSpPr>
          <p:spPr>
            <a:xfrm>
              <a:off x="28442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399" name="tx399"/>
            <p:cNvSpPr/>
            <p:nvPr/>
          </p:nvSpPr>
          <p:spPr>
            <a:xfrm>
              <a:off x="315573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00" name="tx400"/>
            <p:cNvSpPr/>
            <p:nvPr/>
          </p:nvSpPr>
          <p:spPr>
            <a:xfrm>
              <a:off x="34672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01" name="tx401"/>
            <p:cNvSpPr/>
            <p:nvPr/>
          </p:nvSpPr>
          <p:spPr>
            <a:xfrm>
              <a:off x="37787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02" name="tx402"/>
            <p:cNvSpPr/>
            <p:nvPr/>
          </p:nvSpPr>
          <p:spPr>
            <a:xfrm>
              <a:off x="40903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03" name="tx403"/>
            <p:cNvSpPr/>
            <p:nvPr/>
          </p:nvSpPr>
          <p:spPr>
            <a:xfrm>
              <a:off x="44018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404" name="tx404"/>
            <p:cNvSpPr/>
            <p:nvPr/>
          </p:nvSpPr>
          <p:spPr>
            <a:xfrm>
              <a:off x="47133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405" name="tx405"/>
            <p:cNvSpPr/>
            <p:nvPr/>
          </p:nvSpPr>
          <p:spPr>
            <a:xfrm>
              <a:off x="502488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406" name="tx406"/>
            <p:cNvSpPr/>
            <p:nvPr/>
          </p:nvSpPr>
          <p:spPr>
            <a:xfrm>
              <a:off x="53364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407" name="tx407"/>
            <p:cNvSpPr/>
            <p:nvPr/>
          </p:nvSpPr>
          <p:spPr>
            <a:xfrm>
              <a:off x="56479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408" name="tx408"/>
            <p:cNvSpPr/>
            <p:nvPr/>
          </p:nvSpPr>
          <p:spPr>
            <a:xfrm>
              <a:off x="59594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409" name="tx409"/>
            <p:cNvSpPr/>
            <p:nvPr/>
          </p:nvSpPr>
          <p:spPr>
            <a:xfrm>
              <a:off x="62709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410" name="tx410"/>
            <p:cNvSpPr/>
            <p:nvPr/>
          </p:nvSpPr>
          <p:spPr>
            <a:xfrm>
              <a:off x="65825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411" name="tx411"/>
            <p:cNvSpPr/>
            <p:nvPr/>
          </p:nvSpPr>
          <p:spPr>
            <a:xfrm>
              <a:off x="689403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412" name="tx412"/>
            <p:cNvSpPr/>
            <p:nvPr/>
          </p:nvSpPr>
          <p:spPr>
            <a:xfrm>
              <a:off x="72055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413" name="tx413"/>
            <p:cNvSpPr/>
            <p:nvPr/>
          </p:nvSpPr>
          <p:spPr>
            <a:xfrm>
              <a:off x="75170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414" name="tx414"/>
            <p:cNvSpPr/>
            <p:nvPr/>
          </p:nvSpPr>
          <p:spPr>
            <a:xfrm>
              <a:off x="782860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415" name="tx415"/>
            <p:cNvSpPr/>
            <p:nvPr/>
          </p:nvSpPr>
          <p:spPr>
            <a:xfrm>
              <a:off x="8140134"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416" name="tx416"/>
            <p:cNvSpPr/>
            <p:nvPr/>
          </p:nvSpPr>
          <p:spPr>
            <a:xfrm>
              <a:off x="84516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417" name="tx417"/>
            <p:cNvSpPr/>
            <p:nvPr/>
          </p:nvSpPr>
          <p:spPr>
            <a:xfrm>
              <a:off x="87631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418" name="tx418"/>
            <p:cNvSpPr/>
            <p:nvPr/>
          </p:nvSpPr>
          <p:spPr>
            <a:xfrm>
              <a:off x="564147" y="5406226"/>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419" name="tx419"/>
            <p:cNvSpPr/>
            <p:nvPr/>
          </p:nvSpPr>
          <p:spPr>
            <a:xfrm>
              <a:off x="539317" y="5100990"/>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420" name="tx420"/>
            <p:cNvSpPr/>
            <p:nvPr/>
          </p:nvSpPr>
          <p:spPr>
            <a:xfrm>
              <a:off x="539317" y="4797172"/>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421" name="tx421"/>
            <p:cNvSpPr/>
            <p:nvPr/>
          </p:nvSpPr>
          <p:spPr>
            <a:xfrm>
              <a:off x="588976" y="4493354"/>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422" name="tx422"/>
            <p:cNvSpPr/>
            <p:nvPr/>
          </p:nvSpPr>
          <p:spPr>
            <a:xfrm>
              <a:off x="607530" y="4191938"/>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423" name="tx423"/>
            <p:cNvSpPr/>
            <p:nvPr/>
          </p:nvSpPr>
          <p:spPr>
            <a:xfrm>
              <a:off x="533042" y="3885719"/>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424" name="tx424"/>
            <p:cNvSpPr/>
            <p:nvPr/>
          </p:nvSpPr>
          <p:spPr>
            <a:xfrm>
              <a:off x="539317" y="3581901"/>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425" name="tx425"/>
            <p:cNvSpPr/>
            <p:nvPr/>
          </p:nvSpPr>
          <p:spPr>
            <a:xfrm>
              <a:off x="508103" y="3258274"/>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426" name="tx426"/>
            <p:cNvSpPr/>
            <p:nvPr/>
          </p:nvSpPr>
          <p:spPr>
            <a:xfrm>
              <a:off x="619972" y="2975248"/>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427" name="tx427"/>
            <p:cNvSpPr/>
            <p:nvPr/>
          </p:nvSpPr>
          <p:spPr>
            <a:xfrm>
              <a:off x="564147" y="267143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428" name="tx428"/>
            <p:cNvSpPr/>
            <p:nvPr/>
          </p:nvSpPr>
          <p:spPr>
            <a:xfrm>
              <a:off x="564147" y="236903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429" name="tx429"/>
            <p:cNvSpPr/>
            <p:nvPr/>
          </p:nvSpPr>
          <p:spPr>
            <a:xfrm>
              <a:off x="607639" y="2062812"/>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430" name="tx430"/>
            <p:cNvSpPr/>
            <p:nvPr/>
          </p:nvSpPr>
          <p:spPr>
            <a:xfrm>
              <a:off x="3094461" y="5953771"/>
              <a:ext cx="156835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vaccinale (%)</a:t>
              </a:r>
            </a:p>
          </p:txBody>
        </p:sp>
        <p:pic>
          <p:nvPicPr>
            <p:cNvPr id="431" name="pic431"/>
            <p:cNvPicPr/>
            <p:nvPr/>
          </p:nvPicPr>
          <p:blipFill>
            <a:blip r:embed="rId2" cstate="print"/>
            <a:stretch>
              <a:fillRect/>
            </a:stretch>
          </p:blipFill>
          <p:spPr>
            <a:xfrm>
              <a:off x="4732401" y="5838594"/>
              <a:ext cx="2160000" cy="219455"/>
            </a:xfrm>
            <a:prstGeom prst="rect">
              <a:avLst/>
            </a:prstGeom>
          </p:spPr>
        </p:pic>
        <p:sp>
          <p:nvSpPr>
            <p:cNvPr id="432" name="pl432"/>
            <p:cNvSpPr/>
            <p:nvPr/>
          </p:nvSpPr>
          <p:spPr>
            <a:xfrm>
              <a:off x="4736001"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33" name="pl433"/>
            <p:cNvSpPr/>
            <p:nvPr/>
          </p:nvSpPr>
          <p:spPr>
            <a:xfrm>
              <a:off x="6027681"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34" name="pl434"/>
            <p:cNvSpPr/>
            <p:nvPr/>
          </p:nvSpPr>
          <p:spPr>
            <a:xfrm>
              <a:off x="6242961"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35" name="pl435"/>
            <p:cNvSpPr/>
            <p:nvPr/>
          </p:nvSpPr>
          <p:spPr>
            <a:xfrm>
              <a:off x="6458241"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36" name="pl436"/>
            <p:cNvSpPr/>
            <p:nvPr/>
          </p:nvSpPr>
          <p:spPr>
            <a:xfrm>
              <a:off x="6673521"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37" name="pl437"/>
            <p:cNvSpPr/>
            <p:nvPr/>
          </p:nvSpPr>
          <p:spPr>
            <a:xfrm>
              <a:off x="6888801"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38" name="pl438"/>
            <p:cNvSpPr/>
            <p:nvPr/>
          </p:nvSpPr>
          <p:spPr>
            <a:xfrm>
              <a:off x="4736001"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39" name="pl439"/>
            <p:cNvSpPr/>
            <p:nvPr/>
          </p:nvSpPr>
          <p:spPr>
            <a:xfrm>
              <a:off x="6027681"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40" name="pl440"/>
            <p:cNvSpPr/>
            <p:nvPr/>
          </p:nvSpPr>
          <p:spPr>
            <a:xfrm>
              <a:off x="6242961"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41" name="pl441"/>
            <p:cNvSpPr/>
            <p:nvPr/>
          </p:nvSpPr>
          <p:spPr>
            <a:xfrm>
              <a:off x="6458241"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42" name="pl442"/>
            <p:cNvSpPr/>
            <p:nvPr/>
          </p:nvSpPr>
          <p:spPr>
            <a:xfrm>
              <a:off x="6673521"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43" name="pl443"/>
            <p:cNvSpPr/>
            <p:nvPr/>
          </p:nvSpPr>
          <p:spPr>
            <a:xfrm>
              <a:off x="6888801"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44" name="tx444"/>
            <p:cNvSpPr/>
            <p:nvPr/>
          </p:nvSpPr>
          <p:spPr>
            <a:xfrm>
              <a:off x="4704924"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445" name="tx445"/>
            <p:cNvSpPr/>
            <p:nvPr/>
          </p:nvSpPr>
          <p:spPr>
            <a:xfrm>
              <a:off x="5965526"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446" name="tx446"/>
            <p:cNvSpPr/>
            <p:nvPr/>
          </p:nvSpPr>
          <p:spPr>
            <a:xfrm>
              <a:off x="6180806"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447" name="tx447"/>
            <p:cNvSpPr/>
            <p:nvPr/>
          </p:nvSpPr>
          <p:spPr>
            <a:xfrm>
              <a:off x="6396086"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448" name="tx448"/>
            <p:cNvSpPr/>
            <p:nvPr/>
          </p:nvSpPr>
          <p:spPr>
            <a:xfrm>
              <a:off x="6611366"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449" name="tx449"/>
            <p:cNvSpPr/>
            <p:nvPr/>
          </p:nvSpPr>
          <p:spPr>
            <a:xfrm>
              <a:off x="6795568"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450" name="tx450"/>
            <p:cNvSpPr/>
            <p:nvPr/>
          </p:nvSpPr>
          <p:spPr>
            <a:xfrm>
              <a:off x="912452" y="1330710"/>
              <a:ext cx="348524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Madagascar, 2000-2025</a:t>
              </a:r>
            </a:p>
          </p:txBody>
        </p:sp>
        <p:sp>
          <p:nvSpPr>
            <p:cNvPr id="451" name="tx451"/>
            <p:cNvSpPr/>
            <p:nvPr/>
          </p:nvSpPr>
          <p:spPr>
            <a:xfrm>
              <a:off x="4713751" y="6353093"/>
              <a:ext cx="436065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 </a:t>
              </a:r>
            </a:p>
          </p:txBody>
        </p:sp>
        <p:sp>
          <p:nvSpPr>
            <p:cNvPr id="452" name="tx452"/>
            <p:cNvSpPr/>
            <p:nvPr/>
          </p:nvSpPr>
          <p:spPr>
            <a:xfrm>
              <a:off x="6316045" y="6467463"/>
              <a:ext cx="2758365"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Informations boursières disponibles depuis 2003.</a:t>
              </a:r>
            </a:p>
          </p:txBody>
        </p:sp>
        <p:sp>
          <p:nvSpPr>
            <p:cNvPr id="453" name="tx453"/>
            <p:cNvSpPr/>
            <p:nvPr/>
          </p:nvSpPr>
          <p:spPr>
            <a:xfrm>
              <a:off x="3296615" y="6586855"/>
              <a:ext cx="577779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 astérisque (*) indique les endroits où il y a eu une rupture de stock de vaccins au niveau national ou infranational.</a:t>
              </a:r>
            </a:p>
          </p:txBody>
        </p:sp>
      </p:grpSp>
      <p:sp>
        <p:nvSpPr>
          <p:cNvPr id="45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Cette carte thermique montre les tendances en matière de couverture vaccinale depuis 2000, les cellules vertes indiquant une couverture de 90 % ou plus.
En 2025, aucun des 12 vaccins du calendrier n'a atteint une couverture de 90 % ou plus. La couverture vaccinale variait entre 41 % et 74 %.
Depuis 2002, des estimations ont été réalisées pour 8 nouveaux vaccins. Le HPVc est le vaccin le plus récent fait l’objet d’un rapport (2025) ; il a atteint une couverture de 77 % en 2025.
En 2025, Madagascar a signalé des ruptures de stock de vaccins/fournitures (BCG) (plus d’informations à la diapositive 8).</a:t>
            </a:r>
          </a:p>
        </p:txBody>
      </p:sp>
      <p:sp>
        <p:nvSpPr>
          <p:cNvPr id="45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couverture vaccinale a augmenté pour sept antigènes, est restée inchangée pour un et a diminué pour quatre, ce qui témoigne d’une amélioration globale des résultats de la vaccination systématique ; aucun n’a toutefois atteint une couverture d’au moins 90 %.</a:t>
            </a:r>
          </a:p>
        </p:txBody>
      </p:sp>
      <p:grpSp xmlns:pic="http://schemas.openxmlformats.org/drawingml/2006/picture">
        <p:nvGrpSpPr>
          <p:cNvPr id="456" name=""/>
          <p:cNvGrpSpPr/>
          <p:nvPr/>
        </p:nvGrpSpPr>
        <p:grpSpPr>
          <a:xfrm>
            <a:off x="292608" y="1005840"/>
            <a:ext cx="8595360" cy="28575"/>
            <a:chOff x="292608" y="1005840"/>
            <a:chExt cx="8595360" cy="28575"/>
          </a:xfrm>
        </p:grpSpPr>
        <p:sp>
          <p:nvSpPr>
            <p:cNvPr id="45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5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558029"/>
              <a:ext cx="6481656" cy="1157178"/>
            </a:xfrm>
            <a:custGeom>
              <a:avLst/>
              <a:pathLst>
                <a:path w="6481656" h="1157178">
                  <a:moveTo>
                    <a:pt x="0" y="758151"/>
                  </a:moveTo>
                  <a:lnTo>
                    <a:pt x="259266" y="718249"/>
                  </a:lnTo>
                  <a:lnTo>
                    <a:pt x="518532" y="678346"/>
                  </a:lnTo>
                  <a:lnTo>
                    <a:pt x="777798" y="558638"/>
                  </a:lnTo>
                  <a:lnTo>
                    <a:pt x="1037065" y="438929"/>
                  </a:lnTo>
                  <a:lnTo>
                    <a:pt x="1296331" y="199513"/>
                  </a:lnTo>
                  <a:lnTo>
                    <a:pt x="1555597" y="0"/>
                  </a:lnTo>
                  <a:lnTo>
                    <a:pt x="1814863" y="39902"/>
                  </a:lnTo>
                  <a:lnTo>
                    <a:pt x="2074130" y="359124"/>
                  </a:lnTo>
                  <a:lnTo>
                    <a:pt x="2333396" y="518735"/>
                  </a:lnTo>
                  <a:lnTo>
                    <a:pt x="2592662" y="598540"/>
                  </a:lnTo>
                  <a:lnTo>
                    <a:pt x="2851928" y="518735"/>
                  </a:lnTo>
                  <a:lnTo>
                    <a:pt x="3111195" y="558638"/>
                  </a:lnTo>
                  <a:lnTo>
                    <a:pt x="3370461" y="678346"/>
                  </a:lnTo>
                  <a:lnTo>
                    <a:pt x="3629727" y="638443"/>
                  </a:lnTo>
                  <a:lnTo>
                    <a:pt x="3888994" y="877859"/>
                  </a:lnTo>
                  <a:lnTo>
                    <a:pt x="4148260" y="758151"/>
                  </a:lnTo>
                  <a:lnTo>
                    <a:pt x="4407526" y="877859"/>
                  </a:lnTo>
                  <a:lnTo>
                    <a:pt x="4666792" y="638443"/>
                  </a:lnTo>
                  <a:lnTo>
                    <a:pt x="4926059" y="638443"/>
                  </a:lnTo>
                  <a:lnTo>
                    <a:pt x="5185325" y="638443"/>
                  </a:lnTo>
                  <a:lnTo>
                    <a:pt x="5444591" y="1157178"/>
                  </a:lnTo>
                  <a:lnTo>
                    <a:pt x="5703857" y="1077373"/>
                  </a:lnTo>
                  <a:lnTo>
                    <a:pt x="5963124" y="758151"/>
                  </a:lnTo>
                  <a:lnTo>
                    <a:pt x="6222390" y="917762"/>
                  </a:lnTo>
                  <a:lnTo>
                    <a:pt x="6481656" y="758151"/>
                  </a:lnTo>
                </a:path>
              </a:pathLst>
            </a:custGeom>
            <a:ln w="27101" cap="flat">
              <a:solidFill>
                <a:srgbClr val="F8766D">
                  <a:alpha val="100000"/>
                </a:srgbClr>
              </a:solidFill>
              <a:prstDash val="solid"/>
              <a:round/>
            </a:ln>
          </p:spPr>
          <p:txBody>
            <a:bodyPr/>
            <a:lstStyle/>
            <a:p/>
          </p:txBody>
        </p:sp>
        <p:sp>
          <p:nvSpPr>
            <p:cNvPr id="29" name="pl29"/>
            <p:cNvSpPr/>
            <p:nvPr/>
          </p:nvSpPr>
          <p:spPr>
            <a:xfrm>
              <a:off x="1439019" y="1877250"/>
              <a:ext cx="6481656" cy="1197081"/>
            </a:xfrm>
            <a:custGeom>
              <a:avLst/>
              <a:pathLst>
                <a:path w="6481656" h="1197081">
                  <a:moveTo>
                    <a:pt x="0" y="1117276"/>
                  </a:moveTo>
                  <a:lnTo>
                    <a:pt x="259266" y="997568"/>
                  </a:lnTo>
                  <a:lnTo>
                    <a:pt x="518532" y="917762"/>
                  </a:lnTo>
                  <a:lnTo>
                    <a:pt x="777798" y="758151"/>
                  </a:lnTo>
                  <a:lnTo>
                    <a:pt x="1037065" y="279319"/>
                  </a:lnTo>
                  <a:lnTo>
                    <a:pt x="1296331" y="0"/>
                  </a:lnTo>
                  <a:lnTo>
                    <a:pt x="1555597" y="0"/>
                  </a:lnTo>
                  <a:lnTo>
                    <a:pt x="1814863" y="39902"/>
                  </a:lnTo>
                  <a:lnTo>
                    <a:pt x="2074130" y="319221"/>
                  </a:lnTo>
                  <a:lnTo>
                    <a:pt x="2333396" y="319221"/>
                  </a:lnTo>
                  <a:lnTo>
                    <a:pt x="2592662" y="598540"/>
                  </a:lnTo>
                  <a:lnTo>
                    <a:pt x="2851928" y="478832"/>
                  </a:lnTo>
                  <a:lnTo>
                    <a:pt x="3111195" y="678346"/>
                  </a:lnTo>
                  <a:lnTo>
                    <a:pt x="3370461" y="598540"/>
                  </a:lnTo>
                  <a:lnTo>
                    <a:pt x="3629727" y="678346"/>
                  </a:lnTo>
                  <a:lnTo>
                    <a:pt x="3888994" y="917762"/>
                  </a:lnTo>
                  <a:lnTo>
                    <a:pt x="4148260" y="678346"/>
                  </a:lnTo>
                  <a:lnTo>
                    <a:pt x="4407526" y="798054"/>
                  </a:lnTo>
                  <a:lnTo>
                    <a:pt x="4666792" y="438929"/>
                  </a:lnTo>
                  <a:lnTo>
                    <a:pt x="4926059" y="638443"/>
                  </a:lnTo>
                  <a:lnTo>
                    <a:pt x="5185325" y="718249"/>
                  </a:lnTo>
                  <a:lnTo>
                    <a:pt x="5444591" y="1197081"/>
                  </a:lnTo>
                  <a:lnTo>
                    <a:pt x="5703857" y="1117276"/>
                  </a:lnTo>
                  <a:lnTo>
                    <a:pt x="5963124" y="798054"/>
                  </a:lnTo>
                  <a:lnTo>
                    <a:pt x="6222390" y="997568"/>
                  </a:lnTo>
                  <a:lnTo>
                    <a:pt x="6481656" y="837957"/>
                  </a:lnTo>
                </a:path>
              </a:pathLst>
            </a:custGeom>
            <a:ln w="27101" cap="flat">
              <a:solidFill>
                <a:srgbClr val="7CAE00">
                  <a:alpha val="100000"/>
                </a:srgbClr>
              </a:solidFill>
              <a:prstDash val="solid"/>
              <a:round/>
            </a:ln>
          </p:spPr>
          <p:txBody>
            <a:bodyPr/>
            <a:lstStyle/>
            <a:p/>
          </p:txBody>
        </p:sp>
        <p:sp>
          <p:nvSpPr>
            <p:cNvPr id="30" name="pl30"/>
            <p:cNvSpPr/>
            <p:nvPr/>
          </p:nvSpPr>
          <p:spPr>
            <a:xfrm>
              <a:off x="1439019" y="2036861"/>
              <a:ext cx="6481656" cy="1516303"/>
            </a:xfrm>
            <a:custGeom>
              <a:avLst/>
              <a:pathLst>
                <a:path w="6481656" h="1516303">
                  <a:moveTo>
                    <a:pt x="0" y="957665"/>
                  </a:moveTo>
                  <a:lnTo>
                    <a:pt x="259266" y="877859"/>
                  </a:lnTo>
                  <a:lnTo>
                    <a:pt x="518532" y="798054"/>
                  </a:lnTo>
                  <a:lnTo>
                    <a:pt x="777798" y="638443"/>
                  </a:lnTo>
                  <a:lnTo>
                    <a:pt x="1037065" y="79805"/>
                  </a:lnTo>
                  <a:lnTo>
                    <a:pt x="1296331" y="279319"/>
                  </a:lnTo>
                  <a:lnTo>
                    <a:pt x="1555597" y="399027"/>
                  </a:lnTo>
                  <a:lnTo>
                    <a:pt x="1814863" y="0"/>
                  </a:lnTo>
                  <a:lnTo>
                    <a:pt x="2074130" y="438929"/>
                  </a:lnTo>
                  <a:lnTo>
                    <a:pt x="2333396" y="718249"/>
                  </a:lnTo>
                  <a:lnTo>
                    <a:pt x="2592662" y="598540"/>
                  </a:lnTo>
                  <a:lnTo>
                    <a:pt x="2851928" y="758151"/>
                  </a:lnTo>
                  <a:lnTo>
                    <a:pt x="3111195" y="718249"/>
                  </a:lnTo>
                  <a:lnTo>
                    <a:pt x="3370461" y="678346"/>
                  </a:lnTo>
                  <a:lnTo>
                    <a:pt x="3629727" y="598540"/>
                  </a:lnTo>
                  <a:lnTo>
                    <a:pt x="3888994" y="837957"/>
                  </a:lnTo>
                  <a:lnTo>
                    <a:pt x="4148260" y="758151"/>
                  </a:lnTo>
                  <a:lnTo>
                    <a:pt x="4407526" y="1037470"/>
                  </a:lnTo>
                  <a:lnTo>
                    <a:pt x="4666792" y="518735"/>
                  </a:lnTo>
                  <a:lnTo>
                    <a:pt x="4926059" y="837957"/>
                  </a:lnTo>
                  <a:lnTo>
                    <a:pt x="5185325" y="1037470"/>
                  </a:lnTo>
                  <a:lnTo>
                    <a:pt x="5444591" y="1516303"/>
                  </a:lnTo>
                  <a:lnTo>
                    <a:pt x="5703857" y="1476400"/>
                  </a:lnTo>
                  <a:lnTo>
                    <a:pt x="5963124" y="1197081"/>
                  </a:lnTo>
                  <a:lnTo>
                    <a:pt x="6222390" y="1396595"/>
                  </a:lnTo>
                  <a:lnTo>
                    <a:pt x="6481656" y="1276887"/>
                  </a:lnTo>
                </a:path>
              </a:pathLst>
            </a:custGeom>
            <a:ln w="27101" cap="flat">
              <a:solidFill>
                <a:srgbClr val="00BFC4">
                  <a:alpha val="100000"/>
                </a:srgbClr>
              </a:solidFill>
              <a:prstDash val="solid"/>
              <a:round/>
            </a:ln>
          </p:spPr>
          <p:txBody>
            <a:bodyPr/>
            <a:lstStyle/>
            <a:p/>
          </p:txBody>
        </p:sp>
        <p:sp>
          <p:nvSpPr>
            <p:cNvPr id="31" name="pl31"/>
            <p:cNvSpPr/>
            <p:nvPr/>
          </p:nvSpPr>
          <p:spPr>
            <a:xfrm>
              <a:off x="6624344" y="3393554"/>
              <a:ext cx="1296331" cy="1316789"/>
            </a:xfrm>
            <a:custGeom>
              <a:avLst/>
              <a:pathLst>
                <a:path w="1296331" h="1316789">
                  <a:moveTo>
                    <a:pt x="0" y="1316789"/>
                  </a:moveTo>
                  <a:lnTo>
                    <a:pt x="259266" y="917762"/>
                  </a:lnTo>
                  <a:lnTo>
                    <a:pt x="518532" y="598540"/>
                  </a:lnTo>
                  <a:lnTo>
                    <a:pt x="777798" y="0"/>
                  </a:lnTo>
                  <a:lnTo>
                    <a:pt x="1037065" y="39902"/>
                  </a:lnTo>
                  <a:lnTo>
                    <a:pt x="1296331" y="239416"/>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227780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267683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327537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359459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227780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295615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295615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6585968" y="467196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9163" y="2316179"/>
              <a:ext cx="240778" cy="1"/>
            </a:xfrm>
            <a:custGeom>
              <a:avLst/>
              <a:pathLst>
                <a:path w="240778" h="1">
                  <a:moveTo>
                    <a:pt x="240778" y="0"/>
                  </a:moveTo>
                  <a:lnTo>
                    <a:pt x="0" y="1"/>
                  </a:lnTo>
                </a:path>
              </a:pathLst>
            </a:custGeom>
          </p:spPr>
          <p:txBody>
            <a:bodyPr/>
            <a:lstStyle/>
            <a:p/>
          </p:txBody>
        </p:sp>
        <p:sp>
          <p:nvSpPr>
            <p:cNvPr id="42" name="pl42"/>
            <p:cNvSpPr/>
            <p:nvPr/>
          </p:nvSpPr>
          <p:spPr>
            <a:xfrm>
              <a:off x="7939163" y="2715208"/>
              <a:ext cx="240778" cy="5"/>
            </a:xfrm>
            <a:custGeom>
              <a:avLst/>
              <a:pathLst>
                <a:path w="240778" h="5">
                  <a:moveTo>
                    <a:pt x="240778" y="5"/>
                  </a:moveTo>
                  <a:lnTo>
                    <a:pt x="0" y="0"/>
                  </a:lnTo>
                </a:path>
              </a:pathLst>
            </a:custGeom>
          </p:spPr>
          <p:txBody>
            <a:bodyPr/>
            <a:lstStyle/>
            <a:p/>
          </p:txBody>
        </p:sp>
        <p:sp>
          <p:nvSpPr>
            <p:cNvPr id="43" name="pl43"/>
            <p:cNvSpPr/>
            <p:nvPr/>
          </p:nvSpPr>
          <p:spPr>
            <a:xfrm>
              <a:off x="7939163" y="3313745"/>
              <a:ext cx="240778" cy="3"/>
            </a:xfrm>
            <a:custGeom>
              <a:avLst/>
              <a:pathLst>
                <a:path w="240778" h="3">
                  <a:moveTo>
                    <a:pt x="240778" y="0"/>
                  </a:moveTo>
                  <a:lnTo>
                    <a:pt x="0" y="3"/>
                  </a:lnTo>
                </a:path>
              </a:pathLst>
            </a:custGeom>
          </p:spPr>
          <p:txBody>
            <a:bodyPr/>
            <a:lstStyle/>
            <a:p/>
          </p:txBody>
        </p:sp>
        <p:sp>
          <p:nvSpPr>
            <p:cNvPr id="44" name="pl44"/>
            <p:cNvSpPr/>
            <p:nvPr/>
          </p:nvSpPr>
          <p:spPr>
            <a:xfrm>
              <a:off x="7939163" y="3632971"/>
              <a:ext cx="240778" cy="7"/>
            </a:xfrm>
            <a:custGeom>
              <a:avLst/>
              <a:pathLst>
                <a:path w="240778" h="7">
                  <a:moveTo>
                    <a:pt x="240778" y="7"/>
                  </a:moveTo>
                  <a:lnTo>
                    <a:pt x="0" y="0"/>
                  </a:lnTo>
                </a:path>
              </a:pathLst>
            </a:custGeom>
          </p:spPr>
          <p:txBody>
            <a:bodyPr/>
            <a:lstStyle/>
            <a:p/>
          </p:txBody>
        </p:sp>
        <p:sp>
          <p:nvSpPr>
            <p:cNvPr id="45" name="pg45"/>
            <p:cNvSpPr/>
            <p:nvPr/>
          </p:nvSpPr>
          <p:spPr>
            <a:xfrm>
              <a:off x="8111362" y="2225193"/>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2266035"/>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74%</a:t>
              </a:r>
            </a:p>
          </p:txBody>
        </p:sp>
        <p:sp>
          <p:nvSpPr>
            <p:cNvPr id="47" name="pg47"/>
            <p:cNvSpPr/>
            <p:nvPr/>
          </p:nvSpPr>
          <p:spPr>
            <a:xfrm>
              <a:off x="8111362" y="2624227"/>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2665069"/>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64%</a:t>
              </a:r>
            </a:p>
          </p:txBody>
        </p:sp>
        <p:sp>
          <p:nvSpPr>
            <p:cNvPr id="49" name="pg49"/>
            <p:cNvSpPr/>
            <p:nvPr/>
          </p:nvSpPr>
          <p:spPr>
            <a:xfrm>
              <a:off x="8111362" y="3222759"/>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3263601"/>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49%</a:t>
              </a:r>
            </a:p>
          </p:txBody>
        </p:sp>
        <p:sp>
          <p:nvSpPr>
            <p:cNvPr id="51" name="pg51"/>
            <p:cNvSpPr/>
            <p:nvPr/>
          </p:nvSpPr>
          <p:spPr>
            <a:xfrm>
              <a:off x="8111362" y="3541992"/>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3582834"/>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41%</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95211" y="3008780"/>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569370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des vaccins essentiels pour les enfants, Madagascar, 2000-2025</a:t>
              </a:r>
            </a:p>
          </p:txBody>
        </p:sp>
        <p:sp>
          <p:nvSpPr>
            <p:cNvPr id="81" name="tx81"/>
            <p:cNvSpPr/>
            <p:nvPr/>
          </p:nvSpPr>
          <p:spPr>
            <a:xfrm>
              <a:off x="4775852" y="657620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graphique montre les tendances en matière de couverture vaccinale pour les vaccins DTC et rougeole. Il s'agit d'antigènes clés pour évaluer les programmes nationaux de vaccination.
En 2025, le taux de couverture du DTP1 (indicateur de l'accès aux services de vaccination) s'élevait à 49 %.
Le taux de couverture du DTP3 — indicateur de la qualité de la prestation des services de vaccination aux enfants par les pays — était inférieur à l'objectif de 90 % fixé pour 2030.
L'OMS recommande aux pays d'atteindre une couverture d'au moins 95 % avec les deux premières doses (MCV1 et MCV2) du vaccin contre la rougeole. La première dose (MCV1) assure une protection initiale, tandis que la deuxième dose (MCV2) garantit une immunité à long terme et comble les lacunes en matière de couverture vaccinale.
En 2025, la couverture vaccinale pour le MCV1 était inférieure à l'objectif de 95 % et celle pour le MCV2 était également inférieure à cet objectif.
Entre 2024 et 2025, la couverture vaccinale a augmenté pour 3 vaccins, a diminué pour 1 et est restée inchangée pour 0.</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704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3354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91004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18653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46303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4793655"/>
              <a:ext cx="1379037" cy="211814"/>
            </a:xfrm>
            <a:prstGeom prst="rect">
              <a:avLst/>
            </a:prstGeom>
            <a:solidFill>
              <a:srgbClr val="D9D9D9">
                <a:alpha val="60000"/>
              </a:srgbClr>
            </a:solidFill>
          </p:spPr>
          <p:txBody>
            <a:bodyPr/>
            <a:lstStyle/>
            <a:p/>
          </p:txBody>
        </p:sp>
        <p:sp>
          <p:nvSpPr>
            <p:cNvPr id="10" name="pl10"/>
            <p:cNvSpPr/>
            <p:nvPr/>
          </p:nvSpPr>
          <p:spPr>
            <a:xfrm>
              <a:off x="1463037"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1041614"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85%</a:t>
              </a:r>
            </a:p>
          </p:txBody>
        </p:sp>
        <p:sp>
          <p:nvSpPr>
            <p:cNvPr id="12" name="pt12"/>
            <p:cNvSpPr/>
            <p:nvPr/>
          </p:nvSpPr>
          <p:spPr>
            <a:xfrm>
              <a:off x="1165411" y="527441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 name="pt13"/>
            <p:cNvSpPr/>
            <p:nvPr/>
          </p:nvSpPr>
          <p:spPr>
            <a:xfrm>
              <a:off x="1165411"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 name="pt14"/>
            <p:cNvSpPr/>
            <p:nvPr/>
          </p:nvSpPr>
          <p:spPr>
            <a:xfrm>
              <a:off x="1262186" y="485078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5" name="pt15"/>
            <p:cNvSpPr/>
            <p:nvPr/>
          </p:nvSpPr>
          <p:spPr>
            <a:xfrm>
              <a:off x="1289835" y="463897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303660" y="44271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 name="pt17"/>
            <p:cNvSpPr/>
            <p:nvPr/>
          </p:nvSpPr>
          <p:spPr>
            <a:xfrm>
              <a:off x="1345135" y="421534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400435" y="4003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400435" y="3791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pt20"/>
            <p:cNvSpPr/>
            <p:nvPr/>
          </p:nvSpPr>
          <p:spPr>
            <a:xfrm>
              <a:off x="1428085"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pt21"/>
            <p:cNvSpPr/>
            <p:nvPr/>
          </p:nvSpPr>
          <p:spPr>
            <a:xfrm>
              <a:off x="1441910"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 name="pt22"/>
            <p:cNvSpPr/>
            <p:nvPr/>
          </p:nvSpPr>
          <p:spPr>
            <a:xfrm>
              <a:off x="1455735"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 name="pt23"/>
            <p:cNvSpPr/>
            <p:nvPr/>
          </p:nvSpPr>
          <p:spPr>
            <a:xfrm>
              <a:off x="1469560" y="29444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 name="pt24"/>
            <p:cNvSpPr/>
            <p:nvPr/>
          </p:nvSpPr>
          <p:spPr>
            <a:xfrm>
              <a:off x="1483385" y="2732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 name="pt25"/>
            <p:cNvSpPr/>
            <p:nvPr/>
          </p:nvSpPr>
          <p:spPr>
            <a:xfrm>
              <a:off x="1497210" y="25208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 name="pt26"/>
            <p:cNvSpPr/>
            <p:nvPr/>
          </p:nvSpPr>
          <p:spPr>
            <a:xfrm>
              <a:off x="1524859" y="230900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 name="pt27"/>
            <p:cNvSpPr/>
            <p:nvPr/>
          </p:nvSpPr>
          <p:spPr>
            <a:xfrm>
              <a:off x="1538684" y="20971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 name="pt28"/>
            <p:cNvSpPr/>
            <p:nvPr/>
          </p:nvSpPr>
          <p:spPr>
            <a:xfrm>
              <a:off x="1566334" y="18853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593984"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593984"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593984"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593984"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tx33"/>
            <p:cNvSpPr/>
            <p:nvPr/>
          </p:nvSpPr>
          <p:spPr>
            <a:xfrm>
              <a:off x="1283313" y="5292760"/>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34" name="tx34"/>
            <p:cNvSpPr/>
            <p:nvPr/>
          </p:nvSpPr>
          <p:spPr>
            <a:xfrm>
              <a:off x="1283313" y="5082925"/>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35" name="tx35"/>
            <p:cNvSpPr/>
            <p:nvPr/>
          </p:nvSpPr>
          <p:spPr>
            <a:xfrm>
              <a:off x="1380087" y="4869169"/>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36" name="tx36"/>
            <p:cNvSpPr/>
            <p:nvPr/>
          </p:nvSpPr>
          <p:spPr>
            <a:xfrm>
              <a:off x="1407737" y="465735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37" name="tx37"/>
            <p:cNvSpPr/>
            <p:nvPr/>
          </p:nvSpPr>
          <p:spPr>
            <a:xfrm>
              <a:off x="1421562" y="4445500"/>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38" name="tx38"/>
            <p:cNvSpPr/>
            <p:nvPr/>
          </p:nvSpPr>
          <p:spPr>
            <a:xfrm>
              <a:off x="1139321" y="4233686"/>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39" name="tx39"/>
            <p:cNvSpPr/>
            <p:nvPr/>
          </p:nvSpPr>
          <p:spPr>
            <a:xfrm>
              <a:off x="1203471" y="402191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40" name="tx40"/>
            <p:cNvSpPr/>
            <p:nvPr/>
          </p:nvSpPr>
          <p:spPr>
            <a:xfrm>
              <a:off x="1221093" y="3812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41" name="tx41"/>
            <p:cNvSpPr/>
            <p:nvPr/>
          </p:nvSpPr>
          <p:spPr>
            <a:xfrm>
              <a:off x="1231082" y="360022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42" name="tx42"/>
            <p:cNvSpPr/>
            <p:nvPr/>
          </p:nvSpPr>
          <p:spPr>
            <a:xfrm>
              <a:off x="1271419" y="3388406"/>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43" name="tx43"/>
            <p:cNvSpPr/>
            <p:nvPr/>
          </p:nvSpPr>
          <p:spPr>
            <a:xfrm>
              <a:off x="1276316" y="317461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44" name="tx44"/>
            <p:cNvSpPr/>
            <p:nvPr/>
          </p:nvSpPr>
          <p:spPr>
            <a:xfrm>
              <a:off x="1316691" y="2964776"/>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45" name="tx45"/>
            <p:cNvSpPr/>
            <p:nvPr/>
          </p:nvSpPr>
          <p:spPr>
            <a:xfrm>
              <a:off x="1286420" y="2750981"/>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46" name="tx46"/>
            <p:cNvSpPr/>
            <p:nvPr/>
          </p:nvSpPr>
          <p:spPr>
            <a:xfrm>
              <a:off x="1313404" y="254114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47" name="tx47"/>
            <p:cNvSpPr/>
            <p:nvPr/>
          </p:nvSpPr>
          <p:spPr>
            <a:xfrm>
              <a:off x="1327895" y="232933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48" name="tx48"/>
            <p:cNvSpPr/>
            <p:nvPr/>
          </p:nvSpPr>
          <p:spPr>
            <a:xfrm>
              <a:off x="1354995" y="2117516"/>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49" name="tx49"/>
            <p:cNvSpPr/>
            <p:nvPr/>
          </p:nvSpPr>
          <p:spPr>
            <a:xfrm>
              <a:off x="1378181" y="1905701"/>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50" name="tx50"/>
            <p:cNvSpPr/>
            <p:nvPr/>
          </p:nvSpPr>
          <p:spPr>
            <a:xfrm>
              <a:off x="1392556" y="1693887"/>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51" name="tx51"/>
            <p:cNvSpPr/>
            <p:nvPr/>
          </p:nvSpPr>
          <p:spPr>
            <a:xfrm>
              <a:off x="1441116" y="1482072"/>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52" name="tx52"/>
            <p:cNvSpPr/>
            <p:nvPr/>
          </p:nvSpPr>
          <p:spPr>
            <a:xfrm>
              <a:off x="1388169" y="1270257"/>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53" name="tx53"/>
            <p:cNvSpPr/>
            <p:nvPr/>
          </p:nvSpPr>
          <p:spPr>
            <a:xfrm>
              <a:off x="1401367" y="105650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54" name="rc54"/>
            <p:cNvSpPr/>
            <p:nvPr/>
          </p:nvSpPr>
          <p:spPr>
            <a:xfrm>
              <a:off x="343909" y="875080"/>
              <a:ext cx="1379037" cy="4659927"/>
            </a:xfrm>
            <a:prstGeom prst="rect">
              <a:avLst/>
            </a:prstGeom>
            <a:ln w="13550" cap="rnd">
              <a:solidFill>
                <a:srgbClr val="999999">
                  <a:alpha val="100000"/>
                </a:srgbClr>
              </a:solidFill>
              <a:prstDash val="solid"/>
              <a:round/>
            </a:ln>
          </p:spPr>
          <p:txBody>
            <a:bodyPr/>
            <a:lstStyle/>
            <a:p/>
          </p:txBody>
        </p:sp>
        <p:sp>
          <p:nvSpPr>
            <p:cNvPr id="55" name="pl55"/>
            <p:cNvSpPr/>
            <p:nvPr/>
          </p:nvSpPr>
          <p:spPr>
            <a:xfrm>
              <a:off x="180566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208216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235866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263516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291166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0" name="rc60"/>
            <p:cNvSpPr/>
            <p:nvPr/>
          </p:nvSpPr>
          <p:spPr>
            <a:xfrm>
              <a:off x="1792535" y="5005470"/>
              <a:ext cx="1379037" cy="211814"/>
            </a:xfrm>
            <a:prstGeom prst="rect">
              <a:avLst/>
            </a:prstGeom>
            <a:solidFill>
              <a:srgbClr val="D9D9D9">
                <a:alpha val="60000"/>
              </a:srgbClr>
            </a:solidFill>
          </p:spPr>
          <p:txBody>
            <a:bodyPr/>
            <a:lstStyle/>
            <a:p/>
          </p:txBody>
        </p:sp>
        <p:sp>
          <p:nvSpPr>
            <p:cNvPr id="61" name="pl61"/>
            <p:cNvSpPr/>
            <p:nvPr/>
          </p:nvSpPr>
          <p:spPr>
            <a:xfrm>
              <a:off x="284253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62" name="tx62"/>
            <p:cNvSpPr/>
            <p:nvPr/>
          </p:nvSpPr>
          <p:spPr>
            <a:xfrm>
              <a:off x="2421116"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80%</a:t>
              </a:r>
            </a:p>
          </p:txBody>
        </p:sp>
        <p:sp>
          <p:nvSpPr>
            <p:cNvPr id="63" name="pt63"/>
            <p:cNvSpPr/>
            <p:nvPr/>
          </p:nvSpPr>
          <p:spPr>
            <a:xfrm>
              <a:off x="2406663"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4" name="pt64"/>
            <p:cNvSpPr/>
            <p:nvPr/>
          </p:nvSpPr>
          <p:spPr>
            <a:xfrm>
              <a:off x="2572563"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5" name="pt65"/>
            <p:cNvSpPr/>
            <p:nvPr/>
          </p:nvSpPr>
          <p:spPr>
            <a:xfrm>
              <a:off x="2586388" y="485078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6" name="pt66"/>
            <p:cNvSpPr/>
            <p:nvPr/>
          </p:nvSpPr>
          <p:spPr>
            <a:xfrm>
              <a:off x="2655512" y="463897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7" name="pt67"/>
            <p:cNvSpPr/>
            <p:nvPr/>
          </p:nvSpPr>
          <p:spPr>
            <a:xfrm>
              <a:off x="2683162" y="44271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8" name="pt68"/>
            <p:cNvSpPr/>
            <p:nvPr/>
          </p:nvSpPr>
          <p:spPr>
            <a:xfrm>
              <a:off x="2696987" y="421534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9" name="pt69"/>
            <p:cNvSpPr/>
            <p:nvPr/>
          </p:nvSpPr>
          <p:spPr>
            <a:xfrm>
              <a:off x="2724637" y="40035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0" name="pt70"/>
            <p:cNvSpPr/>
            <p:nvPr/>
          </p:nvSpPr>
          <p:spPr>
            <a:xfrm>
              <a:off x="2807587" y="3791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1" name="pt71"/>
            <p:cNvSpPr/>
            <p:nvPr/>
          </p:nvSpPr>
          <p:spPr>
            <a:xfrm>
              <a:off x="2821411"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2" name="pt72"/>
            <p:cNvSpPr/>
            <p:nvPr/>
          </p:nvSpPr>
          <p:spPr>
            <a:xfrm>
              <a:off x="2835236"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3" name="pt73"/>
            <p:cNvSpPr/>
            <p:nvPr/>
          </p:nvSpPr>
          <p:spPr>
            <a:xfrm>
              <a:off x="2849061"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4" name="pt74"/>
            <p:cNvSpPr/>
            <p:nvPr/>
          </p:nvSpPr>
          <p:spPr>
            <a:xfrm>
              <a:off x="2904361" y="29444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5" name="pt75"/>
            <p:cNvSpPr/>
            <p:nvPr/>
          </p:nvSpPr>
          <p:spPr>
            <a:xfrm>
              <a:off x="2904361" y="2732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6" name="pt76"/>
            <p:cNvSpPr/>
            <p:nvPr/>
          </p:nvSpPr>
          <p:spPr>
            <a:xfrm>
              <a:off x="2918186" y="252082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7" name="pt77"/>
            <p:cNvSpPr/>
            <p:nvPr/>
          </p:nvSpPr>
          <p:spPr>
            <a:xfrm>
              <a:off x="2932011" y="230900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8" name="pt78"/>
            <p:cNvSpPr/>
            <p:nvPr/>
          </p:nvSpPr>
          <p:spPr>
            <a:xfrm>
              <a:off x="2945836" y="20971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9" name="pt79"/>
            <p:cNvSpPr/>
            <p:nvPr/>
          </p:nvSpPr>
          <p:spPr>
            <a:xfrm>
              <a:off x="2945836" y="188537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0" name="pt80"/>
            <p:cNvSpPr/>
            <p:nvPr/>
          </p:nvSpPr>
          <p:spPr>
            <a:xfrm>
              <a:off x="3001136"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1" name="pt81"/>
            <p:cNvSpPr/>
            <p:nvPr/>
          </p:nvSpPr>
          <p:spPr>
            <a:xfrm>
              <a:off x="3001136"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2" name="pt82"/>
            <p:cNvSpPr/>
            <p:nvPr/>
          </p:nvSpPr>
          <p:spPr>
            <a:xfrm>
              <a:off x="3014961"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3" name="pt83"/>
            <p:cNvSpPr/>
            <p:nvPr/>
          </p:nvSpPr>
          <p:spPr>
            <a:xfrm>
              <a:off x="3028785"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4" name="tx84"/>
            <p:cNvSpPr/>
            <p:nvPr/>
          </p:nvSpPr>
          <p:spPr>
            <a:xfrm>
              <a:off x="2524565" y="5292760"/>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85" name="tx85"/>
            <p:cNvSpPr/>
            <p:nvPr/>
          </p:nvSpPr>
          <p:spPr>
            <a:xfrm>
              <a:off x="2690464" y="5080984"/>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86" name="tx86"/>
            <p:cNvSpPr/>
            <p:nvPr/>
          </p:nvSpPr>
          <p:spPr>
            <a:xfrm>
              <a:off x="2704289" y="4871110"/>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87" name="tx87"/>
            <p:cNvSpPr/>
            <p:nvPr/>
          </p:nvSpPr>
          <p:spPr>
            <a:xfrm>
              <a:off x="2773414" y="4657315"/>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88" name="tx88"/>
            <p:cNvSpPr/>
            <p:nvPr/>
          </p:nvSpPr>
          <p:spPr>
            <a:xfrm>
              <a:off x="2801064" y="4445500"/>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89" name="tx89"/>
            <p:cNvSpPr/>
            <p:nvPr/>
          </p:nvSpPr>
          <p:spPr>
            <a:xfrm>
              <a:off x="2814889" y="42337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90" name="tx90"/>
            <p:cNvSpPr/>
            <p:nvPr/>
          </p:nvSpPr>
          <p:spPr>
            <a:xfrm>
              <a:off x="2842539" y="402187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91" name="tx91"/>
            <p:cNvSpPr/>
            <p:nvPr/>
          </p:nvSpPr>
          <p:spPr>
            <a:xfrm>
              <a:off x="2628245" y="3812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92" name="tx92"/>
            <p:cNvSpPr/>
            <p:nvPr/>
          </p:nvSpPr>
          <p:spPr>
            <a:xfrm>
              <a:off x="2624408" y="360022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93" name="tx93"/>
            <p:cNvSpPr/>
            <p:nvPr/>
          </p:nvSpPr>
          <p:spPr>
            <a:xfrm>
              <a:off x="2664745" y="3388406"/>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94" name="tx94"/>
            <p:cNvSpPr/>
            <p:nvPr/>
          </p:nvSpPr>
          <p:spPr>
            <a:xfrm>
              <a:off x="2652097" y="317465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95" name="tx95"/>
            <p:cNvSpPr/>
            <p:nvPr/>
          </p:nvSpPr>
          <p:spPr>
            <a:xfrm>
              <a:off x="2720556" y="296477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96" name="tx96"/>
            <p:cNvSpPr/>
            <p:nvPr/>
          </p:nvSpPr>
          <p:spPr>
            <a:xfrm>
              <a:off x="2724942" y="275098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97" name="tx97"/>
            <p:cNvSpPr/>
            <p:nvPr/>
          </p:nvSpPr>
          <p:spPr>
            <a:xfrm>
              <a:off x="2765318" y="2541146"/>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98" name="tx98"/>
            <p:cNvSpPr/>
            <p:nvPr/>
          </p:nvSpPr>
          <p:spPr>
            <a:xfrm>
              <a:off x="2748322" y="2329331"/>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99" name="tx99"/>
            <p:cNvSpPr/>
            <p:nvPr/>
          </p:nvSpPr>
          <p:spPr>
            <a:xfrm>
              <a:off x="2757683" y="2117516"/>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100" name="tx100"/>
            <p:cNvSpPr/>
            <p:nvPr/>
          </p:nvSpPr>
          <p:spPr>
            <a:xfrm>
              <a:off x="2748872" y="190570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101" name="tx101"/>
            <p:cNvSpPr/>
            <p:nvPr/>
          </p:nvSpPr>
          <p:spPr>
            <a:xfrm>
              <a:off x="2799707" y="1693887"/>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102" name="tx102"/>
            <p:cNvSpPr/>
            <p:nvPr/>
          </p:nvSpPr>
          <p:spPr>
            <a:xfrm>
              <a:off x="2795321" y="1482072"/>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103" name="tx103"/>
            <p:cNvSpPr/>
            <p:nvPr/>
          </p:nvSpPr>
          <p:spPr>
            <a:xfrm>
              <a:off x="2862092" y="1270257"/>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104" name="tx104"/>
            <p:cNvSpPr/>
            <p:nvPr/>
          </p:nvSpPr>
          <p:spPr>
            <a:xfrm>
              <a:off x="2836169" y="105650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105" name="rc105"/>
            <p:cNvSpPr/>
            <p:nvPr/>
          </p:nvSpPr>
          <p:spPr>
            <a:xfrm>
              <a:off x="1792535" y="875080"/>
              <a:ext cx="1379037" cy="4659927"/>
            </a:xfrm>
            <a:prstGeom prst="rect">
              <a:avLst/>
            </a:prstGeom>
            <a:ln w="13550" cap="rnd">
              <a:solidFill>
                <a:srgbClr val="999999">
                  <a:alpha val="100000"/>
                </a:srgbClr>
              </a:solidFill>
              <a:prstDash val="solid"/>
              <a:round/>
            </a:ln>
          </p:spPr>
          <p:txBody>
            <a:bodyPr/>
            <a:lstStyle/>
            <a:p/>
          </p:txBody>
        </p:sp>
        <p:sp>
          <p:nvSpPr>
            <p:cNvPr id="106" name="pl106"/>
            <p:cNvSpPr/>
            <p:nvPr/>
          </p:nvSpPr>
          <p:spPr>
            <a:xfrm>
              <a:off x="325429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353079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380729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408379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436029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11" name="rc111"/>
            <p:cNvSpPr/>
            <p:nvPr/>
          </p:nvSpPr>
          <p:spPr>
            <a:xfrm>
              <a:off x="3241161" y="5005470"/>
              <a:ext cx="1379037" cy="211814"/>
            </a:xfrm>
            <a:prstGeom prst="rect">
              <a:avLst/>
            </a:prstGeom>
            <a:solidFill>
              <a:srgbClr val="D9D9D9">
                <a:alpha val="60000"/>
              </a:srgbClr>
            </a:solidFill>
          </p:spPr>
          <p:txBody>
            <a:bodyPr/>
            <a:lstStyle/>
            <a:p/>
          </p:txBody>
        </p:sp>
        <p:sp>
          <p:nvSpPr>
            <p:cNvPr id="112" name="pl112"/>
            <p:cNvSpPr/>
            <p:nvPr/>
          </p:nvSpPr>
          <p:spPr>
            <a:xfrm>
              <a:off x="427734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13" name="tx113"/>
            <p:cNvSpPr/>
            <p:nvPr/>
          </p:nvSpPr>
          <p:spPr>
            <a:xfrm>
              <a:off x="3855917"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79%</a:t>
              </a:r>
            </a:p>
          </p:txBody>
        </p:sp>
        <p:sp>
          <p:nvSpPr>
            <p:cNvPr id="114" name="pt114"/>
            <p:cNvSpPr/>
            <p:nvPr/>
          </p:nvSpPr>
          <p:spPr>
            <a:xfrm>
              <a:off x="3786165"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15" name="pt115"/>
            <p:cNvSpPr/>
            <p:nvPr/>
          </p:nvSpPr>
          <p:spPr>
            <a:xfrm>
              <a:off x="4007364"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16" name="pt116"/>
            <p:cNvSpPr/>
            <p:nvPr/>
          </p:nvSpPr>
          <p:spPr>
            <a:xfrm>
              <a:off x="4062664" y="485078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17" name="pt117"/>
            <p:cNvSpPr/>
            <p:nvPr/>
          </p:nvSpPr>
          <p:spPr>
            <a:xfrm>
              <a:off x="4062664" y="463897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18" name="pt118"/>
            <p:cNvSpPr/>
            <p:nvPr/>
          </p:nvSpPr>
          <p:spPr>
            <a:xfrm>
              <a:off x="4104139" y="44271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19" name="pt119"/>
            <p:cNvSpPr/>
            <p:nvPr/>
          </p:nvSpPr>
          <p:spPr>
            <a:xfrm>
              <a:off x="4104139" y="421534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20" name="pt120"/>
            <p:cNvSpPr/>
            <p:nvPr/>
          </p:nvSpPr>
          <p:spPr>
            <a:xfrm>
              <a:off x="4159438" y="40035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21" name="pt121"/>
            <p:cNvSpPr/>
            <p:nvPr/>
          </p:nvSpPr>
          <p:spPr>
            <a:xfrm>
              <a:off x="4173263" y="379171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22" name="pt122"/>
            <p:cNvSpPr/>
            <p:nvPr/>
          </p:nvSpPr>
          <p:spPr>
            <a:xfrm>
              <a:off x="4270038"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3" name="pt123"/>
            <p:cNvSpPr/>
            <p:nvPr/>
          </p:nvSpPr>
          <p:spPr>
            <a:xfrm>
              <a:off x="4283863"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4" name="pt124"/>
            <p:cNvSpPr/>
            <p:nvPr/>
          </p:nvSpPr>
          <p:spPr>
            <a:xfrm>
              <a:off x="4325338"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5" name="pt125"/>
            <p:cNvSpPr/>
            <p:nvPr/>
          </p:nvSpPr>
          <p:spPr>
            <a:xfrm>
              <a:off x="4325338" y="29444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6" name="pt126"/>
            <p:cNvSpPr/>
            <p:nvPr/>
          </p:nvSpPr>
          <p:spPr>
            <a:xfrm>
              <a:off x="4339163" y="2732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7" name="pt127"/>
            <p:cNvSpPr/>
            <p:nvPr/>
          </p:nvSpPr>
          <p:spPr>
            <a:xfrm>
              <a:off x="4339163" y="252082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8" name="pt128"/>
            <p:cNvSpPr/>
            <p:nvPr/>
          </p:nvSpPr>
          <p:spPr>
            <a:xfrm>
              <a:off x="4352987" y="230900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9" name="pt129"/>
            <p:cNvSpPr/>
            <p:nvPr/>
          </p:nvSpPr>
          <p:spPr>
            <a:xfrm>
              <a:off x="4366812" y="209719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0" name="pt130"/>
            <p:cNvSpPr/>
            <p:nvPr/>
          </p:nvSpPr>
          <p:spPr>
            <a:xfrm>
              <a:off x="4380637" y="188537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31" name="pt131"/>
            <p:cNvSpPr/>
            <p:nvPr/>
          </p:nvSpPr>
          <p:spPr>
            <a:xfrm>
              <a:off x="4449762"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2" name="pt132"/>
            <p:cNvSpPr/>
            <p:nvPr/>
          </p:nvSpPr>
          <p:spPr>
            <a:xfrm>
              <a:off x="4449762"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3" name="pt133"/>
            <p:cNvSpPr/>
            <p:nvPr/>
          </p:nvSpPr>
          <p:spPr>
            <a:xfrm>
              <a:off x="4463587"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4" name="pt134"/>
            <p:cNvSpPr/>
            <p:nvPr/>
          </p:nvSpPr>
          <p:spPr>
            <a:xfrm>
              <a:off x="4491237"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5" name="tx135"/>
            <p:cNvSpPr/>
            <p:nvPr/>
          </p:nvSpPr>
          <p:spPr>
            <a:xfrm>
              <a:off x="3904067" y="5292760"/>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136" name="tx136"/>
            <p:cNvSpPr/>
            <p:nvPr/>
          </p:nvSpPr>
          <p:spPr>
            <a:xfrm>
              <a:off x="4125266" y="5080984"/>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137" name="tx137"/>
            <p:cNvSpPr/>
            <p:nvPr/>
          </p:nvSpPr>
          <p:spPr>
            <a:xfrm>
              <a:off x="4180566" y="4871110"/>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138" name="tx138"/>
            <p:cNvSpPr/>
            <p:nvPr/>
          </p:nvSpPr>
          <p:spPr>
            <a:xfrm>
              <a:off x="4180566" y="465735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139" name="tx139"/>
            <p:cNvSpPr/>
            <p:nvPr/>
          </p:nvSpPr>
          <p:spPr>
            <a:xfrm>
              <a:off x="4222040" y="4445500"/>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140" name="tx140"/>
            <p:cNvSpPr/>
            <p:nvPr/>
          </p:nvSpPr>
          <p:spPr>
            <a:xfrm>
              <a:off x="4222040" y="4233686"/>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141" name="tx141"/>
            <p:cNvSpPr/>
            <p:nvPr/>
          </p:nvSpPr>
          <p:spPr>
            <a:xfrm>
              <a:off x="4277340" y="402191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142" name="tx142"/>
            <p:cNvSpPr/>
            <p:nvPr/>
          </p:nvSpPr>
          <p:spPr>
            <a:xfrm>
              <a:off x="4291165" y="3810056"/>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143" name="tx143"/>
            <p:cNvSpPr/>
            <p:nvPr/>
          </p:nvSpPr>
          <p:spPr>
            <a:xfrm>
              <a:off x="4090696" y="360022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144" name="tx144"/>
            <p:cNvSpPr/>
            <p:nvPr/>
          </p:nvSpPr>
          <p:spPr>
            <a:xfrm>
              <a:off x="4113372" y="3388406"/>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145" name="tx145"/>
            <p:cNvSpPr/>
            <p:nvPr/>
          </p:nvSpPr>
          <p:spPr>
            <a:xfrm>
              <a:off x="4172469" y="3176591"/>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146" name="tx146"/>
            <p:cNvSpPr/>
            <p:nvPr/>
          </p:nvSpPr>
          <p:spPr>
            <a:xfrm>
              <a:off x="4141532" y="296477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147" name="tx147"/>
            <p:cNvSpPr/>
            <p:nvPr/>
          </p:nvSpPr>
          <p:spPr>
            <a:xfrm>
              <a:off x="4155474" y="2752961"/>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148" name="tx148"/>
            <p:cNvSpPr/>
            <p:nvPr/>
          </p:nvSpPr>
          <p:spPr>
            <a:xfrm>
              <a:off x="4151010" y="2541146"/>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149" name="tx149"/>
            <p:cNvSpPr/>
            <p:nvPr/>
          </p:nvSpPr>
          <p:spPr>
            <a:xfrm>
              <a:off x="4156023" y="232933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150" name="tx150"/>
            <p:cNvSpPr/>
            <p:nvPr/>
          </p:nvSpPr>
          <p:spPr>
            <a:xfrm>
              <a:off x="4187393" y="211553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151" name="tx151"/>
            <p:cNvSpPr/>
            <p:nvPr/>
          </p:nvSpPr>
          <p:spPr>
            <a:xfrm>
              <a:off x="4183634" y="190570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152" name="tx152"/>
            <p:cNvSpPr/>
            <p:nvPr/>
          </p:nvSpPr>
          <p:spPr>
            <a:xfrm>
              <a:off x="4248334" y="1693887"/>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153" name="tx153"/>
            <p:cNvSpPr/>
            <p:nvPr/>
          </p:nvSpPr>
          <p:spPr>
            <a:xfrm>
              <a:off x="4243947" y="1482072"/>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154" name="tx154"/>
            <p:cNvSpPr/>
            <p:nvPr/>
          </p:nvSpPr>
          <p:spPr>
            <a:xfrm>
              <a:off x="4310719" y="1270257"/>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155" name="tx155"/>
            <p:cNvSpPr/>
            <p:nvPr/>
          </p:nvSpPr>
          <p:spPr>
            <a:xfrm>
              <a:off x="4298620" y="105650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156" name="rc156"/>
            <p:cNvSpPr/>
            <p:nvPr/>
          </p:nvSpPr>
          <p:spPr>
            <a:xfrm>
              <a:off x="3241161" y="875080"/>
              <a:ext cx="1379037" cy="4659927"/>
            </a:xfrm>
            <a:prstGeom prst="rect">
              <a:avLst/>
            </a:prstGeom>
            <a:ln w="13550" cap="rnd">
              <a:solidFill>
                <a:srgbClr val="999999">
                  <a:alpha val="100000"/>
                </a:srgbClr>
              </a:solidFill>
              <a:prstDash val="solid"/>
              <a:round/>
            </a:ln>
          </p:spPr>
          <p:txBody>
            <a:bodyPr/>
            <a:lstStyle/>
            <a:p/>
          </p:txBody>
        </p:sp>
        <p:sp>
          <p:nvSpPr>
            <p:cNvPr id="157" name="pl157"/>
            <p:cNvSpPr/>
            <p:nvPr/>
          </p:nvSpPr>
          <p:spPr>
            <a:xfrm>
              <a:off x="47029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497942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525591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553241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80891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4689788" y="4319859"/>
              <a:ext cx="1379037" cy="222963"/>
            </a:xfrm>
            <a:prstGeom prst="rect">
              <a:avLst/>
            </a:prstGeom>
            <a:solidFill>
              <a:srgbClr val="D9D9D9">
                <a:alpha val="60000"/>
              </a:srgbClr>
            </a:solidFill>
          </p:spPr>
          <p:txBody>
            <a:bodyPr/>
            <a:lstStyle/>
            <a:p/>
          </p:txBody>
        </p:sp>
        <p:sp>
          <p:nvSpPr>
            <p:cNvPr id="163" name="pl163"/>
            <p:cNvSpPr/>
            <p:nvPr/>
          </p:nvSpPr>
          <p:spPr>
            <a:xfrm>
              <a:off x="5435643"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64" name="tx164"/>
            <p:cNvSpPr/>
            <p:nvPr/>
          </p:nvSpPr>
          <p:spPr>
            <a:xfrm>
              <a:off x="5014220"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58%</a:t>
              </a:r>
            </a:p>
          </p:txBody>
        </p:sp>
        <p:sp>
          <p:nvSpPr>
            <p:cNvPr id="165" name="pt165"/>
            <p:cNvSpPr/>
            <p:nvPr/>
          </p:nvSpPr>
          <p:spPr>
            <a:xfrm>
              <a:off x="4709444"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6" name="pt166"/>
            <p:cNvSpPr/>
            <p:nvPr/>
          </p:nvSpPr>
          <p:spPr>
            <a:xfrm>
              <a:off x="5055067" y="505145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7" name="pt167"/>
            <p:cNvSpPr/>
            <p:nvPr/>
          </p:nvSpPr>
          <p:spPr>
            <a:xfrm>
              <a:off x="5082717" y="482848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8" name="pt168"/>
            <p:cNvSpPr/>
            <p:nvPr/>
          </p:nvSpPr>
          <p:spPr>
            <a:xfrm>
              <a:off x="5138017" y="46055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9" name="pt169"/>
            <p:cNvSpPr/>
            <p:nvPr/>
          </p:nvSpPr>
          <p:spPr>
            <a:xfrm>
              <a:off x="5234791" y="438256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0" name="pt170"/>
            <p:cNvSpPr/>
            <p:nvPr/>
          </p:nvSpPr>
          <p:spPr>
            <a:xfrm>
              <a:off x="5248616" y="415960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1" name="pt171"/>
            <p:cNvSpPr/>
            <p:nvPr/>
          </p:nvSpPr>
          <p:spPr>
            <a:xfrm>
              <a:off x="5290091" y="393663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2" name="pt172"/>
            <p:cNvSpPr/>
            <p:nvPr/>
          </p:nvSpPr>
          <p:spPr>
            <a:xfrm>
              <a:off x="5331566" y="371367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3" name="pt173"/>
            <p:cNvSpPr/>
            <p:nvPr/>
          </p:nvSpPr>
          <p:spPr>
            <a:xfrm>
              <a:off x="5373041" y="349071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4" name="pt174"/>
            <p:cNvSpPr/>
            <p:nvPr/>
          </p:nvSpPr>
          <p:spPr>
            <a:xfrm>
              <a:off x="5469815" y="326774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75" name="pt175"/>
            <p:cNvSpPr/>
            <p:nvPr/>
          </p:nvSpPr>
          <p:spPr>
            <a:xfrm>
              <a:off x="5483640" y="304478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76" name="pt176"/>
            <p:cNvSpPr/>
            <p:nvPr/>
          </p:nvSpPr>
          <p:spPr>
            <a:xfrm>
              <a:off x="5497465" y="282182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77" name="pt177"/>
            <p:cNvSpPr/>
            <p:nvPr/>
          </p:nvSpPr>
          <p:spPr>
            <a:xfrm>
              <a:off x="5538940" y="259885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78" name="pt178"/>
            <p:cNvSpPr/>
            <p:nvPr/>
          </p:nvSpPr>
          <p:spPr>
            <a:xfrm>
              <a:off x="5552765" y="237589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9" name="pt179"/>
            <p:cNvSpPr/>
            <p:nvPr/>
          </p:nvSpPr>
          <p:spPr>
            <a:xfrm>
              <a:off x="5635715" y="215293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80" name="pt180"/>
            <p:cNvSpPr/>
            <p:nvPr/>
          </p:nvSpPr>
          <p:spPr>
            <a:xfrm>
              <a:off x="5635715" y="192997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81" name="pt181"/>
            <p:cNvSpPr/>
            <p:nvPr/>
          </p:nvSpPr>
          <p:spPr>
            <a:xfrm>
              <a:off x="5718664" y="170700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2" name="pt182"/>
            <p:cNvSpPr/>
            <p:nvPr/>
          </p:nvSpPr>
          <p:spPr>
            <a:xfrm>
              <a:off x="5773964" y="148404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3" name="pt183"/>
            <p:cNvSpPr/>
            <p:nvPr/>
          </p:nvSpPr>
          <p:spPr>
            <a:xfrm>
              <a:off x="5870738" y="126108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4" name="pt184"/>
            <p:cNvSpPr/>
            <p:nvPr/>
          </p:nvSpPr>
          <p:spPr>
            <a:xfrm>
              <a:off x="5870738" y="103811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5" name="tx185"/>
            <p:cNvSpPr/>
            <p:nvPr/>
          </p:nvSpPr>
          <p:spPr>
            <a:xfrm>
              <a:off x="4827346" y="529474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186" name="tx186"/>
            <p:cNvSpPr/>
            <p:nvPr/>
          </p:nvSpPr>
          <p:spPr>
            <a:xfrm>
              <a:off x="5172969" y="506983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187" name="tx187"/>
            <p:cNvSpPr/>
            <p:nvPr/>
          </p:nvSpPr>
          <p:spPr>
            <a:xfrm>
              <a:off x="5200619" y="4846834"/>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188" name="tx188"/>
            <p:cNvSpPr/>
            <p:nvPr/>
          </p:nvSpPr>
          <p:spPr>
            <a:xfrm>
              <a:off x="5255919" y="462585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189" name="tx189"/>
            <p:cNvSpPr/>
            <p:nvPr/>
          </p:nvSpPr>
          <p:spPr>
            <a:xfrm>
              <a:off x="5352693" y="4400947"/>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190" name="tx190"/>
            <p:cNvSpPr/>
            <p:nvPr/>
          </p:nvSpPr>
          <p:spPr>
            <a:xfrm>
              <a:off x="5366518" y="4179925"/>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191" name="tx191"/>
            <p:cNvSpPr/>
            <p:nvPr/>
          </p:nvSpPr>
          <p:spPr>
            <a:xfrm>
              <a:off x="5407993" y="3954982"/>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192" name="tx192"/>
            <p:cNvSpPr/>
            <p:nvPr/>
          </p:nvSpPr>
          <p:spPr>
            <a:xfrm>
              <a:off x="5449468" y="3732019"/>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193" name="tx193"/>
            <p:cNvSpPr/>
            <p:nvPr/>
          </p:nvSpPr>
          <p:spPr>
            <a:xfrm>
              <a:off x="5490943" y="350905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194" name="tx194"/>
            <p:cNvSpPr/>
            <p:nvPr/>
          </p:nvSpPr>
          <p:spPr>
            <a:xfrm>
              <a:off x="5587717" y="3288072"/>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195" name="tx195"/>
            <p:cNvSpPr/>
            <p:nvPr/>
          </p:nvSpPr>
          <p:spPr>
            <a:xfrm>
              <a:off x="5601542" y="3063130"/>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196" name="tx196"/>
            <p:cNvSpPr/>
            <p:nvPr/>
          </p:nvSpPr>
          <p:spPr>
            <a:xfrm>
              <a:off x="5615367" y="2842146"/>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197" name="tx197"/>
            <p:cNvSpPr/>
            <p:nvPr/>
          </p:nvSpPr>
          <p:spPr>
            <a:xfrm>
              <a:off x="5656842" y="2617242"/>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198" name="tx198"/>
            <p:cNvSpPr/>
            <p:nvPr/>
          </p:nvSpPr>
          <p:spPr>
            <a:xfrm>
              <a:off x="5670667" y="2396220"/>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199" name="tx199"/>
            <p:cNvSpPr/>
            <p:nvPr/>
          </p:nvSpPr>
          <p:spPr>
            <a:xfrm>
              <a:off x="5753616" y="217325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200" name="tx200"/>
            <p:cNvSpPr/>
            <p:nvPr/>
          </p:nvSpPr>
          <p:spPr>
            <a:xfrm>
              <a:off x="5753616" y="1950294"/>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201" name="tx201"/>
            <p:cNvSpPr/>
            <p:nvPr/>
          </p:nvSpPr>
          <p:spPr>
            <a:xfrm>
              <a:off x="5526047" y="172539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202" name="tx202"/>
            <p:cNvSpPr/>
            <p:nvPr/>
          </p:nvSpPr>
          <p:spPr>
            <a:xfrm>
              <a:off x="5577000" y="1504368"/>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203" name="tx203"/>
            <p:cNvSpPr/>
            <p:nvPr/>
          </p:nvSpPr>
          <p:spPr>
            <a:xfrm>
              <a:off x="5717870" y="128140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204" name="tx204"/>
            <p:cNvSpPr/>
            <p:nvPr/>
          </p:nvSpPr>
          <p:spPr>
            <a:xfrm>
              <a:off x="5664924" y="1058442"/>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205" name="rc205"/>
            <p:cNvSpPr/>
            <p:nvPr/>
          </p:nvSpPr>
          <p:spPr>
            <a:xfrm>
              <a:off x="4689788" y="875080"/>
              <a:ext cx="1379037" cy="4659927"/>
            </a:xfrm>
            <a:prstGeom prst="rect">
              <a:avLst/>
            </a:prstGeom>
            <a:ln w="13550" cap="rnd">
              <a:solidFill>
                <a:srgbClr val="999999">
                  <a:alpha val="100000"/>
                </a:srgbClr>
              </a:solidFill>
              <a:prstDash val="solid"/>
              <a:round/>
            </a:ln>
          </p:spPr>
          <p:txBody>
            <a:bodyPr/>
            <a:lstStyle/>
            <a:p/>
          </p:txBody>
        </p:sp>
        <p:sp>
          <p:nvSpPr>
            <p:cNvPr id="206" name="pl206"/>
            <p:cNvSpPr/>
            <p:nvPr/>
          </p:nvSpPr>
          <p:spPr>
            <a:xfrm>
              <a:off x="61515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07" name="pl207"/>
            <p:cNvSpPr/>
            <p:nvPr/>
          </p:nvSpPr>
          <p:spPr>
            <a:xfrm>
              <a:off x="642804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08" name="pl208"/>
            <p:cNvSpPr/>
            <p:nvPr/>
          </p:nvSpPr>
          <p:spPr>
            <a:xfrm>
              <a:off x="670454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698104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25754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11" name="rc211"/>
            <p:cNvSpPr/>
            <p:nvPr/>
          </p:nvSpPr>
          <p:spPr>
            <a:xfrm>
              <a:off x="6138414" y="5116544"/>
              <a:ext cx="1379037" cy="206648"/>
            </a:xfrm>
            <a:prstGeom prst="rect">
              <a:avLst/>
            </a:prstGeom>
            <a:solidFill>
              <a:srgbClr val="D9D9D9">
                <a:alpha val="60000"/>
              </a:srgbClr>
            </a:solidFill>
          </p:spPr>
          <p:txBody>
            <a:bodyPr/>
            <a:lstStyle/>
            <a:p/>
          </p:txBody>
        </p:sp>
        <p:sp>
          <p:nvSpPr>
            <p:cNvPr id="212" name="pl212"/>
            <p:cNvSpPr/>
            <p:nvPr/>
          </p:nvSpPr>
          <p:spPr>
            <a:xfrm>
              <a:off x="7146943"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13" name="tx213"/>
            <p:cNvSpPr/>
            <p:nvPr/>
          </p:nvSpPr>
          <p:spPr>
            <a:xfrm>
              <a:off x="6725520"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77%</a:t>
              </a:r>
            </a:p>
          </p:txBody>
        </p:sp>
        <p:sp>
          <p:nvSpPr>
            <p:cNvPr id="214" name="pt214"/>
            <p:cNvSpPr/>
            <p:nvPr/>
          </p:nvSpPr>
          <p:spPr>
            <a:xfrm>
              <a:off x="6711068" y="517109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15" name="pt215"/>
            <p:cNvSpPr/>
            <p:nvPr/>
          </p:nvSpPr>
          <p:spPr>
            <a:xfrm>
              <a:off x="6876967" y="496444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6" name="pt216"/>
            <p:cNvSpPr/>
            <p:nvPr/>
          </p:nvSpPr>
          <p:spPr>
            <a:xfrm>
              <a:off x="6932267" y="475779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7" name="pt217"/>
            <p:cNvSpPr/>
            <p:nvPr/>
          </p:nvSpPr>
          <p:spPr>
            <a:xfrm>
              <a:off x="6946092" y="455114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8" name="pt218"/>
            <p:cNvSpPr/>
            <p:nvPr/>
          </p:nvSpPr>
          <p:spPr>
            <a:xfrm>
              <a:off x="7001391" y="434449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19" name="pt219"/>
            <p:cNvSpPr/>
            <p:nvPr/>
          </p:nvSpPr>
          <p:spPr>
            <a:xfrm>
              <a:off x="7015216" y="413784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0" name="pt220"/>
            <p:cNvSpPr/>
            <p:nvPr/>
          </p:nvSpPr>
          <p:spPr>
            <a:xfrm>
              <a:off x="7029041" y="393119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1" name="pt221"/>
            <p:cNvSpPr/>
            <p:nvPr/>
          </p:nvSpPr>
          <p:spPr>
            <a:xfrm>
              <a:off x="7098166" y="372455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2" name="pt222"/>
            <p:cNvSpPr/>
            <p:nvPr/>
          </p:nvSpPr>
          <p:spPr>
            <a:xfrm>
              <a:off x="7139641" y="351790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3" name="pt223"/>
            <p:cNvSpPr/>
            <p:nvPr/>
          </p:nvSpPr>
          <p:spPr>
            <a:xfrm>
              <a:off x="7139641" y="331125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4" name="pt224"/>
            <p:cNvSpPr/>
            <p:nvPr/>
          </p:nvSpPr>
          <p:spPr>
            <a:xfrm>
              <a:off x="7181116" y="310460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5" name="pt225"/>
            <p:cNvSpPr/>
            <p:nvPr/>
          </p:nvSpPr>
          <p:spPr>
            <a:xfrm>
              <a:off x="7194940" y="289795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6" name="pt226"/>
            <p:cNvSpPr/>
            <p:nvPr/>
          </p:nvSpPr>
          <p:spPr>
            <a:xfrm>
              <a:off x="7194940" y="269130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7" name="pt227"/>
            <p:cNvSpPr/>
            <p:nvPr/>
          </p:nvSpPr>
          <p:spPr>
            <a:xfrm>
              <a:off x="7222590" y="248465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8" name="pt228"/>
            <p:cNvSpPr/>
            <p:nvPr/>
          </p:nvSpPr>
          <p:spPr>
            <a:xfrm>
              <a:off x="7250240" y="227801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9" name="pt229"/>
            <p:cNvSpPr/>
            <p:nvPr/>
          </p:nvSpPr>
          <p:spPr>
            <a:xfrm>
              <a:off x="7250240" y="207136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0" name="pt230"/>
            <p:cNvSpPr/>
            <p:nvPr/>
          </p:nvSpPr>
          <p:spPr>
            <a:xfrm>
              <a:off x="7277890" y="186471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1" name="pt231"/>
            <p:cNvSpPr/>
            <p:nvPr/>
          </p:nvSpPr>
          <p:spPr>
            <a:xfrm>
              <a:off x="7305540" y="165806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2" name="pt232"/>
            <p:cNvSpPr/>
            <p:nvPr/>
          </p:nvSpPr>
          <p:spPr>
            <a:xfrm>
              <a:off x="7305540" y="145141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3" name="pt233"/>
            <p:cNvSpPr/>
            <p:nvPr/>
          </p:nvSpPr>
          <p:spPr>
            <a:xfrm>
              <a:off x="7319365" y="12447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4" name="pt234"/>
            <p:cNvSpPr/>
            <p:nvPr/>
          </p:nvSpPr>
          <p:spPr>
            <a:xfrm>
              <a:off x="7319365" y="103811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5" name="tx235"/>
            <p:cNvSpPr/>
            <p:nvPr/>
          </p:nvSpPr>
          <p:spPr>
            <a:xfrm>
              <a:off x="6828970" y="5189475"/>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236" name="tx236"/>
            <p:cNvSpPr/>
            <p:nvPr/>
          </p:nvSpPr>
          <p:spPr>
            <a:xfrm>
              <a:off x="6994869" y="4982787"/>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237" name="tx237"/>
            <p:cNvSpPr/>
            <p:nvPr/>
          </p:nvSpPr>
          <p:spPr>
            <a:xfrm>
              <a:off x="7050169" y="4776138"/>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238" name="tx238"/>
            <p:cNvSpPr/>
            <p:nvPr/>
          </p:nvSpPr>
          <p:spPr>
            <a:xfrm>
              <a:off x="7063993" y="4571469"/>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239" name="tx239"/>
            <p:cNvSpPr/>
            <p:nvPr/>
          </p:nvSpPr>
          <p:spPr>
            <a:xfrm>
              <a:off x="7119293" y="436284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240" name="tx240"/>
            <p:cNvSpPr/>
            <p:nvPr/>
          </p:nvSpPr>
          <p:spPr>
            <a:xfrm>
              <a:off x="7133118" y="4156192"/>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241" name="tx241"/>
            <p:cNvSpPr/>
            <p:nvPr/>
          </p:nvSpPr>
          <p:spPr>
            <a:xfrm>
              <a:off x="7146943" y="394958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242" name="tx242"/>
            <p:cNvSpPr/>
            <p:nvPr/>
          </p:nvSpPr>
          <p:spPr>
            <a:xfrm>
              <a:off x="7216068" y="374487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243" name="tx243"/>
            <p:cNvSpPr/>
            <p:nvPr/>
          </p:nvSpPr>
          <p:spPr>
            <a:xfrm>
              <a:off x="6955835" y="353822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244" name="tx244"/>
            <p:cNvSpPr/>
            <p:nvPr/>
          </p:nvSpPr>
          <p:spPr>
            <a:xfrm>
              <a:off x="6960222" y="3329598"/>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245" name="tx245"/>
            <p:cNvSpPr/>
            <p:nvPr/>
          </p:nvSpPr>
          <p:spPr>
            <a:xfrm>
              <a:off x="6979687" y="3124929"/>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246" name="tx246"/>
            <p:cNvSpPr/>
            <p:nvPr/>
          </p:nvSpPr>
          <p:spPr>
            <a:xfrm>
              <a:off x="6997937" y="291828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247" name="tx247"/>
            <p:cNvSpPr/>
            <p:nvPr/>
          </p:nvSpPr>
          <p:spPr>
            <a:xfrm>
              <a:off x="7024449" y="2711631"/>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248" name="tx248"/>
            <p:cNvSpPr/>
            <p:nvPr/>
          </p:nvSpPr>
          <p:spPr>
            <a:xfrm>
              <a:off x="7069722" y="2504983"/>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249" name="tx249"/>
            <p:cNvSpPr/>
            <p:nvPr/>
          </p:nvSpPr>
          <p:spPr>
            <a:xfrm>
              <a:off x="7053276" y="2296393"/>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250" name="tx250"/>
            <p:cNvSpPr/>
            <p:nvPr/>
          </p:nvSpPr>
          <p:spPr>
            <a:xfrm>
              <a:off x="7066551" y="2091685"/>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251" name="tx251"/>
            <p:cNvSpPr/>
            <p:nvPr/>
          </p:nvSpPr>
          <p:spPr>
            <a:xfrm>
              <a:off x="7080926" y="1885037"/>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252" name="tx252"/>
            <p:cNvSpPr/>
            <p:nvPr/>
          </p:nvSpPr>
          <p:spPr>
            <a:xfrm>
              <a:off x="7112923" y="167644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253" name="tx253"/>
            <p:cNvSpPr/>
            <p:nvPr/>
          </p:nvSpPr>
          <p:spPr>
            <a:xfrm>
              <a:off x="7117387" y="1471739"/>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254" name="tx254"/>
            <p:cNvSpPr/>
            <p:nvPr/>
          </p:nvSpPr>
          <p:spPr>
            <a:xfrm>
              <a:off x="7166496" y="1265091"/>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255" name="tx255"/>
            <p:cNvSpPr/>
            <p:nvPr/>
          </p:nvSpPr>
          <p:spPr>
            <a:xfrm>
              <a:off x="7113550" y="1058442"/>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256" name="rc256"/>
            <p:cNvSpPr/>
            <p:nvPr/>
          </p:nvSpPr>
          <p:spPr>
            <a:xfrm>
              <a:off x="6138414" y="875080"/>
              <a:ext cx="1379037" cy="4659927"/>
            </a:xfrm>
            <a:prstGeom prst="rect">
              <a:avLst/>
            </a:prstGeom>
            <a:ln w="13550" cap="rnd">
              <a:solidFill>
                <a:srgbClr val="999999">
                  <a:alpha val="100000"/>
                </a:srgbClr>
              </a:solidFill>
              <a:prstDash val="solid"/>
              <a:round/>
            </a:ln>
          </p:spPr>
          <p:txBody>
            <a:bodyPr/>
            <a:lstStyle/>
            <a:p/>
          </p:txBody>
        </p:sp>
        <p:sp>
          <p:nvSpPr>
            <p:cNvPr id="257" name="pl257"/>
            <p:cNvSpPr/>
            <p:nvPr/>
          </p:nvSpPr>
          <p:spPr>
            <a:xfrm>
              <a:off x="760017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58" name="pl258"/>
            <p:cNvSpPr/>
            <p:nvPr/>
          </p:nvSpPr>
          <p:spPr>
            <a:xfrm>
              <a:off x="787667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59" name="pl259"/>
            <p:cNvSpPr/>
            <p:nvPr/>
          </p:nvSpPr>
          <p:spPr>
            <a:xfrm>
              <a:off x="815317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0" name="pl260"/>
            <p:cNvSpPr/>
            <p:nvPr/>
          </p:nvSpPr>
          <p:spPr>
            <a:xfrm>
              <a:off x="842967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1" name="pl261"/>
            <p:cNvSpPr/>
            <p:nvPr/>
          </p:nvSpPr>
          <p:spPr>
            <a:xfrm>
              <a:off x="870616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2" name="rc262"/>
            <p:cNvSpPr/>
            <p:nvPr/>
          </p:nvSpPr>
          <p:spPr>
            <a:xfrm>
              <a:off x="7587040" y="4793655"/>
              <a:ext cx="1379037" cy="211814"/>
            </a:xfrm>
            <a:prstGeom prst="rect">
              <a:avLst/>
            </a:prstGeom>
            <a:solidFill>
              <a:srgbClr val="D9D9D9">
                <a:alpha val="60000"/>
              </a:srgbClr>
            </a:solidFill>
          </p:spPr>
          <p:txBody>
            <a:bodyPr/>
            <a:lstStyle/>
            <a:p/>
          </p:txBody>
        </p:sp>
        <p:sp>
          <p:nvSpPr>
            <p:cNvPr id="263" name="pl263"/>
            <p:cNvSpPr/>
            <p:nvPr/>
          </p:nvSpPr>
          <p:spPr>
            <a:xfrm>
              <a:off x="842967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64" name="tx264"/>
            <p:cNvSpPr/>
            <p:nvPr/>
          </p:nvSpPr>
          <p:spPr>
            <a:xfrm>
              <a:off x="8008247"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65%</a:t>
              </a:r>
            </a:p>
          </p:txBody>
        </p:sp>
        <p:sp>
          <p:nvSpPr>
            <p:cNvPr id="265" name="pt265"/>
            <p:cNvSpPr/>
            <p:nvPr/>
          </p:nvSpPr>
          <p:spPr>
            <a:xfrm>
              <a:off x="7579047"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6" name="pt266"/>
            <p:cNvSpPr/>
            <p:nvPr/>
          </p:nvSpPr>
          <p:spPr>
            <a:xfrm>
              <a:off x="7910845" y="506260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7" name="pt267"/>
            <p:cNvSpPr/>
            <p:nvPr/>
          </p:nvSpPr>
          <p:spPr>
            <a:xfrm>
              <a:off x="8049095" y="485078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8" name="pt268"/>
            <p:cNvSpPr/>
            <p:nvPr/>
          </p:nvSpPr>
          <p:spPr>
            <a:xfrm>
              <a:off x="8090569" y="463897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9" name="pt269"/>
            <p:cNvSpPr/>
            <p:nvPr/>
          </p:nvSpPr>
          <p:spPr>
            <a:xfrm>
              <a:off x="8118219" y="442715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70" name="pt270"/>
            <p:cNvSpPr/>
            <p:nvPr/>
          </p:nvSpPr>
          <p:spPr>
            <a:xfrm>
              <a:off x="8394718" y="421534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1" name="pt271"/>
            <p:cNvSpPr/>
            <p:nvPr/>
          </p:nvSpPr>
          <p:spPr>
            <a:xfrm>
              <a:off x="8394718" y="400352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2" name="pt272"/>
            <p:cNvSpPr/>
            <p:nvPr/>
          </p:nvSpPr>
          <p:spPr>
            <a:xfrm>
              <a:off x="8408543" y="379171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3" name="pt273"/>
            <p:cNvSpPr/>
            <p:nvPr/>
          </p:nvSpPr>
          <p:spPr>
            <a:xfrm>
              <a:off x="8422368" y="357989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4" name="pt274"/>
            <p:cNvSpPr/>
            <p:nvPr/>
          </p:nvSpPr>
          <p:spPr>
            <a:xfrm>
              <a:off x="8450018" y="336808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5" name="pt275"/>
            <p:cNvSpPr/>
            <p:nvPr/>
          </p:nvSpPr>
          <p:spPr>
            <a:xfrm>
              <a:off x="8450018" y="315626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6" name="pt276"/>
            <p:cNvSpPr/>
            <p:nvPr/>
          </p:nvSpPr>
          <p:spPr>
            <a:xfrm>
              <a:off x="8477668" y="294445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7" name="pt277"/>
            <p:cNvSpPr/>
            <p:nvPr/>
          </p:nvSpPr>
          <p:spPr>
            <a:xfrm>
              <a:off x="8477668" y="273263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8" name="pt278"/>
            <p:cNvSpPr/>
            <p:nvPr/>
          </p:nvSpPr>
          <p:spPr>
            <a:xfrm>
              <a:off x="8505317" y="252082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9" name="pt279"/>
            <p:cNvSpPr/>
            <p:nvPr/>
          </p:nvSpPr>
          <p:spPr>
            <a:xfrm>
              <a:off x="8560617" y="230900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80" name="pt280"/>
            <p:cNvSpPr/>
            <p:nvPr/>
          </p:nvSpPr>
          <p:spPr>
            <a:xfrm>
              <a:off x="8574442" y="209719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81" name="pt281"/>
            <p:cNvSpPr/>
            <p:nvPr/>
          </p:nvSpPr>
          <p:spPr>
            <a:xfrm>
              <a:off x="8588267" y="188537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2" name="pt282"/>
            <p:cNvSpPr/>
            <p:nvPr/>
          </p:nvSpPr>
          <p:spPr>
            <a:xfrm>
              <a:off x="8602092" y="167356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3" name="pt283"/>
            <p:cNvSpPr/>
            <p:nvPr/>
          </p:nvSpPr>
          <p:spPr>
            <a:xfrm>
              <a:off x="8685042" y="146174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4" name="pt284"/>
            <p:cNvSpPr/>
            <p:nvPr/>
          </p:nvSpPr>
          <p:spPr>
            <a:xfrm>
              <a:off x="8712691" y="124993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5" name="pt285"/>
            <p:cNvSpPr/>
            <p:nvPr/>
          </p:nvSpPr>
          <p:spPr>
            <a:xfrm>
              <a:off x="8726516" y="103811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6" name="tx286"/>
            <p:cNvSpPr/>
            <p:nvPr/>
          </p:nvSpPr>
          <p:spPr>
            <a:xfrm>
              <a:off x="7696949" y="529279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287" name="tx287"/>
            <p:cNvSpPr/>
            <p:nvPr/>
          </p:nvSpPr>
          <p:spPr>
            <a:xfrm>
              <a:off x="8028747" y="5080945"/>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288" name="tx288"/>
            <p:cNvSpPr/>
            <p:nvPr/>
          </p:nvSpPr>
          <p:spPr>
            <a:xfrm>
              <a:off x="8166996" y="4869169"/>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289" name="tx289"/>
            <p:cNvSpPr/>
            <p:nvPr/>
          </p:nvSpPr>
          <p:spPr>
            <a:xfrm>
              <a:off x="8208471" y="4657315"/>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290" name="tx290"/>
            <p:cNvSpPr/>
            <p:nvPr/>
          </p:nvSpPr>
          <p:spPr>
            <a:xfrm>
              <a:off x="8236121" y="4445500"/>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291" name="tx291"/>
            <p:cNvSpPr/>
            <p:nvPr/>
          </p:nvSpPr>
          <p:spPr>
            <a:xfrm>
              <a:off x="8512620" y="4235665"/>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292" name="tx292"/>
            <p:cNvSpPr/>
            <p:nvPr/>
          </p:nvSpPr>
          <p:spPr>
            <a:xfrm>
              <a:off x="8512620" y="402191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293" name="tx293"/>
            <p:cNvSpPr/>
            <p:nvPr/>
          </p:nvSpPr>
          <p:spPr>
            <a:xfrm>
              <a:off x="8526445" y="381203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294" name="tx294"/>
            <p:cNvSpPr/>
            <p:nvPr/>
          </p:nvSpPr>
          <p:spPr>
            <a:xfrm>
              <a:off x="8540270" y="3600221"/>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295" name="tx295"/>
            <p:cNvSpPr/>
            <p:nvPr/>
          </p:nvSpPr>
          <p:spPr>
            <a:xfrm>
              <a:off x="8567920" y="3386426"/>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296" name="tx296"/>
            <p:cNvSpPr/>
            <p:nvPr/>
          </p:nvSpPr>
          <p:spPr>
            <a:xfrm>
              <a:off x="8567920" y="317461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297" name="tx297"/>
            <p:cNvSpPr/>
            <p:nvPr/>
          </p:nvSpPr>
          <p:spPr>
            <a:xfrm>
              <a:off x="8595569" y="296477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298" name="tx298"/>
            <p:cNvSpPr/>
            <p:nvPr/>
          </p:nvSpPr>
          <p:spPr>
            <a:xfrm>
              <a:off x="8595569" y="2752961"/>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299" name="tx299"/>
            <p:cNvSpPr/>
            <p:nvPr/>
          </p:nvSpPr>
          <p:spPr>
            <a:xfrm>
              <a:off x="8623219" y="2541146"/>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300" name="tx300"/>
            <p:cNvSpPr/>
            <p:nvPr/>
          </p:nvSpPr>
          <p:spPr>
            <a:xfrm>
              <a:off x="8678519" y="232933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301" name="tx301"/>
            <p:cNvSpPr/>
            <p:nvPr/>
          </p:nvSpPr>
          <p:spPr>
            <a:xfrm>
              <a:off x="8692344" y="2117516"/>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302" name="tx302"/>
            <p:cNvSpPr/>
            <p:nvPr/>
          </p:nvSpPr>
          <p:spPr>
            <a:xfrm>
              <a:off x="8435399" y="1905701"/>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303" name="tx303"/>
            <p:cNvSpPr/>
            <p:nvPr/>
          </p:nvSpPr>
          <p:spPr>
            <a:xfrm>
              <a:off x="8418287" y="16938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304" name="tx304"/>
            <p:cNvSpPr/>
            <p:nvPr/>
          </p:nvSpPr>
          <p:spPr>
            <a:xfrm>
              <a:off x="8488077" y="1480131"/>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305" name="tx305"/>
            <p:cNvSpPr/>
            <p:nvPr/>
          </p:nvSpPr>
          <p:spPr>
            <a:xfrm>
              <a:off x="8559823" y="1270257"/>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306" name="tx306"/>
            <p:cNvSpPr/>
            <p:nvPr/>
          </p:nvSpPr>
          <p:spPr>
            <a:xfrm>
              <a:off x="8520702" y="1058442"/>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307" name="rc307"/>
            <p:cNvSpPr/>
            <p:nvPr/>
          </p:nvSpPr>
          <p:spPr>
            <a:xfrm>
              <a:off x="7587040" y="875080"/>
              <a:ext cx="1379037" cy="4659927"/>
            </a:xfrm>
            <a:prstGeom prst="rect">
              <a:avLst/>
            </a:prstGeom>
            <a:ln w="13550" cap="rnd">
              <a:solidFill>
                <a:srgbClr val="999999">
                  <a:alpha val="100000"/>
                </a:srgbClr>
              </a:solidFill>
              <a:prstDash val="solid"/>
              <a:round/>
            </a:ln>
          </p:spPr>
          <p:txBody>
            <a:bodyPr/>
            <a:lstStyle/>
            <a:p/>
          </p:txBody>
        </p:sp>
        <p:sp>
          <p:nvSpPr>
            <p:cNvPr id="308" name="pl308"/>
            <p:cNvSpPr/>
            <p:nvPr/>
          </p:nvSpPr>
          <p:spPr>
            <a:xfrm>
              <a:off x="904880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09" name="pl309"/>
            <p:cNvSpPr/>
            <p:nvPr/>
          </p:nvSpPr>
          <p:spPr>
            <a:xfrm>
              <a:off x="932529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0" name="pl310"/>
            <p:cNvSpPr/>
            <p:nvPr/>
          </p:nvSpPr>
          <p:spPr>
            <a:xfrm>
              <a:off x="960179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1" name="pl311"/>
            <p:cNvSpPr/>
            <p:nvPr/>
          </p:nvSpPr>
          <p:spPr>
            <a:xfrm>
              <a:off x="987829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2" name="pl312"/>
            <p:cNvSpPr/>
            <p:nvPr/>
          </p:nvSpPr>
          <p:spPr>
            <a:xfrm>
              <a:off x="1015479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3" name="rc313"/>
            <p:cNvSpPr/>
            <p:nvPr/>
          </p:nvSpPr>
          <p:spPr>
            <a:xfrm>
              <a:off x="9035667" y="4542822"/>
              <a:ext cx="1379037" cy="222963"/>
            </a:xfrm>
            <a:prstGeom prst="rect">
              <a:avLst/>
            </a:prstGeom>
            <a:solidFill>
              <a:srgbClr val="D9D9D9">
                <a:alpha val="60000"/>
              </a:srgbClr>
            </a:solidFill>
          </p:spPr>
          <p:txBody>
            <a:bodyPr/>
            <a:lstStyle/>
            <a:p/>
          </p:txBody>
        </p:sp>
        <p:sp>
          <p:nvSpPr>
            <p:cNvPr id="314" name="pl314"/>
            <p:cNvSpPr/>
            <p:nvPr/>
          </p:nvSpPr>
          <p:spPr>
            <a:xfrm>
              <a:off x="10030371"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15" name="tx315"/>
            <p:cNvSpPr/>
            <p:nvPr/>
          </p:nvSpPr>
          <p:spPr>
            <a:xfrm>
              <a:off x="9608948"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76%</a:t>
              </a:r>
            </a:p>
          </p:txBody>
        </p:sp>
        <p:sp>
          <p:nvSpPr>
            <p:cNvPr id="316" name="pt316"/>
            <p:cNvSpPr/>
            <p:nvPr/>
          </p:nvSpPr>
          <p:spPr>
            <a:xfrm>
              <a:off x="9207397"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7" name="pt317"/>
            <p:cNvSpPr/>
            <p:nvPr/>
          </p:nvSpPr>
          <p:spPr>
            <a:xfrm>
              <a:off x="9304172" y="505145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8" name="pt318"/>
            <p:cNvSpPr/>
            <p:nvPr/>
          </p:nvSpPr>
          <p:spPr>
            <a:xfrm>
              <a:off x="9677445" y="482848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9" name="pt319"/>
            <p:cNvSpPr/>
            <p:nvPr/>
          </p:nvSpPr>
          <p:spPr>
            <a:xfrm>
              <a:off x="9705095" y="46055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20" name="pt320"/>
            <p:cNvSpPr/>
            <p:nvPr/>
          </p:nvSpPr>
          <p:spPr>
            <a:xfrm>
              <a:off x="9829519" y="438256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21" name="pt321"/>
            <p:cNvSpPr/>
            <p:nvPr/>
          </p:nvSpPr>
          <p:spPr>
            <a:xfrm>
              <a:off x="9898644" y="415960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2" name="pt322"/>
            <p:cNvSpPr/>
            <p:nvPr/>
          </p:nvSpPr>
          <p:spPr>
            <a:xfrm>
              <a:off x="10050718" y="3936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3" name="pt323"/>
            <p:cNvSpPr/>
            <p:nvPr/>
          </p:nvSpPr>
          <p:spPr>
            <a:xfrm>
              <a:off x="10064543" y="37136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4" name="pt324"/>
            <p:cNvSpPr/>
            <p:nvPr/>
          </p:nvSpPr>
          <p:spPr>
            <a:xfrm>
              <a:off x="10078368" y="3490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5" name="pt325"/>
            <p:cNvSpPr/>
            <p:nvPr/>
          </p:nvSpPr>
          <p:spPr>
            <a:xfrm>
              <a:off x="10133668" y="326774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6" name="pt326"/>
            <p:cNvSpPr/>
            <p:nvPr/>
          </p:nvSpPr>
          <p:spPr>
            <a:xfrm>
              <a:off x="10147493" y="304478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7" name="pt327"/>
            <p:cNvSpPr/>
            <p:nvPr/>
          </p:nvSpPr>
          <p:spPr>
            <a:xfrm>
              <a:off x="10147493" y="282182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8" name="pt328"/>
            <p:cNvSpPr/>
            <p:nvPr/>
          </p:nvSpPr>
          <p:spPr>
            <a:xfrm>
              <a:off x="10147493" y="259885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9" name="pt329"/>
            <p:cNvSpPr/>
            <p:nvPr/>
          </p:nvSpPr>
          <p:spPr>
            <a:xfrm>
              <a:off x="10175143" y="237589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0" name="pt330"/>
            <p:cNvSpPr/>
            <p:nvPr/>
          </p:nvSpPr>
          <p:spPr>
            <a:xfrm>
              <a:off x="10188968" y="215293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1" name="pt331"/>
            <p:cNvSpPr/>
            <p:nvPr/>
          </p:nvSpPr>
          <p:spPr>
            <a:xfrm>
              <a:off x="10188968" y="192997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2" name="pt332"/>
            <p:cNvSpPr/>
            <p:nvPr/>
          </p:nvSpPr>
          <p:spPr>
            <a:xfrm>
              <a:off x="10244267"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3" name="pt333"/>
            <p:cNvSpPr/>
            <p:nvPr/>
          </p:nvSpPr>
          <p:spPr>
            <a:xfrm>
              <a:off x="10258092"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4" name="pt334"/>
            <p:cNvSpPr/>
            <p:nvPr/>
          </p:nvSpPr>
          <p:spPr>
            <a:xfrm>
              <a:off x="10258092"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5" name="pt335"/>
            <p:cNvSpPr/>
            <p:nvPr/>
          </p:nvSpPr>
          <p:spPr>
            <a:xfrm>
              <a:off x="10271917"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6" name="tx336"/>
            <p:cNvSpPr/>
            <p:nvPr/>
          </p:nvSpPr>
          <p:spPr>
            <a:xfrm>
              <a:off x="9325299" y="5292760"/>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337" name="tx337"/>
            <p:cNvSpPr/>
            <p:nvPr/>
          </p:nvSpPr>
          <p:spPr>
            <a:xfrm>
              <a:off x="9422074" y="506983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338" name="tx338"/>
            <p:cNvSpPr/>
            <p:nvPr/>
          </p:nvSpPr>
          <p:spPr>
            <a:xfrm>
              <a:off x="9795347" y="4846834"/>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339" name="tx339"/>
            <p:cNvSpPr/>
            <p:nvPr/>
          </p:nvSpPr>
          <p:spPr>
            <a:xfrm>
              <a:off x="9822997" y="4623910"/>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340" name="tx340"/>
            <p:cNvSpPr/>
            <p:nvPr/>
          </p:nvSpPr>
          <p:spPr>
            <a:xfrm>
              <a:off x="9947421" y="4402888"/>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341" name="tx341"/>
            <p:cNvSpPr/>
            <p:nvPr/>
          </p:nvSpPr>
          <p:spPr>
            <a:xfrm>
              <a:off x="10016546" y="4177945"/>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342" name="tx342"/>
            <p:cNvSpPr/>
            <p:nvPr/>
          </p:nvSpPr>
          <p:spPr>
            <a:xfrm>
              <a:off x="9871377" y="395696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343" name="tx343"/>
            <p:cNvSpPr/>
            <p:nvPr/>
          </p:nvSpPr>
          <p:spPr>
            <a:xfrm>
              <a:off x="9894052" y="3733998"/>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344" name="tx344"/>
            <p:cNvSpPr/>
            <p:nvPr/>
          </p:nvSpPr>
          <p:spPr>
            <a:xfrm>
              <a:off x="9881365" y="351103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345" name="tx345"/>
            <p:cNvSpPr/>
            <p:nvPr/>
          </p:nvSpPr>
          <p:spPr>
            <a:xfrm>
              <a:off x="9949863" y="328807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346" name="tx346"/>
            <p:cNvSpPr/>
            <p:nvPr/>
          </p:nvSpPr>
          <p:spPr>
            <a:xfrm>
              <a:off x="9994625" y="3065109"/>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347" name="tx347"/>
            <p:cNvSpPr/>
            <p:nvPr/>
          </p:nvSpPr>
          <p:spPr>
            <a:xfrm>
              <a:off x="9968074" y="284016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348" name="tx348"/>
            <p:cNvSpPr/>
            <p:nvPr/>
          </p:nvSpPr>
          <p:spPr>
            <a:xfrm>
              <a:off x="9959340" y="2619183"/>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349" name="tx349"/>
            <p:cNvSpPr/>
            <p:nvPr/>
          </p:nvSpPr>
          <p:spPr>
            <a:xfrm>
              <a:off x="9978178" y="239427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350" name="tx350"/>
            <p:cNvSpPr/>
            <p:nvPr/>
          </p:nvSpPr>
          <p:spPr>
            <a:xfrm>
              <a:off x="10005279" y="2173257"/>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351" name="tx351"/>
            <p:cNvSpPr/>
            <p:nvPr/>
          </p:nvSpPr>
          <p:spPr>
            <a:xfrm>
              <a:off x="9992003" y="1950294"/>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352" name="tx352"/>
            <p:cNvSpPr/>
            <p:nvPr/>
          </p:nvSpPr>
          <p:spPr>
            <a:xfrm>
              <a:off x="10042839" y="1727331"/>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353" name="tx353"/>
            <p:cNvSpPr/>
            <p:nvPr/>
          </p:nvSpPr>
          <p:spPr>
            <a:xfrm>
              <a:off x="10105224" y="150436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354" name="tx354"/>
            <p:cNvSpPr/>
            <p:nvPr/>
          </p:nvSpPr>
          <p:spPr>
            <a:xfrm>
              <a:off x="10052278" y="1281405"/>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355" name="tx355"/>
            <p:cNvSpPr/>
            <p:nvPr/>
          </p:nvSpPr>
          <p:spPr>
            <a:xfrm>
              <a:off x="10079300" y="105650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356" name="rc356"/>
            <p:cNvSpPr/>
            <p:nvPr/>
          </p:nvSpPr>
          <p:spPr>
            <a:xfrm>
              <a:off x="9035667" y="875080"/>
              <a:ext cx="1379037" cy="4659927"/>
            </a:xfrm>
            <a:prstGeom prst="rect">
              <a:avLst/>
            </a:prstGeom>
            <a:ln w="13550" cap="rnd">
              <a:solidFill>
                <a:srgbClr val="999999">
                  <a:alpha val="100000"/>
                </a:srgbClr>
              </a:solidFill>
              <a:prstDash val="solid"/>
              <a:round/>
            </a:ln>
          </p:spPr>
          <p:txBody>
            <a:bodyPr/>
            <a:lstStyle/>
            <a:p/>
          </p:txBody>
        </p:sp>
        <p:sp>
          <p:nvSpPr>
            <p:cNvPr id="357" name="pl357"/>
            <p:cNvSpPr/>
            <p:nvPr/>
          </p:nvSpPr>
          <p:spPr>
            <a:xfrm>
              <a:off x="1049742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58" name="pl358"/>
            <p:cNvSpPr/>
            <p:nvPr/>
          </p:nvSpPr>
          <p:spPr>
            <a:xfrm>
              <a:off x="1077392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59" name="pl359"/>
            <p:cNvSpPr/>
            <p:nvPr/>
          </p:nvSpPr>
          <p:spPr>
            <a:xfrm>
              <a:off x="1105042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0" name="pl360"/>
            <p:cNvSpPr/>
            <p:nvPr/>
          </p:nvSpPr>
          <p:spPr>
            <a:xfrm>
              <a:off x="1132692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1" name="pl361"/>
            <p:cNvSpPr/>
            <p:nvPr/>
          </p:nvSpPr>
          <p:spPr>
            <a:xfrm>
              <a:off x="1160342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2" name="rc362"/>
            <p:cNvSpPr/>
            <p:nvPr/>
          </p:nvSpPr>
          <p:spPr>
            <a:xfrm>
              <a:off x="10484293" y="4542822"/>
              <a:ext cx="1379037" cy="222963"/>
            </a:xfrm>
            <a:prstGeom prst="rect">
              <a:avLst/>
            </a:prstGeom>
            <a:solidFill>
              <a:srgbClr val="D9D9D9">
                <a:alpha val="60000"/>
              </a:srgbClr>
            </a:solidFill>
          </p:spPr>
          <p:txBody>
            <a:bodyPr/>
            <a:lstStyle/>
            <a:p/>
          </p:txBody>
        </p:sp>
        <p:sp>
          <p:nvSpPr>
            <p:cNvPr id="363" name="pl363"/>
            <p:cNvSpPr/>
            <p:nvPr/>
          </p:nvSpPr>
          <p:spPr>
            <a:xfrm>
              <a:off x="11423698"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64" name="tx364"/>
            <p:cNvSpPr/>
            <p:nvPr/>
          </p:nvSpPr>
          <p:spPr>
            <a:xfrm>
              <a:off x="11002274"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72%</a:t>
              </a:r>
            </a:p>
          </p:txBody>
        </p:sp>
        <p:sp>
          <p:nvSpPr>
            <p:cNvPr id="365" name="pt365"/>
            <p:cNvSpPr/>
            <p:nvPr/>
          </p:nvSpPr>
          <p:spPr>
            <a:xfrm>
              <a:off x="10683674"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66" name="pt366"/>
            <p:cNvSpPr/>
            <p:nvPr/>
          </p:nvSpPr>
          <p:spPr>
            <a:xfrm>
              <a:off x="10697498" y="505145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67" name="pt367"/>
            <p:cNvSpPr/>
            <p:nvPr/>
          </p:nvSpPr>
          <p:spPr>
            <a:xfrm>
              <a:off x="11043122" y="482848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68" name="pt368"/>
            <p:cNvSpPr/>
            <p:nvPr/>
          </p:nvSpPr>
          <p:spPr>
            <a:xfrm>
              <a:off x="11167546" y="46055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69" name="pt369"/>
            <p:cNvSpPr/>
            <p:nvPr/>
          </p:nvSpPr>
          <p:spPr>
            <a:xfrm>
              <a:off x="11278146" y="438256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70" name="pt370"/>
            <p:cNvSpPr/>
            <p:nvPr/>
          </p:nvSpPr>
          <p:spPr>
            <a:xfrm>
              <a:off x="11347270" y="415960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1" name="pt371"/>
            <p:cNvSpPr/>
            <p:nvPr/>
          </p:nvSpPr>
          <p:spPr>
            <a:xfrm>
              <a:off x="11388745" y="393663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2" name="pt372"/>
            <p:cNvSpPr/>
            <p:nvPr/>
          </p:nvSpPr>
          <p:spPr>
            <a:xfrm>
              <a:off x="11416395" y="371367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3" name="pt373"/>
            <p:cNvSpPr/>
            <p:nvPr/>
          </p:nvSpPr>
          <p:spPr>
            <a:xfrm>
              <a:off x="11430220" y="349071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4" name="pt374"/>
            <p:cNvSpPr/>
            <p:nvPr/>
          </p:nvSpPr>
          <p:spPr>
            <a:xfrm>
              <a:off x="11471695" y="326774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5" name="pt375"/>
            <p:cNvSpPr/>
            <p:nvPr/>
          </p:nvSpPr>
          <p:spPr>
            <a:xfrm>
              <a:off x="11471695" y="304478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6" name="pt376"/>
            <p:cNvSpPr/>
            <p:nvPr/>
          </p:nvSpPr>
          <p:spPr>
            <a:xfrm>
              <a:off x="11485520" y="282182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7" name="pt377"/>
            <p:cNvSpPr/>
            <p:nvPr/>
          </p:nvSpPr>
          <p:spPr>
            <a:xfrm>
              <a:off x="11499345" y="259885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8" name="pt378"/>
            <p:cNvSpPr/>
            <p:nvPr/>
          </p:nvSpPr>
          <p:spPr>
            <a:xfrm>
              <a:off x="11540820" y="2375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9" name="pt379"/>
            <p:cNvSpPr/>
            <p:nvPr/>
          </p:nvSpPr>
          <p:spPr>
            <a:xfrm>
              <a:off x="11554644" y="21529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0" name="pt380"/>
            <p:cNvSpPr/>
            <p:nvPr/>
          </p:nvSpPr>
          <p:spPr>
            <a:xfrm>
              <a:off x="11582294" y="192997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1" name="pt381"/>
            <p:cNvSpPr/>
            <p:nvPr/>
          </p:nvSpPr>
          <p:spPr>
            <a:xfrm>
              <a:off x="11609944" y="170700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2" name="pt382"/>
            <p:cNvSpPr/>
            <p:nvPr/>
          </p:nvSpPr>
          <p:spPr>
            <a:xfrm>
              <a:off x="11609944" y="148404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3" name="pt383"/>
            <p:cNvSpPr/>
            <p:nvPr/>
          </p:nvSpPr>
          <p:spPr>
            <a:xfrm>
              <a:off x="11720544"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4" name="pt384"/>
            <p:cNvSpPr/>
            <p:nvPr/>
          </p:nvSpPr>
          <p:spPr>
            <a:xfrm>
              <a:off x="11734369"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5" name="tx385"/>
            <p:cNvSpPr/>
            <p:nvPr/>
          </p:nvSpPr>
          <p:spPr>
            <a:xfrm>
              <a:off x="10801575" y="529279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386" name="tx386"/>
            <p:cNvSpPr/>
            <p:nvPr/>
          </p:nvSpPr>
          <p:spPr>
            <a:xfrm>
              <a:off x="10815400" y="5069797"/>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387" name="tx387"/>
            <p:cNvSpPr/>
            <p:nvPr/>
          </p:nvSpPr>
          <p:spPr>
            <a:xfrm>
              <a:off x="11161024" y="4846834"/>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388" name="tx388"/>
            <p:cNvSpPr/>
            <p:nvPr/>
          </p:nvSpPr>
          <p:spPr>
            <a:xfrm>
              <a:off x="11285448" y="4623910"/>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389" name="tx389"/>
            <p:cNvSpPr/>
            <p:nvPr/>
          </p:nvSpPr>
          <p:spPr>
            <a:xfrm>
              <a:off x="11396048" y="4402888"/>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390" name="tx390"/>
            <p:cNvSpPr/>
            <p:nvPr/>
          </p:nvSpPr>
          <p:spPr>
            <a:xfrm>
              <a:off x="11465172" y="4177945"/>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391" name="tx391"/>
            <p:cNvSpPr/>
            <p:nvPr/>
          </p:nvSpPr>
          <p:spPr>
            <a:xfrm>
              <a:off x="11506647" y="395502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392" name="tx392"/>
            <p:cNvSpPr/>
            <p:nvPr/>
          </p:nvSpPr>
          <p:spPr>
            <a:xfrm>
              <a:off x="11534297" y="3733998"/>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393" name="tx393"/>
            <p:cNvSpPr/>
            <p:nvPr/>
          </p:nvSpPr>
          <p:spPr>
            <a:xfrm>
              <a:off x="11548122" y="3511035"/>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394" name="tx394"/>
            <p:cNvSpPr/>
            <p:nvPr/>
          </p:nvSpPr>
          <p:spPr>
            <a:xfrm>
              <a:off x="11589597" y="328807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395" name="tx395"/>
            <p:cNvSpPr/>
            <p:nvPr/>
          </p:nvSpPr>
          <p:spPr>
            <a:xfrm>
              <a:off x="11589597" y="30651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396" name="tx396"/>
            <p:cNvSpPr/>
            <p:nvPr/>
          </p:nvSpPr>
          <p:spPr>
            <a:xfrm>
              <a:off x="11297367" y="2842146"/>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397" name="tx397"/>
            <p:cNvSpPr/>
            <p:nvPr/>
          </p:nvSpPr>
          <p:spPr>
            <a:xfrm>
              <a:off x="11328854" y="2619183"/>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398" name="tx398"/>
            <p:cNvSpPr/>
            <p:nvPr/>
          </p:nvSpPr>
          <p:spPr>
            <a:xfrm>
              <a:off x="11343855" y="239427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399" name="tx399"/>
            <p:cNvSpPr/>
            <p:nvPr/>
          </p:nvSpPr>
          <p:spPr>
            <a:xfrm>
              <a:off x="11357680" y="2173257"/>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400" name="tx400"/>
            <p:cNvSpPr/>
            <p:nvPr/>
          </p:nvSpPr>
          <p:spPr>
            <a:xfrm>
              <a:off x="11402875" y="1948314"/>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401" name="tx401"/>
            <p:cNvSpPr/>
            <p:nvPr/>
          </p:nvSpPr>
          <p:spPr>
            <a:xfrm>
              <a:off x="11457076" y="1727331"/>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402" name="tx402"/>
            <p:cNvSpPr/>
            <p:nvPr/>
          </p:nvSpPr>
          <p:spPr>
            <a:xfrm>
              <a:off x="11426255" y="1504368"/>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403" name="tx403"/>
            <p:cNvSpPr/>
            <p:nvPr/>
          </p:nvSpPr>
          <p:spPr>
            <a:xfrm>
              <a:off x="11567675" y="128140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404" name="tx404"/>
            <p:cNvSpPr/>
            <p:nvPr/>
          </p:nvSpPr>
          <p:spPr>
            <a:xfrm>
              <a:off x="11528554" y="1058442"/>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405" name="rc405"/>
            <p:cNvSpPr/>
            <p:nvPr/>
          </p:nvSpPr>
          <p:spPr>
            <a:xfrm>
              <a:off x="10484293" y="875080"/>
              <a:ext cx="1379037" cy="4659927"/>
            </a:xfrm>
            <a:prstGeom prst="rect">
              <a:avLst/>
            </a:prstGeom>
            <a:ln w="13550" cap="rnd">
              <a:solidFill>
                <a:srgbClr val="999999">
                  <a:alpha val="100000"/>
                </a:srgbClr>
              </a:solidFill>
              <a:prstDash val="solid"/>
              <a:round/>
            </a:ln>
          </p:spPr>
          <p:txBody>
            <a:bodyPr/>
            <a:lstStyle/>
            <a:p/>
          </p:txBody>
        </p:sp>
        <p:sp>
          <p:nvSpPr>
            <p:cNvPr id="406" name="rc406"/>
            <p:cNvSpPr/>
            <p:nvPr/>
          </p:nvSpPr>
          <p:spPr>
            <a:xfrm>
              <a:off x="343909"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07" name="tx407"/>
            <p:cNvSpPr/>
            <p:nvPr/>
          </p:nvSpPr>
          <p:spPr>
            <a:xfrm>
              <a:off x="72600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(74%)</a:t>
              </a:r>
            </a:p>
          </p:txBody>
        </p:sp>
        <p:sp>
          <p:nvSpPr>
            <p:cNvPr id="408" name="rc408"/>
            <p:cNvSpPr/>
            <p:nvPr/>
          </p:nvSpPr>
          <p:spPr>
            <a:xfrm>
              <a:off x="1792535"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09" name="tx409"/>
            <p:cNvSpPr/>
            <p:nvPr/>
          </p:nvSpPr>
          <p:spPr>
            <a:xfrm>
              <a:off x="217463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(64%)</a:t>
              </a:r>
            </a:p>
          </p:txBody>
        </p:sp>
        <p:sp>
          <p:nvSpPr>
            <p:cNvPr id="410" name="rc410"/>
            <p:cNvSpPr/>
            <p:nvPr/>
          </p:nvSpPr>
          <p:spPr>
            <a:xfrm>
              <a:off x="3241161"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1" name="tx411"/>
            <p:cNvSpPr/>
            <p:nvPr/>
          </p:nvSpPr>
          <p:spPr>
            <a:xfrm>
              <a:off x="3644950"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(63%)</a:t>
              </a:r>
            </a:p>
          </p:txBody>
        </p:sp>
        <p:sp>
          <p:nvSpPr>
            <p:cNvPr id="412" name="rc412"/>
            <p:cNvSpPr/>
            <p:nvPr/>
          </p:nvSpPr>
          <p:spPr>
            <a:xfrm>
              <a:off x="4689788"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3" name="tx413"/>
            <p:cNvSpPr/>
            <p:nvPr/>
          </p:nvSpPr>
          <p:spPr>
            <a:xfrm>
              <a:off x="5084299"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(47%)</a:t>
              </a:r>
            </a:p>
          </p:txBody>
        </p:sp>
        <p:sp>
          <p:nvSpPr>
            <p:cNvPr id="414" name="rc414"/>
            <p:cNvSpPr/>
            <p:nvPr/>
          </p:nvSpPr>
          <p:spPr>
            <a:xfrm>
              <a:off x="6138414"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5" name="tx415"/>
            <p:cNvSpPr/>
            <p:nvPr/>
          </p:nvSpPr>
          <p:spPr>
            <a:xfrm>
              <a:off x="650809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(49%)</a:t>
              </a:r>
            </a:p>
          </p:txBody>
        </p:sp>
        <p:sp>
          <p:nvSpPr>
            <p:cNvPr id="416" name="rc416"/>
            <p:cNvSpPr/>
            <p:nvPr/>
          </p:nvSpPr>
          <p:spPr>
            <a:xfrm>
              <a:off x="7587040"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7" name="tx417"/>
            <p:cNvSpPr/>
            <p:nvPr/>
          </p:nvSpPr>
          <p:spPr>
            <a:xfrm>
              <a:off x="795672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(41%)</a:t>
              </a:r>
            </a:p>
          </p:txBody>
        </p:sp>
        <p:sp>
          <p:nvSpPr>
            <p:cNvPr id="418" name="rc418"/>
            <p:cNvSpPr/>
            <p:nvPr/>
          </p:nvSpPr>
          <p:spPr>
            <a:xfrm>
              <a:off x="9035667"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9" name="tx419"/>
            <p:cNvSpPr/>
            <p:nvPr/>
          </p:nvSpPr>
          <p:spPr>
            <a:xfrm>
              <a:off x="940534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(56%)</a:t>
              </a:r>
            </a:p>
          </p:txBody>
        </p:sp>
        <p:sp>
          <p:nvSpPr>
            <p:cNvPr id="420" name="rc420"/>
            <p:cNvSpPr/>
            <p:nvPr/>
          </p:nvSpPr>
          <p:spPr>
            <a:xfrm>
              <a:off x="10484293"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21" name="tx421"/>
            <p:cNvSpPr/>
            <p:nvPr/>
          </p:nvSpPr>
          <p:spPr>
            <a:xfrm>
              <a:off x="10813648"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(57%)</a:t>
              </a:r>
            </a:p>
          </p:txBody>
        </p:sp>
        <p:sp>
          <p:nvSpPr>
            <p:cNvPr id="422" name="pl422"/>
            <p:cNvSpPr/>
            <p:nvPr/>
          </p:nvSpPr>
          <p:spPr>
            <a:xfrm>
              <a:off x="343909"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23" name="pl423"/>
            <p:cNvSpPr/>
            <p:nvPr/>
          </p:nvSpPr>
          <p:spPr>
            <a:xfrm>
              <a:off x="35704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4" name="pl424"/>
            <p:cNvSpPr/>
            <p:nvPr/>
          </p:nvSpPr>
          <p:spPr>
            <a:xfrm>
              <a:off x="63354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5" name="pl425"/>
            <p:cNvSpPr/>
            <p:nvPr/>
          </p:nvSpPr>
          <p:spPr>
            <a:xfrm>
              <a:off x="91004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6" name="pl426"/>
            <p:cNvSpPr/>
            <p:nvPr/>
          </p:nvSpPr>
          <p:spPr>
            <a:xfrm>
              <a:off x="118653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7" name="pl427"/>
            <p:cNvSpPr/>
            <p:nvPr/>
          </p:nvSpPr>
          <p:spPr>
            <a:xfrm>
              <a:off x="146303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8" name="tx428"/>
            <p:cNvSpPr/>
            <p:nvPr/>
          </p:nvSpPr>
          <p:spPr>
            <a:xfrm rot="-5400000">
              <a:off x="325828"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429" name="tx429"/>
            <p:cNvSpPr/>
            <p:nvPr/>
          </p:nvSpPr>
          <p:spPr>
            <a:xfrm rot="-5400000">
              <a:off x="57054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30" name="tx430"/>
            <p:cNvSpPr/>
            <p:nvPr/>
          </p:nvSpPr>
          <p:spPr>
            <a:xfrm rot="-5400000">
              <a:off x="847202"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31" name="tx431"/>
            <p:cNvSpPr/>
            <p:nvPr/>
          </p:nvSpPr>
          <p:spPr>
            <a:xfrm rot="-5400000">
              <a:off x="112353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32" name="tx432"/>
            <p:cNvSpPr/>
            <p:nvPr/>
          </p:nvSpPr>
          <p:spPr>
            <a:xfrm rot="-5400000">
              <a:off x="140003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33" name="pl433"/>
            <p:cNvSpPr/>
            <p:nvPr/>
          </p:nvSpPr>
          <p:spPr>
            <a:xfrm>
              <a:off x="1792535"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34" name="pl434"/>
            <p:cNvSpPr/>
            <p:nvPr/>
          </p:nvSpPr>
          <p:spPr>
            <a:xfrm>
              <a:off x="180566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5" name="pl435"/>
            <p:cNvSpPr/>
            <p:nvPr/>
          </p:nvSpPr>
          <p:spPr>
            <a:xfrm>
              <a:off x="208216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6" name="pl436"/>
            <p:cNvSpPr/>
            <p:nvPr/>
          </p:nvSpPr>
          <p:spPr>
            <a:xfrm>
              <a:off x="235866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7" name="pl437"/>
            <p:cNvSpPr/>
            <p:nvPr/>
          </p:nvSpPr>
          <p:spPr>
            <a:xfrm>
              <a:off x="263516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8" name="pl438"/>
            <p:cNvSpPr/>
            <p:nvPr/>
          </p:nvSpPr>
          <p:spPr>
            <a:xfrm>
              <a:off x="291166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9" name="tx439"/>
            <p:cNvSpPr/>
            <p:nvPr/>
          </p:nvSpPr>
          <p:spPr>
            <a:xfrm rot="-5400000">
              <a:off x="1774454"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440" name="tx440"/>
            <p:cNvSpPr/>
            <p:nvPr/>
          </p:nvSpPr>
          <p:spPr>
            <a:xfrm rot="-5400000">
              <a:off x="201916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41" name="tx441"/>
            <p:cNvSpPr/>
            <p:nvPr/>
          </p:nvSpPr>
          <p:spPr>
            <a:xfrm rot="-5400000">
              <a:off x="2295828"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42" name="tx442"/>
            <p:cNvSpPr/>
            <p:nvPr/>
          </p:nvSpPr>
          <p:spPr>
            <a:xfrm rot="-5400000">
              <a:off x="257216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43" name="tx443"/>
            <p:cNvSpPr/>
            <p:nvPr/>
          </p:nvSpPr>
          <p:spPr>
            <a:xfrm rot="-5400000">
              <a:off x="284866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44" name="pl444"/>
            <p:cNvSpPr/>
            <p:nvPr/>
          </p:nvSpPr>
          <p:spPr>
            <a:xfrm>
              <a:off x="3241161"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45" name="pl445"/>
            <p:cNvSpPr/>
            <p:nvPr/>
          </p:nvSpPr>
          <p:spPr>
            <a:xfrm>
              <a:off x="325429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6" name="pl446"/>
            <p:cNvSpPr/>
            <p:nvPr/>
          </p:nvSpPr>
          <p:spPr>
            <a:xfrm>
              <a:off x="353079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7" name="pl447"/>
            <p:cNvSpPr/>
            <p:nvPr/>
          </p:nvSpPr>
          <p:spPr>
            <a:xfrm>
              <a:off x="380729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8" name="pl448"/>
            <p:cNvSpPr/>
            <p:nvPr/>
          </p:nvSpPr>
          <p:spPr>
            <a:xfrm>
              <a:off x="408379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9" name="pl449"/>
            <p:cNvSpPr/>
            <p:nvPr/>
          </p:nvSpPr>
          <p:spPr>
            <a:xfrm>
              <a:off x="436029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0" name="tx450"/>
            <p:cNvSpPr/>
            <p:nvPr/>
          </p:nvSpPr>
          <p:spPr>
            <a:xfrm rot="-5400000">
              <a:off x="3223081"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451" name="tx451"/>
            <p:cNvSpPr/>
            <p:nvPr/>
          </p:nvSpPr>
          <p:spPr>
            <a:xfrm rot="-5400000">
              <a:off x="346779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52" name="tx452"/>
            <p:cNvSpPr/>
            <p:nvPr/>
          </p:nvSpPr>
          <p:spPr>
            <a:xfrm rot="-5400000">
              <a:off x="3744455"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53" name="tx453"/>
            <p:cNvSpPr/>
            <p:nvPr/>
          </p:nvSpPr>
          <p:spPr>
            <a:xfrm rot="-5400000">
              <a:off x="402079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54" name="tx454"/>
            <p:cNvSpPr/>
            <p:nvPr/>
          </p:nvSpPr>
          <p:spPr>
            <a:xfrm rot="-5400000">
              <a:off x="429728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55" name="pl455"/>
            <p:cNvSpPr/>
            <p:nvPr/>
          </p:nvSpPr>
          <p:spPr>
            <a:xfrm>
              <a:off x="4689788"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56" name="pl456"/>
            <p:cNvSpPr/>
            <p:nvPr/>
          </p:nvSpPr>
          <p:spPr>
            <a:xfrm>
              <a:off x="47029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7" name="pl457"/>
            <p:cNvSpPr/>
            <p:nvPr/>
          </p:nvSpPr>
          <p:spPr>
            <a:xfrm>
              <a:off x="497942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8" name="pl458"/>
            <p:cNvSpPr/>
            <p:nvPr/>
          </p:nvSpPr>
          <p:spPr>
            <a:xfrm>
              <a:off x="525591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9" name="pl459"/>
            <p:cNvSpPr/>
            <p:nvPr/>
          </p:nvSpPr>
          <p:spPr>
            <a:xfrm>
              <a:off x="553241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0" name="pl460"/>
            <p:cNvSpPr/>
            <p:nvPr/>
          </p:nvSpPr>
          <p:spPr>
            <a:xfrm>
              <a:off x="580891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1" name="tx461"/>
            <p:cNvSpPr/>
            <p:nvPr/>
          </p:nvSpPr>
          <p:spPr>
            <a:xfrm rot="-5400000">
              <a:off x="4671707"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462" name="tx462"/>
            <p:cNvSpPr/>
            <p:nvPr/>
          </p:nvSpPr>
          <p:spPr>
            <a:xfrm rot="-5400000">
              <a:off x="491641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63" name="tx463"/>
            <p:cNvSpPr/>
            <p:nvPr/>
          </p:nvSpPr>
          <p:spPr>
            <a:xfrm rot="-5400000">
              <a:off x="5193081"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64" name="tx464"/>
            <p:cNvSpPr/>
            <p:nvPr/>
          </p:nvSpPr>
          <p:spPr>
            <a:xfrm rot="-5400000">
              <a:off x="546941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65" name="tx465"/>
            <p:cNvSpPr/>
            <p:nvPr/>
          </p:nvSpPr>
          <p:spPr>
            <a:xfrm rot="-5400000">
              <a:off x="574591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66" name="pl466"/>
            <p:cNvSpPr/>
            <p:nvPr/>
          </p:nvSpPr>
          <p:spPr>
            <a:xfrm>
              <a:off x="6138414"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67" name="pl467"/>
            <p:cNvSpPr/>
            <p:nvPr/>
          </p:nvSpPr>
          <p:spPr>
            <a:xfrm>
              <a:off x="61515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8" name="pl468"/>
            <p:cNvSpPr/>
            <p:nvPr/>
          </p:nvSpPr>
          <p:spPr>
            <a:xfrm>
              <a:off x="642804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9" name="pl469"/>
            <p:cNvSpPr/>
            <p:nvPr/>
          </p:nvSpPr>
          <p:spPr>
            <a:xfrm>
              <a:off x="670454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0" name="pl470"/>
            <p:cNvSpPr/>
            <p:nvPr/>
          </p:nvSpPr>
          <p:spPr>
            <a:xfrm>
              <a:off x="698104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1" name="pl471"/>
            <p:cNvSpPr/>
            <p:nvPr/>
          </p:nvSpPr>
          <p:spPr>
            <a:xfrm>
              <a:off x="725754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2" name="tx472"/>
            <p:cNvSpPr/>
            <p:nvPr/>
          </p:nvSpPr>
          <p:spPr>
            <a:xfrm rot="-5400000">
              <a:off x="6120333"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473" name="tx473"/>
            <p:cNvSpPr/>
            <p:nvPr/>
          </p:nvSpPr>
          <p:spPr>
            <a:xfrm rot="-5400000">
              <a:off x="636504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74" name="tx474"/>
            <p:cNvSpPr/>
            <p:nvPr/>
          </p:nvSpPr>
          <p:spPr>
            <a:xfrm rot="-5400000">
              <a:off x="6641707"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75" name="tx475"/>
            <p:cNvSpPr/>
            <p:nvPr/>
          </p:nvSpPr>
          <p:spPr>
            <a:xfrm rot="-5400000">
              <a:off x="691804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76" name="tx476"/>
            <p:cNvSpPr/>
            <p:nvPr/>
          </p:nvSpPr>
          <p:spPr>
            <a:xfrm rot="-5400000">
              <a:off x="719454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77" name="pl477"/>
            <p:cNvSpPr/>
            <p:nvPr/>
          </p:nvSpPr>
          <p:spPr>
            <a:xfrm>
              <a:off x="7587040"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78" name="pl478"/>
            <p:cNvSpPr/>
            <p:nvPr/>
          </p:nvSpPr>
          <p:spPr>
            <a:xfrm>
              <a:off x="760017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9" name="pl479"/>
            <p:cNvSpPr/>
            <p:nvPr/>
          </p:nvSpPr>
          <p:spPr>
            <a:xfrm>
              <a:off x="787667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0" name="pl480"/>
            <p:cNvSpPr/>
            <p:nvPr/>
          </p:nvSpPr>
          <p:spPr>
            <a:xfrm>
              <a:off x="815317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1" name="pl481"/>
            <p:cNvSpPr/>
            <p:nvPr/>
          </p:nvSpPr>
          <p:spPr>
            <a:xfrm>
              <a:off x="842967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2" name="pl482"/>
            <p:cNvSpPr/>
            <p:nvPr/>
          </p:nvSpPr>
          <p:spPr>
            <a:xfrm>
              <a:off x="870616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3" name="tx483"/>
            <p:cNvSpPr/>
            <p:nvPr/>
          </p:nvSpPr>
          <p:spPr>
            <a:xfrm rot="-5400000">
              <a:off x="7568960"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484" name="tx484"/>
            <p:cNvSpPr/>
            <p:nvPr/>
          </p:nvSpPr>
          <p:spPr>
            <a:xfrm rot="-5400000">
              <a:off x="781367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85" name="tx485"/>
            <p:cNvSpPr/>
            <p:nvPr/>
          </p:nvSpPr>
          <p:spPr>
            <a:xfrm rot="-5400000">
              <a:off x="8090334"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86" name="tx486"/>
            <p:cNvSpPr/>
            <p:nvPr/>
          </p:nvSpPr>
          <p:spPr>
            <a:xfrm rot="-5400000">
              <a:off x="836666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87" name="tx487"/>
            <p:cNvSpPr/>
            <p:nvPr/>
          </p:nvSpPr>
          <p:spPr>
            <a:xfrm rot="-5400000">
              <a:off x="864316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88" name="pl488"/>
            <p:cNvSpPr/>
            <p:nvPr/>
          </p:nvSpPr>
          <p:spPr>
            <a:xfrm>
              <a:off x="9035667"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89" name="pl489"/>
            <p:cNvSpPr/>
            <p:nvPr/>
          </p:nvSpPr>
          <p:spPr>
            <a:xfrm>
              <a:off x="904880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0" name="pl490"/>
            <p:cNvSpPr/>
            <p:nvPr/>
          </p:nvSpPr>
          <p:spPr>
            <a:xfrm>
              <a:off x="932529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1" name="pl491"/>
            <p:cNvSpPr/>
            <p:nvPr/>
          </p:nvSpPr>
          <p:spPr>
            <a:xfrm>
              <a:off x="960179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2" name="pl492"/>
            <p:cNvSpPr/>
            <p:nvPr/>
          </p:nvSpPr>
          <p:spPr>
            <a:xfrm>
              <a:off x="987829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3" name="pl493"/>
            <p:cNvSpPr/>
            <p:nvPr/>
          </p:nvSpPr>
          <p:spPr>
            <a:xfrm>
              <a:off x="1015479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4" name="tx494"/>
            <p:cNvSpPr/>
            <p:nvPr/>
          </p:nvSpPr>
          <p:spPr>
            <a:xfrm rot="-5400000">
              <a:off x="9017586"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495" name="tx495"/>
            <p:cNvSpPr/>
            <p:nvPr/>
          </p:nvSpPr>
          <p:spPr>
            <a:xfrm rot="-5400000">
              <a:off x="926229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96" name="tx496"/>
            <p:cNvSpPr/>
            <p:nvPr/>
          </p:nvSpPr>
          <p:spPr>
            <a:xfrm rot="-5400000">
              <a:off x="9538960"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97" name="tx497"/>
            <p:cNvSpPr/>
            <p:nvPr/>
          </p:nvSpPr>
          <p:spPr>
            <a:xfrm rot="-5400000">
              <a:off x="981529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98" name="tx498"/>
            <p:cNvSpPr/>
            <p:nvPr/>
          </p:nvSpPr>
          <p:spPr>
            <a:xfrm rot="-5400000">
              <a:off x="1009179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99" name="pl499"/>
            <p:cNvSpPr/>
            <p:nvPr/>
          </p:nvSpPr>
          <p:spPr>
            <a:xfrm>
              <a:off x="10484293"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500" name="pl500"/>
            <p:cNvSpPr/>
            <p:nvPr/>
          </p:nvSpPr>
          <p:spPr>
            <a:xfrm>
              <a:off x="1049742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1" name="pl501"/>
            <p:cNvSpPr/>
            <p:nvPr/>
          </p:nvSpPr>
          <p:spPr>
            <a:xfrm>
              <a:off x="1077392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2" name="pl502"/>
            <p:cNvSpPr/>
            <p:nvPr/>
          </p:nvSpPr>
          <p:spPr>
            <a:xfrm>
              <a:off x="1105042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3" name="pl503"/>
            <p:cNvSpPr/>
            <p:nvPr/>
          </p:nvSpPr>
          <p:spPr>
            <a:xfrm>
              <a:off x="1132692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4" name="pl504"/>
            <p:cNvSpPr/>
            <p:nvPr/>
          </p:nvSpPr>
          <p:spPr>
            <a:xfrm>
              <a:off x="1160342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5" name="tx505"/>
            <p:cNvSpPr/>
            <p:nvPr/>
          </p:nvSpPr>
          <p:spPr>
            <a:xfrm rot="-5400000">
              <a:off x="10466213"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506" name="tx506"/>
            <p:cNvSpPr/>
            <p:nvPr/>
          </p:nvSpPr>
          <p:spPr>
            <a:xfrm rot="-5400000">
              <a:off x="1071092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507" name="tx507"/>
            <p:cNvSpPr/>
            <p:nvPr/>
          </p:nvSpPr>
          <p:spPr>
            <a:xfrm rot="-5400000">
              <a:off x="10987587"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508" name="tx508"/>
            <p:cNvSpPr/>
            <p:nvPr/>
          </p:nvSpPr>
          <p:spPr>
            <a:xfrm rot="-5400000">
              <a:off x="1126392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509" name="tx509"/>
            <p:cNvSpPr/>
            <p:nvPr/>
          </p:nvSpPr>
          <p:spPr>
            <a:xfrm rot="-5400000">
              <a:off x="1154042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510" name="tx510"/>
            <p:cNvSpPr/>
            <p:nvPr/>
          </p:nvSpPr>
          <p:spPr>
            <a:xfrm>
              <a:off x="5630052" y="5744844"/>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11" name="tx511"/>
            <p:cNvSpPr/>
            <p:nvPr/>
          </p:nvSpPr>
          <p:spPr>
            <a:xfrm>
              <a:off x="3760260" y="6142739"/>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12" name="pt512"/>
            <p:cNvSpPr/>
            <p:nvPr/>
          </p:nvSpPr>
          <p:spPr>
            <a:xfrm>
              <a:off x="4837936"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13" name="pt513"/>
            <p:cNvSpPr/>
            <p:nvPr/>
          </p:nvSpPr>
          <p:spPr>
            <a:xfrm>
              <a:off x="5386148"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14" name="pt514"/>
            <p:cNvSpPr/>
            <p:nvPr/>
          </p:nvSpPr>
          <p:spPr>
            <a:xfrm>
              <a:off x="6030621"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15" name="pt515"/>
            <p:cNvSpPr/>
            <p:nvPr/>
          </p:nvSpPr>
          <p:spPr>
            <a:xfrm>
              <a:off x="6675094"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16" name="pt516"/>
            <p:cNvSpPr/>
            <p:nvPr/>
          </p:nvSpPr>
          <p:spPr>
            <a:xfrm>
              <a:off x="7319568"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17" name="pt517"/>
            <p:cNvSpPr/>
            <p:nvPr/>
          </p:nvSpPr>
          <p:spPr>
            <a:xfrm>
              <a:off x="7964041"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18" name="tx518"/>
            <p:cNvSpPr/>
            <p:nvPr/>
          </p:nvSpPr>
          <p:spPr>
            <a:xfrm>
              <a:off x="5066030"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519" name="tx519"/>
            <p:cNvSpPr/>
            <p:nvPr/>
          </p:nvSpPr>
          <p:spPr>
            <a:xfrm>
              <a:off x="5614242"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520" name="tx520"/>
            <p:cNvSpPr/>
            <p:nvPr/>
          </p:nvSpPr>
          <p:spPr>
            <a:xfrm>
              <a:off x="625871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521" name="tx521"/>
            <p:cNvSpPr/>
            <p:nvPr/>
          </p:nvSpPr>
          <p:spPr>
            <a:xfrm>
              <a:off x="6903189"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522" name="tx522"/>
            <p:cNvSpPr/>
            <p:nvPr/>
          </p:nvSpPr>
          <p:spPr>
            <a:xfrm>
              <a:off x="7547662"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523" name="tx523"/>
            <p:cNvSpPr/>
            <p:nvPr/>
          </p:nvSpPr>
          <p:spPr>
            <a:xfrm>
              <a:off x="8192135"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524" name="tx524"/>
            <p:cNvSpPr/>
            <p:nvPr/>
          </p:nvSpPr>
          <p:spPr>
            <a:xfrm>
              <a:off x="343909" y="398022"/>
              <a:ext cx="606639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comparée à celle des autres pays de la région, ESAR, 2025</a:t>
              </a:r>
            </a:p>
          </p:txBody>
        </p:sp>
        <p:sp>
          <p:nvSpPr>
            <p:cNvPr id="525" name="tx525"/>
            <p:cNvSpPr/>
            <p:nvPr/>
          </p:nvSpPr>
          <p:spPr>
            <a:xfrm>
              <a:off x="7564772" y="645550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526" name="tx526"/>
            <p:cNvSpPr/>
            <p:nvPr/>
          </p:nvSpPr>
          <p:spPr>
            <a:xfrm>
              <a:off x="3022940" y="6568512"/>
              <a:ext cx="88403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Remarque : Les codes ISO des pays sont affichés. La couverture (en mdg) est indiquée dans les en-têtes. La couverture moyenne régionale est représentée par la ligne pointillée.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823828"/>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239490"/>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655151"/>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2070813"/>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411599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353165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294732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2362982"/>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143075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60752"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9075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2074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4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50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6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2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8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4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8074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11054" y="3782823"/>
              <a:ext cx="239399" cy="333174"/>
            </a:xfrm>
            <a:prstGeom prst="rect">
              <a:avLst/>
            </a:prstGeom>
            <a:solidFill>
              <a:srgbClr val="1CABE2">
                <a:alpha val="85098"/>
              </a:srgbClr>
            </a:solidFill>
          </p:spPr>
          <p:txBody>
            <a:bodyPr/>
            <a:lstStyle/>
            <a:p/>
          </p:txBody>
        </p:sp>
        <p:sp>
          <p:nvSpPr>
            <p:cNvPr id="25" name="rc25"/>
            <p:cNvSpPr/>
            <p:nvPr/>
          </p:nvSpPr>
          <p:spPr>
            <a:xfrm>
              <a:off x="1577053" y="3792009"/>
              <a:ext cx="239399" cy="323988"/>
            </a:xfrm>
            <a:prstGeom prst="rect">
              <a:avLst/>
            </a:prstGeom>
            <a:solidFill>
              <a:srgbClr val="1CABE2">
                <a:alpha val="85098"/>
              </a:srgbClr>
            </a:solidFill>
          </p:spPr>
          <p:txBody>
            <a:bodyPr/>
            <a:lstStyle/>
            <a:p/>
          </p:txBody>
        </p:sp>
        <p:sp>
          <p:nvSpPr>
            <p:cNvPr id="26" name="rc26"/>
            <p:cNvSpPr/>
            <p:nvPr/>
          </p:nvSpPr>
          <p:spPr>
            <a:xfrm>
              <a:off x="1843053" y="3802190"/>
              <a:ext cx="239399" cy="313807"/>
            </a:xfrm>
            <a:prstGeom prst="rect">
              <a:avLst/>
            </a:prstGeom>
            <a:solidFill>
              <a:srgbClr val="1CABE2">
                <a:alpha val="85098"/>
              </a:srgbClr>
            </a:solidFill>
          </p:spPr>
          <p:txBody>
            <a:bodyPr/>
            <a:lstStyle/>
            <a:p/>
          </p:txBody>
        </p:sp>
        <p:sp>
          <p:nvSpPr>
            <p:cNvPr id="27" name="rc27"/>
            <p:cNvSpPr/>
            <p:nvPr/>
          </p:nvSpPr>
          <p:spPr>
            <a:xfrm>
              <a:off x="2109053" y="3837667"/>
              <a:ext cx="239399" cy="278330"/>
            </a:xfrm>
            <a:prstGeom prst="rect">
              <a:avLst/>
            </a:prstGeom>
            <a:solidFill>
              <a:srgbClr val="1CABE2">
                <a:alpha val="85098"/>
              </a:srgbClr>
            </a:solidFill>
          </p:spPr>
          <p:txBody>
            <a:bodyPr/>
            <a:lstStyle/>
            <a:p/>
          </p:txBody>
        </p:sp>
        <p:sp>
          <p:nvSpPr>
            <p:cNvPr id="28" name="rc28"/>
            <p:cNvSpPr/>
            <p:nvPr/>
          </p:nvSpPr>
          <p:spPr>
            <a:xfrm>
              <a:off x="2375052" y="3873368"/>
              <a:ext cx="239399" cy="242628"/>
            </a:xfrm>
            <a:prstGeom prst="rect">
              <a:avLst/>
            </a:prstGeom>
            <a:solidFill>
              <a:srgbClr val="1CABE2">
                <a:alpha val="85098"/>
              </a:srgbClr>
            </a:solidFill>
          </p:spPr>
          <p:txBody>
            <a:bodyPr/>
            <a:lstStyle/>
            <a:p/>
          </p:txBody>
        </p:sp>
        <p:sp>
          <p:nvSpPr>
            <p:cNvPr id="29" name="rc29"/>
            <p:cNvSpPr/>
            <p:nvPr/>
          </p:nvSpPr>
          <p:spPr>
            <a:xfrm>
              <a:off x="2641052" y="3951477"/>
              <a:ext cx="239399" cy="164520"/>
            </a:xfrm>
            <a:prstGeom prst="rect">
              <a:avLst/>
            </a:prstGeom>
            <a:solidFill>
              <a:srgbClr val="1CABE2">
                <a:alpha val="85098"/>
              </a:srgbClr>
            </a:solidFill>
          </p:spPr>
          <p:txBody>
            <a:bodyPr/>
            <a:lstStyle/>
            <a:p/>
          </p:txBody>
        </p:sp>
        <p:sp>
          <p:nvSpPr>
            <p:cNvPr id="30" name="rc30"/>
            <p:cNvSpPr/>
            <p:nvPr/>
          </p:nvSpPr>
          <p:spPr>
            <a:xfrm>
              <a:off x="2907052" y="4018171"/>
              <a:ext cx="239399" cy="97826"/>
            </a:xfrm>
            <a:prstGeom prst="rect">
              <a:avLst/>
            </a:prstGeom>
            <a:solidFill>
              <a:srgbClr val="1CABE2">
                <a:alpha val="85098"/>
              </a:srgbClr>
            </a:solidFill>
          </p:spPr>
          <p:txBody>
            <a:bodyPr/>
            <a:lstStyle/>
            <a:p/>
          </p:txBody>
        </p:sp>
        <p:sp>
          <p:nvSpPr>
            <p:cNvPr id="31" name="rc31"/>
            <p:cNvSpPr/>
            <p:nvPr/>
          </p:nvSpPr>
          <p:spPr>
            <a:xfrm>
              <a:off x="3173051" y="4001500"/>
              <a:ext cx="239399" cy="114497"/>
            </a:xfrm>
            <a:prstGeom prst="rect">
              <a:avLst/>
            </a:prstGeom>
            <a:solidFill>
              <a:srgbClr val="1CABE2">
                <a:alpha val="85098"/>
              </a:srgbClr>
            </a:solidFill>
          </p:spPr>
          <p:txBody>
            <a:bodyPr/>
            <a:lstStyle/>
            <a:p/>
          </p:txBody>
        </p:sp>
        <p:sp>
          <p:nvSpPr>
            <p:cNvPr id="32" name="rc32"/>
            <p:cNvSpPr/>
            <p:nvPr/>
          </p:nvSpPr>
          <p:spPr>
            <a:xfrm>
              <a:off x="3439051" y="3881294"/>
              <a:ext cx="239399" cy="234703"/>
            </a:xfrm>
            <a:prstGeom prst="rect">
              <a:avLst/>
            </a:prstGeom>
            <a:solidFill>
              <a:srgbClr val="1CABE2">
                <a:alpha val="85098"/>
              </a:srgbClr>
            </a:solidFill>
          </p:spPr>
          <p:txBody>
            <a:bodyPr/>
            <a:lstStyle/>
            <a:p/>
          </p:txBody>
        </p:sp>
        <p:sp>
          <p:nvSpPr>
            <p:cNvPr id="33" name="rc33"/>
            <p:cNvSpPr/>
            <p:nvPr/>
          </p:nvSpPr>
          <p:spPr>
            <a:xfrm>
              <a:off x="3705050" y="3814730"/>
              <a:ext cx="239399" cy="301267"/>
            </a:xfrm>
            <a:prstGeom prst="rect">
              <a:avLst/>
            </a:prstGeom>
            <a:solidFill>
              <a:srgbClr val="1CABE2">
                <a:alpha val="85098"/>
              </a:srgbClr>
            </a:solidFill>
          </p:spPr>
          <p:txBody>
            <a:bodyPr/>
            <a:lstStyle/>
            <a:p/>
          </p:txBody>
        </p:sp>
        <p:sp>
          <p:nvSpPr>
            <p:cNvPr id="34" name="rc34"/>
            <p:cNvSpPr/>
            <p:nvPr/>
          </p:nvSpPr>
          <p:spPr>
            <a:xfrm>
              <a:off x="3971050" y="3780478"/>
              <a:ext cx="239399" cy="335519"/>
            </a:xfrm>
            <a:prstGeom prst="rect">
              <a:avLst/>
            </a:prstGeom>
            <a:solidFill>
              <a:srgbClr val="1CABE2">
                <a:alpha val="85098"/>
              </a:srgbClr>
            </a:solidFill>
          </p:spPr>
          <p:txBody>
            <a:bodyPr/>
            <a:lstStyle/>
            <a:p/>
          </p:txBody>
        </p:sp>
        <p:sp>
          <p:nvSpPr>
            <p:cNvPr id="35" name="rc35"/>
            <p:cNvSpPr/>
            <p:nvPr/>
          </p:nvSpPr>
          <p:spPr>
            <a:xfrm>
              <a:off x="4237050" y="3810491"/>
              <a:ext cx="239399" cy="305505"/>
            </a:xfrm>
            <a:prstGeom prst="rect">
              <a:avLst/>
            </a:prstGeom>
            <a:solidFill>
              <a:srgbClr val="1CABE2">
                <a:alpha val="85098"/>
              </a:srgbClr>
            </a:solidFill>
          </p:spPr>
          <p:txBody>
            <a:bodyPr/>
            <a:lstStyle/>
            <a:p/>
          </p:txBody>
        </p:sp>
        <p:sp>
          <p:nvSpPr>
            <p:cNvPr id="36" name="rc36"/>
            <p:cNvSpPr/>
            <p:nvPr/>
          </p:nvSpPr>
          <p:spPr>
            <a:xfrm>
              <a:off x="4503049" y="3792416"/>
              <a:ext cx="239399" cy="323581"/>
            </a:xfrm>
            <a:prstGeom prst="rect">
              <a:avLst/>
            </a:prstGeom>
            <a:solidFill>
              <a:srgbClr val="1CABE2">
                <a:alpha val="85098"/>
              </a:srgbClr>
            </a:solidFill>
          </p:spPr>
          <p:txBody>
            <a:bodyPr/>
            <a:lstStyle/>
            <a:p/>
          </p:txBody>
        </p:sp>
        <p:sp>
          <p:nvSpPr>
            <p:cNvPr id="37" name="rc37"/>
            <p:cNvSpPr/>
            <p:nvPr/>
          </p:nvSpPr>
          <p:spPr>
            <a:xfrm>
              <a:off x="4769049" y="3740063"/>
              <a:ext cx="239399" cy="375934"/>
            </a:xfrm>
            <a:prstGeom prst="rect">
              <a:avLst/>
            </a:prstGeom>
            <a:solidFill>
              <a:srgbClr val="1CABE2">
                <a:alpha val="85098"/>
              </a:srgbClr>
            </a:solidFill>
          </p:spPr>
          <p:txBody>
            <a:bodyPr/>
            <a:lstStyle/>
            <a:p/>
          </p:txBody>
        </p:sp>
        <p:sp>
          <p:nvSpPr>
            <p:cNvPr id="38" name="rc38"/>
            <p:cNvSpPr/>
            <p:nvPr/>
          </p:nvSpPr>
          <p:spPr>
            <a:xfrm>
              <a:off x="5035049" y="3751090"/>
              <a:ext cx="239399" cy="364907"/>
            </a:xfrm>
            <a:prstGeom prst="rect">
              <a:avLst/>
            </a:prstGeom>
            <a:solidFill>
              <a:srgbClr val="1CABE2">
                <a:alpha val="85098"/>
              </a:srgbClr>
            </a:solidFill>
          </p:spPr>
          <p:txBody>
            <a:bodyPr/>
            <a:lstStyle/>
            <a:p/>
          </p:txBody>
        </p:sp>
        <p:sp>
          <p:nvSpPr>
            <p:cNvPr id="39" name="rc39"/>
            <p:cNvSpPr/>
            <p:nvPr/>
          </p:nvSpPr>
          <p:spPr>
            <a:xfrm>
              <a:off x="5301048" y="3649177"/>
              <a:ext cx="239399" cy="466820"/>
            </a:xfrm>
            <a:prstGeom prst="rect">
              <a:avLst/>
            </a:prstGeom>
            <a:solidFill>
              <a:srgbClr val="1CABE2">
                <a:alpha val="85098"/>
              </a:srgbClr>
            </a:solidFill>
          </p:spPr>
          <p:txBody>
            <a:bodyPr/>
            <a:lstStyle/>
            <a:p/>
          </p:txBody>
        </p:sp>
        <p:sp>
          <p:nvSpPr>
            <p:cNvPr id="40" name="rc40"/>
            <p:cNvSpPr/>
            <p:nvPr/>
          </p:nvSpPr>
          <p:spPr>
            <a:xfrm>
              <a:off x="5567048" y="3688347"/>
              <a:ext cx="239399" cy="427649"/>
            </a:xfrm>
            <a:prstGeom prst="rect">
              <a:avLst/>
            </a:prstGeom>
            <a:solidFill>
              <a:srgbClr val="1CABE2">
                <a:alpha val="85098"/>
              </a:srgbClr>
            </a:solidFill>
          </p:spPr>
          <p:txBody>
            <a:bodyPr/>
            <a:lstStyle/>
            <a:p/>
          </p:txBody>
        </p:sp>
        <p:sp>
          <p:nvSpPr>
            <p:cNvPr id="41" name="rc41"/>
            <p:cNvSpPr/>
            <p:nvPr/>
          </p:nvSpPr>
          <p:spPr>
            <a:xfrm>
              <a:off x="5833047" y="3626719"/>
              <a:ext cx="239399" cy="489278"/>
            </a:xfrm>
            <a:prstGeom prst="rect">
              <a:avLst/>
            </a:prstGeom>
            <a:solidFill>
              <a:srgbClr val="1CABE2">
                <a:alpha val="85098"/>
              </a:srgbClr>
            </a:solidFill>
          </p:spPr>
          <p:txBody>
            <a:bodyPr/>
            <a:lstStyle/>
            <a:p/>
          </p:txBody>
        </p:sp>
        <p:sp>
          <p:nvSpPr>
            <p:cNvPr id="42" name="rc42"/>
            <p:cNvSpPr/>
            <p:nvPr/>
          </p:nvSpPr>
          <p:spPr>
            <a:xfrm>
              <a:off x="6099047" y="3717019"/>
              <a:ext cx="239399" cy="398978"/>
            </a:xfrm>
            <a:prstGeom prst="rect">
              <a:avLst/>
            </a:prstGeom>
            <a:solidFill>
              <a:srgbClr val="1CABE2">
                <a:alpha val="85098"/>
              </a:srgbClr>
            </a:solidFill>
          </p:spPr>
          <p:txBody>
            <a:bodyPr/>
            <a:lstStyle/>
            <a:p/>
          </p:txBody>
        </p:sp>
        <p:sp>
          <p:nvSpPr>
            <p:cNvPr id="43" name="rc43"/>
            <p:cNvSpPr/>
            <p:nvPr/>
          </p:nvSpPr>
          <p:spPr>
            <a:xfrm>
              <a:off x="6365047" y="3707190"/>
              <a:ext cx="239399" cy="408807"/>
            </a:xfrm>
            <a:prstGeom prst="rect">
              <a:avLst/>
            </a:prstGeom>
            <a:solidFill>
              <a:srgbClr val="1CABE2">
                <a:alpha val="85098"/>
              </a:srgbClr>
            </a:solidFill>
          </p:spPr>
          <p:txBody>
            <a:bodyPr/>
            <a:lstStyle/>
            <a:p/>
          </p:txBody>
        </p:sp>
        <p:sp>
          <p:nvSpPr>
            <p:cNvPr id="44" name="rc44"/>
            <p:cNvSpPr/>
            <p:nvPr/>
          </p:nvSpPr>
          <p:spPr>
            <a:xfrm>
              <a:off x="6631046" y="3700100"/>
              <a:ext cx="239399" cy="415896"/>
            </a:xfrm>
            <a:prstGeom prst="rect">
              <a:avLst/>
            </a:prstGeom>
            <a:solidFill>
              <a:srgbClr val="1CABE2">
                <a:alpha val="85098"/>
              </a:srgbClr>
            </a:solidFill>
          </p:spPr>
          <p:txBody>
            <a:bodyPr/>
            <a:lstStyle/>
            <a:p/>
          </p:txBody>
        </p:sp>
        <p:sp>
          <p:nvSpPr>
            <p:cNvPr id="45" name="rc45"/>
            <p:cNvSpPr/>
            <p:nvPr/>
          </p:nvSpPr>
          <p:spPr>
            <a:xfrm>
              <a:off x="6897046" y="3456419"/>
              <a:ext cx="239399" cy="659577"/>
            </a:xfrm>
            <a:prstGeom prst="rect">
              <a:avLst/>
            </a:prstGeom>
            <a:solidFill>
              <a:srgbClr val="1CABE2">
                <a:alpha val="85098"/>
              </a:srgbClr>
            </a:solidFill>
          </p:spPr>
          <p:txBody>
            <a:bodyPr/>
            <a:lstStyle/>
            <a:p/>
          </p:txBody>
        </p:sp>
        <p:sp>
          <p:nvSpPr>
            <p:cNvPr id="46" name="rc46"/>
            <p:cNvSpPr/>
            <p:nvPr/>
          </p:nvSpPr>
          <p:spPr>
            <a:xfrm>
              <a:off x="7163045" y="3485408"/>
              <a:ext cx="239399" cy="630588"/>
            </a:xfrm>
            <a:prstGeom prst="rect">
              <a:avLst/>
            </a:prstGeom>
            <a:solidFill>
              <a:srgbClr val="1CABE2">
                <a:alpha val="85098"/>
              </a:srgbClr>
            </a:solidFill>
          </p:spPr>
          <p:txBody>
            <a:bodyPr/>
            <a:lstStyle/>
            <a:p/>
          </p:txBody>
        </p:sp>
        <p:sp>
          <p:nvSpPr>
            <p:cNvPr id="47" name="rc47"/>
            <p:cNvSpPr/>
            <p:nvPr/>
          </p:nvSpPr>
          <p:spPr>
            <a:xfrm>
              <a:off x="7429045" y="3627843"/>
              <a:ext cx="239399" cy="488154"/>
            </a:xfrm>
            <a:prstGeom prst="rect">
              <a:avLst/>
            </a:prstGeom>
            <a:solidFill>
              <a:srgbClr val="1CABE2">
                <a:alpha val="85098"/>
              </a:srgbClr>
            </a:solidFill>
          </p:spPr>
          <p:txBody>
            <a:bodyPr/>
            <a:lstStyle/>
            <a:p/>
          </p:txBody>
        </p:sp>
        <p:sp>
          <p:nvSpPr>
            <p:cNvPr id="48" name="rc48"/>
            <p:cNvSpPr/>
            <p:nvPr/>
          </p:nvSpPr>
          <p:spPr>
            <a:xfrm>
              <a:off x="7695045" y="3545354"/>
              <a:ext cx="239399" cy="570643"/>
            </a:xfrm>
            <a:prstGeom prst="rect">
              <a:avLst/>
            </a:prstGeom>
            <a:solidFill>
              <a:srgbClr val="1CABE2">
                <a:alpha val="85098"/>
              </a:srgbClr>
            </a:solidFill>
          </p:spPr>
          <p:txBody>
            <a:bodyPr/>
            <a:lstStyle/>
            <a:p/>
          </p:txBody>
        </p:sp>
        <p:sp>
          <p:nvSpPr>
            <p:cNvPr id="49" name="rc49"/>
            <p:cNvSpPr/>
            <p:nvPr/>
          </p:nvSpPr>
          <p:spPr>
            <a:xfrm>
              <a:off x="7961044" y="3616487"/>
              <a:ext cx="239399" cy="499509"/>
            </a:xfrm>
            <a:prstGeom prst="rect">
              <a:avLst/>
            </a:prstGeom>
            <a:solidFill>
              <a:srgbClr val="1CABE2">
                <a:alpha val="85098"/>
              </a:srgbClr>
            </a:solidFill>
          </p:spPr>
          <p:txBody>
            <a:bodyPr/>
            <a:lstStyle/>
            <a:p/>
          </p:txBody>
        </p:sp>
        <p:sp>
          <p:nvSpPr>
            <p:cNvPr id="50" name="rc50"/>
            <p:cNvSpPr/>
            <p:nvPr/>
          </p:nvSpPr>
          <p:spPr>
            <a:xfrm>
              <a:off x="1311054" y="3564978"/>
              <a:ext cx="239399" cy="217845"/>
            </a:xfrm>
            <a:prstGeom prst="rect">
              <a:avLst/>
            </a:prstGeom>
            <a:solidFill>
              <a:srgbClr val="B3B3B3">
                <a:alpha val="85098"/>
              </a:srgbClr>
            </a:solidFill>
          </p:spPr>
          <p:txBody>
            <a:bodyPr/>
            <a:lstStyle/>
            <a:p/>
          </p:txBody>
        </p:sp>
        <p:sp>
          <p:nvSpPr>
            <p:cNvPr id="51" name="rc51"/>
            <p:cNvSpPr/>
            <p:nvPr/>
          </p:nvSpPr>
          <p:spPr>
            <a:xfrm>
              <a:off x="1577053" y="3597617"/>
              <a:ext cx="239399" cy="194391"/>
            </a:xfrm>
            <a:prstGeom prst="rect">
              <a:avLst/>
            </a:prstGeom>
            <a:solidFill>
              <a:srgbClr val="B3B3B3">
                <a:alpha val="85098"/>
              </a:srgbClr>
            </a:solidFill>
          </p:spPr>
          <p:txBody>
            <a:bodyPr/>
            <a:lstStyle/>
            <a:p/>
          </p:txBody>
        </p:sp>
        <p:sp>
          <p:nvSpPr>
            <p:cNvPr id="52" name="rc52"/>
            <p:cNvSpPr/>
            <p:nvPr/>
          </p:nvSpPr>
          <p:spPr>
            <a:xfrm>
              <a:off x="1843053" y="3619136"/>
              <a:ext cx="239399" cy="183053"/>
            </a:xfrm>
            <a:prstGeom prst="rect">
              <a:avLst/>
            </a:prstGeom>
            <a:solidFill>
              <a:srgbClr val="B3B3B3">
                <a:alpha val="85098"/>
              </a:srgbClr>
            </a:solidFill>
          </p:spPr>
          <p:txBody>
            <a:bodyPr/>
            <a:lstStyle/>
            <a:p/>
          </p:txBody>
        </p:sp>
        <p:sp>
          <p:nvSpPr>
            <p:cNvPr id="53" name="rc53"/>
            <p:cNvSpPr/>
            <p:nvPr/>
          </p:nvSpPr>
          <p:spPr>
            <a:xfrm>
              <a:off x="2109053" y="3665367"/>
              <a:ext cx="239399" cy="172299"/>
            </a:xfrm>
            <a:prstGeom prst="rect">
              <a:avLst/>
            </a:prstGeom>
            <a:solidFill>
              <a:srgbClr val="B3B3B3">
                <a:alpha val="85098"/>
              </a:srgbClr>
            </a:solidFill>
          </p:spPr>
          <p:txBody>
            <a:bodyPr/>
            <a:lstStyle/>
            <a:p/>
          </p:txBody>
        </p:sp>
        <p:sp>
          <p:nvSpPr>
            <p:cNvPr id="54" name="rc54"/>
            <p:cNvSpPr/>
            <p:nvPr/>
          </p:nvSpPr>
          <p:spPr>
            <a:xfrm>
              <a:off x="2375052" y="3819449"/>
              <a:ext cx="239399" cy="53918"/>
            </a:xfrm>
            <a:prstGeom prst="rect">
              <a:avLst/>
            </a:prstGeom>
            <a:solidFill>
              <a:srgbClr val="B3B3B3">
                <a:alpha val="85098"/>
              </a:srgbClr>
            </a:solidFill>
          </p:spPr>
          <p:txBody>
            <a:bodyPr/>
            <a:lstStyle/>
            <a:p/>
          </p:txBody>
        </p:sp>
        <p:sp>
          <p:nvSpPr>
            <p:cNvPr id="55" name="rc55"/>
            <p:cNvSpPr/>
            <p:nvPr/>
          </p:nvSpPr>
          <p:spPr>
            <a:xfrm>
              <a:off x="2641052" y="3910345"/>
              <a:ext cx="239399" cy="41131"/>
            </a:xfrm>
            <a:prstGeom prst="rect">
              <a:avLst/>
            </a:prstGeom>
            <a:solidFill>
              <a:srgbClr val="B3B3B3">
                <a:alpha val="85098"/>
              </a:srgbClr>
            </a:solidFill>
          </p:spPr>
          <p:txBody>
            <a:bodyPr/>
            <a:lstStyle/>
            <a:p/>
          </p:txBody>
        </p:sp>
        <p:sp>
          <p:nvSpPr>
            <p:cNvPr id="56" name="rc56"/>
            <p:cNvSpPr/>
            <p:nvPr/>
          </p:nvSpPr>
          <p:spPr>
            <a:xfrm>
              <a:off x="2907052" y="3906372"/>
              <a:ext cx="239399" cy="111799"/>
            </a:xfrm>
            <a:prstGeom prst="rect">
              <a:avLst/>
            </a:prstGeom>
            <a:solidFill>
              <a:srgbClr val="B3B3B3">
                <a:alpha val="85098"/>
              </a:srgbClr>
            </a:solidFill>
          </p:spPr>
          <p:txBody>
            <a:bodyPr/>
            <a:lstStyle/>
            <a:p/>
          </p:txBody>
        </p:sp>
        <p:sp>
          <p:nvSpPr>
            <p:cNvPr id="57" name="rc57"/>
            <p:cNvSpPr/>
            <p:nvPr/>
          </p:nvSpPr>
          <p:spPr>
            <a:xfrm>
              <a:off x="3173051" y="3887003"/>
              <a:ext cx="239399" cy="114497"/>
            </a:xfrm>
            <a:prstGeom prst="rect">
              <a:avLst/>
            </a:prstGeom>
            <a:solidFill>
              <a:srgbClr val="B3B3B3">
                <a:alpha val="85098"/>
              </a:srgbClr>
            </a:solidFill>
          </p:spPr>
          <p:txBody>
            <a:bodyPr/>
            <a:lstStyle/>
            <a:p/>
          </p:txBody>
        </p:sp>
        <p:sp>
          <p:nvSpPr>
            <p:cNvPr id="58" name="rc58"/>
            <p:cNvSpPr/>
            <p:nvPr/>
          </p:nvSpPr>
          <p:spPr>
            <a:xfrm>
              <a:off x="3439051" y="3778610"/>
              <a:ext cx="239399" cy="102683"/>
            </a:xfrm>
            <a:prstGeom prst="rect">
              <a:avLst/>
            </a:prstGeom>
            <a:solidFill>
              <a:srgbClr val="B3B3B3">
                <a:alpha val="85098"/>
              </a:srgbClr>
            </a:solidFill>
          </p:spPr>
          <p:txBody>
            <a:bodyPr/>
            <a:lstStyle/>
            <a:p/>
          </p:txBody>
        </p:sp>
        <p:sp>
          <p:nvSpPr>
            <p:cNvPr id="59" name="rc59"/>
            <p:cNvSpPr/>
            <p:nvPr/>
          </p:nvSpPr>
          <p:spPr>
            <a:xfrm>
              <a:off x="3705050" y="3769541"/>
              <a:ext cx="239399" cy="45188"/>
            </a:xfrm>
            <a:prstGeom prst="rect">
              <a:avLst/>
            </a:prstGeom>
            <a:solidFill>
              <a:srgbClr val="B3B3B3">
                <a:alpha val="85098"/>
              </a:srgbClr>
            </a:solidFill>
          </p:spPr>
          <p:txBody>
            <a:bodyPr/>
            <a:lstStyle/>
            <a:p/>
          </p:txBody>
        </p:sp>
        <p:sp>
          <p:nvSpPr>
            <p:cNvPr id="60" name="rc60"/>
            <p:cNvSpPr/>
            <p:nvPr/>
          </p:nvSpPr>
          <p:spPr>
            <a:xfrm>
              <a:off x="3971050" y="3658470"/>
              <a:ext cx="239399" cy="122007"/>
            </a:xfrm>
            <a:prstGeom prst="rect">
              <a:avLst/>
            </a:prstGeom>
            <a:solidFill>
              <a:srgbClr val="B3B3B3">
                <a:alpha val="85098"/>
              </a:srgbClr>
            </a:solidFill>
          </p:spPr>
          <p:txBody>
            <a:bodyPr/>
            <a:lstStyle/>
            <a:p/>
          </p:txBody>
        </p:sp>
        <p:sp>
          <p:nvSpPr>
            <p:cNvPr id="61" name="rc61"/>
            <p:cNvSpPr/>
            <p:nvPr/>
          </p:nvSpPr>
          <p:spPr>
            <a:xfrm>
              <a:off x="4237050" y="3703563"/>
              <a:ext cx="239399" cy="106928"/>
            </a:xfrm>
            <a:prstGeom prst="rect">
              <a:avLst/>
            </a:prstGeom>
            <a:solidFill>
              <a:srgbClr val="B3B3B3">
                <a:alpha val="85098"/>
              </a:srgbClr>
            </a:solidFill>
          </p:spPr>
          <p:txBody>
            <a:bodyPr/>
            <a:lstStyle/>
            <a:p/>
          </p:txBody>
        </p:sp>
        <p:sp>
          <p:nvSpPr>
            <p:cNvPr id="62" name="rc62"/>
            <p:cNvSpPr/>
            <p:nvPr/>
          </p:nvSpPr>
          <p:spPr>
            <a:xfrm>
              <a:off x="4503049" y="3622919"/>
              <a:ext cx="239399" cy="169497"/>
            </a:xfrm>
            <a:prstGeom prst="rect">
              <a:avLst/>
            </a:prstGeom>
            <a:solidFill>
              <a:srgbClr val="B3B3B3">
                <a:alpha val="85098"/>
              </a:srgbClr>
            </a:solidFill>
          </p:spPr>
          <p:txBody>
            <a:bodyPr/>
            <a:lstStyle/>
            <a:p/>
          </p:txBody>
        </p:sp>
        <p:sp>
          <p:nvSpPr>
            <p:cNvPr id="63" name="rc63"/>
            <p:cNvSpPr/>
            <p:nvPr/>
          </p:nvSpPr>
          <p:spPr>
            <a:xfrm>
              <a:off x="4769049" y="3646080"/>
              <a:ext cx="239399" cy="93983"/>
            </a:xfrm>
            <a:prstGeom prst="rect">
              <a:avLst/>
            </a:prstGeom>
            <a:solidFill>
              <a:srgbClr val="B3B3B3">
                <a:alpha val="85098"/>
              </a:srgbClr>
            </a:solidFill>
          </p:spPr>
          <p:txBody>
            <a:bodyPr/>
            <a:lstStyle/>
            <a:p/>
          </p:txBody>
        </p:sp>
        <p:sp>
          <p:nvSpPr>
            <p:cNvPr id="64" name="rc64"/>
            <p:cNvSpPr/>
            <p:nvPr/>
          </p:nvSpPr>
          <p:spPr>
            <a:xfrm>
              <a:off x="5035049" y="3608301"/>
              <a:ext cx="239399" cy="142788"/>
            </a:xfrm>
            <a:prstGeom prst="rect">
              <a:avLst/>
            </a:prstGeom>
            <a:solidFill>
              <a:srgbClr val="B3B3B3">
                <a:alpha val="85098"/>
              </a:srgbClr>
            </a:solidFill>
          </p:spPr>
          <p:txBody>
            <a:bodyPr/>
            <a:lstStyle/>
            <a:p/>
          </p:txBody>
        </p:sp>
        <p:sp>
          <p:nvSpPr>
            <p:cNvPr id="65" name="rc65"/>
            <p:cNvSpPr/>
            <p:nvPr/>
          </p:nvSpPr>
          <p:spPr>
            <a:xfrm>
              <a:off x="5301048" y="3504302"/>
              <a:ext cx="239399" cy="144875"/>
            </a:xfrm>
            <a:prstGeom prst="rect">
              <a:avLst/>
            </a:prstGeom>
            <a:solidFill>
              <a:srgbClr val="B3B3B3">
                <a:alpha val="85098"/>
              </a:srgbClr>
            </a:solidFill>
          </p:spPr>
          <p:txBody>
            <a:bodyPr/>
            <a:lstStyle/>
            <a:p/>
          </p:txBody>
        </p:sp>
        <p:sp>
          <p:nvSpPr>
            <p:cNvPr id="66" name="rc66"/>
            <p:cNvSpPr/>
            <p:nvPr/>
          </p:nvSpPr>
          <p:spPr>
            <a:xfrm>
              <a:off x="5567048" y="3589658"/>
              <a:ext cx="239399" cy="98688"/>
            </a:xfrm>
            <a:prstGeom prst="rect">
              <a:avLst/>
            </a:prstGeom>
            <a:solidFill>
              <a:srgbClr val="B3B3B3">
                <a:alpha val="85098"/>
              </a:srgbClr>
            </a:solidFill>
          </p:spPr>
          <p:txBody>
            <a:bodyPr/>
            <a:lstStyle/>
            <a:p/>
          </p:txBody>
        </p:sp>
        <p:sp>
          <p:nvSpPr>
            <p:cNvPr id="67" name="rc67"/>
            <p:cNvSpPr/>
            <p:nvPr/>
          </p:nvSpPr>
          <p:spPr>
            <a:xfrm>
              <a:off x="5833047" y="3525488"/>
              <a:ext cx="239399" cy="101230"/>
            </a:xfrm>
            <a:prstGeom prst="rect">
              <a:avLst/>
            </a:prstGeom>
            <a:solidFill>
              <a:srgbClr val="B3B3B3">
                <a:alpha val="85098"/>
              </a:srgbClr>
            </a:solidFill>
          </p:spPr>
          <p:txBody>
            <a:bodyPr/>
            <a:lstStyle/>
            <a:p/>
          </p:txBody>
        </p:sp>
        <p:sp>
          <p:nvSpPr>
            <p:cNvPr id="68" name="rc68"/>
            <p:cNvSpPr/>
            <p:nvPr/>
          </p:nvSpPr>
          <p:spPr>
            <a:xfrm>
              <a:off x="6099047" y="3664978"/>
              <a:ext cx="239399" cy="52041"/>
            </a:xfrm>
            <a:prstGeom prst="rect">
              <a:avLst/>
            </a:prstGeom>
            <a:solidFill>
              <a:srgbClr val="B3B3B3">
                <a:alpha val="85098"/>
              </a:srgbClr>
            </a:solidFill>
          </p:spPr>
          <p:txBody>
            <a:bodyPr/>
            <a:lstStyle/>
            <a:p/>
          </p:txBody>
        </p:sp>
        <p:sp>
          <p:nvSpPr>
            <p:cNvPr id="69" name="rc69"/>
            <p:cNvSpPr/>
            <p:nvPr/>
          </p:nvSpPr>
          <p:spPr>
            <a:xfrm>
              <a:off x="6365047" y="3564995"/>
              <a:ext cx="239399" cy="142194"/>
            </a:xfrm>
            <a:prstGeom prst="rect">
              <a:avLst/>
            </a:prstGeom>
            <a:solidFill>
              <a:srgbClr val="B3B3B3">
                <a:alpha val="85098"/>
              </a:srgbClr>
            </a:solidFill>
          </p:spPr>
          <p:txBody>
            <a:bodyPr/>
            <a:lstStyle/>
            <a:p/>
          </p:txBody>
        </p:sp>
        <p:sp>
          <p:nvSpPr>
            <p:cNvPr id="70" name="rc70"/>
            <p:cNvSpPr/>
            <p:nvPr/>
          </p:nvSpPr>
          <p:spPr>
            <a:xfrm>
              <a:off x="6631046" y="3519275"/>
              <a:ext cx="239399" cy="180825"/>
            </a:xfrm>
            <a:prstGeom prst="rect">
              <a:avLst/>
            </a:prstGeom>
            <a:solidFill>
              <a:srgbClr val="B3B3B3">
                <a:alpha val="85098"/>
              </a:srgbClr>
            </a:solidFill>
          </p:spPr>
          <p:txBody>
            <a:bodyPr/>
            <a:lstStyle/>
            <a:p/>
          </p:txBody>
        </p:sp>
        <p:sp>
          <p:nvSpPr>
            <p:cNvPr id="71" name="rc71"/>
            <p:cNvSpPr/>
            <p:nvPr/>
          </p:nvSpPr>
          <p:spPr>
            <a:xfrm>
              <a:off x="6897046" y="3291525"/>
              <a:ext cx="239399" cy="164894"/>
            </a:xfrm>
            <a:prstGeom prst="rect">
              <a:avLst/>
            </a:prstGeom>
            <a:solidFill>
              <a:srgbClr val="B3B3B3">
                <a:alpha val="85098"/>
              </a:srgbClr>
            </a:solidFill>
          </p:spPr>
          <p:txBody>
            <a:bodyPr/>
            <a:lstStyle/>
            <a:p/>
          </p:txBody>
        </p:sp>
        <p:sp>
          <p:nvSpPr>
            <p:cNvPr id="72" name="rc72"/>
            <p:cNvSpPr/>
            <p:nvPr/>
          </p:nvSpPr>
          <p:spPr>
            <a:xfrm>
              <a:off x="7163045" y="3318488"/>
              <a:ext cx="239399" cy="166920"/>
            </a:xfrm>
            <a:prstGeom prst="rect">
              <a:avLst/>
            </a:prstGeom>
            <a:solidFill>
              <a:srgbClr val="B3B3B3">
                <a:alpha val="85098"/>
              </a:srgbClr>
            </a:solidFill>
          </p:spPr>
          <p:txBody>
            <a:bodyPr/>
            <a:lstStyle/>
            <a:p/>
          </p:txBody>
        </p:sp>
        <p:sp>
          <p:nvSpPr>
            <p:cNvPr id="73" name="rc73"/>
            <p:cNvSpPr/>
            <p:nvPr/>
          </p:nvSpPr>
          <p:spPr>
            <a:xfrm>
              <a:off x="7429045" y="3458866"/>
              <a:ext cx="239399" cy="168977"/>
            </a:xfrm>
            <a:prstGeom prst="rect">
              <a:avLst/>
            </a:prstGeom>
            <a:solidFill>
              <a:srgbClr val="B3B3B3">
                <a:alpha val="85098"/>
              </a:srgbClr>
            </a:solidFill>
          </p:spPr>
          <p:txBody>
            <a:bodyPr/>
            <a:lstStyle/>
            <a:p/>
          </p:txBody>
        </p:sp>
        <p:sp>
          <p:nvSpPr>
            <p:cNvPr id="74" name="rc74"/>
            <p:cNvSpPr/>
            <p:nvPr/>
          </p:nvSpPr>
          <p:spPr>
            <a:xfrm>
              <a:off x="7695045" y="3355138"/>
              <a:ext cx="239399" cy="190215"/>
            </a:xfrm>
            <a:prstGeom prst="rect">
              <a:avLst/>
            </a:prstGeom>
            <a:solidFill>
              <a:srgbClr val="B3B3B3">
                <a:alpha val="85098"/>
              </a:srgbClr>
            </a:solidFill>
          </p:spPr>
          <p:txBody>
            <a:bodyPr/>
            <a:lstStyle/>
            <a:p/>
          </p:txBody>
        </p:sp>
        <p:sp>
          <p:nvSpPr>
            <p:cNvPr id="75" name="rc75"/>
            <p:cNvSpPr/>
            <p:nvPr/>
          </p:nvSpPr>
          <p:spPr>
            <a:xfrm>
              <a:off x="7961044" y="3424366"/>
              <a:ext cx="239399" cy="192120"/>
            </a:xfrm>
            <a:prstGeom prst="rect">
              <a:avLst/>
            </a:prstGeom>
            <a:solidFill>
              <a:srgbClr val="B3B3B3">
                <a:alpha val="85098"/>
              </a:srgbClr>
            </a:solidFill>
          </p:spPr>
          <p:txBody>
            <a:bodyPr/>
            <a:lstStyle/>
            <a:p/>
          </p:txBody>
        </p:sp>
        <p:sp>
          <p:nvSpPr>
            <p:cNvPr id="76" name="pl76"/>
            <p:cNvSpPr/>
            <p:nvPr/>
          </p:nvSpPr>
          <p:spPr>
            <a:xfrm>
              <a:off x="1430754" y="2199099"/>
              <a:ext cx="6649990" cy="597742"/>
            </a:xfrm>
            <a:custGeom>
              <a:avLst/>
              <a:pathLst>
                <a:path w="6649990" h="597742">
                  <a:moveTo>
                    <a:pt x="0" y="391624"/>
                  </a:moveTo>
                  <a:lnTo>
                    <a:pt x="265999" y="371012"/>
                  </a:lnTo>
                  <a:lnTo>
                    <a:pt x="531999" y="350400"/>
                  </a:lnTo>
                  <a:lnTo>
                    <a:pt x="797998" y="288565"/>
                  </a:lnTo>
                  <a:lnTo>
                    <a:pt x="1063998" y="226729"/>
                  </a:lnTo>
                  <a:lnTo>
                    <a:pt x="1329998" y="103059"/>
                  </a:lnTo>
                  <a:lnTo>
                    <a:pt x="1595997" y="0"/>
                  </a:lnTo>
                  <a:lnTo>
                    <a:pt x="1861997" y="20611"/>
                  </a:lnTo>
                  <a:lnTo>
                    <a:pt x="2127996" y="185506"/>
                  </a:lnTo>
                  <a:lnTo>
                    <a:pt x="2393996" y="267953"/>
                  </a:lnTo>
                  <a:lnTo>
                    <a:pt x="2659996" y="309177"/>
                  </a:lnTo>
                  <a:lnTo>
                    <a:pt x="2925995" y="267953"/>
                  </a:lnTo>
                  <a:lnTo>
                    <a:pt x="3191995" y="288565"/>
                  </a:lnTo>
                  <a:lnTo>
                    <a:pt x="3457995" y="350400"/>
                  </a:lnTo>
                  <a:lnTo>
                    <a:pt x="3723994" y="329788"/>
                  </a:lnTo>
                  <a:lnTo>
                    <a:pt x="3989994" y="453459"/>
                  </a:lnTo>
                  <a:lnTo>
                    <a:pt x="4255993" y="391624"/>
                  </a:lnTo>
                  <a:lnTo>
                    <a:pt x="4521993" y="453459"/>
                  </a:lnTo>
                  <a:lnTo>
                    <a:pt x="4787993" y="329788"/>
                  </a:lnTo>
                  <a:lnTo>
                    <a:pt x="5053992" y="329788"/>
                  </a:lnTo>
                  <a:lnTo>
                    <a:pt x="5319992" y="329788"/>
                  </a:lnTo>
                  <a:lnTo>
                    <a:pt x="5585991" y="597742"/>
                  </a:lnTo>
                  <a:lnTo>
                    <a:pt x="5851991" y="556518"/>
                  </a:lnTo>
                  <a:lnTo>
                    <a:pt x="6117991" y="391624"/>
                  </a:lnTo>
                  <a:lnTo>
                    <a:pt x="6383990" y="474071"/>
                  </a:lnTo>
                  <a:lnTo>
                    <a:pt x="6649990" y="391624"/>
                  </a:lnTo>
                </a:path>
              </a:pathLst>
            </a:custGeom>
            <a:ln w="27101" cap="flat">
              <a:solidFill>
                <a:srgbClr val="0058AB">
                  <a:alpha val="100000"/>
                </a:srgbClr>
              </a:solidFill>
              <a:prstDash val="solid"/>
              <a:round/>
            </a:ln>
          </p:spPr>
          <p:txBody>
            <a:bodyPr/>
            <a:lstStyle/>
            <a:p/>
          </p:txBody>
        </p:sp>
        <p:sp>
          <p:nvSpPr>
            <p:cNvPr id="77" name="pl77"/>
            <p:cNvSpPr/>
            <p:nvPr/>
          </p:nvSpPr>
          <p:spPr>
            <a:xfrm>
              <a:off x="1430754" y="2363994"/>
              <a:ext cx="6649990" cy="618354"/>
            </a:xfrm>
            <a:custGeom>
              <a:avLst/>
              <a:pathLst>
                <a:path w="6649990" h="618354">
                  <a:moveTo>
                    <a:pt x="0" y="577130"/>
                  </a:moveTo>
                  <a:lnTo>
                    <a:pt x="265999" y="515295"/>
                  </a:lnTo>
                  <a:lnTo>
                    <a:pt x="531999" y="474071"/>
                  </a:lnTo>
                  <a:lnTo>
                    <a:pt x="797998" y="391624"/>
                  </a:lnTo>
                  <a:lnTo>
                    <a:pt x="1063998" y="144282"/>
                  </a:lnTo>
                  <a:lnTo>
                    <a:pt x="1329998" y="0"/>
                  </a:lnTo>
                  <a:lnTo>
                    <a:pt x="1595997" y="0"/>
                  </a:lnTo>
                  <a:lnTo>
                    <a:pt x="1861997" y="20611"/>
                  </a:lnTo>
                  <a:lnTo>
                    <a:pt x="2127996" y="164894"/>
                  </a:lnTo>
                  <a:lnTo>
                    <a:pt x="2393996" y="164894"/>
                  </a:lnTo>
                  <a:lnTo>
                    <a:pt x="2659996" y="309177"/>
                  </a:lnTo>
                  <a:lnTo>
                    <a:pt x="2925995" y="247341"/>
                  </a:lnTo>
                  <a:lnTo>
                    <a:pt x="3191995" y="350400"/>
                  </a:lnTo>
                  <a:lnTo>
                    <a:pt x="3457995" y="309177"/>
                  </a:lnTo>
                  <a:lnTo>
                    <a:pt x="3723994" y="350400"/>
                  </a:lnTo>
                  <a:lnTo>
                    <a:pt x="3989994" y="474071"/>
                  </a:lnTo>
                  <a:lnTo>
                    <a:pt x="4255993" y="350400"/>
                  </a:lnTo>
                  <a:lnTo>
                    <a:pt x="4521993" y="412236"/>
                  </a:lnTo>
                  <a:lnTo>
                    <a:pt x="4787993" y="226729"/>
                  </a:lnTo>
                  <a:lnTo>
                    <a:pt x="5053992" y="329788"/>
                  </a:lnTo>
                  <a:lnTo>
                    <a:pt x="5319992" y="371012"/>
                  </a:lnTo>
                  <a:lnTo>
                    <a:pt x="5585991" y="618354"/>
                  </a:lnTo>
                  <a:lnTo>
                    <a:pt x="5851991" y="577130"/>
                  </a:lnTo>
                  <a:lnTo>
                    <a:pt x="6117991" y="412236"/>
                  </a:lnTo>
                  <a:lnTo>
                    <a:pt x="6383990" y="515295"/>
                  </a:lnTo>
                  <a:lnTo>
                    <a:pt x="6649990" y="432847"/>
                  </a:lnTo>
                </a:path>
              </a:pathLst>
            </a:custGeom>
            <a:ln w="27101" cap="flat">
              <a:solidFill>
                <a:srgbClr val="F26A21">
                  <a:alpha val="100000"/>
                </a:srgbClr>
              </a:solidFill>
              <a:prstDash val="solid"/>
              <a:round/>
            </a:ln>
          </p:spPr>
          <p:txBody>
            <a:bodyPr/>
            <a:lstStyle/>
            <a:p/>
          </p:txBody>
        </p:sp>
        <p:sp>
          <p:nvSpPr>
            <p:cNvPr id="78" name="tx78"/>
            <p:cNvSpPr/>
            <p:nvPr/>
          </p:nvSpPr>
          <p:spPr>
            <a:xfrm>
              <a:off x="1370464" y="243552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79" name="tx79"/>
            <p:cNvSpPr/>
            <p:nvPr/>
          </p:nvSpPr>
          <p:spPr>
            <a:xfrm>
              <a:off x="2700462" y="2145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0" name="tx80"/>
            <p:cNvSpPr/>
            <p:nvPr/>
          </p:nvSpPr>
          <p:spPr>
            <a:xfrm>
              <a:off x="4030460" y="23514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81" name="tx81"/>
            <p:cNvSpPr/>
            <p:nvPr/>
          </p:nvSpPr>
          <p:spPr>
            <a:xfrm>
              <a:off x="5360458" y="249704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82" name="tx82"/>
            <p:cNvSpPr/>
            <p:nvPr/>
          </p:nvSpPr>
          <p:spPr>
            <a:xfrm>
              <a:off x="6424457" y="237469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3" name="tx83"/>
            <p:cNvSpPr/>
            <p:nvPr/>
          </p:nvSpPr>
          <p:spPr>
            <a:xfrm>
              <a:off x="6690456" y="237469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4" name="tx84"/>
            <p:cNvSpPr/>
            <p:nvPr/>
          </p:nvSpPr>
          <p:spPr>
            <a:xfrm>
              <a:off x="6956456" y="26400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85" name="tx85"/>
            <p:cNvSpPr/>
            <p:nvPr/>
          </p:nvSpPr>
          <p:spPr>
            <a:xfrm>
              <a:off x="7222456" y="25987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66</a:t>
              </a:r>
            </a:p>
          </p:txBody>
        </p:sp>
        <p:sp>
          <p:nvSpPr>
            <p:cNvPr id="86" name="tx86"/>
            <p:cNvSpPr/>
            <p:nvPr/>
          </p:nvSpPr>
          <p:spPr>
            <a:xfrm>
              <a:off x="7488455" y="243552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7" name="tx87"/>
            <p:cNvSpPr/>
            <p:nvPr/>
          </p:nvSpPr>
          <p:spPr>
            <a:xfrm>
              <a:off x="7754455" y="25163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8" name="tx88"/>
            <p:cNvSpPr/>
            <p:nvPr/>
          </p:nvSpPr>
          <p:spPr>
            <a:xfrm>
              <a:off x="8020454" y="243552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9" name="tx89"/>
            <p:cNvSpPr/>
            <p:nvPr/>
          </p:nvSpPr>
          <p:spPr>
            <a:xfrm>
              <a:off x="1370464" y="299512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57</a:t>
              </a:r>
            </a:p>
          </p:txBody>
        </p:sp>
        <p:sp>
          <p:nvSpPr>
            <p:cNvPr id="90" name="tx90"/>
            <p:cNvSpPr/>
            <p:nvPr/>
          </p:nvSpPr>
          <p:spPr>
            <a:xfrm>
              <a:off x="2700462" y="24166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85</a:t>
              </a:r>
            </a:p>
          </p:txBody>
        </p:sp>
        <p:sp>
          <p:nvSpPr>
            <p:cNvPr id="91" name="tx91"/>
            <p:cNvSpPr/>
            <p:nvPr/>
          </p:nvSpPr>
          <p:spPr>
            <a:xfrm>
              <a:off x="4030460" y="27258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70</a:t>
              </a:r>
            </a:p>
          </p:txBody>
        </p:sp>
        <p:sp>
          <p:nvSpPr>
            <p:cNvPr id="92" name="tx92"/>
            <p:cNvSpPr/>
            <p:nvPr/>
          </p:nvSpPr>
          <p:spPr>
            <a:xfrm>
              <a:off x="5360458" y="28907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62</a:t>
              </a:r>
            </a:p>
          </p:txBody>
        </p:sp>
        <p:sp>
          <p:nvSpPr>
            <p:cNvPr id="93" name="tx93"/>
            <p:cNvSpPr/>
            <p:nvPr/>
          </p:nvSpPr>
          <p:spPr>
            <a:xfrm>
              <a:off x="6424457" y="27464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69</a:t>
              </a:r>
            </a:p>
          </p:txBody>
        </p:sp>
        <p:sp>
          <p:nvSpPr>
            <p:cNvPr id="94" name="tx94"/>
            <p:cNvSpPr/>
            <p:nvPr/>
          </p:nvSpPr>
          <p:spPr>
            <a:xfrm>
              <a:off x="6690456" y="27876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67</a:t>
              </a:r>
            </a:p>
          </p:txBody>
        </p:sp>
        <p:sp>
          <p:nvSpPr>
            <p:cNvPr id="95" name="tx95"/>
            <p:cNvSpPr/>
            <p:nvPr/>
          </p:nvSpPr>
          <p:spPr>
            <a:xfrm>
              <a:off x="6956456" y="3036402"/>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55</a:t>
              </a:r>
            </a:p>
          </p:txBody>
        </p:sp>
        <p:sp>
          <p:nvSpPr>
            <p:cNvPr id="96" name="tx96"/>
            <p:cNvSpPr/>
            <p:nvPr/>
          </p:nvSpPr>
          <p:spPr>
            <a:xfrm>
              <a:off x="7222456" y="299512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57</a:t>
              </a:r>
            </a:p>
          </p:txBody>
        </p:sp>
        <p:sp>
          <p:nvSpPr>
            <p:cNvPr id="97" name="tx97"/>
            <p:cNvSpPr/>
            <p:nvPr/>
          </p:nvSpPr>
          <p:spPr>
            <a:xfrm>
              <a:off x="7488455" y="28289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65</a:t>
              </a:r>
            </a:p>
          </p:txBody>
        </p:sp>
        <p:sp>
          <p:nvSpPr>
            <p:cNvPr id="98" name="tx98"/>
            <p:cNvSpPr/>
            <p:nvPr/>
          </p:nvSpPr>
          <p:spPr>
            <a:xfrm>
              <a:off x="7754455" y="29319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60</a:t>
              </a:r>
            </a:p>
          </p:txBody>
        </p:sp>
        <p:sp>
          <p:nvSpPr>
            <p:cNvPr id="99" name="tx99"/>
            <p:cNvSpPr/>
            <p:nvPr/>
          </p:nvSpPr>
          <p:spPr>
            <a:xfrm>
              <a:off x="8020454" y="28495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64</a:t>
              </a:r>
            </a:p>
          </p:txBody>
        </p:sp>
        <p:sp>
          <p:nvSpPr>
            <p:cNvPr id="100" name="tx100"/>
            <p:cNvSpPr/>
            <p:nvPr/>
          </p:nvSpPr>
          <p:spPr>
            <a:xfrm>
              <a:off x="1340319" y="3910293"/>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171</a:t>
              </a:r>
            </a:p>
          </p:txBody>
        </p:sp>
        <p:sp>
          <p:nvSpPr>
            <p:cNvPr id="101" name="tx101"/>
            <p:cNvSpPr/>
            <p:nvPr/>
          </p:nvSpPr>
          <p:spPr>
            <a:xfrm>
              <a:off x="2700462" y="3993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84</a:t>
              </a:r>
            </a:p>
          </p:txBody>
        </p:sp>
        <p:sp>
          <p:nvSpPr>
            <p:cNvPr id="102" name="tx102"/>
            <p:cNvSpPr/>
            <p:nvPr/>
          </p:nvSpPr>
          <p:spPr>
            <a:xfrm>
              <a:off x="4000315" y="3909121"/>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172</a:t>
              </a:r>
            </a:p>
          </p:txBody>
        </p:sp>
        <p:sp>
          <p:nvSpPr>
            <p:cNvPr id="103" name="tx103"/>
            <p:cNvSpPr/>
            <p:nvPr/>
          </p:nvSpPr>
          <p:spPr>
            <a:xfrm>
              <a:off x="5330313" y="384214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240</a:t>
              </a:r>
            </a:p>
          </p:txBody>
        </p:sp>
        <p:sp>
          <p:nvSpPr>
            <p:cNvPr id="104" name="tx104"/>
            <p:cNvSpPr/>
            <p:nvPr/>
          </p:nvSpPr>
          <p:spPr>
            <a:xfrm>
              <a:off x="6394312" y="387115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210</a:t>
              </a:r>
            </a:p>
          </p:txBody>
        </p:sp>
        <p:sp>
          <p:nvSpPr>
            <p:cNvPr id="105" name="tx105"/>
            <p:cNvSpPr/>
            <p:nvPr/>
          </p:nvSpPr>
          <p:spPr>
            <a:xfrm>
              <a:off x="6660311" y="3868932"/>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214</a:t>
              </a:r>
            </a:p>
          </p:txBody>
        </p:sp>
        <p:sp>
          <p:nvSpPr>
            <p:cNvPr id="106" name="tx106"/>
            <p:cNvSpPr/>
            <p:nvPr/>
          </p:nvSpPr>
          <p:spPr>
            <a:xfrm>
              <a:off x="6926311" y="3745715"/>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339</a:t>
              </a:r>
            </a:p>
          </p:txBody>
        </p:sp>
        <p:sp>
          <p:nvSpPr>
            <p:cNvPr id="107" name="tx107"/>
            <p:cNvSpPr/>
            <p:nvPr/>
          </p:nvSpPr>
          <p:spPr>
            <a:xfrm>
              <a:off x="7192311" y="3760210"/>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324</a:t>
              </a:r>
            </a:p>
          </p:txBody>
        </p:sp>
        <p:sp>
          <p:nvSpPr>
            <p:cNvPr id="108" name="tx108"/>
            <p:cNvSpPr/>
            <p:nvPr/>
          </p:nvSpPr>
          <p:spPr>
            <a:xfrm>
              <a:off x="7458310" y="383148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251</a:t>
              </a:r>
            </a:p>
          </p:txBody>
        </p:sp>
        <p:sp>
          <p:nvSpPr>
            <p:cNvPr id="109" name="tx109"/>
            <p:cNvSpPr/>
            <p:nvPr/>
          </p:nvSpPr>
          <p:spPr>
            <a:xfrm>
              <a:off x="7724310" y="3790182"/>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293</a:t>
              </a:r>
            </a:p>
          </p:txBody>
        </p:sp>
        <p:sp>
          <p:nvSpPr>
            <p:cNvPr id="110" name="tx110"/>
            <p:cNvSpPr/>
            <p:nvPr/>
          </p:nvSpPr>
          <p:spPr>
            <a:xfrm>
              <a:off x="7990310" y="382580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256</a:t>
              </a:r>
            </a:p>
          </p:txBody>
        </p:sp>
        <p:sp>
          <p:nvSpPr>
            <p:cNvPr id="111" name="tx111"/>
            <p:cNvSpPr/>
            <p:nvPr/>
          </p:nvSpPr>
          <p:spPr>
            <a:xfrm>
              <a:off x="1340319" y="3634784"/>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112</a:t>
              </a:r>
            </a:p>
          </p:txBody>
        </p:sp>
        <p:sp>
          <p:nvSpPr>
            <p:cNvPr id="112" name="tx112"/>
            <p:cNvSpPr/>
            <p:nvPr/>
          </p:nvSpPr>
          <p:spPr>
            <a:xfrm>
              <a:off x="2700462" y="389179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113" name="tx113"/>
            <p:cNvSpPr/>
            <p:nvPr/>
          </p:nvSpPr>
          <p:spPr>
            <a:xfrm>
              <a:off x="4030460" y="367898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a:t>
              </a:r>
            </a:p>
          </p:txBody>
        </p:sp>
        <p:sp>
          <p:nvSpPr>
            <p:cNvPr id="114" name="tx114"/>
            <p:cNvSpPr/>
            <p:nvPr/>
          </p:nvSpPr>
          <p:spPr>
            <a:xfrm>
              <a:off x="5360458" y="353794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74</a:t>
              </a:r>
            </a:p>
          </p:txBody>
        </p:sp>
        <p:sp>
          <p:nvSpPr>
            <p:cNvPr id="115" name="tx115"/>
            <p:cNvSpPr/>
            <p:nvPr/>
          </p:nvSpPr>
          <p:spPr>
            <a:xfrm>
              <a:off x="6424457" y="359560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73</a:t>
              </a:r>
            </a:p>
          </p:txBody>
        </p:sp>
        <p:sp>
          <p:nvSpPr>
            <p:cNvPr id="116" name="tx116"/>
            <p:cNvSpPr/>
            <p:nvPr/>
          </p:nvSpPr>
          <p:spPr>
            <a:xfrm>
              <a:off x="6690456" y="356919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93</a:t>
              </a:r>
            </a:p>
          </p:txBody>
        </p:sp>
        <p:sp>
          <p:nvSpPr>
            <p:cNvPr id="117" name="tx117"/>
            <p:cNvSpPr/>
            <p:nvPr/>
          </p:nvSpPr>
          <p:spPr>
            <a:xfrm>
              <a:off x="6956456" y="333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85</a:t>
              </a:r>
            </a:p>
          </p:txBody>
        </p:sp>
        <p:sp>
          <p:nvSpPr>
            <p:cNvPr id="118" name="tx118"/>
            <p:cNvSpPr/>
            <p:nvPr/>
          </p:nvSpPr>
          <p:spPr>
            <a:xfrm>
              <a:off x="7222456" y="33615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86</a:t>
              </a:r>
            </a:p>
          </p:txBody>
        </p:sp>
        <p:sp>
          <p:nvSpPr>
            <p:cNvPr id="119" name="tx119"/>
            <p:cNvSpPr/>
            <p:nvPr/>
          </p:nvSpPr>
          <p:spPr>
            <a:xfrm>
              <a:off x="7488455" y="35029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87</a:t>
              </a:r>
            </a:p>
          </p:txBody>
        </p:sp>
        <p:sp>
          <p:nvSpPr>
            <p:cNvPr id="120" name="tx120"/>
            <p:cNvSpPr/>
            <p:nvPr/>
          </p:nvSpPr>
          <p:spPr>
            <a:xfrm>
              <a:off x="7754455" y="3409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98</a:t>
              </a:r>
            </a:p>
          </p:txBody>
        </p:sp>
        <p:sp>
          <p:nvSpPr>
            <p:cNvPr id="121" name="tx121"/>
            <p:cNvSpPr/>
            <p:nvPr/>
          </p:nvSpPr>
          <p:spPr>
            <a:xfrm>
              <a:off x="8020454" y="3479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99</a:t>
              </a:r>
            </a:p>
          </p:txBody>
        </p:sp>
        <p:sp>
          <p:nvSpPr>
            <p:cNvPr id="122" name="tx122"/>
            <p:cNvSpPr/>
            <p:nvPr/>
          </p:nvSpPr>
          <p:spPr>
            <a:xfrm>
              <a:off x="1340319" y="3446886"/>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283</a:t>
              </a:r>
            </a:p>
          </p:txBody>
        </p:sp>
        <p:sp>
          <p:nvSpPr>
            <p:cNvPr id="123" name="tx123"/>
            <p:cNvSpPr/>
            <p:nvPr/>
          </p:nvSpPr>
          <p:spPr>
            <a:xfrm>
              <a:off x="2670317" y="379230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106</a:t>
              </a:r>
            </a:p>
          </p:txBody>
        </p:sp>
        <p:sp>
          <p:nvSpPr>
            <p:cNvPr id="124" name="tx124"/>
            <p:cNvSpPr/>
            <p:nvPr/>
          </p:nvSpPr>
          <p:spPr>
            <a:xfrm>
              <a:off x="4000315" y="3540378"/>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235</a:t>
              </a:r>
            </a:p>
          </p:txBody>
        </p:sp>
        <p:sp>
          <p:nvSpPr>
            <p:cNvPr id="125" name="tx125"/>
            <p:cNvSpPr/>
            <p:nvPr/>
          </p:nvSpPr>
          <p:spPr>
            <a:xfrm>
              <a:off x="5330313" y="3386210"/>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314</a:t>
              </a:r>
            </a:p>
          </p:txBody>
        </p:sp>
        <p:sp>
          <p:nvSpPr>
            <p:cNvPr id="126" name="tx126"/>
            <p:cNvSpPr/>
            <p:nvPr/>
          </p:nvSpPr>
          <p:spPr>
            <a:xfrm>
              <a:off x="6394312" y="3446904"/>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283</a:t>
              </a:r>
            </a:p>
          </p:txBody>
        </p:sp>
        <p:sp>
          <p:nvSpPr>
            <p:cNvPr id="127" name="tx127"/>
            <p:cNvSpPr/>
            <p:nvPr/>
          </p:nvSpPr>
          <p:spPr>
            <a:xfrm>
              <a:off x="6660311" y="3401183"/>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306</a:t>
              </a:r>
            </a:p>
          </p:txBody>
        </p:sp>
        <p:sp>
          <p:nvSpPr>
            <p:cNvPr id="128" name="tx128"/>
            <p:cNvSpPr/>
            <p:nvPr/>
          </p:nvSpPr>
          <p:spPr>
            <a:xfrm>
              <a:off x="6926311" y="3173433"/>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423</a:t>
              </a:r>
            </a:p>
          </p:txBody>
        </p:sp>
        <p:sp>
          <p:nvSpPr>
            <p:cNvPr id="129" name="tx129"/>
            <p:cNvSpPr/>
            <p:nvPr/>
          </p:nvSpPr>
          <p:spPr>
            <a:xfrm>
              <a:off x="7192311" y="320045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409</a:t>
              </a:r>
            </a:p>
          </p:txBody>
        </p:sp>
        <p:sp>
          <p:nvSpPr>
            <p:cNvPr id="130" name="tx130"/>
            <p:cNvSpPr/>
            <p:nvPr/>
          </p:nvSpPr>
          <p:spPr>
            <a:xfrm>
              <a:off x="7458310" y="3340774"/>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337</a:t>
              </a:r>
            </a:p>
          </p:txBody>
        </p:sp>
        <p:sp>
          <p:nvSpPr>
            <p:cNvPr id="131" name="tx131"/>
            <p:cNvSpPr/>
            <p:nvPr/>
          </p:nvSpPr>
          <p:spPr>
            <a:xfrm>
              <a:off x="7724310" y="3237046"/>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391</a:t>
              </a:r>
            </a:p>
          </p:txBody>
        </p:sp>
        <p:sp>
          <p:nvSpPr>
            <p:cNvPr id="132" name="tx132"/>
            <p:cNvSpPr/>
            <p:nvPr/>
          </p:nvSpPr>
          <p:spPr>
            <a:xfrm>
              <a:off x="7990310" y="3306275"/>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355</a:t>
              </a:r>
            </a:p>
          </p:txBody>
        </p:sp>
        <p:sp>
          <p:nvSpPr>
            <p:cNvPr id="133" name="tx133"/>
            <p:cNvSpPr/>
            <p:nvPr/>
          </p:nvSpPr>
          <p:spPr>
            <a:xfrm>
              <a:off x="733081"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4" name="tx134"/>
            <p:cNvSpPr/>
            <p:nvPr/>
          </p:nvSpPr>
          <p:spPr>
            <a:xfrm>
              <a:off x="577692" y="3479476"/>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35" name="tx135"/>
            <p:cNvSpPr/>
            <p:nvPr/>
          </p:nvSpPr>
          <p:spPr>
            <a:xfrm>
              <a:off x="577692" y="2895206"/>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600K</a:t>
              </a:r>
            </a:p>
          </p:txBody>
        </p:sp>
        <p:sp>
          <p:nvSpPr>
            <p:cNvPr id="136" name="tx136"/>
            <p:cNvSpPr/>
            <p:nvPr/>
          </p:nvSpPr>
          <p:spPr>
            <a:xfrm>
              <a:off x="577692" y="2310867"/>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900K</a:t>
              </a:r>
            </a:p>
          </p:txBody>
        </p:sp>
        <p:sp>
          <p:nvSpPr>
            <p:cNvPr id="137" name="tx137"/>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9" name="tx139"/>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0" name="tx140"/>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1" name="tx141"/>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2" name="tx142"/>
            <p:cNvSpPr/>
            <p:nvPr/>
          </p:nvSpPr>
          <p:spPr>
            <a:xfrm rot="-5400000">
              <a:off x="127430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3" name="tx143"/>
            <p:cNvSpPr/>
            <p:nvPr/>
          </p:nvSpPr>
          <p:spPr>
            <a:xfrm rot="-5400000">
              <a:off x="26043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4" name="tx144"/>
            <p:cNvSpPr/>
            <p:nvPr/>
          </p:nvSpPr>
          <p:spPr>
            <a:xfrm rot="-5400000">
              <a:off x="393430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5" name="tx145"/>
            <p:cNvSpPr/>
            <p:nvPr/>
          </p:nvSpPr>
          <p:spPr>
            <a:xfrm rot="-5400000">
              <a:off x="5264302"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6" name="tx146"/>
            <p:cNvSpPr/>
            <p:nvPr/>
          </p:nvSpPr>
          <p:spPr>
            <a:xfrm rot="-5400000">
              <a:off x="6328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7" name="tx147"/>
            <p:cNvSpPr/>
            <p:nvPr/>
          </p:nvSpPr>
          <p:spPr>
            <a:xfrm rot="-5400000">
              <a:off x="6594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8" name="tx148"/>
            <p:cNvSpPr/>
            <p:nvPr/>
          </p:nvSpPr>
          <p:spPr>
            <a:xfrm rot="-5400000">
              <a:off x="6860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9" name="tx149"/>
            <p:cNvSpPr/>
            <p:nvPr/>
          </p:nvSpPr>
          <p:spPr>
            <a:xfrm rot="-5400000">
              <a:off x="7126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0" name="tx150"/>
            <p:cNvSpPr/>
            <p:nvPr/>
          </p:nvSpPr>
          <p:spPr>
            <a:xfrm rot="-5400000">
              <a:off x="7392265"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1" name="tx151"/>
            <p:cNvSpPr/>
            <p:nvPr/>
          </p:nvSpPr>
          <p:spPr>
            <a:xfrm rot="-5400000">
              <a:off x="7658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2" name="tx152"/>
            <p:cNvSpPr/>
            <p:nvPr/>
          </p:nvSpPr>
          <p:spPr>
            <a:xfrm rot="-5400000">
              <a:off x="7924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3" name="tx153"/>
            <p:cNvSpPr/>
            <p:nvPr/>
          </p:nvSpPr>
          <p:spPr>
            <a:xfrm rot="-5400000">
              <a:off x="-903044" y="2968325"/>
              <a:ext cx="27019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 vacciné et sous-vacciné (des milliers)</a:t>
              </a:r>
            </a:p>
          </p:txBody>
        </p:sp>
        <p:sp>
          <p:nvSpPr>
            <p:cNvPr id="154" name="tx154"/>
            <p:cNvSpPr/>
            <p:nvPr/>
          </p:nvSpPr>
          <p:spPr>
            <a:xfrm rot="5400000">
              <a:off x="8333845" y="2968325"/>
              <a:ext cx="127305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DTC (%)</a:t>
              </a:r>
            </a:p>
          </p:txBody>
        </p:sp>
        <p:sp>
          <p:nvSpPr>
            <p:cNvPr id="155" name="pl155"/>
            <p:cNvSpPr/>
            <p:nvPr/>
          </p:nvSpPr>
          <p:spPr>
            <a:xfrm>
              <a:off x="3043633"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6" name="pl156"/>
            <p:cNvSpPr/>
            <p:nvPr/>
          </p:nvSpPr>
          <p:spPr>
            <a:xfrm>
              <a:off x="3759362"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7" name="tx157"/>
            <p:cNvSpPr/>
            <p:nvPr/>
          </p:nvSpPr>
          <p:spPr>
            <a:xfrm>
              <a:off x="3310733"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58" name="tx158"/>
            <p:cNvSpPr/>
            <p:nvPr/>
          </p:nvSpPr>
          <p:spPr>
            <a:xfrm>
              <a:off x="4026461"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59" name="rc159"/>
            <p:cNvSpPr/>
            <p:nvPr/>
          </p:nvSpPr>
          <p:spPr>
            <a:xfrm>
              <a:off x="4670912" y="4979579"/>
              <a:ext cx="201456" cy="201456"/>
            </a:xfrm>
            <a:prstGeom prst="rect">
              <a:avLst/>
            </a:prstGeom>
            <a:solidFill>
              <a:srgbClr val="B3B3B3">
                <a:alpha val="85098"/>
              </a:srgbClr>
            </a:solidFill>
          </p:spPr>
          <p:txBody>
            <a:bodyPr/>
            <a:lstStyle/>
            <a:p/>
          </p:txBody>
        </p:sp>
        <p:sp>
          <p:nvSpPr>
            <p:cNvPr id="160" name="rc160"/>
            <p:cNvSpPr/>
            <p:nvPr/>
          </p:nvSpPr>
          <p:spPr>
            <a:xfrm>
              <a:off x="5573066" y="4979579"/>
              <a:ext cx="201456" cy="201456"/>
            </a:xfrm>
            <a:prstGeom prst="rect">
              <a:avLst/>
            </a:prstGeom>
            <a:solidFill>
              <a:srgbClr val="1CABE2">
                <a:alpha val="85098"/>
              </a:srgbClr>
            </a:solidFill>
          </p:spPr>
          <p:txBody>
            <a:bodyPr/>
            <a:lstStyle/>
            <a:p/>
          </p:txBody>
        </p:sp>
        <p:sp>
          <p:nvSpPr>
            <p:cNvPr id="161" name="tx161"/>
            <p:cNvSpPr/>
            <p:nvPr/>
          </p:nvSpPr>
          <p:spPr>
            <a:xfrm>
              <a:off x="4950957"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62" name="tx162"/>
            <p:cNvSpPr/>
            <p:nvPr/>
          </p:nvSpPr>
          <p:spPr>
            <a:xfrm>
              <a:off x="5853111"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3" name="tx163"/>
            <p:cNvSpPr/>
            <p:nvPr/>
          </p:nvSpPr>
          <p:spPr>
            <a:xfrm>
              <a:off x="966584" y="1402264"/>
              <a:ext cx="7915096"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Estimation de la couverture et du nombre d'enfants non vaccinés ou insuffisamment vaccinés pour le DTC,</a:t>
              </a:r>
            </a:p>
          </p:txBody>
        </p:sp>
        <p:sp>
          <p:nvSpPr>
            <p:cNvPr id="164" name="tx164"/>
            <p:cNvSpPr/>
            <p:nvPr/>
          </p:nvSpPr>
          <p:spPr>
            <a:xfrm>
              <a:off x="966584" y="1582906"/>
              <a:ext cx="1817355"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Madagascar, 2000-2025</a:t>
              </a:r>
            </a:p>
          </p:txBody>
        </p:sp>
        <p:sp>
          <p:nvSpPr>
            <p:cNvPr id="165" name="pl165"/>
            <p:cNvSpPr/>
            <p:nvPr/>
          </p:nvSpPr>
          <p:spPr>
            <a:xfrm>
              <a:off x="2192894"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3956573"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5720252"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7483932"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966584" y="578566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0" name="pl170"/>
            <p:cNvSpPr/>
            <p:nvPr/>
          </p:nvSpPr>
          <p:spPr>
            <a:xfrm>
              <a:off x="966584" y="563686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1" name="pl171"/>
            <p:cNvSpPr/>
            <p:nvPr/>
          </p:nvSpPr>
          <p:spPr>
            <a:xfrm>
              <a:off x="966584" y="548807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2" name="pl172"/>
            <p:cNvSpPr/>
            <p:nvPr/>
          </p:nvSpPr>
          <p:spPr>
            <a:xfrm>
              <a:off x="131105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307473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483841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6602092"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8365771"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7" name="rc177"/>
            <p:cNvSpPr/>
            <p:nvPr/>
          </p:nvSpPr>
          <p:spPr>
            <a:xfrm>
              <a:off x="1311054" y="5726143"/>
              <a:ext cx="3701645" cy="119033"/>
            </a:xfrm>
            <a:prstGeom prst="rect">
              <a:avLst/>
            </a:prstGeom>
            <a:solidFill>
              <a:srgbClr val="1CABE2">
                <a:alpha val="85098"/>
              </a:srgbClr>
            </a:solidFill>
          </p:spPr>
          <p:txBody>
            <a:bodyPr/>
            <a:lstStyle/>
            <a:p/>
          </p:txBody>
        </p:sp>
        <p:sp>
          <p:nvSpPr>
            <p:cNvPr id="178" name="rc178"/>
            <p:cNvSpPr/>
            <p:nvPr/>
          </p:nvSpPr>
          <p:spPr>
            <a:xfrm>
              <a:off x="1311054" y="5577352"/>
              <a:ext cx="5167033" cy="119033"/>
            </a:xfrm>
            <a:prstGeom prst="rect">
              <a:avLst/>
            </a:prstGeom>
            <a:solidFill>
              <a:srgbClr val="1CABE2">
                <a:alpha val="85098"/>
              </a:srgbClr>
            </a:solidFill>
          </p:spPr>
          <p:txBody>
            <a:bodyPr/>
            <a:lstStyle/>
            <a:p/>
          </p:txBody>
        </p:sp>
        <p:sp>
          <p:nvSpPr>
            <p:cNvPr id="179" name="rc179"/>
            <p:cNvSpPr/>
            <p:nvPr/>
          </p:nvSpPr>
          <p:spPr>
            <a:xfrm>
              <a:off x="1311054" y="5428560"/>
              <a:ext cx="4522938" cy="119033"/>
            </a:xfrm>
            <a:prstGeom prst="rect">
              <a:avLst/>
            </a:prstGeom>
            <a:solidFill>
              <a:srgbClr val="1CABE2">
                <a:alpha val="85098"/>
              </a:srgbClr>
            </a:solidFill>
          </p:spPr>
          <p:txBody>
            <a:bodyPr/>
            <a:lstStyle/>
            <a:p/>
          </p:txBody>
        </p:sp>
        <p:sp>
          <p:nvSpPr>
            <p:cNvPr id="180" name="rc180"/>
            <p:cNvSpPr/>
            <p:nvPr/>
          </p:nvSpPr>
          <p:spPr>
            <a:xfrm>
              <a:off x="5012699" y="5726143"/>
              <a:ext cx="1287538" cy="119033"/>
            </a:xfrm>
            <a:prstGeom prst="rect">
              <a:avLst/>
            </a:prstGeom>
            <a:solidFill>
              <a:srgbClr val="B3B3B3">
                <a:alpha val="85098"/>
              </a:srgbClr>
            </a:solidFill>
          </p:spPr>
          <p:txBody>
            <a:bodyPr/>
            <a:lstStyle/>
            <a:p/>
          </p:txBody>
        </p:sp>
        <p:sp>
          <p:nvSpPr>
            <p:cNvPr id="181" name="rc181"/>
            <p:cNvSpPr/>
            <p:nvPr/>
          </p:nvSpPr>
          <p:spPr>
            <a:xfrm>
              <a:off x="6478088" y="5577352"/>
              <a:ext cx="1722356" cy="119033"/>
            </a:xfrm>
            <a:prstGeom prst="rect">
              <a:avLst/>
            </a:prstGeom>
            <a:solidFill>
              <a:srgbClr val="B3B3B3">
                <a:alpha val="85098"/>
              </a:srgbClr>
            </a:solidFill>
          </p:spPr>
          <p:txBody>
            <a:bodyPr/>
            <a:lstStyle/>
            <a:p/>
          </p:txBody>
        </p:sp>
        <p:sp>
          <p:nvSpPr>
            <p:cNvPr id="182" name="rc182"/>
            <p:cNvSpPr/>
            <p:nvPr/>
          </p:nvSpPr>
          <p:spPr>
            <a:xfrm>
              <a:off x="5833992" y="5428560"/>
              <a:ext cx="1739605" cy="119033"/>
            </a:xfrm>
            <a:prstGeom prst="rect">
              <a:avLst/>
            </a:prstGeom>
            <a:solidFill>
              <a:srgbClr val="B3B3B3">
                <a:alpha val="85098"/>
              </a:srgbClr>
            </a:solidFill>
          </p:spPr>
          <p:txBody>
            <a:bodyPr/>
            <a:lstStyle/>
            <a:p/>
          </p:txBody>
        </p:sp>
        <p:sp>
          <p:nvSpPr>
            <p:cNvPr id="183" name="tx183"/>
            <p:cNvSpPr/>
            <p:nvPr/>
          </p:nvSpPr>
          <p:spPr>
            <a:xfrm>
              <a:off x="6444919" y="574252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282.9</a:t>
              </a:r>
            </a:p>
          </p:txBody>
        </p:sp>
        <p:sp>
          <p:nvSpPr>
            <p:cNvPr id="184" name="tx184"/>
            <p:cNvSpPr/>
            <p:nvPr/>
          </p:nvSpPr>
          <p:spPr>
            <a:xfrm>
              <a:off x="8345125" y="559367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390.6</a:t>
              </a:r>
            </a:p>
          </p:txBody>
        </p:sp>
        <p:sp>
          <p:nvSpPr>
            <p:cNvPr id="185" name="tx185"/>
            <p:cNvSpPr/>
            <p:nvPr/>
          </p:nvSpPr>
          <p:spPr>
            <a:xfrm>
              <a:off x="7718278" y="5444884"/>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355.1</a:t>
              </a:r>
            </a:p>
          </p:txBody>
        </p:sp>
        <p:sp>
          <p:nvSpPr>
            <p:cNvPr id="186" name="tx186"/>
            <p:cNvSpPr/>
            <p:nvPr/>
          </p:nvSpPr>
          <p:spPr>
            <a:xfrm>
              <a:off x="3017195" y="574252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209.9</a:t>
              </a:r>
            </a:p>
          </p:txBody>
        </p:sp>
        <p:sp>
          <p:nvSpPr>
            <p:cNvPr id="187" name="tx187"/>
            <p:cNvSpPr/>
            <p:nvPr/>
          </p:nvSpPr>
          <p:spPr>
            <a:xfrm>
              <a:off x="3798107" y="5593676"/>
              <a:ext cx="192927"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293</a:t>
              </a:r>
            </a:p>
          </p:txBody>
        </p:sp>
        <p:sp>
          <p:nvSpPr>
            <p:cNvPr id="188" name="tx188"/>
            <p:cNvSpPr/>
            <p:nvPr/>
          </p:nvSpPr>
          <p:spPr>
            <a:xfrm>
              <a:off x="3427842" y="544494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256.4</a:t>
              </a:r>
            </a:p>
          </p:txBody>
        </p:sp>
        <p:sp>
          <p:nvSpPr>
            <p:cNvPr id="189" name="tx189"/>
            <p:cNvSpPr/>
            <p:nvPr/>
          </p:nvSpPr>
          <p:spPr>
            <a:xfrm>
              <a:off x="5592160" y="5742467"/>
              <a:ext cx="128618"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73</a:t>
              </a:r>
            </a:p>
          </p:txBody>
        </p:sp>
        <p:sp>
          <p:nvSpPr>
            <p:cNvPr id="190" name="tx190"/>
            <p:cNvSpPr/>
            <p:nvPr/>
          </p:nvSpPr>
          <p:spPr>
            <a:xfrm>
              <a:off x="7226739" y="559373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97.7</a:t>
              </a:r>
            </a:p>
          </p:txBody>
        </p:sp>
        <p:sp>
          <p:nvSpPr>
            <p:cNvPr id="191" name="tx191"/>
            <p:cNvSpPr/>
            <p:nvPr/>
          </p:nvSpPr>
          <p:spPr>
            <a:xfrm>
              <a:off x="6591268" y="544494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98.6</a:t>
              </a:r>
            </a:p>
          </p:txBody>
        </p:sp>
        <p:sp>
          <p:nvSpPr>
            <p:cNvPr id="192" name="tx192"/>
            <p:cNvSpPr/>
            <p:nvPr/>
          </p:nvSpPr>
          <p:spPr>
            <a:xfrm>
              <a:off x="593176"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3" name="tx193"/>
            <p:cNvSpPr/>
            <p:nvPr/>
          </p:nvSpPr>
          <p:spPr>
            <a:xfrm>
              <a:off x="593176"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4" name="tx194"/>
            <p:cNvSpPr/>
            <p:nvPr/>
          </p:nvSpPr>
          <p:spPr>
            <a:xfrm>
              <a:off x="593176"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5" name="tx195"/>
            <p:cNvSpPr/>
            <p:nvPr/>
          </p:nvSpPr>
          <p:spPr>
            <a:xfrm>
              <a:off x="122561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6" name="tx196"/>
            <p:cNvSpPr/>
            <p:nvPr/>
          </p:nvSpPr>
          <p:spPr>
            <a:xfrm>
              <a:off x="2911602" y="59354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97" name="tx197"/>
            <p:cNvSpPr/>
            <p:nvPr/>
          </p:nvSpPr>
          <p:spPr>
            <a:xfrm>
              <a:off x="4675281" y="59354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98" name="tx198"/>
            <p:cNvSpPr/>
            <p:nvPr/>
          </p:nvSpPr>
          <p:spPr>
            <a:xfrm>
              <a:off x="6438961" y="5935382"/>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99" name="tx199"/>
            <p:cNvSpPr/>
            <p:nvPr/>
          </p:nvSpPr>
          <p:spPr>
            <a:xfrm>
              <a:off x="8202640" y="59354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200" name="tx200"/>
            <p:cNvSpPr/>
            <p:nvPr/>
          </p:nvSpPr>
          <p:spPr>
            <a:xfrm>
              <a:off x="3404758" y="6070654"/>
              <a:ext cx="27019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 vacciné et sous-vacciné (des milliers)</a:t>
              </a:r>
            </a:p>
          </p:txBody>
        </p:sp>
        <p:sp>
          <p:nvSpPr>
            <p:cNvPr id="201" name="tx201"/>
            <p:cNvSpPr/>
            <p:nvPr/>
          </p:nvSpPr>
          <p:spPr>
            <a:xfrm>
              <a:off x="4246355" y="628350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202" name="tx202"/>
            <p:cNvSpPr/>
            <p:nvPr/>
          </p:nvSpPr>
          <p:spPr>
            <a:xfrm>
              <a:off x="3920079" y="6396565"/>
              <a:ext cx="462483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lignes indiquent la couverture vaccinale et les barres indiquent le nombre d'enfants.</a:t>
              </a:r>
            </a:p>
          </p:txBody>
        </p:sp>
        <p:sp>
          <p:nvSpPr>
            <p:cNvPr id="203" name="tx203"/>
            <p:cNvSpPr/>
            <p:nvPr/>
          </p:nvSpPr>
          <p:spPr>
            <a:xfrm>
              <a:off x="4420544" y="6517265"/>
              <a:ext cx="412436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enfants n'ayant reçu aucune dose sont ceux qui n'ont pas reçu le vaccin DTC1.</a:t>
              </a:r>
            </a:p>
          </p:txBody>
        </p:sp>
      </p:grpSp>
      <p:sp>
        <p:nvSpPr>
          <p:cNvPr id="2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L'objectif principal du Programme de vaccination 2030 est de rendre la vaccination accessible à tous, partout dans le monde, d'ici 2030.
Ce graphique montre les tendances en matière de couverture vaccinale pour la première dose (DTC1) et la troisième dose (DTC3) du vaccin contre la diphtérie, le tétanos et la coqueluche, le nombre d'enfants n'ayant reçu aucune dose et le taux d'abandon de la vaccination DTC au Madagascar.
En 2025, la couverture vaccinale contre la diphtérie, le tétanos et la coqueluche (DTC1) à Madagascar a atteint 74 %. Le nombre d’enfants n’ayant reçu aucune dose de vaccin DTC (enfants n’ayant reçu aucune dose) est passé de 293 000 en 2024 à 256 000 en 2025.
La couverture vaccinale contre la DTP3 a atteint 64 % en 2025, laissant 355 000 enfants exposés à des maladies évitables par la vaccination.</a:t>
            </a:r>
          </a:p>
        </p:txBody>
      </p:sp>
      <p:sp>
        <p:nvSpPr>
          <p:cNvPr id="20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taux de couverture vaccinale pour le DTP1 était de 74 % et celui pour le DTP3 de 64 %, ce qui signifie que 355 000 enfants n'étaient pas vaccinés ou l'étaient insuffisamment, dont 256 000 n'avaient reçu aucune dose et 99 000 ne bénéficiaient que d'une protection partielle.</a:t>
            </a:r>
          </a:p>
        </p:txBody>
      </p:sp>
      <p:grpSp xmlns:pic="http://schemas.openxmlformats.org/drawingml/2006/picture">
        <p:nvGrpSpPr>
          <p:cNvPr id="206" name=""/>
          <p:cNvGrpSpPr/>
          <p:nvPr/>
        </p:nvGrpSpPr>
        <p:grpSpPr>
          <a:xfrm>
            <a:off x="292608" y="1005840"/>
            <a:ext cx="8595360" cy="28575"/>
            <a:chOff x="292608" y="1005840"/>
            <a:chExt cx="8595360" cy="28575"/>
          </a:xfrm>
        </p:grpSpPr>
        <p:sp>
          <p:nvSpPr>
            <p:cNvPr id="20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98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1751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05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25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9622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4375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128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881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634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010405"/>
              <a:ext cx="3397293" cy="608625"/>
            </a:xfrm>
            <a:custGeom>
              <a:avLst/>
              <a:pathLst>
                <a:path w="3397293" h="608625">
                  <a:moveTo>
                    <a:pt x="0" y="398754"/>
                  </a:moveTo>
                  <a:lnTo>
                    <a:pt x="135891" y="377767"/>
                  </a:lnTo>
                  <a:lnTo>
                    <a:pt x="271783" y="356780"/>
                  </a:lnTo>
                  <a:lnTo>
                    <a:pt x="407675" y="293819"/>
                  </a:lnTo>
                  <a:lnTo>
                    <a:pt x="543566" y="230858"/>
                  </a:lnTo>
                  <a:lnTo>
                    <a:pt x="679458" y="104935"/>
                  </a:lnTo>
                  <a:lnTo>
                    <a:pt x="815350" y="0"/>
                  </a:lnTo>
                  <a:lnTo>
                    <a:pt x="951242" y="20987"/>
                  </a:lnTo>
                  <a:lnTo>
                    <a:pt x="1087133" y="188883"/>
                  </a:lnTo>
                  <a:lnTo>
                    <a:pt x="1223025" y="272832"/>
                  </a:lnTo>
                  <a:lnTo>
                    <a:pt x="1358917" y="314806"/>
                  </a:lnTo>
                  <a:lnTo>
                    <a:pt x="1494809" y="272832"/>
                  </a:lnTo>
                  <a:lnTo>
                    <a:pt x="1630700" y="293819"/>
                  </a:lnTo>
                  <a:lnTo>
                    <a:pt x="1766592" y="356780"/>
                  </a:lnTo>
                  <a:lnTo>
                    <a:pt x="1902484" y="335793"/>
                  </a:lnTo>
                  <a:lnTo>
                    <a:pt x="2038375" y="461716"/>
                  </a:lnTo>
                  <a:lnTo>
                    <a:pt x="2174267" y="398754"/>
                  </a:lnTo>
                  <a:lnTo>
                    <a:pt x="2310159" y="461716"/>
                  </a:lnTo>
                  <a:lnTo>
                    <a:pt x="2446051" y="335793"/>
                  </a:lnTo>
                  <a:lnTo>
                    <a:pt x="2581942" y="335793"/>
                  </a:lnTo>
                  <a:lnTo>
                    <a:pt x="2717834" y="335793"/>
                  </a:lnTo>
                  <a:lnTo>
                    <a:pt x="2853726" y="608625"/>
                  </a:lnTo>
                  <a:lnTo>
                    <a:pt x="2989618" y="566651"/>
                  </a:lnTo>
                  <a:lnTo>
                    <a:pt x="3125509" y="398754"/>
                  </a:lnTo>
                  <a:lnTo>
                    <a:pt x="3261401" y="482703"/>
                  </a:lnTo>
                  <a:lnTo>
                    <a:pt x="3397293" y="398754"/>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52380"/>
              <a:ext cx="3397293" cy="188883"/>
            </a:xfrm>
            <a:custGeom>
              <a:avLst/>
              <a:pathLst>
                <a:path w="3397293" h="188883">
                  <a:moveTo>
                    <a:pt x="0" y="188883"/>
                  </a:moveTo>
                  <a:lnTo>
                    <a:pt x="135891" y="167896"/>
                  </a:lnTo>
                  <a:lnTo>
                    <a:pt x="271783" y="167896"/>
                  </a:lnTo>
                  <a:lnTo>
                    <a:pt x="407675" y="146909"/>
                  </a:lnTo>
                  <a:lnTo>
                    <a:pt x="543566" y="125922"/>
                  </a:lnTo>
                  <a:lnTo>
                    <a:pt x="679458" y="104935"/>
                  </a:lnTo>
                  <a:lnTo>
                    <a:pt x="815350" y="83948"/>
                  </a:lnTo>
                  <a:lnTo>
                    <a:pt x="951242" y="83948"/>
                  </a:lnTo>
                  <a:lnTo>
                    <a:pt x="1087133" y="62961"/>
                  </a:lnTo>
                  <a:lnTo>
                    <a:pt x="1223025" y="41974"/>
                  </a:lnTo>
                  <a:lnTo>
                    <a:pt x="1358917" y="41974"/>
                  </a:lnTo>
                  <a:lnTo>
                    <a:pt x="1494809" y="20987"/>
                  </a:lnTo>
                  <a:lnTo>
                    <a:pt x="1630700" y="41974"/>
                  </a:lnTo>
                  <a:lnTo>
                    <a:pt x="1766592" y="41974"/>
                  </a:lnTo>
                  <a:lnTo>
                    <a:pt x="1902484" y="41974"/>
                  </a:lnTo>
                  <a:lnTo>
                    <a:pt x="2038375" y="41974"/>
                  </a:lnTo>
                  <a:lnTo>
                    <a:pt x="2174267" y="20987"/>
                  </a:lnTo>
                  <a:lnTo>
                    <a:pt x="2310159" y="20987"/>
                  </a:lnTo>
                  <a:lnTo>
                    <a:pt x="2446051" y="20987"/>
                  </a:lnTo>
                  <a:lnTo>
                    <a:pt x="2581942" y="0"/>
                  </a:lnTo>
                  <a:lnTo>
                    <a:pt x="2717834" y="62961"/>
                  </a:lnTo>
                  <a:lnTo>
                    <a:pt x="2853726" y="104935"/>
                  </a:lnTo>
                  <a:lnTo>
                    <a:pt x="2989618" y="41974"/>
                  </a:lnTo>
                  <a:lnTo>
                    <a:pt x="3125509" y="41974"/>
                  </a:lnTo>
                  <a:lnTo>
                    <a:pt x="3261401" y="41974"/>
                  </a:lnTo>
                  <a:lnTo>
                    <a:pt x="3397293" y="20987"/>
                  </a:lnTo>
                </a:path>
              </a:pathLst>
            </a:custGeom>
            <a:ln w="27101" cap="flat">
              <a:solidFill>
                <a:srgbClr val="80BD41">
                  <a:alpha val="100000"/>
                </a:srgbClr>
              </a:solidFill>
              <a:prstDash val="solid"/>
              <a:round/>
            </a:ln>
          </p:spPr>
          <p:txBody>
            <a:bodyPr/>
            <a:lstStyle/>
            <a:p/>
          </p:txBody>
        </p:sp>
        <p:sp>
          <p:nvSpPr>
            <p:cNvPr id="23" name="pl23"/>
            <p:cNvSpPr/>
            <p:nvPr/>
          </p:nvSpPr>
          <p:spPr>
            <a:xfrm>
              <a:off x="1120965" y="2157315"/>
              <a:ext cx="3397293" cy="272832"/>
            </a:xfrm>
            <a:custGeom>
              <a:avLst/>
              <a:pathLst>
                <a:path w="3397293" h="272832">
                  <a:moveTo>
                    <a:pt x="0" y="272832"/>
                  </a:moveTo>
                  <a:lnTo>
                    <a:pt x="135891" y="230858"/>
                  </a:lnTo>
                  <a:lnTo>
                    <a:pt x="271783" y="188883"/>
                  </a:lnTo>
                  <a:lnTo>
                    <a:pt x="407675" y="146909"/>
                  </a:lnTo>
                  <a:lnTo>
                    <a:pt x="543566" y="125922"/>
                  </a:lnTo>
                  <a:lnTo>
                    <a:pt x="679458" y="125922"/>
                  </a:lnTo>
                  <a:lnTo>
                    <a:pt x="815350" y="83948"/>
                  </a:lnTo>
                  <a:lnTo>
                    <a:pt x="951242" y="62961"/>
                  </a:lnTo>
                  <a:lnTo>
                    <a:pt x="1087133" y="62961"/>
                  </a:lnTo>
                  <a:lnTo>
                    <a:pt x="1223025" y="41974"/>
                  </a:lnTo>
                  <a:lnTo>
                    <a:pt x="1358917" y="20987"/>
                  </a:lnTo>
                  <a:lnTo>
                    <a:pt x="1494809" y="0"/>
                  </a:lnTo>
                  <a:lnTo>
                    <a:pt x="1630700" y="20987"/>
                  </a:lnTo>
                  <a:lnTo>
                    <a:pt x="1766592" y="62961"/>
                  </a:lnTo>
                  <a:lnTo>
                    <a:pt x="1902484" y="20987"/>
                  </a:lnTo>
                  <a:lnTo>
                    <a:pt x="2038375" y="20987"/>
                  </a:lnTo>
                  <a:lnTo>
                    <a:pt x="2174267" y="20987"/>
                  </a:lnTo>
                  <a:lnTo>
                    <a:pt x="2310159" y="41974"/>
                  </a:lnTo>
                  <a:lnTo>
                    <a:pt x="2446051" y="20987"/>
                  </a:lnTo>
                  <a:lnTo>
                    <a:pt x="2581942" y="0"/>
                  </a:lnTo>
                  <a:lnTo>
                    <a:pt x="2717834" y="41974"/>
                  </a:lnTo>
                  <a:lnTo>
                    <a:pt x="2853726" y="62961"/>
                  </a:lnTo>
                  <a:lnTo>
                    <a:pt x="2989618" y="41974"/>
                  </a:lnTo>
                  <a:lnTo>
                    <a:pt x="3125509" y="0"/>
                  </a:lnTo>
                  <a:lnTo>
                    <a:pt x="3261401" y="41974"/>
                  </a:lnTo>
                  <a:lnTo>
                    <a:pt x="3397293" y="20987"/>
                  </a:lnTo>
                </a:path>
              </a:pathLst>
            </a:custGeom>
            <a:ln w="27101" cap="flat">
              <a:solidFill>
                <a:srgbClr val="961A49">
                  <a:alpha val="100000"/>
                </a:srgbClr>
              </a:solidFill>
              <a:prstDash val="solid"/>
              <a:round/>
            </a:ln>
          </p:spPr>
          <p:txBody>
            <a:bodyPr/>
            <a:lstStyle/>
            <a:p/>
          </p:txBody>
        </p:sp>
        <p:sp>
          <p:nvSpPr>
            <p:cNvPr id="24" name="pl24"/>
            <p:cNvSpPr/>
            <p:nvPr/>
          </p:nvSpPr>
          <p:spPr>
            <a:xfrm>
              <a:off x="1120965" y="2010405"/>
              <a:ext cx="3397293" cy="608625"/>
            </a:xfrm>
            <a:custGeom>
              <a:avLst/>
              <a:pathLst>
                <a:path w="3397293" h="608625">
                  <a:moveTo>
                    <a:pt x="0" y="398754"/>
                  </a:moveTo>
                  <a:lnTo>
                    <a:pt x="135891" y="377767"/>
                  </a:lnTo>
                  <a:lnTo>
                    <a:pt x="271783" y="356780"/>
                  </a:lnTo>
                  <a:lnTo>
                    <a:pt x="407675" y="293819"/>
                  </a:lnTo>
                  <a:lnTo>
                    <a:pt x="543566" y="230858"/>
                  </a:lnTo>
                  <a:lnTo>
                    <a:pt x="679458" y="104935"/>
                  </a:lnTo>
                  <a:lnTo>
                    <a:pt x="815350" y="0"/>
                  </a:lnTo>
                  <a:lnTo>
                    <a:pt x="951242" y="20987"/>
                  </a:lnTo>
                  <a:lnTo>
                    <a:pt x="1087133" y="188883"/>
                  </a:lnTo>
                  <a:lnTo>
                    <a:pt x="1223025" y="272832"/>
                  </a:lnTo>
                  <a:lnTo>
                    <a:pt x="1358917" y="314806"/>
                  </a:lnTo>
                  <a:lnTo>
                    <a:pt x="1494809" y="272832"/>
                  </a:lnTo>
                  <a:lnTo>
                    <a:pt x="1630700" y="293819"/>
                  </a:lnTo>
                  <a:lnTo>
                    <a:pt x="1766592" y="356780"/>
                  </a:lnTo>
                  <a:lnTo>
                    <a:pt x="1902484" y="335793"/>
                  </a:lnTo>
                  <a:lnTo>
                    <a:pt x="2038375" y="461716"/>
                  </a:lnTo>
                  <a:lnTo>
                    <a:pt x="2174267" y="398754"/>
                  </a:lnTo>
                  <a:lnTo>
                    <a:pt x="2310159" y="461716"/>
                  </a:lnTo>
                  <a:lnTo>
                    <a:pt x="2446051" y="335793"/>
                  </a:lnTo>
                  <a:lnTo>
                    <a:pt x="2581942" y="335793"/>
                  </a:lnTo>
                  <a:lnTo>
                    <a:pt x="2717834" y="335793"/>
                  </a:lnTo>
                  <a:lnTo>
                    <a:pt x="2853726" y="608625"/>
                  </a:lnTo>
                  <a:lnTo>
                    <a:pt x="2989618" y="566651"/>
                  </a:lnTo>
                  <a:lnTo>
                    <a:pt x="3125509" y="398754"/>
                  </a:lnTo>
                  <a:lnTo>
                    <a:pt x="3261401" y="482703"/>
                  </a:lnTo>
                  <a:lnTo>
                    <a:pt x="3397293" y="398754"/>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1522"/>
              <a:ext cx="0" cy="587638"/>
            </a:xfrm>
            <a:custGeom>
              <a:avLst/>
              <a:pathLst>
                <a:path w="0" h="587638">
                  <a:moveTo>
                    <a:pt x="0" y="0"/>
                  </a:moveTo>
                  <a:lnTo>
                    <a:pt x="0" y="587638"/>
                  </a:lnTo>
                </a:path>
              </a:pathLst>
            </a:custGeom>
            <a:ln w="13550" cap="flat">
              <a:solidFill>
                <a:srgbClr val="0058AB">
                  <a:alpha val="100000"/>
                </a:srgbClr>
              </a:solidFill>
              <a:prstDash val="dot"/>
              <a:round/>
            </a:ln>
          </p:spPr>
          <p:txBody>
            <a:bodyPr/>
            <a:lstStyle/>
            <a:p/>
          </p:txBody>
        </p:sp>
        <p:sp>
          <p:nvSpPr>
            <p:cNvPr id="26" name="pl26"/>
            <p:cNvSpPr/>
            <p:nvPr/>
          </p:nvSpPr>
          <p:spPr>
            <a:xfrm>
              <a:off x="1800423" y="1821522"/>
              <a:ext cx="0" cy="293819"/>
            </a:xfrm>
            <a:custGeom>
              <a:avLst/>
              <a:pathLst>
                <a:path w="0" h="293819">
                  <a:moveTo>
                    <a:pt x="0" y="0"/>
                  </a:moveTo>
                  <a:lnTo>
                    <a:pt x="0" y="293819"/>
                  </a:lnTo>
                </a:path>
              </a:pathLst>
            </a:custGeom>
            <a:ln w="13550" cap="flat">
              <a:solidFill>
                <a:srgbClr val="0058AB">
                  <a:alpha val="100000"/>
                </a:srgbClr>
              </a:solidFill>
              <a:prstDash val="dot"/>
              <a:round/>
            </a:ln>
          </p:spPr>
          <p:txBody>
            <a:bodyPr/>
            <a:lstStyle/>
            <a:p/>
          </p:txBody>
        </p:sp>
        <p:sp>
          <p:nvSpPr>
            <p:cNvPr id="27" name="pl27"/>
            <p:cNvSpPr/>
            <p:nvPr/>
          </p:nvSpPr>
          <p:spPr>
            <a:xfrm>
              <a:off x="2479882" y="1821522"/>
              <a:ext cx="0" cy="503690"/>
            </a:xfrm>
            <a:custGeom>
              <a:avLst/>
              <a:pathLst>
                <a:path w="0" h="503690">
                  <a:moveTo>
                    <a:pt x="0" y="0"/>
                  </a:moveTo>
                  <a:lnTo>
                    <a:pt x="0" y="503690"/>
                  </a:lnTo>
                </a:path>
              </a:pathLst>
            </a:custGeom>
            <a:ln w="13550" cap="flat">
              <a:solidFill>
                <a:srgbClr val="0058AB">
                  <a:alpha val="100000"/>
                </a:srgbClr>
              </a:solidFill>
              <a:prstDash val="dot"/>
              <a:round/>
            </a:ln>
          </p:spPr>
          <p:txBody>
            <a:bodyPr/>
            <a:lstStyle/>
            <a:p/>
          </p:txBody>
        </p:sp>
        <p:sp>
          <p:nvSpPr>
            <p:cNvPr id="28" name="pl28"/>
            <p:cNvSpPr/>
            <p:nvPr/>
          </p:nvSpPr>
          <p:spPr>
            <a:xfrm>
              <a:off x="3159341" y="1821522"/>
              <a:ext cx="0" cy="650599"/>
            </a:xfrm>
            <a:custGeom>
              <a:avLst/>
              <a:pathLst>
                <a:path w="0" h="650599">
                  <a:moveTo>
                    <a:pt x="0" y="0"/>
                  </a:moveTo>
                  <a:lnTo>
                    <a:pt x="0" y="650599"/>
                  </a:lnTo>
                </a:path>
              </a:pathLst>
            </a:custGeom>
            <a:ln w="13550" cap="flat">
              <a:solidFill>
                <a:srgbClr val="0058AB">
                  <a:alpha val="100000"/>
                </a:srgbClr>
              </a:solidFill>
              <a:prstDash val="dot"/>
              <a:round/>
            </a:ln>
          </p:spPr>
          <p:txBody>
            <a:bodyPr/>
            <a:lstStyle/>
            <a:p/>
          </p:txBody>
        </p:sp>
        <p:sp>
          <p:nvSpPr>
            <p:cNvPr id="29" name="pl29"/>
            <p:cNvSpPr/>
            <p:nvPr/>
          </p:nvSpPr>
          <p:spPr>
            <a:xfrm>
              <a:off x="3702908" y="1821522"/>
              <a:ext cx="0" cy="524677"/>
            </a:xfrm>
            <a:custGeom>
              <a:avLst/>
              <a:pathLst>
                <a:path w="0" h="524677">
                  <a:moveTo>
                    <a:pt x="0" y="0"/>
                  </a:moveTo>
                  <a:lnTo>
                    <a:pt x="0" y="524677"/>
                  </a:lnTo>
                </a:path>
              </a:pathLst>
            </a:custGeom>
            <a:ln w="13550" cap="flat">
              <a:solidFill>
                <a:srgbClr val="0058AB">
                  <a:alpha val="100000"/>
                </a:srgbClr>
              </a:solidFill>
              <a:prstDash val="dot"/>
              <a:round/>
            </a:ln>
          </p:spPr>
          <p:txBody>
            <a:bodyPr/>
            <a:lstStyle/>
            <a:p/>
          </p:txBody>
        </p:sp>
        <p:sp>
          <p:nvSpPr>
            <p:cNvPr id="30" name="pl30"/>
            <p:cNvSpPr/>
            <p:nvPr/>
          </p:nvSpPr>
          <p:spPr>
            <a:xfrm>
              <a:off x="4382366" y="1821522"/>
              <a:ext cx="0" cy="671587"/>
            </a:xfrm>
            <a:custGeom>
              <a:avLst/>
              <a:pathLst>
                <a:path w="0" h="671587">
                  <a:moveTo>
                    <a:pt x="0" y="0"/>
                  </a:moveTo>
                  <a:lnTo>
                    <a:pt x="0" y="671587"/>
                  </a:lnTo>
                </a:path>
              </a:pathLst>
            </a:custGeom>
            <a:ln w="13550" cap="flat">
              <a:solidFill>
                <a:srgbClr val="0058AB">
                  <a:alpha val="100000"/>
                </a:srgbClr>
              </a:solidFill>
              <a:prstDash val="dot"/>
              <a:round/>
            </a:ln>
          </p:spPr>
          <p:txBody>
            <a:bodyPr/>
            <a:lstStyle/>
            <a:p/>
          </p:txBody>
        </p:sp>
        <p:sp>
          <p:nvSpPr>
            <p:cNvPr id="31" name="pl31"/>
            <p:cNvSpPr/>
            <p:nvPr/>
          </p:nvSpPr>
          <p:spPr>
            <a:xfrm>
              <a:off x="4518258" y="1821522"/>
              <a:ext cx="0" cy="587638"/>
            </a:xfrm>
            <a:custGeom>
              <a:avLst/>
              <a:pathLst>
                <a:path w="0" h="587638">
                  <a:moveTo>
                    <a:pt x="0" y="0"/>
                  </a:moveTo>
                  <a:lnTo>
                    <a:pt x="0" y="587638"/>
                  </a:lnTo>
                </a:path>
              </a:pathLst>
            </a:custGeom>
            <a:ln w="13550" cap="flat">
              <a:solidFill>
                <a:srgbClr val="0058AB">
                  <a:alpha val="100000"/>
                </a:srgbClr>
              </a:solidFill>
              <a:prstDash val="dot"/>
              <a:round/>
            </a:ln>
          </p:spPr>
          <p:txBody>
            <a:bodyPr/>
            <a:lstStyle/>
            <a:p/>
          </p:txBody>
        </p:sp>
        <p:sp>
          <p:nvSpPr>
            <p:cNvPr id="32" name="pl32"/>
            <p:cNvSpPr/>
            <p:nvPr/>
          </p:nvSpPr>
          <p:spPr>
            <a:xfrm>
              <a:off x="1120965" y="2010405"/>
              <a:ext cx="3397293" cy="608625"/>
            </a:xfrm>
            <a:custGeom>
              <a:avLst/>
              <a:pathLst>
                <a:path w="3397293" h="608625">
                  <a:moveTo>
                    <a:pt x="0" y="398754"/>
                  </a:moveTo>
                  <a:lnTo>
                    <a:pt x="135891" y="377767"/>
                  </a:lnTo>
                  <a:lnTo>
                    <a:pt x="271783" y="356780"/>
                  </a:lnTo>
                  <a:lnTo>
                    <a:pt x="407675" y="293819"/>
                  </a:lnTo>
                  <a:lnTo>
                    <a:pt x="543566" y="230858"/>
                  </a:lnTo>
                  <a:lnTo>
                    <a:pt x="679458" y="104935"/>
                  </a:lnTo>
                  <a:lnTo>
                    <a:pt x="815350" y="0"/>
                  </a:lnTo>
                  <a:lnTo>
                    <a:pt x="951242" y="20987"/>
                  </a:lnTo>
                  <a:lnTo>
                    <a:pt x="1087133" y="188883"/>
                  </a:lnTo>
                  <a:lnTo>
                    <a:pt x="1223025" y="272832"/>
                  </a:lnTo>
                  <a:lnTo>
                    <a:pt x="1358917" y="314806"/>
                  </a:lnTo>
                  <a:lnTo>
                    <a:pt x="1494809" y="272832"/>
                  </a:lnTo>
                  <a:lnTo>
                    <a:pt x="1630700" y="293819"/>
                  </a:lnTo>
                  <a:lnTo>
                    <a:pt x="1766592" y="356780"/>
                  </a:lnTo>
                  <a:lnTo>
                    <a:pt x="1902484" y="335793"/>
                  </a:lnTo>
                  <a:lnTo>
                    <a:pt x="2038375" y="461716"/>
                  </a:lnTo>
                  <a:lnTo>
                    <a:pt x="2174267" y="398754"/>
                  </a:lnTo>
                  <a:lnTo>
                    <a:pt x="2310159" y="461716"/>
                  </a:lnTo>
                  <a:lnTo>
                    <a:pt x="2446051" y="335793"/>
                  </a:lnTo>
                  <a:lnTo>
                    <a:pt x="2581942" y="335793"/>
                  </a:lnTo>
                  <a:lnTo>
                    <a:pt x="2717834" y="335793"/>
                  </a:lnTo>
                  <a:lnTo>
                    <a:pt x="2853726" y="608625"/>
                  </a:lnTo>
                  <a:lnTo>
                    <a:pt x="2989618" y="566651"/>
                  </a:lnTo>
                  <a:lnTo>
                    <a:pt x="3125509" y="398754"/>
                  </a:lnTo>
                  <a:lnTo>
                    <a:pt x="3261401" y="482703"/>
                  </a:lnTo>
                  <a:lnTo>
                    <a:pt x="3397293" y="398754"/>
                  </a:lnTo>
                </a:path>
              </a:pathLst>
            </a:custGeom>
            <a:ln w="27101" cap="flat">
              <a:solidFill>
                <a:srgbClr val="0058AB">
                  <a:alpha val="100000"/>
                </a:srgbClr>
              </a:solidFill>
              <a:prstDash val="solid"/>
              <a:round/>
            </a:ln>
          </p:spPr>
          <p:txBody>
            <a:bodyPr/>
            <a:lstStyle/>
            <a:p/>
          </p:txBody>
        </p:sp>
        <p:sp>
          <p:nvSpPr>
            <p:cNvPr id="33" name="tx33"/>
            <p:cNvSpPr/>
            <p:nvPr/>
          </p:nvSpPr>
          <p:spPr>
            <a:xfrm>
              <a:off x="1060675" y="169277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34" name="tx34"/>
            <p:cNvSpPr/>
            <p:nvPr/>
          </p:nvSpPr>
          <p:spPr>
            <a:xfrm>
              <a:off x="1740134"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5" name="tx35"/>
            <p:cNvSpPr/>
            <p:nvPr/>
          </p:nvSpPr>
          <p:spPr>
            <a:xfrm>
              <a:off x="2419592"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36" name="tx36"/>
            <p:cNvSpPr/>
            <p:nvPr/>
          </p:nvSpPr>
          <p:spPr>
            <a:xfrm>
              <a:off x="3099051" y="16924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37" name="tx37"/>
            <p:cNvSpPr/>
            <p:nvPr/>
          </p:nvSpPr>
          <p:spPr>
            <a:xfrm>
              <a:off x="3642618" y="169378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38" name="tx38"/>
            <p:cNvSpPr/>
            <p:nvPr/>
          </p:nvSpPr>
          <p:spPr>
            <a:xfrm>
              <a:off x="4322076"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39" name="tx39"/>
            <p:cNvSpPr/>
            <p:nvPr/>
          </p:nvSpPr>
          <p:spPr>
            <a:xfrm>
              <a:off x="4457968" y="169277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40" name="tx40"/>
            <p:cNvSpPr/>
            <p:nvPr/>
          </p:nvSpPr>
          <p:spPr>
            <a:xfrm>
              <a:off x="4602663" y="20329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1378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85</a:t>
              </a:r>
            </a:p>
          </p:txBody>
        </p:sp>
        <p:sp>
          <p:nvSpPr>
            <p:cNvPr id="42" name="tx42"/>
            <p:cNvSpPr/>
            <p:nvPr/>
          </p:nvSpPr>
          <p:spPr>
            <a:xfrm>
              <a:off x="810775" y="391009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3854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8607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3776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1138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25622" y="2794830"/>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561899"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61899"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89292"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51747"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28998" y="4860849"/>
              <a:ext cx="7687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Madagascar</a:t>
              </a:r>
            </a:p>
          </p:txBody>
        </p:sp>
        <p:sp>
          <p:nvSpPr>
            <p:cNvPr id="60" name="tx60"/>
            <p:cNvSpPr/>
            <p:nvPr/>
          </p:nvSpPr>
          <p:spPr>
            <a:xfrm>
              <a:off x="2956392"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718846" y="488683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375234" y="1405107"/>
              <a:ext cx="2888753"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couverture, Madagascar, 2000-2025</a:t>
              </a:r>
            </a:p>
          </p:txBody>
        </p:sp>
        <p:sp>
          <p:nvSpPr>
            <p:cNvPr id="63" name="pl63"/>
            <p:cNvSpPr/>
            <p:nvPr/>
          </p:nvSpPr>
          <p:spPr>
            <a:xfrm>
              <a:off x="5267799" y="3510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4513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38010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81506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792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22765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66262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09758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1712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79658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476039"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01960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90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2323598"/>
              <a:ext cx="3397293" cy="1638607"/>
            </a:xfrm>
            <a:custGeom>
              <a:avLst/>
              <a:pathLst>
                <a:path w="3397293" h="1638607">
                  <a:moveTo>
                    <a:pt x="0" y="1073570"/>
                  </a:moveTo>
                  <a:lnTo>
                    <a:pt x="135891" y="1017066"/>
                  </a:lnTo>
                  <a:lnTo>
                    <a:pt x="271783" y="960563"/>
                  </a:lnTo>
                  <a:lnTo>
                    <a:pt x="407675" y="791052"/>
                  </a:lnTo>
                  <a:lnTo>
                    <a:pt x="543566" y="621540"/>
                  </a:lnTo>
                  <a:lnTo>
                    <a:pt x="679458" y="282518"/>
                  </a:lnTo>
                  <a:lnTo>
                    <a:pt x="815350" y="0"/>
                  </a:lnTo>
                  <a:lnTo>
                    <a:pt x="951242" y="56503"/>
                  </a:lnTo>
                  <a:lnTo>
                    <a:pt x="1087133" y="508533"/>
                  </a:lnTo>
                  <a:lnTo>
                    <a:pt x="1223025" y="734548"/>
                  </a:lnTo>
                  <a:lnTo>
                    <a:pt x="1358917" y="847555"/>
                  </a:lnTo>
                  <a:lnTo>
                    <a:pt x="1494809" y="734548"/>
                  </a:lnTo>
                  <a:lnTo>
                    <a:pt x="1630700" y="791052"/>
                  </a:lnTo>
                  <a:lnTo>
                    <a:pt x="1766592" y="960563"/>
                  </a:lnTo>
                  <a:lnTo>
                    <a:pt x="1902484" y="904059"/>
                  </a:lnTo>
                  <a:lnTo>
                    <a:pt x="2038375" y="1243081"/>
                  </a:lnTo>
                  <a:lnTo>
                    <a:pt x="2174267" y="1073570"/>
                  </a:lnTo>
                  <a:lnTo>
                    <a:pt x="2310159" y="1243081"/>
                  </a:lnTo>
                  <a:lnTo>
                    <a:pt x="2446051" y="904059"/>
                  </a:lnTo>
                  <a:lnTo>
                    <a:pt x="2581942" y="904059"/>
                  </a:lnTo>
                  <a:lnTo>
                    <a:pt x="2717834" y="904059"/>
                  </a:lnTo>
                  <a:lnTo>
                    <a:pt x="2853726" y="1638607"/>
                  </a:lnTo>
                  <a:lnTo>
                    <a:pt x="2989618" y="1525600"/>
                  </a:lnTo>
                  <a:lnTo>
                    <a:pt x="3125509" y="1073570"/>
                  </a:lnTo>
                  <a:lnTo>
                    <a:pt x="3261401" y="1299585"/>
                  </a:lnTo>
                  <a:lnTo>
                    <a:pt x="3397293" y="1073570"/>
                  </a:lnTo>
                </a:path>
              </a:pathLst>
            </a:custGeom>
            <a:ln w="27101" cap="flat">
              <a:solidFill>
                <a:srgbClr val="0058AB">
                  <a:alpha val="100000"/>
                </a:srgbClr>
              </a:solidFill>
              <a:prstDash val="solid"/>
              <a:round/>
            </a:ln>
          </p:spPr>
          <p:txBody>
            <a:bodyPr/>
            <a:lstStyle/>
            <a:p/>
          </p:txBody>
        </p:sp>
        <p:sp>
          <p:nvSpPr>
            <p:cNvPr id="79" name="pl79"/>
            <p:cNvSpPr/>
            <p:nvPr/>
          </p:nvSpPr>
          <p:spPr>
            <a:xfrm>
              <a:off x="5437664" y="3227657"/>
              <a:ext cx="3397293" cy="508533"/>
            </a:xfrm>
            <a:custGeom>
              <a:avLst/>
              <a:pathLst>
                <a:path w="3397293" h="508533">
                  <a:moveTo>
                    <a:pt x="0" y="508533"/>
                  </a:moveTo>
                  <a:lnTo>
                    <a:pt x="135891" y="452029"/>
                  </a:lnTo>
                  <a:lnTo>
                    <a:pt x="271783" y="452029"/>
                  </a:lnTo>
                  <a:lnTo>
                    <a:pt x="407675" y="395526"/>
                  </a:lnTo>
                  <a:lnTo>
                    <a:pt x="543566" y="339022"/>
                  </a:lnTo>
                  <a:lnTo>
                    <a:pt x="679458" y="282518"/>
                  </a:lnTo>
                  <a:lnTo>
                    <a:pt x="815350" y="226014"/>
                  </a:lnTo>
                  <a:lnTo>
                    <a:pt x="951242" y="226014"/>
                  </a:lnTo>
                  <a:lnTo>
                    <a:pt x="1087133" y="169511"/>
                  </a:lnTo>
                  <a:lnTo>
                    <a:pt x="1223025" y="113007"/>
                  </a:lnTo>
                  <a:lnTo>
                    <a:pt x="1358917" y="113007"/>
                  </a:lnTo>
                  <a:lnTo>
                    <a:pt x="1494809" y="56503"/>
                  </a:lnTo>
                  <a:lnTo>
                    <a:pt x="1630700" y="113007"/>
                  </a:lnTo>
                  <a:lnTo>
                    <a:pt x="1766592" y="113007"/>
                  </a:lnTo>
                  <a:lnTo>
                    <a:pt x="1902484" y="113007"/>
                  </a:lnTo>
                  <a:lnTo>
                    <a:pt x="2038375" y="113007"/>
                  </a:lnTo>
                  <a:lnTo>
                    <a:pt x="2174267" y="56503"/>
                  </a:lnTo>
                  <a:lnTo>
                    <a:pt x="2310159" y="56503"/>
                  </a:lnTo>
                  <a:lnTo>
                    <a:pt x="2446051" y="56503"/>
                  </a:lnTo>
                  <a:lnTo>
                    <a:pt x="2581942" y="0"/>
                  </a:lnTo>
                  <a:lnTo>
                    <a:pt x="2717834" y="169511"/>
                  </a:lnTo>
                  <a:lnTo>
                    <a:pt x="2853726" y="282518"/>
                  </a:lnTo>
                  <a:lnTo>
                    <a:pt x="2989618" y="113007"/>
                  </a:lnTo>
                  <a:lnTo>
                    <a:pt x="3125509" y="113007"/>
                  </a:lnTo>
                  <a:lnTo>
                    <a:pt x="3261401" y="113007"/>
                  </a:lnTo>
                  <a:lnTo>
                    <a:pt x="3397293" y="56503"/>
                  </a:lnTo>
                </a:path>
              </a:pathLst>
            </a:custGeom>
            <a:ln w="27101" cap="flat">
              <a:solidFill>
                <a:srgbClr val="80BD41">
                  <a:alpha val="100000"/>
                </a:srgbClr>
              </a:solidFill>
              <a:prstDash val="solid"/>
              <a:round/>
            </a:ln>
          </p:spPr>
          <p:txBody>
            <a:bodyPr/>
            <a:lstStyle/>
            <a:p/>
          </p:txBody>
        </p:sp>
        <p:sp>
          <p:nvSpPr>
            <p:cNvPr id="80" name="pl80"/>
            <p:cNvSpPr/>
            <p:nvPr/>
          </p:nvSpPr>
          <p:spPr>
            <a:xfrm>
              <a:off x="5437664" y="3227657"/>
              <a:ext cx="3397293" cy="734548"/>
            </a:xfrm>
            <a:custGeom>
              <a:avLst/>
              <a:pathLst>
                <a:path w="3397293" h="734548">
                  <a:moveTo>
                    <a:pt x="0" y="734548"/>
                  </a:moveTo>
                  <a:lnTo>
                    <a:pt x="135891" y="621540"/>
                  </a:lnTo>
                  <a:lnTo>
                    <a:pt x="271783" y="508533"/>
                  </a:lnTo>
                  <a:lnTo>
                    <a:pt x="407675" y="395526"/>
                  </a:lnTo>
                  <a:lnTo>
                    <a:pt x="543566" y="339022"/>
                  </a:lnTo>
                  <a:lnTo>
                    <a:pt x="679458" y="339022"/>
                  </a:lnTo>
                  <a:lnTo>
                    <a:pt x="815350" y="226014"/>
                  </a:lnTo>
                  <a:lnTo>
                    <a:pt x="951242" y="169511"/>
                  </a:lnTo>
                  <a:lnTo>
                    <a:pt x="1087133" y="169511"/>
                  </a:lnTo>
                  <a:lnTo>
                    <a:pt x="1223025" y="113007"/>
                  </a:lnTo>
                  <a:lnTo>
                    <a:pt x="1358917" y="56503"/>
                  </a:lnTo>
                  <a:lnTo>
                    <a:pt x="1494809" y="0"/>
                  </a:lnTo>
                  <a:lnTo>
                    <a:pt x="1630700" y="56503"/>
                  </a:lnTo>
                  <a:lnTo>
                    <a:pt x="1766592" y="169511"/>
                  </a:lnTo>
                  <a:lnTo>
                    <a:pt x="1902484" y="56503"/>
                  </a:lnTo>
                  <a:lnTo>
                    <a:pt x="2038375" y="56503"/>
                  </a:lnTo>
                  <a:lnTo>
                    <a:pt x="2174267" y="56503"/>
                  </a:lnTo>
                  <a:lnTo>
                    <a:pt x="2310159" y="113007"/>
                  </a:lnTo>
                  <a:lnTo>
                    <a:pt x="2446051" y="56503"/>
                  </a:lnTo>
                  <a:lnTo>
                    <a:pt x="2581942" y="0"/>
                  </a:lnTo>
                  <a:lnTo>
                    <a:pt x="2717834" y="113007"/>
                  </a:lnTo>
                  <a:lnTo>
                    <a:pt x="2853726" y="169511"/>
                  </a:lnTo>
                  <a:lnTo>
                    <a:pt x="2989618" y="113007"/>
                  </a:lnTo>
                  <a:lnTo>
                    <a:pt x="3125509" y="0"/>
                  </a:lnTo>
                  <a:lnTo>
                    <a:pt x="3261401" y="113007"/>
                  </a:lnTo>
                  <a:lnTo>
                    <a:pt x="3397293" y="56503"/>
                  </a:lnTo>
                </a:path>
              </a:pathLst>
            </a:custGeom>
            <a:ln w="27101" cap="flat">
              <a:solidFill>
                <a:srgbClr val="961A49">
                  <a:alpha val="100000"/>
                </a:srgbClr>
              </a:solidFill>
              <a:prstDash val="solid"/>
              <a:round/>
            </a:ln>
          </p:spPr>
          <p:txBody>
            <a:bodyPr/>
            <a:lstStyle/>
            <a:p/>
          </p:txBody>
        </p:sp>
        <p:sp>
          <p:nvSpPr>
            <p:cNvPr id="81" name="pl81"/>
            <p:cNvSpPr/>
            <p:nvPr/>
          </p:nvSpPr>
          <p:spPr>
            <a:xfrm>
              <a:off x="5437664" y="3227657"/>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2323598"/>
              <a:ext cx="3397293" cy="1638607"/>
            </a:xfrm>
            <a:custGeom>
              <a:avLst/>
              <a:pathLst>
                <a:path w="3397293" h="1638607">
                  <a:moveTo>
                    <a:pt x="0" y="1073570"/>
                  </a:moveTo>
                  <a:lnTo>
                    <a:pt x="135891" y="1017066"/>
                  </a:lnTo>
                  <a:lnTo>
                    <a:pt x="271783" y="960563"/>
                  </a:lnTo>
                  <a:lnTo>
                    <a:pt x="407675" y="791052"/>
                  </a:lnTo>
                  <a:lnTo>
                    <a:pt x="543566" y="621540"/>
                  </a:lnTo>
                  <a:lnTo>
                    <a:pt x="679458" y="282518"/>
                  </a:lnTo>
                  <a:lnTo>
                    <a:pt x="815350" y="0"/>
                  </a:lnTo>
                  <a:lnTo>
                    <a:pt x="951242" y="56503"/>
                  </a:lnTo>
                  <a:lnTo>
                    <a:pt x="1087133" y="508533"/>
                  </a:lnTo>
                  <a:lnTo>
                    <a:pt x="1223025" y="734548"/>
                  </a:lnTo>
                  <a:lnTo>
                    <a:pt x="1358917" y="847555"/>
                  </a:lnTo>
                  <a:lnTo>
                    <a:pt x="1494809" y="734548"/>
                  </a:lnTo>
                  <a:lnTo>
                    <a:pt x="1630700" y="791052"/>
                  </a:lnTo>
                  <a:lnTo>
                    <a:pt x="1766592" y="960563"/>
                  </a:lnTo>
                  <a:lnTo>
                    <a:pt x="1902484" y="904059"/>
                  </a:lnTo>
                  <a:lnTo>
                    <a:pt x="2038375" y="1243081"/>
                  </a:lnTo>
                  <a:lnTo>
                    <a:pt x="2174267" y="1073570"/>
                  </a:lnTo>
                  <a:lnTo>
                    <a:pt x="2310159" y="1243081"/>
                  </a:lnTo>
                  <a:lnTo>
                    <a:pt x="2446051" y="904059"/>
                  </a:lnTo>
                  <a:lnTo>
                    <a:pt x="2581942" y="904059"/>
                  </a:lnTo>
                  <a:lnTo>
                    <a:pt x="2717834" y="904059"/>
                  </a:lnTo>
                  <a:lnTo>
                    <a:pt x="2853726" y="1638607"/>
                  </a:lnTo>
                  <a:lnTo>
                    <a:pt x="2989618" y="1525600"/>
                  </a:lnTo>
                  <a:lnTo>
                    <a:pt x="3125509" y="1073570"/>
                  </a:lnTo>
                  <a:lnTo>
                    <a:pt x="3261401" y="1299585"/>
                  </a:lnTo>
                  <a:lnTo>
                    <a:pt x="3397293" y="1073570"/>
                  </a:lnTo>
                </a:path>
              </a:pathLst>
            </a:custGeom>
            <a:ln w="43362" cap="flat">
              <a:solidFill>
                <a:srgbClr val="000000">
                  <a:alpha val="100000"/>
                </a:srgbClr>
              </a:solidFill>
              <a:prstDash val="solid"/>
              <a:round/>
            </a:ln>
          </p:spPr>
          <p:txBody>
            <a:bodyPr/>
            <a:lstStyle/>
            <a:p/>
          </p:txBody>
        </p:sp>
        <p:sp>
          <p:nvSpPr>
            <p:cNvPr id="83" name="pl83"/>
            <p:cNvSpPr/>
            <p:nvPr/>
          </p:nvSpPr>
          <p:spPr>
            <a:xfrm>
              <a:off x="5437664" y="1950673"/>
              <a:ext cx="0" cy="1446495"/>
            </a:xfrm>
            <a:custGeom>
              <a:avLst/>
              <a:pathLst>
                <a:path w="0" h="1446495">
                  <a:moveTo>
                    <a:pt x="0" y="1446495"/>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17122" y="1950673"/>
              <a:ext cx="0" cy="655443"/>
            </a:xfrm>
            <a:custGeom>
              <a:avLst/>
              <a:pathLst>
                <a:path w="0" h="655443">
                  <a:moveTo>
                    <a:pt x="0" y="655443"/>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796581" y="1950673"/>
              <a:ext cx="0" cy="1220480"/>
            </a:xfrm>
            <a:custGeom>
              <a:avLst/>
              <a:pathLst>
                <a:path w="0" h="1220480">
                  <a:moveTo>
                    <a:pt x="0" y="1220480"/>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476039" y="1950673"/>
              <a:ext cx="0" cy="1616006"/>
            </a:xfrm>
            <a:custGeom>
              <a:avLst/>
              <a:pathLst>
                <a:path w="0" h="1616006">
                  <a:moveTo>
                    <a:pt x="0" y="1616006"/>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019606" y="1950673"/>
              <a:ext cx="0" cy="1276984"/>
            </a:xfrm>
            <a:custGeom>
              <a:avLst/>
              <a:pathLst>
                <a:path w="0" h="1276984">
                  <a:moveTo>
                    <a:pt x="0" y="127698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9065" y="1950673"/>
              <a:ext cx="0" cy="1672510"/>
            </a:xfrm>
            <a:custGeom>
              <a:avLst/>
              <a:pathLst>
                <a:path w="0" h="1672510">
                  <a:moveTo>
                    <a:pt x="0" y="167251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1950673"/>
              <a:ext cx="0" cy="1446495"/>
            </a:xfrm>
            <a:custGeom>
              <a:avLst/>
              <a:pathLst>
                <a:path w="0" h="1446495">
                  <a:moveTo>
                    <a:pt x="0" y="144649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2323598"/>
              <a:ext cx="3397293" cy="1638607"/>
            </a:xfrm>
            <a:custGeom>
              <a:avLst/>
              <a:pathLst>
                <a:path w="3397293" h="1638607">
                  <a:moveTo>
                    <a:pt x="0" y="1073570"/>
                  </a:moveTo>
                  <a:lnTo>
                    <a:pt x="135891" y="1017066"/>
                  </a:lnTo>
                  <a:lnTo>
                    <a:pt x="271783" y="960563"/>
                  </a:lnTo>
                  <a:lnTo>
                    <a:pt x="407675" y="791052"/>
                  </a:lnTo>
                  <a:lnTo>
                    <a:pt x="543566" y="621540"/>
                  </a:lnTo>
                  <a:lnTo>
                    <a:pt x="679458" y="282518"/>
                  </a:lnTo>
                  <a:lnTo>
                    <a:pt x="815350" y="0"/>
                  </a:lnTo>
                  <a:lnTo>
                    <a:pt x="951242" y="56503"/>
                  </a:lnTo>
                  <a:lnTo>
                    <a:pt x="1087133" y="508533"/>
                  </a:lnTo>
                  <a:lnTo>
                    <a:pt x="1223025" y="734548"/>
                  </a:lnTo>
                  <a:lnTo>
                    <a:pt x="1358917" y="847555"/>
                  </a:lnTo>
                  <a:lnTo>
                    <a:pt x="1494809" y="734548"/>
                  </a:lnTo>
                  <a:lnTo>
                    <a:pt x="1630700" y="791052"/>
                  </a:lnTo>
                  <a:lnTo>
                    <a:pt x="1766592" y="960563"/>
                  </a:lnTo>
                  <a:lnTo>
                    <a:pt x="1902484" y="904059"/>
                  </a:lnTo>
                  <a:lnTo>
                    <a:pt x="2038375" y="1243081"/>
                  </a:lnTo>
                  <a:lnTo>
                    <a:pt x="2174267" y="1073570"/>
                  </a:lnTo>
                  <a:lnTo>
                    <a:pt x="2310159" y="1243081"/>
                  </a:lnTo>
                  <a:lnTo>
                    <a:pt x="2446051" y="904059"/>
                  </a:lnTo>
                  <a:lnTo>
                    <a:pt x="2581942" y="904059"/>
                  </a:lnTo>
                  <a:lnTo>
                    <a:pt x="2717834" y="904059"/>
                  </a:lnTo>
                  <a:lnTo>
                    <a:pt x="2853726" y="1638607"/>
                  </a:lnTo>
                  <a:lnTo>
                    <a:pt x="2989618" y="1525600"/>
                  </a:lnTo>
                  <a:lnTo>
                    <a:pt x="3125509" y="1073570"/>
                  </a:lnTo>
                  <a:lnTo>
                    <a:pt x="3261401" y="1299585"/>
                  </a:lnTo>
                  <a:lnTo>
                    <a:pt x="3397293" y="1073570"/>
                  </a:lnTo>
                </a:path>
              </a:pathLst>
            </a:custGeom>
            <a:ln w="27101" cap="flat">
              <a:solidFill>
                <a:srgbClr val="0058AB">
                  <a:alpha val="100000"/>
                </a:srgbClr>
              </a:solidFill>
              <a:prstDash val="solid"/>
              <a:round/>
            </a:ln>
          </p:spPr>
          <p:txBody>
            <a:bodyPr/>
            <a:lstStyle/>
            <a:p/>
          </p:txBody>
        </p:sp>
        <p:sp>
          <p:nvSpPr>
            <p:cNvPr id="91" name="tx91"/>
            <p:cNvSpPr/>
            <p:nvPr/>
          </p:nvSpPr>
          <p:spPr>
            <a:xfrm>
              <a:off x="5389469" y="1887578"/>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2" name="tx92"/>
            <p:cNvSpPr/>
            <p:nvPr/>
          </p:nvSpPr>
          <p:spPr>
            <a:xfrm>
              <a:off x="6056833" y="188895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3" name="tx93"/>
            <p:cNvSpPr/>
            <p:nvPr/>
          </p:nvSpPr>
          <p:spPr>
            <a:xfrm>
              <a:off x="6766436" y="188895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4" name="tx94"/>
            <p:cNvSpPr/>
            <p:nvPr/>
          </p:nvSpPr>
          <p:spPr>
            <a:xfrm>
              <a:off x="7427845" y="1887631"/>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5" name="tx95"/>
            <p:cNvSpPr/>
            <p:nvPr/>
          </p:nvSpPr>
          <p:spPr>
            <a:xfrm>
              <a:off x="7989462" y="188763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50870" y="1890278"/>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7" name="tx97"/>
            <p:cNvSpPr/>
            <p:nvPr/>
          </p:nvSpPr>
          <p:spPr>
            <a:xfrm>
              <a:off x="8786762" y="1887578"/>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8" name="tx98"/>
            <p:cNvSpPr/>
            <p:nvPr/>
          </p:nvSpPr>
          <p:spPr>
            <a:xfrm>
              <a:off x="8902429" y="324504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9" name="tx99"/>
            <p:cNvSpPr/>
            <p:nvPr/>
          </p:nvSpPr>
          <p:spPr>
            <a:xfrm>
              <a:off x="8902429" y="324504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0" name="tx100"/>
            <p:cNvSpPr/>
            <p:nvPr/>
          </p:nvSpPr>
          <p:spPr>
            <a:xfrm>
              <a:off x="5003259" y="374058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31755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261050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49780" y="204546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rot="-5400000">
              <a:off x="528121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6067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40135"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319593"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86316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42619"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867851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1" name="tx111"/>
            <p:cNvSpPr/>
            <p:nvPr/>
          </p:nvSpPr>
          <p:spPr>
            <a:xfrm rot="-5400000">
              <a:off x="4153407" y="2788871"/>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12" name="pl112"/>
            <p:cNvSpPr/>
            <p:nvPr/>
          </p:nvSpPr>
          <p:spPr>
            <a:xfrm>
              <a:off x="5878598"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5878598"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7005991"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768445"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145697" y="4860849"/>
              <a:ext cx="7687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Madagascar</a:t>
              </a:r>
            </a:p>
          </p:txBody>
        </p:sp>
        <p:sp>
          <p:nvSpPr>
            <p:cNvPr id="117" name="tx117"/>
            <p:cNvSpPr/>
            <p:nvPr/>
          </p:nvSpPr>
          <p:spPr>
            <a:xfrm>
              <a:off x="7273091"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8035545" y="488683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19" name="tx119"/>
            <p:cNvSpPr/>
            <p:nvPr/>
          </p:nvSpPr>
          <p:spPr>
            <a:xfrm>
              <a:off x="5653759" y="1405479"/>
              <a:ext cx="2965102"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20" name="pl120"/>
            <p:cNvSpPr/>
            <p:nvPr/>
          </p:nvSpPr>
          <p:spPr>
            <a:xfrm>
              <a:off x="2566724"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5065816"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7564908"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827589"/>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68986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55213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3816270"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6315362"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8814454"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772498"/>
              <a:ext cx="5245144" cy="110182"/>
            </a:xfrm>
            <a:prstGeom prst="rect">
              <a:avLst/>
            </a:prstGeom>
            <a:solidFill>
              <a:srgbClr val="1CABE2">
                <a:alpha val="80000"/>
              </a:srgbClr>
            </a:solidFill>
          </p:spPr>
          <p:txBody>
            <a:bodyPr/>
            <a:lstStyle/>
            <a:p/>
          </p:txBody>
        </p:sp>
        <p:sp>
          <p:nvSpPr>
            <p:cNvPr id="131" name="rc131"/>
            <p:cNvSpPr/>
            <p:nvPr/>
          </p:nvSpPr>
          <p:spPr>
            <a:xfrm>
              <a:off x="1317178" y="5634770"/>
              <a:ext cx="7321564" cy="110182"/>
            </a:xfrm>
            <a:prstGeom prst="rect">
              <a:avLst/>
            </a:prstGeom>
            <a:solidFill>
              <a:srgbClr val="1CABE2">
                <a:alpha val="80000"/>
              </a:srgbClr>
            </a:solidFill>
          </p:spPr>
          <p:txBody>
            <a:bodyPr/>
            <a:lstStyle/>
            <a:p/>
          </p:txBody>
        </p:sp>
        <p:sp>
          <p:nvSpPr>
            <p:cNvPr id="132" name="rc132"/>
            <p:cNvSpPr/>
            <p:nvPr/>
          </p:nvSpPr>
          <p:spPr>
            <a:xfrm>
              <a:off x="1317178" y="5497042"/>
              <a:ext cx="6408896" cy="110182"/>
            </a:xfrm>
            <a:prstGeom prst="rect">
              <a:avLst/>
            </a:prstGeom>
            <a:solidFill>
              <a:srgbClr val="1CABE2">
                <a:alpha val="80000"/>
              </a:srgbClr>
            </a:solidFill>
          </p:spPr>
          <p:txBody>
            <a:bodyPr/>
            <a:lstStyle/>
            <a:p/>
          </p:txBody>
        </p:sp>
        <p:sp>
          <p:nvSpPr>
            <p:cNvPr id="133" name="tx133"/>
            <p:cNvSpPr/>
            <p:nvPr/>
          </p:nvSpPr>
          <p:spPr>
            <a:xfrm>
              <a:off x="6052909" y="5773122"/>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210,000</a:t>
              </a:r>
            </a:p>
          </p:txBody>
        </p:sp>
        <p:sp>
          <p:nvSpPr>
            <p:cNvPr id="134" name="tx134"/>
            <p:cNvSpPr/>
            <p:nvPr/>
          </p:nvSpPr>
          <p:spPr>
            <a:xfrm>
              <a:off x="8129330" y="5635394"/>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293,000</a:t>
              </a:r>
            </a:p>
          </p:txBody>
        </p:sp>
        <p:sp>
          <p:nvSpPr>
            <p:cNvPr id="135" name="tx135"/>
            <p:cNvSpPr/>
            <p:nvPr/>
          </p:nvSpPr>
          <p:spPr>
            <a:xfrm>
              <a:off x="7216661" y="5497666"/>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256,000</a:t>
              </a:r>
            </a:p>
          </p:txBody>
        </p:sp>
        <p:sp>
          <p:nvSpPr>
            <p:cNvPr id="136" name="tx136"/>
            <p:cNvSpPr/>
            <p:nvPr/>
          </p:nvSpPr>
          <p:spPr>
            <a:xfrm>
              <a:off x="577692" y="5775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a:off x="577692" y="563774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577692" y="55000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9" name="tx139"/>
            <p:cNvSpPr/>
            <p:nvPr/>
          </p:nvSpPr>
          <p:spPr>
            <a:xfrm>
              <a:off x="1239484" y="598544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3311290" y="5967364"/>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1" name="tx141"/>
            <p:cNvSpPr/>
            <p:nvPr/>
          </p:nvSpPr>
          <p:spPr>
            <a:xfrm>
              <a:off x="5810382" y="5967364"/>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42" name="tx142"/>
            <p:cNvSpPr/>
            <p:nvPr/>
          </p:nvSpPr>
          <p:spPr>
            <a:xfrm>
              <a:off x="8309474" y="5967364"/>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300,000</a:t>
              </a:r>
            </a:p>
          </p:txBody>
        </p:sp>
        <p:sp>
          <p:nvSpPr>
            <p:cNvPr id="143" name="tx143"/>
            <p:cNvSpPr/>
            <p:nvPr/>
          </p:nvSpPr>
          <p:spPr>
            <a:xfrm>
              <a:off x="951100" y="5224811"/>
              <a:ext cx="437934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Nombre d'enfants n'ayant reçu aucune dose, 2019, 2024 et 2025</a:t>
              </a:r>
            </a:p>
          </p:txBody>
        </p:sp>
        <p:sp>
          <p:nvSpPr>
            <p:cNvPr id="144" name="tx144"/>
            <p:cNvSpPr/>
            <p:nvPr/>
          </p:nvSpPr>
          <p:spPr>
            <a:xfrm>
              <a:off x="4706263" y="628350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45" name="tx145"/>
            <p:cNvSpPr/>
            <p:nvPr/>
          </p:nvSpPr>
          <p:spPr>
            <a:xfrm>
              <a:off x="2320013" y="6397874"/>
              <a:ext cx="6684808"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46" name="tx146"/>
            <p:cNvSpPr/>
            <p:nvPr/>
          </p:nvSpPr>
          <p:spPr>
            <a:xfrm>
              <a:off x="4873412" y="6518575"/>
              <a:ext cx="413140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la couverture vaccinale contre la DTP1 à Madagascar (74 %) était inférieure de 16 points de pourcentage à la moyenne mondiale (90 %) et de 11 points de pourcentage à la moyenne de l’ensemble des pays de l’ ESAR e (85 %).
La couverture nationale du DTP1 était inférieure de 3 points de pourcentage à celle de 2019 (77 %).
Cela correspond à 256 000 enfants n’ayant reçu aucune dose en 2025, contre 210 000 en 2019.</a:t>
            </a:r>
          </a:p>
        </p:txBody>
      </p:sp>
      <p:sp>
        <p:nvSpPr>
          <p:cNvPr id="14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taux de couverture du DTP1 à Madagascar s'élevait à 74 %, soit 3 points de pourcentage de moins qu'en 2019 et plus de 10 points de pourcentage de moins que les moyennes mondiales et régionales.</a:t>
            </a:r>
          </a:p>
        </p:txBody>
      </p:sp>
      <p:grpSp xmlns:pic="http://schemas.openxmlformats.org/drawingml/2006/picture">
        <p:nvGrpSpPr>
          <p:cNvPr id="149" name=""/>
          <p:cNvGrpSpPr/>
          <p:nvPr/>
        </p:nvGrpSpPr>
        <p:grpSpPr>
          <a:xfrm>
            <a:off x="292608" y="1005840"/>
            <a:ext cx="8595360" cy="28575"/>
            <a:chOff x="292608" y="1005840"/>
            <a:chExt cx="8595360" cy="28575"/>
          </a:xfrm>
        </p:grpSpPr>
        <p:sp>
          <p:nvSpPr>
            <p:cNvPr id="15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graphique montre la couverture vaccinale contre la diphtérie, le tétanos et le polio (DTC1) dans les pays de la région ESAR, classés du plus faible au plus élevé, ainsi que le classement des 10 pays comptant le plus grand nombre d'enfants n'ayant reçu aucune dose, sur la base des chiffres absolus.
En 2025, Madagascar occupait la 3e place sur 21 pays en termes de couverture vaccinale la plus faible pour le DTP1 (sur la base d'ex æquo).
Madagascar figurait parmi les 10 pays comptant le plus grand nombre d'enfants n'ayant reçu aucune dose (5e place).
Remarque : les pays à forte cohorte peuvent compter un nombre élevé d'enfants n'ayant reçu aucune dose malgré une couverture vaccinale élevée. Il est important de tenir compte à la fois de la couverture vaccinale et du nombre absolu d'enfants non vaccinés afin de ne pas négliger les pays vulnérables dont les cohortes de naissance sont faibles.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Madagascar figurait parmi les pays présentant la couverture la plus faible et figurait dans le top 10 des pays de la région comptant le plus grand nombre d'enfants n'ayant reçu aucune dose de vaccin.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4753389" y="1592905"/>
              <a:ext cx="0" cy="4593019"/>
            </a:xfrm>
            <a:custGeom>
              <a:avLst/>
              <a:pathLst>
                <a:path w="0" h="4593019">
                  <a:moveTo>
                    <a:pt x="0" y="4593019"/>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695044" y="18016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202144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22412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246096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680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90048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31202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33400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5597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77953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9992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42190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43882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65858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87834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509810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31786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5376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7573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97715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126629" y="3120691"/>
              <a:ext cx="5253521" cy="1317685"/>
            </a:xfrm>
            <a:custGeom>
              <a:avLst/>
              <a:pathLst>
                <a:path w="5253521" h="1317685">
                  <a:moveTo>
                    <a:pt x="0" y="1317685"/>
                  </a:moveTo>
                  <a:lnTo>
                    <a:pt x="53065" y="1317608"/>
                  </a:lnTo>
                  <a:lnTo>
                    <a:pt x="106131" y="1317517"/>
                  </a:lnTo>
                  <a:lnTo>
                    <a:pt x="159197" y="1317410"/>
                  </a:lnTo>
                  <a:lnTo>
                    <a:pt x="212263" y="1317284"/>
                  </a:lnTo>
                  <a:lnTo>
                    <a:pt x="265329" y="1317136"/>
                  </a:lnTo>
                  <a:lnTo>
                    <a:pt x="318395" y="1316962"/>
                  </a:lnTo>
                  <a:lnTo>
                    <a:pt x="371461" y="1316758"/>
                  </a:lnTo>
                  <a:lnTo>
                    <a:pt x="424526" y="1316518"/>
                  </a:lnTo>
                  <a:lnTo>
                    <a:pt x="477592" y="1316236"/>
                  </a:lnTo>
                  <a:lnTo>
                    <a:pt x="530658" y="1315905"/>
                  </a:lnTo>
                  <a:lnTo>
                    <a:pt x="583724" y="1315516"/>
                  </a:lnTo>
                  <a:lnTo>
                    <a:pt x="636790" y="1315059"/>
                  </a:lnTo>
                  <a:lnTo>
                    <a:pt x="689856" y="1314522"/>
                  </a:lnTo>
                  <a:lnTo>
                    <a:pt x="742922" y="1313891"/>
                  </a:lnTo>
                  <a:lnTo>
                    <a:pt x="795988" y="1313151"/>
                  </a:lnTo>
                  <a:lnTo>
                    <a:pt x="849053" y="1312282"/>
                  </a:lnTo>
                  <a:lnTo>
                    <a:pt x="902119" y="1311262"/>
                  </a:lnTo>
                  <a:lnTo>
                    <a:pt x="955185" y="1310065"/>
                  </a:lnTo>
                  <a:lnTo>
                    <a:pt x="1008251" y="1308661"/>
                  </a:lnTo>
                  <a:lnTo>
                    <a:pt x="1061317" y="1307014"/>
                  </a:lnTo>
                  <a:lnTo>
                    <a:pt x="1114383" y="1305084"/>
                  </a:lnTo>
                  <a:lnTo>
                    <a:pt x="1167449" y="1302823"/>
                  </a:lnTo>
                  <a:lnTo>
                    <a:pt x="1220515" y="1300174"/>
                  </a:lnTo>
                  <a:lnTo>
                    <a:pt x="1273580" y="1297076"/>
                  </a:lnTo>
                  <a:lnTo>
                    <a:pt x="1326646" y="1293452"/>
                  </a:lnTo>
                  <a:lnTo>
                    <a:pt x="1379712" y="1289219"/>
                  </a:lnTo>
                  <a:lnTo>
                    <a:pt x="1432778" y="1284278"/>
                  </a:lnTo>
                  <a:lnTo>
                    <a:pt x="1485844" y="1278519"/>
                  </a:lnTo>
                  <a:lnTo>
                    <a:pt x="1538910" y="1271815"/>
                  </a:lnTo>
                  <a:lnTo>
                    <a:pt x="1591976" y="1264025"/>
                  </a:lnTo>
                  <a:lnTo>
                    <a:pt x="1645041" y="1254989"/>
                  </a:lnTo>
                  <a:lnTo>
                    <a:pt x="1698107" y="1244532"/>
                  </a:lnTo>
                  <a:lnTo>
                    <a:pt x="1751173" y="1232461"/>
                  </a:lnTo>
                  <a:lnTo>
                    <a:pt x="1804239" y="1218569"/>
                  </a:lnTo>
                  <a:lnTo>
                    <a:pt x="1857305" y="1202635"/>
                  </a:lnTo>
                  <a:lnTo>
                    <a:pt x="1910371" y="1184431"/>
                  </a:lnTo>
                  <a:lnTo>
                    <a:pt x="1963437" y="1163726"/>
                  </a:lnTo>
                  <a:lnTo>
                    <a:pt x="2016503" y="1140295"/>
                  </a:lnTo>
                  <a:lnTo>
                    <a:pt x="2069568" y="1113932"/>
                  </a:lnTo>
                  <a:lnTo>
                    <a:pt x="2122634" y="1084461"/>
                  </a:lnTo>
                  <a:lnTo>
                    <a:pt x="2175700" y="1051754"/>
                  </a:lnTo>
                  <a:lnTo>
                    <a:pt x="2228766" y="1015745"/>
                  </a:lnTo>
                  <a:lnTo>
                    <a:pt x="2281832" y="976449"/>
                  </a:lnTo>
                  <a:lnTo>
                    <a:pt x="2334898" y="933976"/>
                  </a:lnTo>
                  <a:lnTo>
                    <a:pt x="2387964" y="888546"/>
                  </a:lnTo>
                  <a:lnTo>
                    <a:pt x="2441030" y="840489"/>
                  </a:lnTo>
                  <a:lnTo>
                    <a:pt x="2494095" y="790249"/>
                  </a:lnTo>
                  <a:lnTo>
                    <a:pt x="2547161" y="738367"/>
                  </a:lnTo>
                  <a:lnTo>
                    <a:pt x="2600227" y="685466"/>
                  </a:lnTo>
                  <a:lnTo>
                    <a:pt x="2653293" y="632219"/>
                  </a:lnTo>
                  <a:lnTo>
                    <a:pt x="2706359" y="579318"/>
                  </a:lnTo>
                  <a:lnTo>
                    <a:pt x="2759425" y="527436"/>
                  </a:lnTo>
                  <a:lnTo>
                    <a:pt x="2812491" y="477196"/>
                  </a:lnTo>
                  <a:lnTo>
                    <a:pt x="2865556" y="429139"/>
                  </a:lnTo>
                  <a:lnTo>
                    <a:pt x="2918622" y="383708"/>
                  </a:lnTo>
                  <a:lnTo>
                    <a:pt x="2971688" y="341236"/>
                  </a:lnTo>
                  <a:lnTo>
                    <a:pt x="3024754" y="301940"/>
                  </a:lnTo>
                  <a:lnTo>
                    <a:pt x="3077820" y="265931"/>
                  </a:lnTo>
                  <a:lnTo>
                    <a:pt x="3130886" y="233223"/>
                  </a:lnTo>
                  <a:lnTo>
                    <a:pt x="3183952" y="203753"/>
                  </a:lnTo>
                  <a:lnTo>
                    <a:pt x="3237018" y="177390"/>
                  </a:lnTo>
                  <a:lnTo>
                    <a:pt x="3290083" y="153959"/>
                  </a:lnTo>
                  <a:lnTo>
                    <a:pt x="3343149" y="133254"/>
                  </a:lnTo>
                  <a:lnTo>
                    <a:pt x="3396215" y="115050"/>
                  </a:lnTo>
                  <a:lnTo>
                    <a:pt x="3449281" y="99116"/>
                  </a:lnTo>
                  <a:lnTo>
                    <a:pt x="3502347" y="85224"/>
                  </a:lnTo>
                  <a:lnTo>
                    <a:pt x="3555413" y="73153"/>
                  </a:lnTo>
                  <a:lnTo>
                    <a:pt x="3608479" y="62696"/>
                  </a:lnTo>
                  <a:lnTo>
                    <a:pt x="3661545" y="53660"/>
                  </a:lnTo>
                  <a:lnTo>
                    <a:pt x="3714610" y="45870"/>
                  </a:lnTo>
                  <a:lnTo>
                    <a:pt x="3767676" y="39166"/>
                  </a:lnTo>
                  <a:lnTo>
                    <a:pt x="3820742" y="33407"/>
                  </a:lnTo>
                  <a:lnTo>
                    <a:pt x="3873808" y="28466"/>
                  </a:lnTo>
                  <a:lnTo>
                    <a:pt x="3926874" y="24233"/>
                  </a:lnTo>
                  <a:lnTo>
                    <a:pt x="3979940" y="20609"/>
                  </a:lnTo>
                  <a:lnTo>
                    <a:pt x="4033006" y="17510"/>
                  </a:lnTo>
                  <a:lnTo>
                    <a:pt x="4086072" y="14862"/>
                  </a:lnTo>
                  <a:lnTo>
                    <a:pt x="4139137" y="12601"/>
                  </a:lnTo>
                  <a:lnTo>
                    <a:pt x="4192203" y="10671"/>
                  </a:lnTo>
                  <a:lnTo>
                    <a:pt x="4245269" y="9024"/>
                  </a:lnTo>
                  <a:lnTo>
                    <a:pt x="4298335" y="7620"/>
                  </a:lnTo>
                  <a:lnTo>
                    <a:pt x="4351401" y="6423"/>
                  </a:lnTo>
                  <a:lnTo>
                    <a:pt x="4404467" y="5403"/>
                  </a:lnTo>
                  <a:lnTo>
                    <a:pt x="4457533" y="4534"/>
                  </a:lnTo>
                  <a:lnTo>
                    <a:pt x="4510598" y="3794"/>
                  </a:lnTo>
                  <a:lnTo>
                    <a:pt x="4563664" y="3163"/>
                  </a:lnTo>
                  <a:lnTo>
                    <a:pt x="4616730" y="2626"/>
                  </a:lnTo>
                  <a:lnTo>
                    <a:pt x="4669796" y="2169"/>
                  </a:lnTo>
                  <a:lnTo>
                    <a:pt x="4722862" y="1780"/>
                  </a:lnTo>
                  <a:lnTo>
                    <a:pt x="4775928" y="1449"/>
                  </a:lnTo>
                  <a:lnTo>
                    <a:pt x="4828994" y="1167"/>
                  </a:lnTo>
                  <a:lnTo>
                    <a:pt x="4882060" y="927"/>
                  </a:lnTo>
                  <a:lnTo>
                    <a:pt x="4935125" y="723"/>
                  </a:lnTo>
                  <a:lnTo>
                    <a:pt x="4988191" y="549"/>
                  </a:lnTo>
                  <a:lnTo>
                    <a:pt x="5041257" y="401"/>
                  </a:lnTo>
                  <a:lnTo>
                    <a:pt x="5094323" y="275"/>
                  </a:lnTo>
                  <a:lnTo>
                    <a:pt x="5147389" y="168"/>
                  </a:lnTo>
                  <a:lnTo>
                    <a:pt x="5200455" y="77"/>
                  </a:lnTo>
                  <a:lnTo>
                    <a:pt x="5253521" y="0"/>
                  </a:lnTo>
                </a:path>
              </a:pathLst>
            </a:custGeom>
            <a:ln w="40651" cap="flat">
              <a:solidFill>
                <a:srgbClr val="E8E8E8">
                  <a:alpha val="100000"/>
                </a:srgbClr>
              </a:solidFill>
              <a:prstDash val="solid"/>
              <a:round/>
            </a:ln>
          </p:spPr>
          <p:txBody>
            <a:bodyPr/>
            <a:lstStyle/>
            <a:p/>
          </p:txBody>
        </p:sp>
        <p:sp>
          <p:nvSpPr>
            <p:cNvPr id="26" name="pl26"/>
            <p:cNvSpPr/>
            <p:nvPr/>
          </p:nvSpPr>
          <p:spPr>
            <a:xfrm>
              <a:off x="2126629" y="3559773"/>
              <a:ext cx="5253521" cy="0"/>
            </a:xfrm>
            <a:custGeom>
              <a:avLst/>
              <a:pathLst>
                <a:path w="5253521" h="0">
                  <a:moveTo>
                    <a:pt x="0" y="0"/>
                  </a:moveTo>
                  <a:lnTo>
                    <a:pt x="53065" y="0"/>
                  </a:lnTo>
                  <a:lnTo>
                    <a:pt x="106131" y="0"/>
                  </a:lnTo>
                  <a:lnTo>
                    <a:pt x="159197" y="0"/>
                  </a:lnTo>
                  <a:lnTo>
                    <a:pt x="212263" y="0"/>
                  </a:lnTo>
                  <a:lnTo>
                    <a:pt x="265329" y="0"/>
                  </a:lnTo>
                  <a:lnTo>
                    <a:pt x="318395" y="0"/>
                  </a:lnTo>
                  <a:lnTo>
                    <a:pt x="371461" y="0"/>
                  </a:lnTo>
                  <a:lnTo>
                    <a:pt x="424526" y="0"/>
                  </a:lnTo>
                  <a:lnTo>
                    <a:pt x="477592" y="0"/>
                  </a:lnTo>
                  <a:lnTo>
                    <a:pt x="530658" y="0"/>
                  </a:lnTo>
                  <a:lnTo>
                    <a:pt x="583724" y="0"/>
                  </a:lnTo>
                  <a:lnTo>
                    <a:pt x="636790" y="0"/>
                  </a:lnTo>
                  <a:lnTo>
                    <a:pt x="689856" y="0"/>
                  </a:lnTo>
                  <a:lnTo>
                    <a:pt x="742922" y="0"/>
                  </a:lnTo>
                  <a:lnTo>
                    <a:pt x="795988" y="0"/>
                  </a:lnTo>
                  <a:lnTo>
                    <a:pt x="849053" y="0"/>
                  </a:lnTo>
                  <a:lnTo>
                    <a:pt x="902119" y="0"/>
                  </a:lnTo>
                  <a:lnTo>
                    <a:pt x="955185" y="0"/>
                  </a:lnTo>
                  <a:lnTo>
                    <a:pt x="1008251" y="0"/>
                  </a:lnTo>
                  <a:lnTo>
                    <a:pt x="1061317" y="0"/>
                  </a:lnTo>
                  <a:lnTo>
                    <a:pt x="1114383" y="0"/>
                  </a:lnTo>
                  <a:lnTo>
                    <a:pt x="1167449" y="0"/>
                  </a:lnTo>
                  <a:lnTo>
                    <a:pt x="1220515" y="0"/>
                  </a:lnTo>
                  <a:lnTo>
                    <a:pt x="1273580" y="0"/>
                  </a:lnTo>
                  <a:lnTo>
                    <a:pt x="1326646" y="0"/>
                  </a:lnTo>
                  <a:lnTo>
                    <a:pt x="1379712" y="0"/>
                  </a:lnTo>
                  <a:lnTo>
                    <a:pt x="1432778" y="0"/>
                  </a:lnTo>
                  <a:lnTo>
                    <a:pt x="1485844" y="0"/>
                  </a:lnTo>
                  <a:lnTo>
                    <a:pt x="1538910" y="0"/>
                  </a:lnTo>
                  <a:lnTo>
                    <a:pt x="1591976" y="0"/>
                  </a:lnTo>
                  <a:lnTo>
                    <a:pt x="1645041" y="0"/>
                  </a:lnTo>
                  <a:lnTo>
                    <a:pt x="1698107" y="0"/>
                  </a:lnTo>
                  <a:lnTo>
                    <a:pt x="1751173" y="0"/>
                  </a:lnTo>
                  <a:lnTo>
                    <a:pt x="1804239" y="0"/>
                  </a:lnTo>
                  <a:lnTo>
                    <a:pt x="1857305" y="0"/>
                  </a:lnTo>
                  <a:lnTo>
                    <a:pt x="1910371" y="0"/>
                  </a:lnTo>
                  <a:lnTo>
                    <a:pt x="1963437" y="0"/>
                  </a:lnTo>
                  <a:lnTo>
                    <a:pt x="2016503" y="0"/>
                  </a:lnTo>
                  <a:lnTo>
                    <a:pt x="2069568" y="0"/>
                  </a:lnTo>
                  <a:lnTo>
                    <a:pt x="2122634" y="0"/>
                  </a:lnTo>
                  <a:lnTo>
                    <a:pt x="2175700" y="0"/>
                  </a:lnTo>
                  <a:lnTo>
                    <a:pt x="2228766" y="0"/>
                  </a:lnTo>
                  <a:lnTo>
                    <a:pt x="2281832" y="0"/>
                  </a:lnTo>
                  <a:lnTo>
                    <a:pt x="2334898" y="0"/>
                  </a:lnTo>
                  <a:lnTo>
                    <a:pt x="2387964" y="0"/>
                  </a:lnTo>
                  <a:lnTo>
                    <a:pt x="2441030" y="0"/>
                  </a:lnTo>
                  <a:lnTo>
                    <a:pt x="2494095" y="0"/>
                  </a:lnTo>
                  <a:lnTo>
                    <a:pt x="2547161" y="0"/>
                  </a:lnTo>
                  <a:lnTo>
                    <a:pt x="2600227" y="0"/>
                  </a:lnTo>
                  <a:lnTo>
                    <a:pt x="2653293" y="0"/>
                  </a:lnTo>
                  <a:lnTo>
                    <a:pt x="2706359" y="0"/>
                  </a:lnTo>
                  <a:lnTo>
                    <a:pt x="2759425" y="0"/>
                  </a:lnTo>
                  <a:lnTo>
                    <a:pt x="2812491" y="0"/>
                  </a:lnTo>
                  <a:lnTo>
                    <a:pt x="2865556" y="0"/>
                  </a:lnTo>
                  <a:lnTo>
                    <a:pt x="2918622" y="0"/>
                  </a:lnTo>
                  <a:lnTo>
                    <a:pt x="2971688" y="0"/>
                  </a:lnTo>
                  <a:lnTo>
                    <a:pt x="3024754" y="0"/>
                  </a:lnTo>
                  <a:lnTo>
                    <a:pt x="3077820" y="0"/>
                  </a:lnTo>
                  <a:lnTo>
                    <a:pt x="3130886" y="0"/>
                  </a:lnTo>
                  <a:lnTo>
                    <a:pt x="3183952" y="0"/>
                  </a:lnTo>
                  <a:lnTo>
                    <a:pt x="3237018" y="0"/>
                  </a:lnTo>
                  <a:lnTo>
                    <a:pt x="3290083" y="0"/>
                  </a:lnTo>
                  <a:lnTo>
                    <a:pt x="3343149" y="0"/>
                  </a:lnTo>
                  <a:lnTo>
                    <a:pt x="3396215" y="0"/>
                  </a:lnTo>
                  <a:lnTo>
                    <a:pt x="3449281" y="0"/>
                  </a:lnTo>
                  <a:lnTo>
                    <a:pt x="3502347" y="0"/>
                  </a:lnTo>
                  <a:lnTo>
                    <a:pt x="3555413" y="0"/>
                  </a:lnTo>
                  <a:lnTo>
                    <a:pt x="3608479" y="0"/>
                  </a:lnTo>
                  <a:lnTo>
                    <a:pt x="3661545" y="0"/>
                  </a:lnTo>
                  <a:lnTo>
                    <a:pt x="3714610" y="0"/>
                  </a:lnTo>
                  <a:lnTo>
                    <a:pt x="3767676" y="0"/>
                  </a:lnTo>
                  <a:lnTo>
                    <a:pt x="3820742" y="0"/>
                  </a:lnTo>
                  <a:lnTo>
                    <a:pt x="3873808" y="0"/>
                  </a:lnTo>
                  <a:lnTo>
                    <a:pt x="3926874" y="0"/>
                  </a:lnTo>
                  <a:lnTo>
                    <a:pt x="3979940" y="0"/>
                  </a:lnTo>
                  <a:lnTo>
                    <a:pt x="4033006" y="0"/>
                  </a:lnTo>
                  <a:lnTo>
                    <a:pt x="4086072" y="0"/>
                  </a:lnTo>
                  <a:lnTo>
                    <a:pt x="4139137" y="0"/>
                  </a:lnTo>
                  <a:lnTo>
                    <a:pt x="4192203" y="0"/>
                  </a:lnTo>
                  <a:lnTo>
                    <a:pt x="4245269" y="0"/>
                  </a:lnTo>
                  <a:lnTo>
                    <a:pt x="4298335" y="0"/>
                  </a:lnTo>
                  <a:lnTo>
                    <a:pt x="4351401" y="0"/>
                  </a:lnTo>
                  <a:lnTo>
                    <a:pt x="4404467" y="0"/>
                  </a:lnTo>
                  <a:lnTo>
                    <a:pt x="4457533" y="0"/>
                  </a:lnTo>
                  <a:lnTo>
                    <a:pt x="4510598" y="0"/>
                  </a:lnTo>
                  <a:lnTo>
                    <a:pt x="4563664" y="0"/>
                  </a:lnTo>
                  <a:lnTo>
                    <a:pt x="4616730" y="0"/>
                  </a:lnTo>
                  <a:lnTo>
                    <a:pt x="4669796" y="0"/>
                  </a:lnTo>
                  <a:lnTo>
                    <a:pt x="4722862" y="0"/>
                  </a:lnTo>
                  <a:lnTo>
                    <a:pt x="4775928" y="0"/>
                  </a:lnTo>
                  <a:lnTo>
                    <a:pt x="4828994" y="0"/>
                  </a:lnTo>
                  <a:lnTo>
                    <a:pt x="4882060" y="0"/>
                  </a:lnTo>
                  <a:lnTo>
                    <a:pt x="4935125" y="0"/>
                  </a:lnTo>
                  <a:lnTo>
                    <a:pt x="4988191" y="0"/>
                  </a:lnTo>
                  <a:lnTo>
                    <a:pt x="5041257" y="0"/>
                  </a:lnTo>
                  <a:lnTo>
                    <a:pt x="5094323" y="0"/>
                  </a:lnTo>
                  <a:lnTo>
                    <a:pt x="5147389" y="0"/>
                  </a:lnTo>
                  <a:lnTo>
                    <a:pt x="5200455" y="0"/>
                  </a:lnTo>
                  <a:lnTo>
                    <a:pt x="5253521" y="0"/>
                  </a:lnTo>
                </a:path>
              </a:pathLst>
            </a:custGeom>
            <a:ln w="40651" cap="flat">
              <a:solidFill>
                <a:srgbClr val="E8E8E8">
                  <a:alpha val="100000"/>
                </a:srgbClr>
              </a:solidFill>
              <a:prstDash val="solid"/>
              <a:round/>
            </a:ln>
          </p:spPr>
          <p:txBody>
            <a:bodyPr/>
            <a:lstStyle/>
            <a:p/>
          </p:txBody>
        </p:sp>
        <p:sp>
          <p:nvSpPr>
            <p:cNvPr id="27" name="pl27"/>
            <p:cNvSpPr/>
            <p:nvPr/>
          </p:nvSpPr>
          <p:spPr>
            <a:xfrm>
              <a:off x="2126629" y="2461112"/>
              <a:ext cx="5253521" cy="439228"/>
            </a:xfrm>
            <a:custGeom>
              <a:avLst/>
              <a:pathLst>
                <a:path w="5253521" h="439228">
                  <a:moveTo>
                    <a:pt x="0" y="0"/>
                  </a:moveTo>
                  <a:lnTo>
                    <a:pt x="53065" y="25"/>
                  </a:lnTo>
                  <a:lnTo>
                    <a:pt x="106131" y="56"/>
                  </a:lnTo>
                  <a:lnTo>
                    <a:pt x="159197" y="91"/>
                  </a:lnTo>
                  <a:lnTo>
                    <a:pt x="212263" y="133"/>
                  </a:lnTo>
                  <a:lnTo>
                    <a:pt x="265329" y="183"/>
                  </a:lnTo>
                  <a:lnTo>
                    <a:pt x="318395" y="241"/>
                  </a:lnTo>
                  <a:lnTo>
                    <a:pt x="371461" y="309"/>
                  </a:lnTo>
                  <a:lnTo>
                    <a:pt x="424526" y="389"/>
                  </a:lnTo>
                  <a:lnTo>
                    <a:pt x="477592" y="483"/>
                  </a:lnTo>
                  <a:lnTo>
                    <a:pt x="530658" y="593"/>
                  </a:lnTo>
                  <a:lnTo>
                    <a:pt x="583724" y="723"/>
                  </a:lnTo>
                  <a:lnTo>
                    <a:pt x="636790" y="875"/>
                  </a:lnTo>
                  <a:lnTo>
                    <a:pt x="689856" y="1054"/>
                  </a:lnTo>
                  <a:lnTo>
                    <a:pt x="742922" y="1264"/>
                  </a:lnTo>
                  <a:lnTo>
                    <a:pt x="795988" y="1511"/>
                  </a:lnTo>
                  <a:lnTo>
                    <a:pt x="849053" y="1801"/>
                  </a:lnTo>
                  <a:lnTo>
                    <a:pt x="902119" y="2141"/>
                  </a:lnTo>
                  <a:lnTo>
                    <a:pt x="955185" y="2540"/>
                  </a:lnTo>
                  <a:lnTo>
                    <a:pt x="1008251" y="3008"/>
                  </a:lnTo>
                  <a:lnTo>
                    <a:pt x="1061317" y="3557"/>
                  </a:lnTo>
                  <a:lnTo>
                    <a:pt x="1114383" y="4200"/>
                  </a:lnTo>
                  <a:lnTo>
                    <a:pt x="1167449" y="4954"/>
                  </a:lnTo>
                  <a:lnTo>
                    <a:pt x="1220515" y="5836"/>
                  </a:lnTo>
                  <a:lnTo>
                    <a:pt x="1273580" y="6869"/>
                  </a:lnTo>
                  <a:lnTo>
                    <a:pt x="1326646" y="8077"/>
                  </a:lnTo>
                  <a:lnTo>
                    <a:pt x="1379712" y="9488"/>
                  </a:lnTo>
                  <a:lnTo>
                    <a:pt x="1432778" y="11135"/>
                  </a:lnTo>
                  <a:lnTo>
                    <a:pt x="1485844" y="13055"/>
                  </a:lnTo>
                  <a:lnTo>
                    <a:pt x="1538910" y="15290"/>
                  </a:lnTo>
                  <a:lnTo>
                    <a:pt x="1591976" y="17886"/>
                  </a:lnTo>
                  <a:lnTo>
                    <a:pt x="1645041" y="20898"/>
                  </a:lnTo>
                  <a:lnTo>
                    <a:pt x="1698107" y="24384"/>
                  </a:lnTo>
                  <a:lnTo>
                    <a:pt x="1751173" y="28408"/>
                  </a:lnTo>
                  <a:lnTo>
                    <a:pt x="1804239" y="33038"/>
                  </a:lnTo>
                  <a:lnTo>
                    <a:pt x="1857305" y="38350"/>
                  </a:lnTo>
                  <a:lnTo>
                    <a:pt x="1910371" y="44418"/>
                  </a:lnTo>
                  <a:lnTo>
                    <a:pt x="1963437" y="51319"/>
                  </a:lnTo>
                  <a:lnTo>
                    <a:pt x="2016503" y="59130"/>
                  </a:lnTo>
                  <a:lnTo>
                    <a:pt x="2069568" y="67917"/>
                  </a:lnTo>
                  <a:lnTo>
                    <a:pt x="2122634" y="77741"/>
                  </a:lnTo>
                  <a:lnTo>
                    <a:pt x="2175700" y="88643"/>
                  </a:lnTo>
                  <a:lnTo>
                    <a:pt x="2228766" y="100646"/>
                  </a:lnTo>
                  <a:lnTo>
                    <a:pt x="2281832" y="113745"/>
                  </a:lnTo>
                  <a:lnTo>
                    <a:pt x="2334898" y="127902"/>
                  </a:lnTo>
                  <a:lnTo>
                    <a:pt x="2387964" y="143046"/>
                  </a:lnTo>
                  <a:lnTo>
                    <a:pt x="2441030" y="159065"/>
                  </a:lnTo>
                  <a:lnTo>
                    <a:pt x="2494095" y="175812"/>
                  </a:lnTo>
                  <a:lnTo>
                    <a:pt x="2547161" y="193106"/>
                  </a:lnTo>
                  <a:lnTo>
                    <a:pt x="2600227" y="210739"/>
                  </a:lnTo>
                  <a:lnTo>
                    <a:pt x="2653293" y="228488"/>
                  </a:lnTo>
                  <a:lnTo>
                    <a:pt x="2706359" y="246122"/>
                  </a:lnTo>
                  <a:lnTo>
                    <a:pt x="2759425" y="263416"/>
                  </a:lnTo>
                  <a:lnTo>
                    <a:pt x="2812491" y="280163"/>
                  </a:lnTo>
                  <a:lnTo>
                    <a:pt x="2865556" y="296182"/>
                  </a:lnTo>
                  <a:lnTo>
                    <a:pt x="2918622" y="311325"/>
                  </a:lnTo>
                  <a:lnTo>
                    <a:pt x="2971688" y="325483"/>
                  </a:lnTo>
                  <a:lnTo>
                    <a:pt x="3024754" y="338581"/>
                  </a:lnTo>
                  <a:lnTo>
                    <a:pt x="3077820" y="350584"/>
                  </a:lnTo>
                  <a:lnTo>
                    <a:pt x="3130886" y="361487"/>
                  </a:lnTo>
                  <a:lnTo>
                    <a:pt x="3183952" y="371310"/>
                  </a:lnTo>
                  <a:lnTo>
                    <a:pt x="3237018" y="380098"/>
                  </a:lnTo>
                  <a:lnTo>
                    <a:pt x="3290083" y="387908"/>
                  </a:lnTo>
                  <a:lnTo>
                    <a:pt x="3343149" y="394810"/>
                  </a:lnTo>
                  <a:lnTo>
                    <a:pt x="3396215" y="400878"/>
                  </a:lnTo>
                  <a:lnTo>
                    <a:pt x="3449281" y="406189"/>
                  </a:lnTo>
                  <a:lnTo>
                    <a:pt x="3502347" y="410820"/>
                  </a:lnTo>
                  <a:lnTo>
                    <a:pt x="3555413" y="414844"/>
                  </a:lnTo>
                  <a:lnTo>
                    <a:pt x="3608479" y="418329"/>
                  </a:lnTo>
                  <a:lnTo>
                    <a:pt x="3661545" y="421341"/>
                  </a:lnTo>
                  <a:lnTo>
                    <a:pt x="3714610" y="423938"/>
                  </a:lnTo>
                  <a:lnTo>
                    <a:pt x="3767676" y="426173"/>
                  </a:lnTo>
                  <a:lnTo>
                    <a:pt x="3820742" y="428092"/>
                  </a:lnTo>
                  <a:lnTo>
                    <a:pt x="3873808" y="429739"/>
                  </a:lnTo>
                  <a:lnTo>
                    <a:pt x="3926874" y="431150"/>
                  </a:lnTo>
                  <a:lnTo>
                    <a:pt x="3979940" y="432358"/>
                  </a:lnTo>
                  <a:lnTo>
                    <a:pt x="4033006" y="433391"/>
                  </a:lnTo>
                  <a:lnTo>
                    <a:pt x="4086072" y="434274"/>
                  </a:lnTo>
                  <a:lnTo>
                    <a:pt x="4139137" y="435028"/>
                  </a:lnTo>
                  <a:lnTo>
                    <a:pt x="4192203" y="435671"/>
                  </a:lnTo>
                  <a:lnTo>
                    <a:pt x="4245269" y="436220"/>
                  </a:lnTo>
                  <a:lnTo>
                    <a:pt x="4298335" y="436688"/>
                  </a:lnTo>
                  <a:lnTo>
                    <a:pt x="4351401" y="437087"/>
                  </a:lnTo>
                  <a:lnTo>
                    <a:pt x="4404467" y="437427"/>
                  </a:lnTo>
                  <a:lnTo>
                    <a:pt x="4457533" y="437717"/>
                  </a:lnTo>
                  <a:lnTo>
                    <a:pt x="4510598" y="437963"/>
                  </a:lnTo>
                  <a:lnTo>
                    <a:pt x="4563664" y="438174"/>
                  </a:lnTo>
                  <a:lnTo>
                    <a:pt x="4616730" y="438353"/>
                  </a:lnTo>
                  <a:lnTo>
                    <a:pt x="4669796" y="438505"/>
                  </a:lnTo>
                  <a:lnTo>
                    <a:pt x="4722862" y="438635"/>
                  </a:lnTo>
                  <a:lnTo>
                    <a:pt x="4775928" y="438745"/>
                  </a:lnTo>
                  <a:lnTo>
                    <a:pt x="4828994" y="438839"/>
                  </a:lnTo>
                  <a:lnTo>
                    <a:pt x="4882060" y="438919"/>
                  </a:lnTo>
                  <a:lnTo>
                    <a:pt x="4935125" y="438987"/>
                  </a:lnTo>
                  <a:lnTo>
                    <a:pt x="4988191" y="439045"/>
                  </a:lnTo>
                  <a:lnTo>
                    <a:pt x="5041257" y="439094"/>
                  </a:lnTo>
                  <a:lnTo>
                    <a:pt x="5094323" y="439136"/>
                  </a:lnTo>
                  <a:lnTo>
                    <a:pt x="5147389" y="439172"/>
                  </a:lnTo>
                  <a:lnTo>
                    <a:pt x="5200455" y="439202"/>
                  </a:lnTo>
                  <a:lnTo>
                    <a:pt x="5253521" y="439228"/>
                  </a:lnTo>
                </a:path>
              </a:pathLst>
            </a:custGeom>
            <a:ln w="40651" cap="flat">
              <a:solidFill>
                <a:srgbClr val="E8E8E8">
                  <a:alpha val="100000"/>
                </a:srgbClr>
              </a:solidFill>
              <a:prstDash val="solid"/>
              <a:round/>
            </a:ln>
          </p:spPr>
          <p:txBody>
            <a:bodyPr/>
            <a:lstStyle/>
            <a:p/>
          </p:txBody>
        </p:sp>
        <p:sp>
          <p:nvSpPr>
            <p:cNvPr id="28" name="pl28"/>
            <p:cNvSpPr/>
            <p:nvPr/>
          </p:nvSpPr>
          <p:spPr>
            <a:xfrm>
              <a:off x="2126629" y="1801900"/>
              <a:ext cx="5253521" cy="658842"/>
            </a:xfrm>
            <a:custGeom>
              <a:avLst/>
              <a:pathLst>
                <a:path w="5253521" h="658842">
                  <a:moveTo>
                    <a:pt x="0" y="0"/>
                  </a:moveTo>
                  <a:lnTo>
                    <a:pt x="53065" y="38"/>
                  </a:lnTo>
                  <a:lnTo>
                    <a:pt x="106131" y="84"/>
                  </a:lnTo>
                  <a:lnTo>
                    <a:pt x="159197" y="137"/>
                  </a:lnTo>
                  <a:lnTo>
                    <a:pt x="212263" y="200"/>
                  </a:lnTo>
                  <a:lnTo>
                    <a:pt x="265329" y="274"/>
                  </a:lnTo>
                  <a:lnTo>
                    <a:pt x="318395" y="361"/>
                  </a:lnTo>
                  <a:lnTo>
                    <a:pt x="371461" y="463"/>
                  </a:lnTo>
                  <a:lnTo>
                    <a:pt x="424526" y="583"/>
                  </a:lnTo>
                  <a:lnTo>
                    <a:pt x="477592" y="724"/>
                  </a:lnTo>
                  <a:lnTo>
                    <a:pt x="530658" y="890"/>
                  </a:lnTo>
                  <a:lnTo>
                    <a:pt x="583724" y="1084"/>
                  </a:lnTo>
                  <a:lnTo>
                    <a:pt x="636790" y="1313"/>
                  </a:lnTo>
                  <a:lnTo>
                    <a:pt x="689856" y="1581"/>
                  </a:lnTo>
                  <a:lnTo>
                    <a:pt x="742922" y="1897"/>
                  </a:lnTo>
                  <a:lnTo>
                    <a:pt x="795988" y="2267"/>
                  </a:lnTo>
                  <a:lnTo>
                    <a:pt x="849053" y="2701"/>
                  </a:lnTo>
                  <a:lnTo>
                    <a:pt x="902119" y="3211"/>
                  </a:lnTo>
                  <a:lnTo>
                    <a:pt x="955185" y="3810"/>
                  </a:lnTo>
                  <a:lnTo>
                    <a:pt x="1008251" y="4512"/>
                  </a:lnTo>
                  <a:lnTo>
                    <a:pt x="1061317" y="5335"/>
                  </a:lnTo>
                  <a:lnTo>
                    <a:pt x="1114383" y="6300"/>
                  </a:lnTo>
                  <a:lnTo>
                    <a:pt x="1167449" y="7431"/>
                  </a:lnTo>
                  <a:lnTo>
                    <a:pt x="1220515" y="8755"/>
                  </a:lnTo>
                  <a:lnTo>
                    <a:pt x="1273580" y="10304"/>
                  </a:lnTo>
                  <a:lnTo>
                    <a:pt x="1326646" y="12116"/>
                  </a:lnTo>
                  <a:lnTo>
                    <a:pt x="1379712" y="14233"/>
                  </a:lnTo>
                  <a:lnTo>
                    <a:pt x="1432778" y="16703"/>
                  </a:lnTo>
                  <a:lnTo>
                    <a:pt x="1485844" y="19583"/>
                  </a:lnTo>
                  <a:lnTo>
                    <a:pt x="1538910" y="22935"/>
                  </a:lnTo>
                  <a:lnTo>
                    <a:pt x="1591976" y="26830"/>
                  </a:lnTo>
                  <a:lnTo>
                    <a:pt x="1645041" y="31348"/>
                  </a:lnTo>
                  <a:lnTo>
                    <a:pt x="1698107" y="36576"/>
                  </a:lnTo>
                  <a:lnTo>
                    <a:pt x="1751173" y="42612"/>
                  </a:lnTo>
                  <a:lnTo>
                    <a:pt x="1804239" y="49558"/>
                  </a:lnTo>
                  <a:lnTo>
                    <a:pt x="1857305" y="57525"/>
                  </a:lnTo>
                  <a:lnTo>
                    <a:pt x="1910371" y="66627"/>
                  </a:lnTo>
                  <a:lnTo>
                    <a:pt x="1963437" y="76979"/>
                  </a:lnTo>
                  <a:lnTo>
                    <a:pt x="2016503" y="88695"/>
                  </a:lnTo>
                  <a:lnTo>
                    <a:pt x="2069568" y="101876"/>
                  </a:lnTo>
                  <a:lnTo>
                    <a:pt x="2122634" y="116611"/>
                  </a:lnTo>
                  <a:lnTo>
                    <a:pt x="2175700" y="132965"/>
                  </a:lnTo>
                  <a:lnTo>
                    <a:pt x="2228766" y="150970"/>
                  </a:lnTo>
                  <a:lnTo>
                    <a:pt x="2281832" y="170618"/>
                  </a:lnTo>
                  <a:lnTo>
                    <a:pt x="2334898" y="191854"/>
                  </a:lnTo>
                  <a:lnTo>
                    <a:pt x="2387964" y="214569"/>
                  </a:lnTo>
                  <a:lnTo>
                    <a:pt x="2441030" y="238598"/>
                  </a:lnTo>
                  <a:lnTo>
                    <a:pt x="2494095" y="263718"/>
                  </a:lnTo>
                  <a:lnTo>
                    <a:pt x="2547161" y="289659"/>
                  </a:lnTo>
                  <a:lnTo>
                    <a:pt x="2600227" y="316109"/>
                  </a:lnTo>
                  <a:lnTo>
                    <a:pt x="2653293" y="342733"/>
                  </a:lnTo>
                  <a:lnTo>
                    <a:pt x="2706359" y="369183"/>
                  </a:lnTo>
                  <a:lnTo>
                    <a:pt x="2759425" y="395124"/>
                  </a:lnTo>
                  <a:lnTo>
                    <a:pt x="2812491" y="420244"/>
                  </a:lnTo>
                  <a:lnTo>
                    <a:pt x="2865556" y="444273"/>
                  </a:lnTo>
                  <a:lnTo>
                    <a:pt x="2918622" y="466988"/>
                  </a:lnTo>
                  <a:lnTo>
                    <a:pt x="2971688" y="488224"/>
                  </a:lnTo>
                  <a:lnTo>
                    <a:pt x="3024754" y="507872"/>
                  </a:lnTo>
                  <a:lnTo>
                    <a:pt x="3077820" y="525877"/>
                  </a:lnTo>
                  <a:lnTo>
                    <a:pt x="3130886" y="542230"/>
                  </a:lnTo>
                  <a:lnTo>
                    <a:pt x="3183952" y="556966"/>
                  </a:lnTo>
                  <a:lnTo>
                    <a:pt x="3237018" y="570147"/>
                  </a:lnTo>
                  <a:lnTo>
                    <a:pt x="3290083" y="581863"/>
                  </a:lnTo>
                  <a:lnTo>
                    <a:pt x="3343149" y="592215"/>
                  </a:lnTo>
                  <a:lnTo>
                    <a:pt x="3396215" y="601317"/>
                  </a:lnTo>
                  <a:lnTo>
                    <a:pt x="3449281" y="609284"/>
                  </a:lnTo>
                  <a:lnTo>
                    <a:pt x="3502347" y="616230"/>
                  </a:lnTo>
                  <a:lnTo>
                    <a:pt x="3555413" y="622266"/>
                  </a:lnTo>
                  <a:lnTo>
                    <a:pt x="3608479" y="627494"/>
                  </a:lnTo>
                  <a:lnTo>
                    <a:pt x="3661545" y="632012"/>
                  </a:lnTo>
                  <a:lnTo>
                    <a:pt x="3714610" y="635907"/>
                  </a:lnTo>
                  <a:lnTo>
                    <a:pt x="3767676" y="639259"/>
                  </a:lnTo>
                  <a:lnTo>
                    <a:pt x="3820742" y="642139"/>
                  </a:lnTo>
                  <a:lnTo>
                    <a:pt x="3873808" y="644609"/>
                  </a:lnTo>
                  <a:lnTo>
                    <a:pt x="3926874" y="646726"/>
                  </a:lnTo>
                  <a:lnTo>
                    <a:pt x="3979940" y="648538"/>
                  </a:lnTo>
                  <a:lnTo>
                    <a:pt x="4033006" y="650087"/>
                  </a:lnTo>
                  <a:lnTo>
                    <a:pt x="4086072" y="651411"/>
                  </a:lnTo>
                  <a:lnTo>
                    <a:pt x="4139137" y="652542"/>
                  </a:lnTo>
                  <a:lnTo>
                    <a:pt x="4192203" y="653507"/>
                  </a:lnTo>
                  <a:lnTo>
                    <a:pt x="4245269" y="654330"/>
                  </a:lnTo>
                  <a:lnTo>
                    <a:pt x="4298335" y="655032"/>
                  </a:lnTo>
                  <a:lnTo>
                    <a:pt x="4351401" y="655631"/>
                  </a:lnTo>
                  <a:lnTo>
                    <a:pt x="4404467" y="656141"/>
                  </a:lnTo>
                  <a:lnTo>
                    <a:pt x="4457533" y="656575"/>
                  </a:lnTo>
                  <a:lnTo>
                    <a:pt x="4510598" y="656945"/>
                  </a:lnTo>
                  <a:lnTo>
                    <a:pt x="4563664" y="657261"/>
                  </a:lnTo>
                  <a:lnTo>
                    <a:pt x="4616730" y="657529"/>
                  </a:lnTo>
                  <a:lnTo>
                    <a:pt x="4669796" y="657758"/>
                  </a:lnTo>
                  <a:lnTo>
                    <a:pt x="4722862" y="657952"/>
                  </a:lnTo>
                  <a:lnTo>
                    <a:pt x="4775928" y="658118"/>
                  </a:lnTo>
                  <a:lnTo>
                    <a:pt x="4828994" y="658259"/>
                  </a:lnTo>
                  <a:lnTo>
                    <a:pt x="4882060" y="658379"/>
                  </a:lnTo>
                  <a:lnTo>
                    <a:pt x="4935125" y="658481"/>
                  </a:lnTo>
                  <a:lnTo>
                    <a:pt x="4988191" y="658568"/>
                  </a:lnTo>
                  <a:lnTo>
                    <a:pt x="5041257" y="658642"/>
                  </a:lnTo>
                  <a:lnTo>
                    <a:pt x="5094323" y="658705"/>
                  </a:lnTo>
                  <a:lnTo>
                    <a:pt x="5147389" y="658758"/>
                  </a:lnTo>
                  <a:lnTo>
                    <a:pt x="5200455" y="658804"/>
                  </a:lnTo>
                  <a:lnTo>
                    <a:pt x="5253521" y="658842"/>
                  </a:lnTo>
                </a:path>
              </a:pathLst>
            </a:custGeom>
            <a:ln w="40651" cap="flat">
              <a:solidFill>
                <a:srgbClr val="E8E8E8">
                  <a:alpha val="100000"/>
                </a:srgbClr>
              </a:solidFill>
              <a:prstDash val="solid"/>
              <a:round/>
            </a:ln>
          </p:spPr>
          <p:txBody>
            <a:bodyPr/>
            <a:lstStyle/>
            <a:p/>
          </p:txBody>
        </p:sp>
        <p:sp>
          <p:nvSpPr>
            <p:cNvPr id="29" name="pl29"/>
            <p:cNvSpPr/>
            <p:nvPr/>
          </p:nvSpPr>
          <p:spPr>
            <a:xfrm>
              <a:off x="2126629" y="2241350"/>
              <a:ext cx="5253521" cy="439228"/>
            </a:xfrm>
            <a:custGeom>
              <a:avLst/>
              <a:pathLst>
                <a:path w="5253521" h="439228">
                  <a:moveTo>
                    <a:pt x="0" y="0"/>
                  </a:moveTo>
                  <a:lnTo>
                    <a:pt x="53065" y="25"/>
                  </a:lnTo>
                  <a:lnTo>
                    <a:pt x="106131" y="56"/>
                  </a:lnTo>
                  <a:lnTo>
                    <a:pt x="159197" y="91"/>
                  </a:lnTo>
                  <a:lnTo>
                    <a:pt x="212263" y="133"/>
                  </a:lnTo>
                  <a:lnTo>
                    <a:pt x="265329" y="183"/>
                  </a:lnTo>
                  <a:lnTo>
                    <a:pt x="318395" y="241"/>
                  </a:lnTo>
                  <a:lnTo>
                    <a:pt x="371461" y="309"/>
                  </a:lnTo>
                  <a:lnTo>
                    <a:pt x="424526" y="389"/>
                  </a:lnTo>
                  <a:lnTo>
                    <a:pt x="477592" y="483"/>
                  </a:lnTo>
                  <a:lnTo>
                    <a:pt x="530658" y="593"/>
                  </a:lnTo>
                  <a:lnTo>
                    <a:pt x="583724" y="723"/>
                  </a:lnTo>
                  <a:lnTo>
                    <a:pt x="636790" y="875"/>
                  </a:lnTo>
                  <a:lnTo>
                    <a:pt x="689856" y="1054"/>
                  </a:lnTo>
                  <a:lnTo>
                    <a:pt x="742922" y="1264"/>
                  </a:lnTo>
                  <a:lnTo>
                    <a:pt x="795988" y="1511"/>
                  </a:lnTo>
                  <a:lnTo>
                    <a:pt x="849053" y="1801"/>
                  </a:lnTo>
                  <a:lnTo>
                    <a:pt x="902119" y="2141"/>
                  </a:lnTo>
                  <a:lnTo>
                    <a:pt x="955185" y="2540"/>
                  </a:lnTo>
                  <a:lnTo>
                    <a:pt x="1008251" y="3008"/>
                  </a:lnTo>
                  <a:lnTo>
                    <a:pt x="1061317" y="3557"/>
                  </a:lnTo>
                  <a:lnTo>
                    <a:pt x="1114383" y="4200"/>
                  </a:lnTo>
                  <a:lnTo>
                    <a:pt x="1167449" y="4954"/>
                  </a:lnTo>
                  <a:lnTo>
                    <a:pt x="1220515" y="5836"/>
                  </a:lnTo>
                  <a:lnTo>
                    <a:pt x="1273580" y="6869"/>
                  </a:lnTo>
                  <a:lnTo>
                    <a:pt x="1326646" y="8077"/>
                  </a:lnTo>
                  <a:lnTo>
                    <a:pt x="1379712" y="9488"/>
                  </a:lnTo>
                  <a:lnTo>
                    <a:pt x="1432778" y="11135"/>
                  </a:lnTo>
                  <a:lnTo>
                    <a:pt x="1485844" y="13055"/>
                  </a:lnTo>
                  <a:lnTo>
                    <a:pt x="1538910" y="15290"/>
                  </a:lnTo>
                  <a:lnTo>
                    <a:pt x="1591976" y="17886"/>
                  </a:lnTo>
                  <a:lnTo>
                    <a:pt x="1645041" y="20898"/>
                  </a:lnTo>
                  <a:lnTo>
                    <a:pt x="1698107" y="24384"/>
                  </a:lnTo>
                  <a:lnTo>
                    <a:pt x="1751173" y="28408"/>
                  </a:lnTo>
                  <a:lnTo>
                    <a:pt x="1804239" y="33038"/>
                  </a:lnTo>
                  <a:lnTo>
                    <a:pt x="1857305" y="38350"/>
                  </a:lnTo>
                  <a:lnTo>
                    <a:pt x="1910371" y="44418"/>
                  </a:lnTo>
                  <a:lnTo>
                    <a:pt x="1963437" y="51319"/>
                  </a:lnTo>
                  <a:lnTo>
                    <a:pt x="2016503" y="59130"/>
                  </a:lnTo>
                  <a:lnTo>
                    <a:pt x="2069568" y="67917"/>
                  </a:lnTo>
                  <a:lnTo>
                    <a:pt x="2122634" y="77741"/>
                  </a:lnTo>
                  <a:lnTo>
                    <a:pt x="2175700" y="88643"/>
                  </a:lnTo>
                  <a:lnTo>
                    <a:pt x="2228766" y="100646"/>
                  </a:lnTo>
                  <a:lnTo>
                    <a:pt x="2281832" y="113745"/>
                  </a:lnTo>
                  <a:lnTo>
                    <a:pt x="2334898" y="127902"/>
                  </a:lnTo>
                  <a:lnTo>
                    <a:pt x="2387964" y="143046"/>
                  </a:lnTo>
                  <a:lnTo>
                    <a:pt x="2441030" y="159065"/>
                  </a:lnTo>
                  <a:lnTo>
                    <a:pt x="2494095" y="175812"/>
                  </a:lnTo>
                  <a:lnTo>
                    <a:pt x="2547161" y="193106"/>
                  </a:lnTo>
                  <a:lnTo>
                    <a:pt x="2600227" y="210739"/>
                  </a:lnTo>
                  <a:lnTo>
                    <a:pt x="2653293" y="228488"/>
                  </a:lnTo>
                  <a:lnTo>
                    <a:pt x="2706359" y="246122"/>
                  </a:lnTo>
                  <a:lnTo>
                    <a:pt x="2759425" y="263416"/>
                  </a:lnTo>
                  <a:lnTo>
                    <a:pt x="2812491" y="280163"/>
                  </a:lnTo>
                  <a:lnTo>
                    <a:pt x="2865556" y="296182"/>
                  </a:lnTo>
                  <a:lnTo>
                    <a:pt x="2918622" y="311325"/>
                  </a:lnTo>
                  <a:lnTo>
                    <a:pt x="2971688" y="325483"/>
                  </a:lnTo>
                  <a:lnTo>
                    <a:pt x="3024754" y="338581"/>
                  </a:lnTo>
                  <a:lnTo>
                    <a:pt x="3077820" y="350584"/>
                  </a:lnTo>
                  <a:lnTo>
                    <a:pt x="3130886" y="361487"/>
                  </a:lnTo>
                  <a:lnTo>
                    <a:pt x="3183952" y="371310"/>
                  </a:lnTo>
                  <a:lnTo>
                    <a:pt x="3237018" y="380098"/>
                  </a:lnTo>
                  <a:lnTo>
                    <a:pt x="3290083" y="387908"/>
                  </a:lnTo>
                  <a:lnTo>
                    <a:pt x="3343149" y="394810"/>
                  </a:lnTo>
                  <a:lnTo>
                    <a:pt x="3396215" y="400878"/>
                  </a:lnTo>
                  <a:lnTo>
                    <a:pt x="3449281" y="406189"/>
                  </a:lnTo>
                  <a:lnTo>
                    <a:pt x="3502347" y="410820"/>
                  </a:lnTo>
                  <a:lnTo>
                    <a:pt x="3555413" y="414844"/>
                  </a:lnTo>
                  <a:lnTo>
                    <a:pt x="3608479" y="418329"/>
                  </a:lnTo>
                  <a:lnTo>
                    <a:pt x="3661545" y="421341"/>
                  </a:lnTo>
                  <a:lnTo>
                    <a:pt x="3714610" y="423938"/>
                  </a:lnTo>
                  <a:lnTo>
                    <a:pt x="3767676" y="426173"/>
                  </a:lnTo>
                  <a:lnTo>
                    <a:pt x="3820742" y="428092"/>
                  </a:lnTo>
                  <a:lnTo>
                    <a:pt x="3873808" y="429739"/>
                  </a:lnTo>
                  <a:lnTo>
                    <a:pt x="3926874" y="431150"/>
                  </a:lnTo>
                  <a:lnTo>
                    <a:pt x="3979940" y="432358"/>
                  </a:lnTo>
                  <a:lnTo>
                    <a:pt x="4033006" y="433391"/>
                  </a:lnTo>
                  <a:lnTo>
                    <a:pt x="4086072" y="434274"/>
                  </a:lnTo>
                  <a:lnTo>
                    <a:pt x="4139137" y="435028"/>
                  </a:lnTo>
                  <a:lnTo>
                    <a:pt x="4192203" y="435671"/>
                  </a:lnTo>
                  <a:lnTo>
                    <a:pt x="4245269" y="436220"/>
                  </a:lnTo>
                  <a:lnTo>
                    <a:pt x="4298335" y="436688"/>
                  </a:lnTo>
                  <a:lnTo>
                    <a:pt x="4351401" y="437087"/>
                  </a:lnTo>
                  <a:lnTo>
                    <a:pt x="4404467" y="437427"/>
                  </a:lnTo>
                  <a:lnTo>
                    <a:pt x="4457533" y="437717"/>
                  </a:lnTo>
                  <a:lnTo>
                    <a:pt x="4510598" y="437963"/>
                  </a:lnTo>
                  <a:lnTo>
                    <a:pt x="4563664" y="438174"/>
                  </a:lnTo>
                  <a:lnTo>
                    <a:pt x="4616730" y="438353"/>
                  </a:lnTo>
                  <a:lnTo>
                    <a:pt x="4669796" y="438505"/>
                  </a:lnTo>
                  <a:lnTo>
                    <a:pt x="4722862" y="438635"/>
                  </a:lnTo>
                  <a:lnTo>
                    <a:pt x="4775928" y="438745"/>
                  </a:lnTo>
                  <a:lnTo>
                    <a:pt x="4828994" y="438839"/>
                  </a:lnTo>
                  <a:lnTo>
                    <a:pt x="4882060" y="438919"/>
                  </a:lnTo>
                  <a:lnTo>
                    <a:pt x="4935125" y="438987"/>
                  </a:lnTo>
                  <a:lnTo>
                    <a:pt x="4988191" y="439045"/>
                  </a:lnTo>
                  <a:lnTo>
                    <a:pt x="5041257" y="439094"/>
                  </a:lnTo>
                  <a:lnTo>
                    <a:pt x="5094323" y="439136"/>
                  </a:lnTo>
                  <a:lnTo>
                    <a:pt x="5147389" y="439172"/>
                  </a:lnTo>
                  <a:lnTo>
                    <a:pt x="5200455" y="439202"/>
                  </a:lnTo>
                  <a:lnTo>
                    <a:pt x="5253521" y="439228"/>
                  </a:lnTo>
                </a:path>
              </a:pathLst>
            </a:custGeom>
            <a:ln w="40651" cap="flat">
              <a:solidFill>
                <a:srgbClr val="E8E8E8">
                  <a:alpha val="100000"/>
                </a:srgbClr>
              </a:solidFill>
              <a:prstDash val="solid"/>
              <a:round/>
            </a:ln>
          </p:spPr>
          <p:txBody>
            <a:bodyPr/>
            <a:lstStyle/>
            <a:p/>
          </p:txBody>
        </p:sp>
        <p:sp>
          <p:nvSpPr>
            <p:cNvPr id="30" name="pl30"/>
            <p:cNvSpPr/>
            <p:nvPr/>
          </p:nvSpPr>
          <p:spPr>
            <a:xfrm>
              <a:off x="2126629" y="4878417"/>
              <a:ext cx="5253521" cy="219614"/>
            </a:xfrm>
            <a:custGeom>
              <a:avLst/>
              <a:pathLst>
                <a:path w="5253521" h="219614">
                  <a:moveTo>
                    <a:pt x="0" y="219614"/>
                  </a:moveTo>
                  <a:lnTo>
                    <a:pt x="53065" y="219601"/>
                  </a:lnTo>
                  <a:lnTo>
                    <a:pt x="106131" y="219586"/>
                  </a:lnTo>
                  <a:lnTo>
                    <a:pt x="159197" y="219568"/>
                  </a:lnTo>
                  <a:lnTo>
                    <a:pt x="212263" y="219547"/>
                  </a:lnTo>
                  <a:lnTo>
                    <a:pt x="265329" y="219522"/>
                  </a:lnTo>
                  <a:lnTo>
                    <a:pt x="318395" y="219493"/>
                  </a:lnTo>
                  <a:lnTo>
                    <a:pt x="371461" y="219459"/>
                  </a:lnTo>
                  <a:lnTo>
                    <a:pt x="424526" y="219419"/>
                  </a:lnTo>
                  <a:lnTo>
                    <a:pt x="477592" y="219372"/>
                  </a:lnTo>
                  <a:lnTo>
                    <a:pt x="530658" y="219317"/>
                  </a:lnTo>
                  <a:lnTo>
                    <a:pt x="583724" y="219252"/>
                  </a:lnTo>
                  <a:lnTo>
                    <a:pt x="636790" y="219176"/>
                  </a:lnTo>
                  <a:lnTo>
                    <a:pt x="689856" y="219087"/>
                  </a:lnTo>
                  <a:lnTo>
                    <a:pt x="742922" y="218981"/>
                  </a:lnTo>
                  <a:lnTo>
                    <a:pt x="795988" y="218858"/>
                  </a:lnTo>
                  <a:lnTo>
                    <a:pt x="849053" y="218713"/>
                  </a:lnTo>
                  <a:lnTo>
                    <a:pt x="902119" y="218543"/>
                  </a:lnTo>
                  <a:lnTo>
                    <a:pt x="955185" y="218344"/>
                  </a:lnTo>
                  <a:lnTo>
                    <a:pt x="1008251" y="218110"/>
                  </a:lnTo>
                  <a:lnTo>
                    <a:pt x="1061317" y="217835"/>
                  </a:lnTo>
                  <a:lnTo>
                    <a:pt x="1114383" y="217514"/>
                  </a:lnTo>
                  <a:lnTo>
                    <a:pt x="1167449" y="217137"/>
                  </a:lnTo>
                  <a:lnTo>
                    <a:pt x="1220515" y="216695"/>
                  </a:lnTo>
                  <a:lnTo>
                    <a:pt x="1273580" y="216179"/>
                  </a:lnTo>
                  <a:lnTo>
                    <a:pt x="1326646" y="215575"/>
                  </a:lnTo>
                  <a:lnTo>
                    <a:pt x="1379712" y="214869"/>
                  </a:lnTo>
                  <a:lnTo>
                    <a:pt x="1432778" y="214046"/>
                  </a:lnTo>
                  <a:lnTo>
                    <a:pt x="1485844" y="213086"/>
                  </a:lnTo>
                  <a:lnTo>
                    <a:pt x="1538910" y="211969"/>
                  </a:lnTo>
                  <a:lnTo>
                    <a:pt x="1591976" y="210670"/>
                  </a:lnTo>
                  <a:lnTo>
                    <a:pt x="1645041" y="209164"/>
                  </a:lnTo>
                  <a:lnTo>
                    <a:pt x="1698107" y="207422"/>
                  </a:lnTo>
                  <a:lnTo>
                    <a:pt x="1751173" y="205410"/>
                  </a:lnTo>
                  <a:lnTo>
                    <a:pt x="1804239" y="203094"/>
                  </a:lnTo>
                  <a:lnTo>
                    <a:pt x="1857305" y="200439"/>
                  </a:lnTo>
                  <a:lnTo>
                    <a:pt x="1910371" y="197405"/>
                  </a:lnTo>
                  <a:lnTo>
                    <a:pt x="1963437" y="193954"/>
                  </a:lnTo>
                  <a:lnTo>
                    <a:pt x="2016503" y="190049"/>
                  </a:lnTo>
                  <a:lnTo>
                    <a:pt x="2069568" y="185655"/>
                  </a:lnTo>
                  <a:lnTo>
                    <a:pt x="2122634" y="180743"/>
                  </a:lnTo>
                  <a:lnTo>
                    <a:pt x="2175700" y="175292"/>
                  </a:lnTo>
                  <a:lnTo>
                    <a:pt x="2228766" y="169290"/>
                  </a:lnTo>
                  <a:lnTo>
                    <a:pt x="2281832" y="162741"/>
                  </a:lnTo>
                  <a:lnTo>
                    <a:pt x="2334898" y="155662"/>
                  </a:lnTo>
                  <a:lnTo>
                    <a:pt x="2387964" y="148091"/>
                  </a:lnTo>
                  <a:lnTo>
                    <a:pt x="2441030" y="140081"/>
                  </a:lnTo>
                  <a:lnTo>
                    <a:pt x="2494095" y="131708"/>
                  </a:lnTo>
                  <a:lnTo>
                    <a:pt x="2547161" y="123061"/>
                  </a:lnTo>
                  <a:lnTo>
                    <a:pt x="2600227" y="114244"/>
                  </a:lnTo>
                  <a:lnTo>
                    <a:pt x="2653293" y="105369"/>
                  </a:lnTo>
                  <a:lnTo>
                    <a:pt x="2706359" y="96553"/>
                  </a:lnTo>
                  <a:lnTo>
                    <a:pt x="2759425" y="87906"/>
                  </a:lnTo>
                  <a:lnTo>
                    <a:pt x="2812491" y="79532"/>
                  </a:lnTo>
                  <a:lnTo>
                    <a:pt x="2865556" y="71523"/>
                  </a:lnTo>
                  <a:lnTo>
                    <a:pt x="2918622" y="63951"/>
                  </a:lnTo>
                  <a:lnTo>
                    <a:pt x="2971688" y="56872"/>
                  </a:lnTo>
                  <a:lnTo>
                    <a:pt x="3024754" y="50323"/>
                  </a:lnTo>
                  <a:lnTo>
                    <a:pt x="3077820" y="44321"/>
                  </a:lnTo>
                  <a:lnTo>
                    <a:pt x="3130886" y="38870"/>
                  </a:lnTo>
                  <a:lnTo>
                    <a:pt x="3183952" y="33958"/>
                  </a:lnTo>
                  <a:lnTo>
                    <a:pt x="3237018" y="29565"/>
                  </a:lnTo>
                  <a:lnTo>
                    <a:pt x="3290083" y="25659"/>
                  </a:lnTo>
                  <a:lnTo>
                    <a:pt x="3343149" y="22209"/>
                  </a:lnTo>
                  <a:lnTo>
                    <a:pt x="3396215" y="19175"/>
                  </a:lnTo>
                  <a:lnTo>
                    <a:pt x="3449281" y="16519"/>
                  </a:lnTo>
                  <a:lnTo>
                    <a:pt x="3502347" y="14204"/>
                  </a:lnTo>
                  <a:lnTo>
                    <a:pt x="3555413" y="12192"/>
                  </a:lnTo>
                  <a:lnTo>
                    <a:pt x="3608479" y="10449"/>
                  </a:lnTo>
                  <a:lnTo>
                    <a:pt x="3661545" y="8943"/>
                  </a:lnTo>
                  <a:lnTo>
                    <a:pt x="3714610" y="7645"/>
                  </a:lnTo>
                  <a:lnTo>
                    <a:pt x="3767676" y="6527"/>
                  </a:lnTo>
                  <a:lnTo>
                    <a:pt x="3820742" y="5567"/>
                  </a:lnTo>
                  <a:lnTo>
                    <a:pt x="3873808" y="4744"/>
                  </a:lnTo>
                  <a:lnTo>
                    <a:pt x="3926874" y="4038"/>
                  </a:lnTo>
                  <a:lnTo>
                    <a:pt x="3979940" y="3434"/>
                  </a:lnTo>
                  <a:lnTo>
                    <a:pt x="4033006" y="2918"/>
                  </a:lnTo>
                  <a:lnTo>
                    <a:pt x="4086072" y="2477"/>
                  </a:lnTo>
                  <a:lnTo>
                    <a:pt x="4139137" y="2100"/>
                  </a:lnTo>
                  <a:lnTo>
                    <a:pt x="4192203" y="1778"/>
                  </a:lnTo>
                  <a:lnTo>
                    <a:pt x="4245269" y="1504"/>
                  </a:lnTo>
                  <a:lnTo>
                    <a:pt x="4298335" y="1270"/>
                  </a:lnTo>
                  <a:lnTo>
                    <a:pt x="4351401" y="1070"/>
                  </a:lnTo>
                  <a:lnTo>
                    <a:pt x="4404467" y="900"/>
                  </a:lnTo>
                  <a:lnTo>
                    <a:pt x="4457533" y="755"/>
                  </a:lnTo>
                  <a:lnTo>
                    <a:pt x="4510598" y="632"/>
                  </a:lnTo>
                  <a:lnTo>
                    <a:pt x="4563664" y="527"/>
                  </a:lnTo>
                  <a:lnTo>
                    <a:pt x="4616730" y="437"/>
                  </a:lnTo>
                  <a:lnTo>
                    <a:pt x="4669796" y="361"/>
                  </a:lnTo>
                  <a:lnTo>
                    <a:pt x="4722862" y="296"/>
                  </a:lnTo>
                  <a:lnTo>
                    <a:pt x="4775928" y="241"/>
                  </a:lnTo>
                  <a:lnTo>
                    <a:pt x="4828994" y="194"/>
                  </a:lnTo>
                  <a:lnTo>
                    <a:pt x="4882060" y="154"/>
                  </a:lnTo>
                  <a:lnTo>
                    <a:pt x="4935125" y="120"/>
                  </a:lnTo>
                  <a:lnTo>
                    <a:pt x="4988191" y="91"/>
                  </a:lnTo>
                  <a:lnTo>
                    <a:pt x="5041257" y="66"/>
                  </a:lnTo>
                  <a:lnTo>
                    <a:pt x="5094323" y="45"/>
                  </a:lnTo>
                  <a:lnTo>
                    <a:pt x="5147389" y="28"/>
                  </a:lnTo>
                  <a:lnTo>
                    <a:pt x="5200455" y="12"/>
                  </a:lnTo>
                  <a:lnTo>
                    <a:pt x="5253521" y="0"/>
                  </a:lnTo>
                </a:path>
              </a:pathLst>
            </a:custGeom>
            <a:ln w="40651" cap="flat">
              <a:solidFill>
                <a:srgbClr val="F26A21">
                  <a:alpha val="100000"/>
                </a:srgbClr>
              </a:solidFill>
              <a:prstDash val="solid"/>
              <a:round/>
            </a:ln>
          </p:spPr>
          <p:txBody>
            <a:bodyPr/>
            <a:lstStyle/>
            <a:p/>
          </p:txBody>
        </p:sp>
        <p:sp>
          <p:nvSpPr>
            <p:cNvPr id="31" name="pl31"/>
            <p:cNvSpPr/>
            <p:nvPr/>
          </p:nvSpPr>
          <p:spPr>
            <a:xfrm>
              <a:off x="2126629" y="4878490"/>
              <a:ext cx="5253521" cy="439228"/>
            </a:xfrm>
            <a:custGeom>
              <a:avLst/>
              <a:pathLst>
                <a:path w="5253521" h="439228">
                  <a:moveTo>
                    <a:pt x="0" y="0"/>
                  </a:moveTo>
                  <a:lnTo>
                    <a:pt x="53065" y="25"/>
                  </a:lnTo>
                  <a:lnTo>
                    <a:pt x="106131" y="56"/>
                  </a:lnTo>
                  <a:lnTo>
                    <a:pt x="159197" y="91"/>
                  </a:lnTo>
                  <a:lnTo>
                    <a:pt x="212263" y="133"/>
                  </a:lnTo>
                  <a:lnTo>
                    <a:pt x="265329" y="183"/>
                  </a:lnTo>
                  <a:lnTo>
                    <a:pt x="318395" y="241"/>
                  </a:lnTo>
                  <a:lnTo>
                    <a:pt x="371461" y="309"/>
                  </a:lnTo>
                  <a:lnTo>
                    <a:pt x="424526" y="389"/>
                  </a:lnTo>
                  <a:lnTo>
                    <a:pt x="477592" y="483"/>
                  </a:lnTo>
                  <a:lnTo>
                    <a:pt x="530658" y="593"/>
                  </a:lnTo>
                  <a:lnTo>
                    <a:pt x="583724" y="723"/>
                  </a:lnTo>
                  <a:lnTo>
                    <a:pt x="636790" y="875"/>
                  </a:lnTo>
                  <a:lnTo>
                    <a:pt x="689856" y="1054"/>
                  </a:lnTo>
                  <a:lnTo>
                    <a:pt x="742922" y="1264"/>
                  </a:lnTo>
                  <a:lnTo>
                    <a:pt x="795988" y="1511"/>
                  </a:lnTo>
                  <a:lnTo>
                    <a:pt x="849053" y="1801"/>
                  </a:lnTo>
                  <a:lnTo>
                    <a:pt x="902119" y="2141"/>
                  </a:lnTo>
                  <a:lnTo>
                    <a:pt x="955185" y="2540"/>
                  </a:lnTo>
                  <a:lnTo>
                    <a:pt x="1008251" y="3008"/>
                  </a:lnTo>
                  <a:lnTo>
                    <a:pt x="1061317" y="3557"/>
                  </a:lnTo>
                  <a:lnTo>
                    <a:pt x="1114383" y="4200"/>
                  </a:lnTo>
                  <a:lnTo>
                    <a:pt x="1167449" y="4954"/>
                  </a:lnTo>
                  <a:lnTo>
                    <a:pt x="1220515" y="5836"/>
                  </a:lnTo>
                  <a:lnTo>
                    <a:pt x="1273580" y="6869"/>
                  </a:lnTo>
                  <a:lnTo>
                    <a:pt x="1326646" y="8077"/>
                  </a:lnTo>
                  <a:lnTo>
                    <a:pt x="1379712" y="9488"/>
                  </a:lnTo>
                  <a:lnTo>
                    <a:pt x="1432778" y="11135"/>
                  </a:lnTo>
                  <a:lnTo>
                    <a:pt x="1485844" y="13055"/>
                  </a:lnTo>
                  <a:lnTo>
                    <a:pt x="1538910" y="15290"/>
                  </a:lnTo>
                  <a:lnTo>
                    <a:pt x="1591976" y="17886"/>
                  </a:lnTo>
                  <a:lnTo>
                    <a:pt x="1645041" y="20898"/>
                  </a:lnTo>
                  <a:lnTo>
                    <a:pt x="1698107" y="24384"/>
                  </a:lnTo>
                  <a:lnTo>
                    <a:pt x="1751173" y="28408"/>
                  </a:lnTo>
                  <a:lnTo>
                    <a:pt x="1804239" y="33038"/>
                  </a:lnTo>
                  <a:lnTo>
                    <a:pt x="1857305" y="38350"/>
                  </a:lnTo>
                  <a:lnTo>
                    <a:pt x="1910371" y="44418"/>
                  </a:lnTo>
                  <a:lnTo>
                    <a:pt x="1963437" y="51319"/>
                  </a:lnTo>
                  <a:lnTo>
                    <a:pt x="2016503" y="59130"/>
                  </a:lnTo>
                  <a:lnTo>
                    <a:pt x="2069568" y="67917"/>
                  </a:lnTo>
                  <a:lnTo>
                    <a:pt x="2122634" y="77741"/>
                  </a:lnTo>
                  <a:lnTo>
                    <a:pt x="2175700" y="88643"/>
                  </a:lnTo>
                  <a:lnTo>
                    <a:pt x="2228766" y="100646"/>
                  </a:lnTo>
                  <a:lnTo>
                    <a:pt x="2281832" y="113745"/>
                  </a:lnTo>
                  <a:lnTo>
                    <a:pt x="2334898" y="127902"/>
                  </a:lnTo>
                  <a:lnTo>
                    <a:pt x="2387964" y="143046"/>
                  </a:lnTo>
                  <a:lnTo>
                    <a:pt x="2441030" y="159065"/>
                  </a:lnTo>
                  <a:lnTo>
                    <a:pt x="2494095" y="175812"/>
                  </a:lnTo>
                  <a:lnTo>
                    <a:pt x="2547161" y="193106"/>
                  </a:lnTo>
                  <a:lnTo>
                    <a:pt x="2600227" y="210739"/>
                  </a:lnTo>
                  <a:lnTo>
                    <a:pt x="2653293" y="228488"/>
                  </a:lnTo>
                  <a:lnTo>
                    <a:pt x="2706359" y="246122"/>
                  </a:lnTo>
                  <a:lnTo>
                    <a:pt x="2759425" y="263416"/>
                  </a:lnTo>
                  <a:lnTo>
                    <a:pt x="2812491" y="280163"/>
                  </a:lnTo>
                  <a:lnTo>
                    <a:pt x="2865556" y="296182"/>
                  </a:lnTo>
                  <a:lnTo>
                    <a:pt x="2918622" y="311325"/>
                  </a:lnTo>
                  <a:lnTo>
                    <a:pt x="2971688" y="325483"/>
                  </a:lnTo>
                  <a:lnTo>
                    <a:pt x="3024754" y="338581"/>
                  </a:lnTo>
                  <a:lnTo>
                    <a:pt x="3077820" y="350584"/>
                  </a:lnTo>
                  <a:lnTo>
                    <a:pt x="3130886" y="361487"/>
                  </a:lnTo>
                  <a:lnTo>
                    <a:pt x="3183952" y="371310"/>
                  </a:lnTo>
                  <a:lnTo>
                    <a:pt x="3237018" y="380098"/>
                  </a:lnTo>
                  <a:lnTo>
                    <a:pt x="3290083" y="387908"/>
                  </a:lnTo>
                  <a:lnTo>
                    <a:pt x="3343149" y="394810"/>
                  </a:lnTo>
                  <a:lnTo>
                    <a:pt x="3396215" y="400878"/>
                  </a:lnTo>
                  <a:lnTo>
                    <a:pt x="3449281" y="406189"/>
                  </a:lnTo>
                  <a:lnTo>
                    <a:pt x="3502347" y="410820"/>
                  </a:lnTo>
                  <a:lnTo>
                    <a:pt x="3555413" y="414844"/>
                  </a:lnTo>
                  <a:lnTo>
                    <a:pt x="3608479" y="418329"/>
                  </a:lnTo>
                  <a:lnTo>
                    <a:pt x="3661545" y="421341"/>
                  </a:lnTo>
                  <a:lnTo>
                    <a:pt x="3714610" y="423938"/>
                  </a:lnTo>
                  <a:lnTo>
                    <a:pt x="3767676" y="426173"/>
                  </a:lnTo>
                  <a:lnTo>
                    <a:pt x="3820742" y="428092"/>
                  </a:lnTo>
                  <a:lnTo>
                    <a:pt x="3873808" y="429739"/>
                  </a:lnTo>
                  <a:lnTo>
                    <a:pt x="3926874" y="431150"/>
                  </a:lnTo>
                  <a:lnTo>
                    <a:pt x="3979940" y="432358"/>
                  </a:lnTo>
                  <a:lnTo>
                    <a:pt x="4033006" y="433391"/>
                  </a:lnTo>
                  <a:lnTo>
                    <a:pt x="4086072" y="434274"/>
                  </a:lnTo>
                  <a:lnTo>
                    <a:pt x="4139137" y="435028"/>
                  </a:lnTo>
                  <a:lnTo>
                    <a:pt x="4192203" y="435671"/>
                  </a:lnTo>
                  <a:lnTo>
                    <a:pt x="4245269" y="436220"/>
                  </a:lnTo>
                  <a:lnTo>
                    <a:pt x="4298335" y="436688"/>
                  </a:lnTo>
                  <a:lnTo>
                    <a:pt x="4351401" y="437087"/>
                  </a:lnTo>
                  <a:lnTo>
                    <a:pt x="4404467" y="437427"/>
                  </a:lnTo>
                  <a:lnTo>
                    <a:pt x="4457533" y="437717"/>
                  </a:lnTo>
                  <a:lnTo>
                    <a:pt x="4510598" y="437963"/>
                  </a:lnTo>
                  <a:lnTo>
                    <a:pt x="4563664" y="438174"/>
                  </a:lnTo>
                  <a:lnTo>
                    <a:pt x="4616730" y="438353"/>
                  </a:lnTo>
                  <a:lnTo>
                    <a:pt x="4669796" y="438505"/>
                  </a:lnTo>
                  <a:lnTo>
                    <a:pt x="4722862" y="438635"/>
                  </a:lnTo>
                  <a:lnTo>
                    <a:pt x="4775928" y="438745"/>
                  </a:lnTo>
                  <a:lnTo>
                    <a:pt x="4828994" y="438839"/>
                  </a:lnTo>
                  <a:lnTo>
                    <a:pt x="4882060" y="438919"/>
                  </a:lnTo>
                  <a:lnTo>
                    <a:pt x="4935125" y="438987"/>
                  </a:lnTo>
                  <a:lnTo>
                    <a:pt x="4988191" y="439045"/>
                  </a:lnTo>
                  <a:lnTo>
                    <a:pt x="5041257" y="439094"/>
                  </a:lnTo>
                  <a:lnTo>
                    <a:pt x="5094323" y="439136"/>
                  </a:lnTo>
                  <a:lnTo>
                    <a:pt x="5147389" y="439172"/>
                  </a:lnTo>
                  <a:lnTo>
                    <a:pt x="5200455" y="439202"/>
                  </a:lnTo>
                  <a:lnTo>
                    <a:pt x="5253521" y="439228"/>
                  </a:lnTo>
                </a:path>
              </a:pathLst>
            </a:custGeom>
            <a:ln w="40651" cap="flat">
              <a:solidFill>
                <a:srgbClr val="E8E8E8">
                  <a:alpha val="100000"/>
                </a:srgbClr>
              </a:solidFill>
              <a:prstDash val="solid"/>
              <a:round/>
            </a:ln>
          </p:spPr>
          <p:txBody>
            <a:bodyPr/>
            <a:lstStyle/>
            <a:p/>
          </p:txBody>
        </p:sp>
        <p:sp>
          <p:nvSpPr>
            <p:cNvPr id="32" name="pl32"/>
            <p:cNvSpPr/>
            <p:nvPr/>
          </p:nvSpPr>
          <p:spPr>
            <a:xfrm>
              <a:off x="2126629" y="3780124"/>
              <a:ext cx="5253521" cy="1756914"/>
            </a:xfrm>
            <a:custGeom>
              <a:avLst/>
              <a:pathLst>
                <a:path w="5253521" h="1756914">
                  <a:moveTo>
                    <a:pt x="0" y="0"/>
                  </a:moveTo>
                  <a:lnTo>
                    <a:pt x="53065" y="103"/>
                  </a:lnTo>
                  <a:lnTo>
                    <a:pt x="106131" y="224"/>
                  </a:lnTo>
                  <a:lnTo>
                    <a:pt x="159197" y="367"/>
                  </a:lnTo>
                  <a:lnTo>
                    <a:pt x="212263" y="535"/>
                  </a:lnTo>
                  <a:lnTo>
                    <a:pt x="265329" y="732"/>
                  </a:lnTo>
                  <a:lnTo>
                    <a:pt x="318395" y="964"/>
                  </a:lnTo>
                  <a:lnTo>
                    <a:pt x="371461" y="1236"/>
                  </a:lnTo>
                  <a:lnTo>
                    <a:pt x="424526" y="1556"/>
                  </a:lnTo>
                  <a:lnTo>
                    <a:pt x="477592" y="1932"/>
                  </a:lnTo>
                  <a:lnTo>
                    <a:pt x="530658" y="2374"/>
                  </a:lnTo>
                  <a:lnTo>
                    <a:pt x="583724" y="2893"/>
                  </a:lnTo>
                  <a:lnTo>
                    <a:pt x="636790" y="3502"/>
                  </a:lnTo>
                  <a:lnTo>
                    <a:pt x="689856" y="4218"/>
                  </a:lnTo>
                  <a:lnTo>
                    <a:pt x="742922" y="5058"/>
                  </a:lnTo>
                  <a:lnTo>
                    <a:pt x="795988" y="6046"/>
                  </a:lnTo>
                  <a:lnTo>
                    <a:pt x="849053" y="7204"/>
                  </a:lnTo>
                  <a:lnTo>
                    <a:pt x="902119" y="8564"/>
                  </a:lnTo>
                  <a:lnTo>
                    <a:pt x="955185" y="10160"/>
                  </a:lnTo>
                  <a:lnTo>
                    <a:pt x="1008251" y="12032"/>
                  </a:lnTo>
                  <a:lnTo>
                    <a:pt x="1061317" y="14228"/>
                  </a:lnTo>
                  <a:lnTo>
                    <a:pt x="1114383" y="16801"/>
                  </a:lnTo>
                  <a:lnTo>
                    <a:pt x="1167449" y="19817"/>
                  </a:lnTo>
                  <a:lnTo>
                    <a:pt x="1220515" y="23347"/>
                  </a:lnTo>
                  <a:lnTo>
                    <a:pt x="1273580" y="27479"/>
                  </a:lnTo>
                  <a:lnTo>
                    <a:pt x="1326646" y="32311"/>
                  </a:lnTo>
                  <a:lnTo>
                    <a:pt x="1379712" y="37955"/>
                  </a:lnTo>
                  <a:lnTo>
                    <a:pt x="1432778" y="44543"/>
                  </a:lnTo>
                  <a:lnTo>
                    <a:pt x="1485844" y="52222"/>
                  </a:lnTo>
                  <a:lnTo>
                    <a:pt x="1538910" y="61160"/>
                  </a:lnTo>
                  <a:lnTo>
                    <a:pt x="1591976" y="71547"/>
                  </a:lnTo>
                  <a:lnTo>
                    <a:pt x="1645041" y="83595"/>
                  </a:lnTo>
                  <a:lnTo>
                    <a:pt x="1698107" y="97538"/>
                  </a:lnTo>
                  <a:lnTo>
                    <a:pt x="1751173" y="113632"/>
                  </a:lnTo>
                  <a:lnTo>
                    <a:pt x="1804239" y="132155"/>
                  </a:lnTo>
                  <a:lnTo>
                    <a:pt x="1857305" y="153400"/>
                  </a:lnTo>
                  <a:lnTo>
                    <a:pt x="1910371" y="177672"/>
                  </a:lnTo>
                  <a:lnTo>
                    <a:pt x="1963437" y="205279"/>
                  </a:lnTo>
                  <a:lnTo>
                    <a:pt x="2016503" y="236520"/>
                  </a:lnTo>
                  <a:lnTo>
                    <a:pt x="2069568" y="271671"/>
                  </a:lnTo>
                  <a:lnTo>
                    <a:pt x="2122634" y="310965"/>
                  </a:lnTo>
                  <a:lnTo>
                    <a:pt x="2175700" y="354574"/>
                  </a:lnTo>
                  <a:lnTo>
                    <a:pt x="2228766" y="402586"/>
                  </a:lnTo>
                  <a:lnTo>
                    <a:pt x="2281832" y="454981"/>
                  </a:lnTo>
                  <a:lnTo>
                    <a:pt x="2334898" y="511611"/>
                  </a:lnTo>
                  <a:lnTo>
                    <a:pt x="2387964" y="572185"/>
                  </a:lnTo>
                  <a:lnTo>
                    <a:pt x="2441030" y="636261"/>
                  </a:lnTo>
                  <a:lnTo>
                    <a:pt x="2494095" y="703249"/>
                  </a:lnTo>
                  <a:lnTo>
                    <a:pt x="2547161" y="772424"/>
                  </a:lnTo>
                  <a:lnTo>
                    <a:pt x="2600227" y="842959"/>
                  </a:lnTo>
                  <a:lnTo>
                    <a:pt x="2653293" y="913954"/>
                  </a:lnTo>
                  <a:lnTo>
                    <a:pt x="2706359" y="984489"/>
                  </a:lnTo>
                  <a:lnTo>
                    <a:pt x="2759425" y="1053665"/>
                  </a:lnTo>
                  <a:lnTo>
                    <a:pt x="2812491" y="1120652"/>
                  </a:lnTo>
                  <a:lnTo>
                    <a:pt x="2865556" y="1184728"/>
                  </a:lnTo>
                  <a:lnTo>
                    <a:pt x="2918622" y="1245302"/>
                  </a:lnTo>
                  <a:lnTo>
                    <a:pt x="2971688" y="1301932"/>
                  </a:lnTo>
                  <a:lnTo>
                    <a:pt x="3024754" y="1354327"/>
                  </a:lnTo>
                  <a:lnTo>
                    <a:pt x="3077820" y="1402339"/>
                  </a:lnTo>
                  <a:lnTo>
                    <a:pt x="3130886" y="1445949"/>
                  </a:lnTo>
                  <a:lnTo>
                    <a:pt x="3183952" y="1485243"/>
                  </a:lnTo>
                  <a:lnTo>
                    <a:pt x="3237018" y="1520393"/>
                  </a:lnTo>
                  <a:lnTo>
                    <a:pt x="3290083" y="1551634"/>
                  </a:lnTo>
                  <a:lnTo>
                    <a:pt x="3343149" y="1579241"/>
                  </a:lnTo>
                  <a:lnTo>
                    <a:pt x="3396215" y="1603514"/>
                  </a:lnTo>
                  <a:lnTo>
                    <a:pt x="3449281" y="1624759"/>
                  </a:lnTo>
                  <a:lnTo>
                    <a:pt x="3502347" y="1643282"/>
                  </a:lnTo>
                  <a:lnTo>
                    <a:pt x="3555413" y="1659376"/>
                  </a:lnTo>
                  <a:lnTo>
                    <a:pt x="3608479" y="1673319"/>
                  </a:lnTo>
                  <a:lnTo>
                    <a:pt x="3661545" y="1685366"/>
                  </a:lnTo>
                  <a:lnTo>
                    <a:pt x="3714610" y="1695753"/>
                  </a:lnTo>
                  <a:lnTo>
                    <a:pt x="3767676" y="1704692"/>
                  </a:lnTo>
                  <a:lnTo>
                    <a:pt x="3820742" y="1712371"/>
                  </a:lnTo>
                  <a:lnTo>
                    <a:pt x="3873808" y="1718958"/>
                  </a:lnTo>
                  <a:lnTo>
                    <a:pt x="3926874" y="1724603"/>
                  </a:lnTo>
                  <a:lnTo>
                    <a:pt x="3979940" y="1729434"/>
                  </a:lnTo>
                  <a:lnTo>
                    <a:pt x="4033006" y="1733566"/>
                  </a:lnTo>
                  <a:lnTo>
                    <a:pt x="4086072" y="1737097"/>
                  </a:lnTo>
                  <a:lnTo>
                    <a:pt x="4139137" y="1740112"/>
                  </a:lnTo>
                  <a:lnTo>
                    <a:pt x="4192203" y="1742686"/>
                  </a:lnTo>
                  <a:lnTo>
                    <a:pt x="4245269" y="1744881"/>
                  </a:lnTo>
                  <a:lnTo>
                    <a:pt x="4298335" y="1746753"/>
                  </a:lnTo>
                  <a:lnTo>
                    <a:pt x="4351401" y="1748349"/>
                  </a:lnTo>
                  <a:lnTo>
                    <a:pt x="4404467" y="1749709"/>
                  </a:lnTo>
                  <a:lnTo>
                    <a:pt x="4457533" y="1750868"/>
                  </a:lnTo>
                  <a:lnTo>
                    <a:pt x="4510598" y="1751855"/>
                  </a:lnTo>
                  <a:lnTo>
                    <a:pt x="4563664" y="1752696"/>
                  </a:lnTo>
                  <a:lnTo>
                    <a:pt x="4616730" y="1753412"/>
                  </a:lnTo>
                  <a:lnTo>
                    <a:pt x="4669796" y="1754021"/>
                  </a:lnTo>
                  <a:lnTo>
                    <a:pt x="4722862" y="1754540"/>
                  </a:lnTo>
                  <a:lnTo>
                    <a:pt x="4775928" y="1754982"/>
                  </a:lnTo>
                  <a:lnTo>
                    <a:pt x="4828994" y="1755357"/>
                  </a:lnTo>
                  <a:lnTo>
                    <a:pt x="4882060" y="1755677"/>
                  </a:lnTo>
                  <a:lnTo>
                    <a:pt x="4935125" y="1755950"/>
                  </a:lnTo>
                  <a:lnTo>
                    <a:pt x="4988191" y="1756181"/>
                  </a:lnTo>
                  <a:lnTo>
                    <a:pt x="5041257" y="1756379"/>
                  </a:lnTo>
                  <a:lnTo>
                    <a:pt x="5094323" y="1756546"/>
                  </a:lnTo>
                  <a:lnTo>
                    <a:pt x="5147389" y="1756689"/>
                  </a:lnTo>
                  <a:lnTo>
                    <a:pt x="5200455" y="1756811"/>
                  </a:lnTo>
                  <a:lnTo>
                    <a:pt x="5253521" y="1756914"/>
                  </a:lnTo>
                </a:path>
              </a:pathLst>
            </a:custGeom>
            <a:ln w="40651" cap="flat">
              <a:solidFill>
                <a:srgbClr val="E8E8E8">
                  <a:alpha val="100000"/>
                </a:srgbClr>
              </a:solidFill>
              <a:prstDash val="solid"/>
              <a:round/>
            </a:ln>
          </p:spPr>
          <p:txBody>
            <a:bodyPr/>
            <a:lstStyle/>
            <a:p/>
          </p:txBody>
        </p:sp>
        <p:sp>
          <p:nvSpPr>
            <p:cNvPr id="33" name="pl33"/>
            <p:cNvSpPr/>
            <p:nvPr/>
          </p:nvSpPr>
          <p:spPr>
            <a:xfrm>
              <a:off x="2126629" y="1801753"/>
              <a:ext cx="5253521" cy="219614"/>
            </a:xfrm>
            <a:custGeom>
              <a:avLst/>
              <a:pathLst>
                <a:path w="5253521" h="219614">
                  <a:moveTo>
                    <a:pt x="0" y="219614"/>
                  </a:moveTo>
                  <a:lnTo>
                    <a:pt x="53065" y="219601"/>
                  </a:lnTo>
                  <a:lnTo>
                    <a:pt x="106131" y="219586"/>
                  </a:lnTo>
                  <a:lnTo>
                    <a:pt x="159197" y="219568"/>
                  </a:lnTo>
                  <a:lnTo>
                    <a:pt x="212263" y="219547"/>
                  </a:lnTo>
                  <a:lnTo>
                    <a:pt x="265329" y="219522"/>
                  </a:lnTo>
                  <a:lnTo>
                    <a:pt x="318395" y="219493"/>
                  </a:lnTo>
                  <a:lnTo>
                    <a:pt x="371461" y="219459"/>
                  </a:lnTo>
                  <a:lnTo>
                    <a:pt x="424526" y="219419"/>
                  </a:lnTo>
                  <a:lnTo>
                    <a:pt x="477592" y="219372"/>
                  </a:lnTo>
                  <a:lnTo>
                    <a:pt x="530658" y="219317"/>
                  </a:lnTo>
                  <a:lnTo>
                    <a:pt x="583724" y="219252"/>
                  </a:lnTo>
                  <a:lnTo>
                    <a:pt x="636790" y="219176"/>
                  </a:lnTo>
                  <a:lnTo>
                    <a:pt x="689856" y="219087"/>
                  </a:lnTo>
                  <a:lnTo>
                    <a:pt x="742922" y="218981"/>
                  </a:lnTo>
                  <a:lnTo>
                    <a:pt x="795988" y="218858"/>
                  </a:lnTo>
                  <a:lnTo>
                    <a:pt x="849053" y="218713"/>
                  </a:lnTo>
                  <a:lnTo>
                    <a:pt x="902119" y="218543"/>
                  </a:lnTo>
                  <a:lnTo>
                    <a:pt x="955185" y="218344"/>
                  </a:lnTo>
                  <a:lnTo>
                    <a:pt x="1008251" y="218110"/>
                  </a:lnTo>
                  <a:lnTo>
                    <a:pt x="1061317" y="217835"/>
                  </a:lnTo>
                  <a:lnTo>
                    <a:pt x="1114383" y="217514"/>
                  </a:lnTo>
                  <a:lnTo>
                    <a:pt x="1167449" y="217137"/>
                  </a:lnTo>
                  <a:lnTo>
                    <a:pt x="1220515" y="216695"/>
                  </a:lnTo>
                  <a:lnTo>
                    <a:pt x="1273580" y="216179"/>
                  </a:lnTo>
                  <a:lnTo>
                    <a:pt x="1326646" y="215575"/>
                  </a:lnTo>
                  <a:lnTo>
                    <a:pt x="1379712" y="214869"/>
                  </a:lnTo>
                  <a:lnTo>
                    <a:pt x="1432778" y="214046"/>
                  </a:lnTo>
                  <a:lnTo>
                    <a:pt x="1485844" y="213086"/>
                  </a:lnTo>
                  <a:lnTo>
                    <a:pt x="1538910" y="211969"/>
                  </a:lnTo>
                  <a:lnTo>
                    <a:pt x="1591976" y="210670"/>
                  </a:lnTo>
                  <a:lnTo>
                    <a:pt x="1645041" y="209164"/>
                  </a:lnTo>
                  <a:lnTo>
                    <a:pt x="1698107" y="207422"/>
                  </a:lnTo>
                  <a:lnTo>
                    <a:pt x="1751173" y="205410"/>
                  </a:lnTo>
                  <a:lnTo>
                    <a:pt x="1804239" y="203094"/>
                  </a:lnTo>
                  <a:lnTo>
                    <a:pt x="1857305" y="200439"/>
                  </a:lnTo>
                  <a:lnTo>
                    <a:pt x="1910371" y="197405"/>
                  </a:lnTo>
                  <a:lnTo>
                    <a:pt x="1963437" y="193954"/>
                  </a:lnTo>
                  <a:lnTo>
                    <a:pt x="2016503" y="190049"/>
                  </a:lnTo>
                  <a:lnTo>
                    <a:pt x="2069568" y="185655"/>
                  </a:lnTo>
                  <a:lnTo>
                    <a:pt x="2122634" y="180743"/>
                  </a:lnTo>
                  <a:lnTo>
                    <a:pt x="2175700" y="175292"/>
                  </a:lnTo>
                  <a:lnTo>
                    <a:pt x="2228766" y="169290"/>
                  </a:lnTo>
                  <a:lnTo>
                    <a:pt x="2281832" y="162741"/>
                  </a:lnTo>
                  <a:lnTo>
                    <a:pt x="2334898" y="155662"/>
                  </a:lnTo>
                  <a:lnTo>
                    <a:pt x="2387964" y="148091"/>
                  </a:lnTo>
                  <a:lnTo>
                    <a:pt x="2441030" y="140081"/>
                  </a:lnTo>
                  <a:lnTo>
                    <a:pt x="2494095" y="131708"/>
                  </a:lnTo>
                  <a:lnTo>
                    <a:pt x="2547161" y="123061"/>
                  </a:lnTo>
                  <a:lnTo>
                    <a:pt x="2600227" y="114244"/>
                  </a:lnTo>
                  <a:lnTo>
                    <a:pt x="2653293" y="105369"/>
                  </a:lnTo>
                  <a:lnTo>
                    <a:pt x="2706359" y="96553"/>
                  </a:lnTo>
                  <a:lnTo>
                    <a:pt x="2759425" y="87906"/>
                  </a:lnTo>
                  <a:lnTo>
                    <a:pt x="2812491" y="79532"/>
                  </a:lnTo>
                  <a:lnTo>
                    <a:pt x="2865556" y="71523"/>
                  </a:lnTo>
                  <a:lnTo>
                    <a:pt x="2918622" y="63951"/>
                  </a:lnTo>
                  <a:lnTo>
                    <a:pt x="2971688" y="56872"/>
                  </a:lnTo>
                  <a:lnTo>
                    <a:pt x="3024754" y="50323"/>
                  </a:lnTo>
                  <a:lnTo>
                    <a:pt x="3077820" y="44321"/>
                  </a:lnTo>
                  <a:lnTo>
                    <a:pt x="3130886" y="38870"/>
                  </a:lnTo>
                  <a:lnTo>
                    <a:pt x="3183952" y="33958"/>
                  </a:lnTo>
                  <a:lnTo>
                    <a:pt x="3237018" y="29565"/>
                  </a:lnTo>
                  <a:lnTo>
                    <a:pt x="3290083" y="25659"/>
                  </a:lnTo>
                  <a:lnTo>
                    <a:pt x="3343149" y="22209"/>
                  </a:lnTo>
                  <a:lnTo>
                    <a:pt x="3396215" y="19175"/>
                  </a:lnTo>
                  <a:lnTo>
                    <a:pt x="3449281" y="16519"/>
                  </a:lnTo>
                  <a:lnTo>
                    <a:pt x="3502347" y="14204"/>
                  </a:lnTo>
                  <a:lnTo>
                    <a:pt x="3555413" y="12192"/>
                  </a:lnTo>
                  <a:lnTo>
                    <a:pt x="3608479" y="10449"/>
                  </a:lnTo>
                  <a:lnTo>
                    <a:pt x="3661545" y="8943"/>
                  </a:lnTo>
                  <a:lnTo>
                    <a:pt x="3714610" y="7645"/>
                  </a:lnTo>
                  <a:lnTo>
                    <a:pt x="3767676" y="6527"/>
                  </a:lnTo>
                  <a:lnTo>
                    <a:pt x="3820742" y="5567"/>
                  </a:lnTo>
                  <a:lnTo>
                    <a:pt x="3873808" y="4744"/>
                  </a:lnTo>
                  <a:lnTo>
                    <a:pt x="3926874" y="4038"/>
                  </a:lnTo>
                  <a:lnTo>
                    <a:pt x="3979940" y="3434"/>
                  </a:lnTo>
                  <a:lnTo>
                    <a:pt x="4033006" y="2918"/>
                  </a:lnTo>
                  <a:lnTo>
                    <a:pt x="4086072" y="2477"/>
                  </a:lnTo>
                  <a:lnTo>
                    <a:pt x="4139137" y="2100"/>
                  </a:lnTo>
                  <a:lnTo>
                    <a:pt x="4192203" y="1778"/>
                  </a:lnTo>
                  <a:lnTo>
                    <a:pt x="4245269" y="1504"/>
                  </a:lnTo>
                  <a:lnTo>
                    <a:pt x="4298335" y="1270"/>
                  </a:lnTo>
                  <a:lnTo>
                    <a:pt x="4351401" y="1070"/>
                  </a:lnTo>
                  <a:lnTo>
                    <a:pt x="4404467" y="900"/>
                  </a:lnTo>
                  <a:lnTo>
                    <a:pt x="4457533" y="755"/>
                  </a:lnTo>
                  <a:lnTo>
                    <a:pt x="4510598" y="632"/>
                  </a:lnTo>
                  <a:lnTo>
                    <a:pt x="4563664" y="527"/>
                  </a:lnTo>
                  <a:lnTo>
                    <a:pt x="4616730" y="437"/>
                  </a:lnTo>
                  <a:lnTo>
                    <a:pt x="4669796" y="361"/>
                  </a:lnTo>
                  <a:lnTo>
                    <a:pt x="4722862" y="296"/>
                  </a:lnTo>
                  <a:lnTo>
                    <a:pt x="4775928" y="241"/>
                  </a:lnTo>
                  <a:lnTo>
                    <a:pt x="4828994" y="194"/>
                  </a:lnTo>
                  <a:lnTo>
                    <a:pt x="4882060" y="154"/>
                  </a:lnTo>
                  <a:lnTo>
                    <a:pt x="4935125" y="120"/>
                  </a:lnTo>
                  <a:lnTo>
                    <a:pt x="4988191" y="91"/>
                  </a:lnTo>
                  <a:lnTo>
                    <a:pt x="5041257" y="66"/>
                  </a:lnTo>
                  <a:lnTo>
                    <a:pt x="5094323" y="45"/>
                  </a:lnTo>
                  <a:lnTo>
                    <a:pt x="5147389" y="28"/>
                  </a:lnTo>
                  <a:lnTo>
                    <a:pt x="5200455" y="12"/>
                  </a:lnTo>
                  <a:lnTo>
                    <a:pt x="5253521" y="0"/>
                  </a:lnTo>
                </a:path>
              </a:pathLst>
            </a:custGeom>
            <a:ln w="40651" cap="flat">
              <a:solidFill>
                <a:srgbClr val="E8E8E8">
                  <a:alpha val="100000"/>
                </a:srgbClr>
              </a:solidFill>
              <a:prstDash val="solid"/>
              <a:round/>
            </a:ln>
          </p:spPr>
          <p:txBody>
            <a:bodyPr/>
            <a:lstStyle/>
            <a:p/>
          </p:txBody>
        </p:sp>
        <p:sp>
          <p:nvSpPr>
            <p:cNvPr id="34" name="pl34"/>
            <p:cNvSpPr/>
            <p:nvPr/>
          </p:nvSpPr>
          <p:spPr>
            <a:xfrm>
              <a:off x="2126629" y="3340011"/>
              <a:ext cx="5253521" cy="0"/>
            </a:xfrm>
            <a:custGeom>
              <a:avLst/>
              <a:pathLst>
                <a:path w="5253521" h="0">
                  <a:moveTo>
                    <a:pt x="0" y="0"/>
                  </a:moveTo>
                  <a:lnTo>
                    <a:pt x="53065" y="0"/>
                  </a:lnTo>
                  <a:lnTo>
                    <a:pt x="106131" y="0"/>
                  </a:lnTo>
                  <a:lnTo>
                    <a:pt x="159197" y="0"/>
                  </a:lnTo>
                  <a:lnTo>
                    <a:pt x="212263" y="0"/>
                  </a:lnTo>
                  <a:lnTo>
                    <a:pt x="265329" y="0"/>
                  </a:lnTo>
                  <a:lnTo>
                    <a:pt x="318395" y="0"/>
                  </a:lnTo>
                  <a:lnTo>
                    <a:pt x="371461" y="0"/>
                  </a:lnTo>
                  <a:lnTo>
                    <a:pt x="424526" y="0"/>
                  </a:lnTo>
                  <a:lnTo>
                    <a:pt x="477592" y="0"/>
                  </a:lnTo>
                  <a:lnTo>
                    <a:pt x="530658" y="0"/>
                  </a:lnTo>
                  <a:lnTo>
                    <a:pt x="583724" y="0"/>
                  </a:lnTo>
                  <a:lnTo>
                    <a:pt x="636790" y="0"/>
                  </a:lnTo>
                  <a:lnTo>
                    <a:pt x="689856" y="0"/>
                  </a:lnTo>
                  <a:lnTo>
                    <a:pt x="742922" y="0"/>
                  </a:lnTo>
                  <a:lnTo>
                    <a:pt x="795988" y="0"/>
                  </a:lnTo>
                  <a:lnTo>
                    <a:pt x="849053" y="0"/>
                  </a:lnTo>
                  <a:lnTo>
                    <a:pt x="902119" y="0"/>
                  </a:lnTo>
                  <a:lnTo>
                    <a:pt x="955185" y="0"/>
                  </a:lnTo>
                  <a:lnTo>
                    <a:pt x="1008251" y="0"/>
                  </a:lnTo>
                  <a:lnTo>
                    <a:pt x="1061317" y="0"/>
                  </a:lnTo>
                  <a:lnTo>
                    <a:pt x="1114383" y="0"/>
                  </a:lnTo>
                  <a:lnTo>
                    <a:pt x="1167449" y="0"/>
                  </a:lnTo>
                  <a:lnTo>
                    <a:pt x="1220515" y="0"/>
                  </a:lnTo>
                  <a:lnTo>
                    <a:pt x="1273580" y="0"/>
                  </a:lnTo>
                  <a:lnTo>
                    <a:pt x="1326646" y="0"/>
                  </a:lnTo>
                  <a:lnTo>
                    <a:pt x="1379712" y="0"/>
                  </a:lnTo>
                  <a:lnTo>
                    <a:pt x="1432778" y="0"/>
                  </a:lnTo>
                  <a:lnTo>
                    <a:pt x="1485844" y="0"/>
                  </a:lnTo>
                  <a:lnTo>
                    <a:pt x="1538910" y="0"/>
                  </a:lnTo>
                  <a:lnTo>
                    <a:pt x="1591976" y="0"/>
                  </a:lnTo>
                  <a:lnTo>
                    <a:pt x="1645041" y="0"/>
                  </a:lnTo>
                  <a:lnTo>
                    <a:pt x="1698107" y="0"/>
                  </a:lnTo>
                  <a:lnTo>
                    <a:pt x="1751173" y="0"/>
                  </a:lnTo>
                  <a:lnTo>
                    <a:pt x="1804239" y="0"/>
                  </a:lnTo>
                  <a:lnTo>
                    <a:pt x="1857305" y="0"/>
                  </a:lnTo>
                  <a:lnTo>
                    <a:pt x="1910371" y="0"/>
                  </a:lnTo>
                  <a:lnTo>
                    <a:pt x="1963437" y="0"/>
                  </a:lnTo>
                  <a:lnTo>
                    <a:pt x="2016503" y="0"/>
                  </a:lnTo>
                  <a:lnTo>
                    <a:pt x="2069568" y="0"/>
                  </a:lnTo>
                  <a:lnTo>
                    <a:pt x="2122634" y="0"/>
                  </a:lnTo>
                  <a:lnTo>
                    <a:pt x="2175700" y="0"/>
                  </a:lnTo>
                  <a:lnTo>
                    <a:pt x="2228766" y="0"/>
                  </a:lnTo>
                  <a:lnTo>
                    <a:pt x="2281832" y="0"/>
                  </a:lnTo>
                  <a:lnTo>
                    <a:pt x="2334898" y="0"/>
                  </a:lnTo>
                  <a:lnTo>
                    <a:pt x="2387964" y="0"/>
                  </a:lnTo>
                  <a:lnTo>
                    <a:pt x="2441030" y="0"/>
                  </a:lnTo>
                  <a:lnTo>
                    <a:pt x="2494095" y="0"/>
                  </a:lnTo>
                  <a:lnTo>
                    <a:pt x="2547161" y="0"/>
                  </a:lnTo>
                  <a:lnTo>
                    <a:pt x="2600227" y="0"/>
                  </a:lnTo>
                  <a:lnTo>
                    <a:pt x="2653293" y="0"/>
                  </a:lnTo>
                  <a:lnTo>
                    <a:pt x="2706359" y="0"/>
                  </a:lnTo>
                  <a:lnTo>
                    <a:pt x="2759425" y="0"/>
                  </a:lnTo>
                  <a:lnTo>
                    <a:pt x="2812491" y="0"/>
                  </a:lnTo>
                  <a:lnTo>
                    <a:pt x="2865556" y="0"/>
                  </a:lnTo>
                  <a:lnTo>
                    <a:pt x="2918622" y="0"/>
                  </a:lnTo>
                  <a:lnTo>
                    <a:pt x="2971688" y="0"/>
                  </a:lnTo>
                  <a:lnTo>
                    <a:pt x="3024754" y="0"/>
                  </a:lnTo>
                  <a:lnTo>
                    <a:pt x="3077820" y="0"/>
                  </a:lnTo>
                  <a:lnTo>
                    <a:pt x="3130886" y="0"/>
                  </a:lnTo>
                  <a:lnTo>
                    <a:pt x="3183952" y="0"/>
                  </a:lnTo>
                  <a:lnTo>
                    <a:pt x="3237018" y="0"/>
                  </a:lnTo>
                  <a:lnTo>
                    <a:pt x="3290083" y="0"/>
                  </a:lnTo>
                  <a:lnTo>
                    <a:pt x="3343149" y="0"/>
                  </a:lnTo>
                  <a:lnTo>
                    <a:pt x="3396215" y="0"/>
                  </a:lnTo>
                  <a:lnTo>
                    <a:pt x="3449281" y="0"/>
                  </a:lnTo>
                  <a:lnTo>
                    <a:pt x="3502347" y="0"/>
                  </a:lnTo>
                  <a:lnTo>
                    <a:pt x="3555413" y="0"/>
                  </a:lnTo>
                  <a:lnTo>
                    <a:pt x="3608479" y="0"/>
                  </a:lnTo>
                  <a:lnTo>
                    <a:pt x="3661545" y="0"/>
                  </a:lnTo>
                  <a:lnTo>
                    <a:pt x="3714610" y="0"/>
                  </a:lnTo>
                  <a:lnTo>
                    <a:pt x="3767676" y="0"/>
                  </a:lnTo>
                  <a:lnTo>
                    <a:pt x="3820742" y="0"/>
                  </a:lnTo>
                  <a:lnTo>
                    <a:pt x="3873808" y="0"/>
                  </a:lnTo>
                  <a:lnTo>
                    <a:pt x="3926874" y="0"/>
                  </a:lnTo>
                  <a:lnTo>
                    <a:pt x="3979940" y="0"/>
                  </a:lnTo>
                  <a:lnTo>
                    <a:pt x="4033006" y="0"/>
                  </a:lnTo>
                  <a:lnTo>
                    <a:pt x="4086072" y="0"/>
                  </a:lnTo>
                  <a:lnTo>
                    <a:pt x="4139137" y="0"/>
                  </a:lnTo>
                  <a:lnTo>
                    <a:pt x="4192203" y="0"/>
                  </a:lnTo>
                  <a:lnTo>
                    <a:pt x="4245269" y="0"/>
                  </a:lnTo>
                  <a:lnTo>
                    <a:pt x="4298335" y="0"/>
                  </a:lnTo>
                  <a:lnTo>
                    <a:pt x="4351401" y="0"/>
                  </a:lnTo>
                  <a:lnTo>
                    <a:pt x="4404467" y="0"/>
                  </a:lnTo>
                  <a:lnTo>
                    <a:pt x="4457533" y="0"/>
                  </a:lnTo>
                  <a:lnTo>
                    <a:pt x="4510598" y="0"/>
                  </a:lnTo>
                  <a:lnTo>
                    <a:pt x="4563664" y="0"/>
                  </a:lnTo>
                  <a:lnTo>
                    <a:pt x="4616730" y="0"/>
                  </a:lnTo>
                  <a:lnTo>
                    <a:pt x="4669796" y="0"/>
                  </a:lnTo>
                  <a:lnTo>
                    <a:pt x="4722862" y="0"/>
                  </a:lnTo>
                  <a:lnTo>
                    <a:pt x="4775928" y="0"/>
                  </a:lnTo>
                  <a:lnTo>
                    <a:pt x="4828994" y="0"/>
                  </a:lnTo>
                  <a:lnTo>
                    <a:pt x="4882060" y="0"/>
                  </a:lnTo>
                  <a:lnTo>
                    <a:pt x="4935125" y="0"/>
                  </a:lnTo>
                  <a:lnTo>
                    <a:pt x="4988191" y="0"/>
                  </a:lnTo>
                  <a:lnTo>
                    <a:pt x="5041257" y="0"/>
                  </a:lnTo>
                  <a:lnTo>
                    <a:pt x="5094323" y="0"/>
                  </a:lnTo>
                  <a:lnTo>
                    <a:pt x="5147389" y="0"/>
                  </a:lnTo>
                  <a:lnTo>
                    <a:pt x="5200455" y="0"/>
                  </a:lnTo>
                  <a:lnTo>
                    <a:pt x="5253521" y="0"/>
                  </a:lnTo>
                </a:path>
              </a:pathLst>
            </a:custGeom>
            <a:ln w="40651" cap="flat">
              <a:solidFill>
                <a:srgbClr val="E8E8E8">
                  <a:alpha val="100000"/>
                </a:srgbClr>
              </a:solidFill>
              <a:prstDash val="solid"/>
              <a:round/>
            </a:ln>
          </p:spPr>
          <p:txBody>
            <a:bodyPr/>
            <a:lstStyle/>
            <a:p/>
          </p:txBody>
        </p:sp>
        <p:sp>
          <p:nvSpPr>
            <p:cNvPr id="35" name="pl35"/>
            <p:cNvSpPr/>
            <p:nvPr/>
          </p:nvSpPr>
          <p:spPr>
            <a:xfrm>
              <a:off x="2126629" y="2681094"/>
              <a:ext cx="5253521" cy="1098071"/>
            </a:xfrm>
            <a:custGeom>
              <a:avLst/>
              <a:pathLst>
                <a:path w="5253521" h="1098071">
                  <a:moveTo>
                    <a:pt x="0" y="0"/>
                  </a:moveTo>
                  <a:lnTo>
                    <a:pt x="53065" y="64"/>
                  </a:lnTo>
                  <a:lnTo>
                    <a:pt x="106131" y="140"/>
                  </a:lnTo>
                  <a:lnTo>
                    <a:pt x="159197" y="229"/>
                  </a:lnTo>
                  <a:lnTo>
                    <a:pt x="212263" y="334"/>
                  </a:lnTo>
                  <a:lnTo>
                    <a:pt x="265329" y="457"/>
                  </a:lnTo>
                  <a:lnTo>
                    <a:pt x="318395" y="602"/>
                  </a:lnTo>
                  <a:lnTo>
                    <a:pt x="371461" y="772"/>
                  </a:lnTo>
                  <a:lnTo>
                    <a:pt x="424526" y="972"/>
                  </a:lnTo>
                  <a:lnTo>
                    <a:pt x="477592" y="1207"/>
                  </a:lnTo>
                  <a:lnTo>
                    <a:pt x="530658" y="1483"/>
                  </a:lnTo>
                  <a:lnTo>
                    <a:pt x="583724" y="1808"/>
                  </a:lnTo>
                  <a:lnTo>
                    <a:pt x="636790" y="2189"/>
                  </a:lnTo>
                  <a:lnTo>
                    <a:pt x="689856" y="2636"/>
                  </a:lnTo>
                  <a:lnTo>
                    <a:pt x="742922" y="3161"/>
                  </a:lnTo>
                  <a:lnTo>
                    <a:pt x="795988" y="3778"/>
                  </a:lnTo>
                  <a:lnTo>
                    <a:pt x="849053" y="4502"/>
                  </a:lnTo>
                  <a:lnTo>
                    <a:pt x="902119" y="5353"/>
                  </a:lnTo>
                  <a:lnTo>
                    <a:pt x="955185" y="6350"/>
                  </a:lnTo>
                  <a:lnTo>
                    <a:pt x="1008251" y="7520"/>
                  </a:lnTo>
                  <a:lnTo>
                    <a:pt x="1061317" y="8892"/>
                  </a:lnTo>
                  <a:lnTo>
                    <a:pt x="1114383" y="10501"/>
                  </a:lnTo>
                  <a:lnTo>
                    <a:pt x="1167449" y="12385"/>
                  </a:lnTo>
                  <a:lnTo>
                    <a:pt x="1220515" y="14592"/>
                  </a:lnTo>
                  <a:lnTo>
                    <a:pt x="1273580" y="17174"/>
                  </a:lnTo>
                  <a:lnTo>
                    <a:pt x="1326646" y="20194"/>
                  </a:lnTo>
                  <a:lnTo>
                    <a:pt x="1379712" y="23722"/>
                  </a:lnTo>
                  <a:lnTo>
                    <a:pt x="1432778" y="27839"/>
                  </a:lnTo>
                  <a:lnTo>
                    <a:pt x="1485844" y="32639"/>
                  </a:lnTo>
                  <a:lnTo>
                    <a:pt x="1538910" y="38225"/>
                  </a:lnTo>
                  <a:lnTo>
                    <a:pt x="1591976" y="44717"/>
                  </a:lnTo>
                  <a:lnTo>
                    <a:pt x="1645041" y="52247"/>
                  </a:lnTo>
                  <a:lnTo>
                    <a:pt x="1698107" y="60961"/>
                  </a:lnTo>
                  <a:lnTo>
                    <a:pt x="1751173" y="71020"/>
                  </a:lnTo>
                  <a:lnTo>
                    <a:pt x="1804239" y="82596"/>
                  </a:lnTo>
                  <a:lnTo>
                    <a:pt x="1857305" y="95875"/>
                  </a:lnTo>
                  <a:lnTo>
                    <a:pt x="1910371" y="111045"/>
                  </a:lnTo>
                  <a:lnTo>
                    <a:pt x="1963437" y="128299"/>
                  </a:lnTo>
                  <a:lnTo>
                    <a:pt x="2016503" y="147825"/>
                  </a:lnTo>
                  <a:lnTo>
                    <a:pt x="2069568" y="169794"/>
                  </a:lnTo>
                  <a:lnTo>
                    <a:pt x="2122634" y="194353"/>
                  </a:lnTo>
                  <a:lnTo>
                    <a:pt x="2175700" y="221609"/>
                  </a:lnTo>
                  <a:lnTo>
                    <a:pt x="2228766" y="251616"/>
                  </a:lnTo>
                  <a:lnTo>
                    <a:pt x="2281832" y="284363"/>
                  </a:lnTo>
                  <a:lnTo>
                    <a:pt x="2334898" y="319757"/>
                  </a:lnTo>
                  <a:lnTo>
                    <a:pt x="2387964" y="357616"/>
                  </a:lnTo>
                  <a:lnTo>
                    <a:pt x="2441030" y="397663"/>
                  </a:lnTo>
                  <a:lnTo>
                    <a:pt x="2494095" y="439530"/>
                  </a:lnTo>
                  <a:lnTo>
                    <a:pt x="2547161" y="482765"/>
                  </a:lnTo>
                  <a:lnTo>
                    <a:pt x="2600227" y="526849"/>
                  </a:lnTo>
                  <a:lnTo>
                    <a:pt x="2653293" y="571221"/>
                  </a:lnTo>
                  <a:lnTo>
                    <a:pt x="2706359" y="615306"/>
                  </a:lnTo>
                  <a:lnTo>
                    <a:pt x="2759425" y="658540"/>
                  </a:lnTo>
                  <a:lnTo>
                    <a:pt x="2812491" y="700408"/>
                  </a:lnTo>
                  <a:lnTo>
                    <a:pt x="2865556" y="740455"/>
                  </a:lnTo>
                  <a:lnTo>
                    <a:pt x="2918622" y="778314"/>
                  </a:lnTo>
                  <a:lnTo>
                    <a:pt x="2971688" y="813707"/>
                  </a:lnTo>
                  <a:lnTo>
                    <a:pt x="3024754" y="846454"/>
                  </a:lnTo>
                  <a:lnTo>
                    <a:pt x="3077820" y="876462"/>
                  </a:lnTo>
                  <a:lnTo>
                    <a:pt x="3130886" y="903718"/>
                  </a:lnTo>
                  <a:lnTo>
                    <a:pt x="3183952" y="928276"/>
                  </a:lnTo>
                  <a:lnTo>
                    <a:pt x="3237018" y="950245"/>
                  </a:lnTo>
                  <a:lnTo>
                    <a:pt x="3290083" y="969771"/>
                  </a:lnTo>
                  <a:lnTo>
                    <a:pt x="3343149" y="987026"/>
                  </a:lnTo>
                  <a:lnTo>
                    <a:pt x="3396215" y="1002196"/>
                  </a:lnTo>
                  <a:lnTo>
                    <a:pt x="3449281" y="1015474"/>
                  </a:lnTo>
                  <a:lnTo>
                    <a:pt x="3502347" y="1027051"/>
                  </a:lnTo>
                  <a:lnTo>
                    <a:pt x="3555413" y="1037110"/>
                  </a:lnTo>
                  <a:lnTo>
                    <a:pt x="3608479" y="1045824"/>
                  </a:lnTo>
                  <a:lnTo>
                    <a:pt x="3661545" y="1053354"/>
                  </a:lnTo>
                  <a:lnTo>
                    <a:pt x="3714610" y="1059846"/>
                  </a:lnTo>
                  <a:lnTo>
                    <a:pt x="3767676" y="1065432"/>
                  </a:lnTo>
                  <a:lnTo>
                    <a:pt x="3820742" y="1070231"/>
                  </a:lnTo>
                  <a:lnTo>
                    <a:pt x="3873808" y="1074349"/>
                  </a:lnTo>
                  <a:lnTo>
                    <a:pt x="3926874" y="1077877"/>
                  </a:lnTo>
                  <a:lnTo>
                    <a:pt x="3979940" y="1080896"/>
                  </a:lnTo>
                  <a:lnTo>
                    <a:pt x="4033006" y="1083479"/>
                  </a:lnTo>
                  <a:lnTo>
                    <a:pt x="4086072" y="1085685"/>
                  </a:lnTo>
                  <a:lnTo>
                    <a:pt x="4139137" y="1087570"/>
                  </a:lnTo>
                  <a:lnTo>
                    <a:pt x="4192203" y="1089178"/>
                  </a:lnTo>
                  <a:lnTo>
                    <a:pt x="4245269" y="1090550"/>
                  </a:lnTo>
                  <a:lnTo>
                    <a:pt x="4298335" y="1091721"/>
                  </a:lnTo>
                  <a:lnTo>
                    <a:pt x="4351401" y="1092718"/>
                  </a:lnTo>
                  <a:lnTo>
                    <a:pt x="4404467" y="1093568"/>
                  </a:lnTo>
                  <a:lnTo>
                    <a:pt x="4457533" y="1094292"/>
                  </a:lnTo>
                  <a:lnTo>
                    <a:pt x="4510598" y="1094909"/>
                  </a:lnTo>
                  <a:lnTo>
                    <a:pt x="4563664" y="1095435"/>
                  </a:lnTo>
                  <a:lnTo>
                    <a:pt x="4616730" y="1095882"/>
                  </a:lnTo>
                  <a:lnTo>
                    <a:pt x="4669796" y="1096263"/>
                  </a:lnTo>
                  <a:lnTo>
                    <a:pt x="4722862" y="1096587"/>
                  </a:lnTo>
                  <a:lnTo>
                    <a:pt x="4775928" y="1096863"/>
                  </a:lnTo>
                  <a:lnTo>
                    <a:pt x="4828994" y="1097098"/>
                  </a:lnTo>
                  <a:lnTo>
                    <a:pt x="4882060" y="1097298"/>
                  </a:lnTo>
                  <a:lnTo>
                    <a:pt x="4935125" y="1097468"/>
                  </a:lnTo>
                  <a:lnTo>
                    <a:pt x="4988191" y="1097613"/>
                  </a:lnTo>
                  <a:lnTo>
                    <a:pt x="5041257" y="1097736"/>
                  </a:lnTo>
                  <a:lnTo>
                    <a:pt x="5094323" y="1097841"/>
                  </a:lnTo>
                  <a:lnTo>
                    <a:pt x="5147389" y="1097931"/>
                  </a:lnTo>
                  <a:lnTo>
                    <a:pt x="5200455" y="1098006"/>
                  </a:lnTo>
                  <a:lnTo>
                    <a:pt x="5253521" y="1098071"/>
                  </a:lnTo>
                </a:path>
              </a:pathLst>
            </a:custGeom>
            <a:ln w="40651" cap="flat">
              <a:solidFill>
                <a:srgbClr val="E8E8E8">
                  <a:alpha val="100000"/>
                </a:srgbClr>
              </a:solidFill>
              <a:prstDash val="solid"/>
              <a:round/>
            </a:ln>
          </p:spPr>
          <p:txBody>
            <a:bodyPr/>
            <a:lstStyle/>
            <a:p/>
          </p:txBody>
        </p:sp>
        <p:sp>
          <p:nvSpPr>
            <p:cNvPr id="36" name="pl36"/>
            <p:cNvSpPr/>
            <p:nvPr/>
          </p:nvSpPr>
          <p:spPr>
            <a:xfrm>
              <a:off x="2126629" y="2021736"/>
              <a:ext cx="5253521" cy="878457"/>
            </a:xfrm>
            <a:custGeom>
              <a:avLst/>
              <a:pathLst>
                <a:path w="5253521" h="878457">
                  <a:moveTo>
                    <a:pt x="0" y="878457"/>
                  </a:moveTo>
                  <a:lnTo>
                    <a:pt x="53065" y="878405"/>
                  </a:lnTo>
                  <a:lnTo>
                    <a:pt x="106131" y="878344"/>
                  </a:lnTo>
                  <a:lnTo>
                    <a:pt x="159197" y="878273"/>
                  </a:lnTo>
                  <a:lnTo>
                    <a:pt x="212263" y="878189"/>
                  </a:lnTo>
                  <a:lnTo>
                    <a:pt x="265329" y="878090"/>
                  </a:lnTo>
                  <a:lnTo>
                    <a:pt x="318395" y="877975"/>
                  </a:lnTo>
                  <a:lnTo>
                    <a:pt x="371461" y="877838"/>
                  </a:lnTo>
                  <a:lnTo>
                    <a:pt x="424526" y="877678"/>
                  </a:lnTo>
                  <a:lnTo>
                    <a:pt x="477592" y="877491"/>
                  </a:lnTo>
                  <a:lnTo>
                    <a:pt x="530658" y="877270"/>
                  </a:lnTo>
                  <a:lnTo>
                    <a:pt x="583724" y="877010"/>
                  </a:lnTo>
                  <a:lnTo>
                    <a:pt x="636790" y="876706"/>
                  </a:lnTo>
                  <a:lnTo>
                    <a:pt x="689856" y="876348"/>
                  </a:lnTo>
                  <a:lnTo>
                    <a:pt x="742922" y="875927"/>
                  </a:lnTo>
                  <a:lnTo>
                    <a:pt x="795988" y="875434"/>
                  </a:lnTo>
                  <a:lnTo>
                    <a:pt x="849053" y="874854"/>
                  </a:lnTo>
                  <a:lnTo>
                    <a:pt x="902119" y="874174"/>
                  </a:lnTo>
                  <a:lnTo>
                    <a:pt x="955185" y="873376"/>
                  </a:lnTo>
                  <a:lnTo>
                    <a:pt x="1008251" y="872440"/>
                  </a:lnTo>
                  <a:lnTo>
                    <a:pt x="1061317" y="871343"/>
                  </a:lnTo>
                  <a:lnTo>
                    <a:pt x="1114383" y="870056"/>
                  </a:lnTo>
                  <a:lnTo>
                    <a:pt x="1167449" y="868548"/>
                  </a:lnTo>
                  <a:lnTo>
                    <a:pt x="1220515" y="866783"/>
                  </a:lnTo>
                  <a:lnTo>
                    <a:pt x="1273580" y="864717"/>
                  </a:lnTo>
                  <a:lnTo>
                    <a:pt x="1326646" y="862301"/>
                  </a:lnTo>
                  <a:lnTo>
                    <a:pt x="1379712" y="859479"/>
                  </a:lnTo>
                  <a:lnTo>
                    <a:pt x="1432778" y="856185"/>
                  </a:lnTo>
                  <a:lnTo>
                    <a:pt x="1485844" y="852346"/>
                  </a:lnTo>
                  <a:lnTo>
                    <a:pt x="1538910" y="847876"/>
                  </a:lnTo>
                  <a:lnTo>
                    <a:pt x="1591976" y="842683"/>
                  </a:lnTo>
                  <a:lnTo>
                    <a:pt x="1645041" y="836659"/>
                  </a:lnTo>
                  <a:lnTo>
                    <a:pt x="1698107" y="829688"/>
                  </a:lnTo>
                  <a:lnTo>
                    <a:pt x="1751173" y="821641"/>
                  </a:lnTo>
                  <a:lnTo>
                    <a:pt x="1804239" y="812379"/>
                  </a:lnTo>
                  <a:lnTo>
                    <a:pt x="1857305" y="801757"/>
                  </a:lnTo>
                  <a:lnTo>
                    <a:pt x="1910371" y="789620"/>
                  </a:lnTo>
                  <a:lnTo>
                    <a:pt x="1963437" y="775817"/>
                  </a:lnTo>
                  <a:lnTo>
                    <a:pt x="2016503" y="760196"/>
                  </a:lnTo>
                  <a:lnTo>
                    <a:pt x="2069568" y="742621"/>
                  </a:lnTo>
                  <a:lnTo>
                    <a:pt x="2122634" y="722974"/>
                  </a:lnTo>
                  <a:lnTo>
                    <a:pt x="2175700" y="701169"/>
                  </a:lnTo>
                  <a:lnTo>
                    <a:pt x="2228766" y="677163"/>
                  </a:lnTo>
                  <a:lnTo>
                    <a:pt x="2281832" y="650966"/>
                  </a:lnTo>
                  <a:lnTo>
                    <a:pt x="2334898" y="622651"/>
                  </a:lnTo>
                  <a:lnTo>
                    <a:pt x="2387964" y="592364"/>
                  </a:lnTo>
                  <a:lnTo>
                    <a:pt x="2441030" y="560326"/>
                  </a:lnTo>
                  <a:lnTo>
                    <a:pt x="2494095" y="526832"/>
                  </a:lnTo>
                  <a:lnTo>
                    <a:pt x="2547161" y="492244"/>
                  </a:lnTo>
                  <a:lnTo>
                    <a:pt x="2600227" y="456977"/>
                  </a:lnTo>
                  <a:lnTo>
                    <a:pt x="2653293" y="421479"/>
                  </a:lnTo>
                  <a:lnTo>
                    <a:pt x="2706359" y="386212"/>
                  </a:lnTo>
                  <a:lnTo>
                    <a:pt x="2759425" y="351624"/>
                  </a:lnTo>
                  <a:lnTo>
                    <a:pt x="2812491" y="318130"/>
                  </a:lnTo>
                  <a:lnTo>
                    <a:pt x="2865556" y="286092"/>
                  </a:lnTo>
                  <a:lnTo>
                    <a:pt x="2918622" y="255805"/>
                  </a:lnTo>
                  <a:lnTo>
                    <a:pt x="2971688" y="227490"/>
                  </a:lnTo>
                  <a:lnTo>
                    <a:pt x="3024754" y="201293"/>
                  </a:lnTo>
                  <a:lnTo>
                    <a:pt x="3077820" y="177287"/>
                  </a:lnTo>
                  <a:lnTo>
                    <a:pt x="3130886" y="155482"/>
                  </a:lnTo>
                  <a:lnTo>
                    <a:pt x="3183952" y="135835"/>
                  </a:lnTo>
                  <a:lnTo>
                    <a:pt x="3237018" y="118260"/>
                  </a:lnTo>
                  <a:lnTo>
                    <a:pt x="3290083" y="102639"/>
                  </a:lnTo>
                  <a:lnTo>
                    <a:pt x="3343149" y="88836"/>
                  </a:lnTo>
                  <a:lnTo>
                    <a:pt x="3396215" y="76700"/>
                  </a:lnTo>
                  <a:lnTo>
                    <a:pt x="3449281" y="66077"/>
                  </a:lnTo>
                  <a:lnTo>
                    <a:pt x="3502347" y="56816"/>
                  </a:lnTo>
                  <a:lnTo>
                    <a:pt x="3555413" y="48769"/>
                  </a:lnTo>
                  <a:lnTo>
                    <a:pt x="3608479" y="41797"/>
                  </a:lnTo>
                  <a:lnTo>
                    <a:pt x="3661545" y="35773"/>
                  </a:lnTo>
                  <a:lnTo>
                    <a:pt x="3714610" y="30580"/>
                  </a:lnTo>
                  <a:lnTo>
                    <a:pt x="3767676" y="26111"/>
                  </a:lnTo>
                  <a:lnTo>
                    <a:pt x="3820742" y="22271"/>
                  </a:lnTo>
                  <a:lnTo>
                    <a:pt x="3873808" y="18977"/>
                  </a:lnTo>
                  <a:lnTo>
                    <a:pt x="3926874" y="16155"/>
                  </a:lnTo>
                  <a:lnTo>
                    <a:pt x="3979940" y="13739"/>
                  </a:lnTo>
                  <a:lnTo>
                    <a:pt x="4033006" y="11673"/>
                  </a:lnTo>
                  <a:lnTo>
                    <a:pt x="4086072" y="9908"/>
                  </a:lnTo>
                  <a:lnTo>
                    <a:pt x="4139137" y="8400"/>
                  </a:lnTo>
                  <a:lnTo>
                    <a:pt x="4192203" y="7114"/>
                  </a:lnTo>
                  <a:lnTo>
                    <a:pt x="4245269" y="6016"/>
                  </a:lnTo>
                  <a:lnTo>
                    <a:pt x="4298335" y="5080"/>
                  </a:lnTo>
                  <a:lnTo>
                    <a:pt x="4351401" y="4282"/>
                  </a:lnTo>
                  <a:lnTo>
                    <a:pt x="4404467" y="3602"/>
                  </a:lnTo>
                  <a:lnTo>
                    <a:pt x="4457533" y="3023"/>
                  </a:lnTo>
                  <a:lnTo>
                    <a:pt x="4510598" y="2529"/>
                  </a:lnTo>
                  <a:lnTo>
                    <a:pt x="4563664" y="2109"/>
                  </a:lnTo>
                  <a:lnTo>
                    <a:pt x="4616730" y="1751"/>
                  </a:lnTo>
                  <a:lnTo>
                    <a:pt x="4669796" y="1446"/>
                  </a:lnTo>
                  <a:lnTo>
                    <a:pt x="4722862" y="1187"/>
                  </a:lnTo>
                  <a:lnTo>
                    <a:pt x="4775928" y="966"/>
                  </a:lnTo>
                  <a:lnTo>
                    <a:pt x="4828994" y="778"/>
                  </a:lnTo>
                  <a:lnTo>
                    <a:pt x="4882060" y="618"/>
                  </a:lnTo>
                  <a:lnTo>
                    <a:pt x="4935125" y="482"/>
                  </a:lnTo>
                  <a:lnTo>
                    <a:pt x="4988191" y="366"/>
                  </a:lnTo>
                  <a:lnTo>
                    <a:pt x="5041257" y="267"/>
                  </a:lnTo>
                  <a:lnTo>
                    <a:pt x="5094323" y="183"/>
                  </a:lnTo>
                  <a:lnTo>
                    <a:pt x="5147389" y="112"/>
                  </a:lnTo>
                  <a:lnTo>
                    <a:pt x="5200455" y="51"/>
                  </a:lnTo>
                  <a:lnTo>
                    <a:pt x="5253521" y="0"/>
                  </a:lnTo>
                </a:path>
              </a:pathLst>
            </a:custGeom>
            <a:ln w="40651" cap="flat">
              <a:solidFill>
                <a:srgbClr val="E8E8E8">
                  <a:alpha val="100000"/>
                </a:srgbClr>
              </a:solidFill>
              <a:prstDash val="solid"/>
              <a:round/>
            </a:ln>
          </p:spPr>
          <p:txBody>
            <a:bodyPr/>
            <a:lstStyle/>
            <a:p/>
          </p:txBody>
        </p:sp>
        <p:sp>
          <p:nvSpPr>
            <p:cNvPr id="37" name="pl37"/>
            <p:cNvSpPr/>
            <p:nvPr/>
          </p:nvSpPr>
          <p:spPr>
            <a:xfrm>
              <a:off x="2126629" y="4659023"/>
              <a:ext cx="5253521" cy="1317685"/>
            </a:xfrm>
            <a:custGeom>
              <a:avLst/>
              <a:pathLst>
                <a:path w="5253521" h="1317685">
                  <a:moveTo>
                    <a:pt x="0" y="0"/>
                  </a:moveTo>
                  <a:lnTo>
                    <a:pt x="53065" y="77"/>
                  </a:lnTo>
                  <a:lnTo>
                    <a:pt x="106131" y="168"/>
                  </a:lnTo>
                  <a:lnTo>
                    <a:pt x="159197" y="275"/>
                  </a:lnTo>
                  <a:lnTo>
                    <a:pt x="212263" y="401"/>
                  </a:lnTo>
                  <a:lnTo>
                    <a:pt x="265329" y="549"/>
                  </a:lnTo>
                  <a:lnTo>
                    <a:pt x="318395" y="723"/>
                  </a:lnTo>
                  <a:lnTo>
                    <a:pt x="371461" y="927"/>
                  </a:lnTo>
                  <a:lnTo>
                    <a:pt x="424526" y="1167"/>
                  </a:lnTo>
                  <a:lnTo>
                    <a:pt x="477592" y="1449"/>
                  </a:lnTo>
                  <a:lnTo>
                    <a:pt x="530658" y="1780"/>
                  </a:lnTo>
                  <a:lnTo>
                    <a:pt x="583724" y="2169"/>
                  </a:lnTo>
                  <a:lnTo>
                    <a:pt x="636790" y="2626"/>
                  </a:lnTo>
                  <a:lnTo>
                    <a:pt x="689856" y="3163"/>
                  </a:lnTo>
                  <a:lnTo>
                    <a:pt x="742922" y="3794"/>
                  </a:lnTo>
                  <a:lnTo>
                    <a:pt x="795988" y="4534"/>
                  </a:lnTo>
                  <a:lnTo>
                    <a:pt x="849053" y="5403"/>
                  </a:lnTo>
                  <a:lnTo>
                    <a:pt x="902119" y="6423"/>
                  </a:lnTo>
                  <a:lnTo>
                    <a:pt x="955185" y="7620"/>
                  </a:lnTo>
                  <a:lnTo>
                    <a:pt x="1008251" y="9024"/>
                  </a:lnTo>
                  <a:lnTo>
                    <a:pt x="1061317" y="10671"/>
                  </a:lnTo>
                  <a:lnTo>
                    <a:pt x="1114383" y="12601"/>
                  </a:lnTo>
                  <a:lnTo>
                    <a:pt x="1167449" y="14862"/>
                  </a:lnTo>
                  <a:lnTo>
                    <a:pt x="1220515" y="17510"/>
                  </a:lnTo>
                  <a:lnTo>
                    <a:pt x="1273580" y="20609"/>
                  </a:lnTo>
                  <a:lnTo>
                    <a:pt x="1326646" y="24233"/>
                  </a:lnTo>
                  <a:lnTo>
                    <a:pt x="1379712" y="28466"/>
                  </a:lnTo>
                  <a:lnTo>
                    <a:pt x="1432778" y="33407"/>
                  </a:lnTo>
                  <a:lnTo>
                    <a:pt x="1485844" y="39166"/>
                  </a:lnTo>
                  <a:lnTo>
                    <a:pt x="1538910" y="45870"/>
                  </a:lnTo>
                  <a:lnTo>
                    <a:pt x="1591976" y="53660"/>
                  </a:lnTo>
                  <a:lnTo>
                    <a:pt x="1645041" y="62696"/>
                  </a:lnTo>
                  <a:lnTo>
                    <a:pt x="1698107" y="73153"/>
                  </a:lnTo>
                  <a:lnTo>
                    <a:pt x="1751173" y="85224"/>
                  </a:lnTo>
                  <a:lnTo>
                    <a:pt x="1804239" y="99116"/>
                  </a:lnTo>
                  <a:lnTo>
                    <a:pt x="1857305" y="115050"/>
                  </a:lnTo>
                  <a:lnTo>
                    <a:pt x="1910371" y="133254"/>
                  </a:lnTo>
                  <a:lnTo>
                    <a:pt x="1963437" y="153959"/>
                  </a:lnTo>
                  <a:lnTo>
                    <a:pt x="2016503" y="177390"/>
                  </a:lnTo>
                  <a:lnTo>
                    <a:pt x="2069568" y="203753"/>
                  </a:lnTo>
                  <a:lnTo>
                    <a:pt x="2122634" y="233223"/>
                  </a:lnTo>
                  <a:lnTo>
                    <a:pt x="2175700" y="265931"/>
                  </a:lnTo>
                  <a:lnTo>
                    <a:pt x="2228766" y="301940"/>
                  </a:lnTo>
                  <a:lnTo>
                    <a:pt x="2281832" y="341236"/>
                  </a:lnTo>
                  <a:lnTo>
                    <a:pt x="2334898" y="383708"/>
                  </a:lnTo>
                  <a:lnTo>
                    <a:pt x="2387964" y="429139"/>
                  </a:lnTo>
                  <a:lnTo>
                    <a:pt x="2441030" y="477196"/>
                  </a:lnTo>
                  <a:lnTo>
                    <a:pt x="2494095" y="527436"/>
                  </a:lnTo>
                  <a:lnTo>
                    <a:pt x="2547161" y="579318"/>
                  </a:lnTo>
                  <a:lnTo>
                    <a:pt x="2600227" y="632219"/>
                  </a:lnTo>
                  <a:lnTo>
                    <a:pt x="2653293" y="685466"/>
                  </a:lnTo>
                  <a:lnTo>
                    <a:pt x="2706359" y="738367"/>
                  </a:lnTo>
                  <a:lnTo>
                    <a:pt x="2759425" y="790249"/>
                  </a:lnTo>
                  <a:lnTo>
                    <a:pt x="2812491" y="840489"/>
                  </a:lnTo>
                  <a:lnTo>
                    <a:pt x="2865556" y="888546"/>
                  </a:lnTo>
                  <a:lnTo>
                    <a:pt x="2918622" y="933976"/>
                  </a:lnTo>
                  <a:lnTo>
                    <a:pt x="2971688" y="976449"/>
                  </a:lnTo>
                  <a:lnTo>
                    <a:pt x="3024754" y="1015745"/>
                  </a:lnTo>
                  <a:lnTo>
                    <a:pt x="3077820" y="1051754"/>
                  </a:lnTo>
                  <a:lnTo>
                    <a:pt x="3130886" y="1084461"/>
                  </a:lnTo>
                  <a:lnTo>
                    <a:pt x="3183952" y="1113932"/>
                  </a:lnTo>
                  <a:lnTo>
                    <a:pt x="3237018" y="1140295"/>
                  </a:lnTo>
                  <a:lnTo>
                    <a:pt x="3290083" y="1163726"/>
                  </a:lnTo>
                  <a:lnTo>
                    <a:pt x="3343149" y="1184431"/>
                  </a:lnTo>
                  <a:lnTo>
                    <a:pt x="3396215" y="1202635"/>
                  </a:lnTo>
                  <a:lnTo>
                    <a:pt x="3449281" y="1218569"/>
                  </a:lnTo>
                  <a:lnTo>
                    <a:pt x="3502347" y="1232461"/>
                  </a:lnTo>
                  <a:lnTo>
                    <a:pt x="3555413" y="1244532"/>
                  </a:lnTo>
                  <a:lnTo>
                    <a:pt x="3608479" y="1254989"/>
                  </a:lnTo>
                  <a:lnTo>
                    <a:pt x="3661545" y="1264025"/>
                  </a:lnTo>
                  <a:lnTo>
                    <a:pt x="3714610" y="1271815"/>
                  </a:lnTo>
                  <a:lnTo>
                    <a:pt x="3767676" y="1278519"/>
                  </a:lnTo>
                  <a:lnTo>
                    <a:pt x="3820742" y="1284278"/>
                  </a:lnTo>
                  <a:lnTo>
                    <a:pt x="3873808" y="1289219"/>
                  </a:lnTo>
                  <a:lnTo>
                    <a:pt x="3926874" y="1293452"/>
                  </a:lnTo>
                  <a:lnTo>
                    <a:pt x="3979940" y="1297076"/>
                  </a:lnTo>
                  <a:lnTo>
                    <a:pt x="4033006" y="1300174"/>
                  </a:lnTo>
                  <a:lnTo>
                    <a:pt x="4086072" y="1302823"/>
                  </a:lnTo>
                  <a:lnTo>
                    <a:pt x="4139137" y="1305084"/>
                  </a:lnTo>
                  <a:lnTo>
                    <a:pt x="4192203" y="1307014"/>
                  </a:lnTo>
                  <a:lnTo>
                    <a:pt x="4245269" y="1308661"/>
                  </a:lnTo>
                  <a:lnTo>
                    <a:pt x="4298335" y="1310065"/>
                  </a:lnTo>
                  <a:lnTo>
                    <a:pt x="4351401" y="1311262"/>
                  </a:lnTo>
                  <a:lnTo>
                    <a:pt x="4404467" y="1312282"/>
                  </a:lnTo>
                  <a:lnTo>
                    <a:pt x="4457533" y="1313151"/>
                  </a:lnTo>
                  <a:lnTo>
                    <a:pt x="4510598" y="1313891"/>
                  </a:lnTo>
                  <a:lnTo>
                    <a:pt x="4563664" y="1314522"/>
                  </a:lnTo>
                  <a:lnTo>
                    <a:pt x="4616730" y="1315059"/>
                  </a:lnTo>
                  <a:lnTo>
                    <a:pt x="4669796" y="1315516"/>
                  </a:lnTo>
                  <a:lnTo>
                    <a:pt x="4722862" y="1315905"/>
                  </a:lnTo>
                  <a:lnTo>
                    <a:pt x="4775928" y="1316236"/>
                  </a:lnTo>
                  <a:lnTo>
                    <a:pt x="4828994" y="1316518"/>
                  </a:lnTo>
                  <a:lnTo>
                    <a:pt x="4882060" y="1316758"/>
                  </a:lnTo>
                  <a:lnTo>
                    <a:pt x="4935125" y="1316962"/>
                  </a:lnTo>
                  <a:lnTo>
                    <a:pt x="4988191" y="1317136"/>
                  </a:lnTo>
                  <a:lnTo>
                    <a:pt x="5041257" y="1317284"/>
                  </a:lnTo>
                  <a:lnTo>
                    <a:pt x="5094323" y="1317410"/>
                  </a:lnTo>
                  <a:lnTo>
                    <a:pt x="5147389" y="1317517"/>
                  </a:lnTo>
                  <a:lnTo>
                    <a:pt x="5200455" y="1317608"/>
                  </a:lnTo>
                  <a:lnTo>
                    <a:pt x="5253521" y="1317685"/>
                  </a:lnTo>
                </a:path>
              </a:pathLst>
            </a:custGeom>
            <a:ln w="40651" cap="flat">
              <a:solidFill>
                <a:srgbClr val="E8E8E8">
                  <a:alpha val="100000"/>
                </a:srgbClr>
              </a:solidFill>
              <a:prstDash val="solid"/>
              <a:round/>
            </a:ln>
          </p:spPr>
          <p:txBody>
            <a:bodyPr/>
            <a:lstStyle/>
            <a:p/>
          </p:txBody>
        </p:sp>
        <p:sp>
          <p:nvSpPr>
            <p:cNvPr id="38" name="pl38"/>
            <p:cNvSpPr/>
            <p:nvPr/>
          </p:nvSpPr>
          <p:spPr>
            <a:xfrm>
              <a:off x="2126629" y="3999370"/>
              <a:ext cx="5253521" cy="219614"/>
            </a:xfrm>
            <a:custGeom>
              <a:avLst/>
              <a:pathLst>
                <a:path w="5253521" h="219614">
                  <a:moveTo>
                    <a:pt x="0" y="0"/>
                  </a:moveTo>
                  <a:lnTo>
                    <a:pt x="53065" y="12"/>
                  </a:lnTo>
                  <a:lnTo>
                    <a:pt x="106131" y="28"/>
                  </a:lnTo>
                  <a:lnTo>
                    <a:pt x="159197" y="45"/>
                  </a:lnTo>
                  <a:lnTo>
                    <a:pt x="212263" y="66"/>
                  </a:lnTo>
                  <a:lnTo>
                    <a:pt x="265329" y="91"/>
                  </a:lnTo>
                  <a:lnTo>
                    <a:pt x="318395" y="120"/>
                  </a:lnTo>
                  <a:lnTo>
                    <a:pt x="371461" y="154"/>
                  </a:lnTo>
                  <a:lnTo>
                    <a:pt x="424526" y="194"/>
                  </a:lnTo>
                  <a:lnTo>
                    <a:pt x="477592" y="241"/>
                  </a:lnTo>
                  <a:lnTo>
                    <a:pt x="530658" y="296"/>
                  </a:lnTo>
                  <a:lnTo>
                    <a:pt x="583724" y="361"/>
                  </a:lnTo>
                  <a:lnTo>
                    <a:pt x="636790" y="437"/>
                  </a:lnTo>
                  <a:lnTo>
                    <a:pt x="689856" y="527"/>
                  </a:lnTo>
                  <a:lnTo>
                    <a:pt x="742922" y="632"/>
                  </a:lnTo>
                  <a:lnTo>
                    <a:pt x="795988" y="755"/>
                  </a:lnTo>
                  <a:lnTo>
                    <a:pt x="849053" y="900"/>
                  </a:lnTo>
                  <a:lnTo>
                    <a:pt x="902119" y="1070"/>
                  </a:lnTo>
                  <a:lnTo>
                    <a:pt x="955185" y="1270"/>
                  </a:lnTo>
                  <a:lnTo>
                    <a:pt x="1008251" y="1504"/>
                  </a:lnTo>
                  <a:lnTo>
                    <a:pt x="1061317" y="1778"/>
                  </a:lnTo>
                  <a:lnTo>
                    <a:pt x="1114383" y="2100"/>
                  </a:lnTo>
                  <a:lnTo>
                    <a:pt x="1167449" y="2477"/>
                  </a:lnTo>
                  <a:lnTo>
                    <a:pt x="1220515" y="2918"/>
                  </a:lnTo>
                  <a:lnTo>
                    <a:pt x="1273580" y="3434"/>
                  </a:lnTo>
                  <a:lnTo>
                    <a:pt x="1326646" y="4038"/>
                  </a:lnTo>
                  <a:lnTo>
                    <a:pt x="1379712" y="4744"/>
                  </a:lnTo>
                  <a:lnTo>
                    <a:pt x="1432778" y="5567"/>
                  </a:lnTo>
                  <a:lnTo>
                    <a:pt x="1485844" y="6527"/>
                  </a:lnTo>
                  <a:lnTo>
                    <a:pt x="1538910" y="7645"/>
                  </a:lnTo>
                  <a:lnTo>
                    <a:pt x="1591976" y="8943"/>
                  </a:lnTo>
                  <a:lnTo>
                    <a:pt x="1645041" y="10449"/>
                  </a:lnTo>
                  <a:lnTo>
                    <a:pt x="1698107" y="12192"/>
                  </a:lnTo>
                  <a:lnTo>
                    <a:pt x="1751173" y="14204"/>
                  </a:lnTo>
                  <a:lnTo>
                    <a:pt x="1804239" y="16519"/>
                  </a:lnTo>
                  <a:lnTo>
                    <a:pt x="1857305" y="19175"/>
                  </a:lnTo>
                  <a:lnTo>
                    <a:pt x="1910371" y="22209"/>
                  </a:lnTo>
                  <a:lnTo>
                    <a:pt x="1963437" y="25659"/>
                  </a:lnTo>
                  <a:lnTo>
                    <a:pt x="2016503" y="29565"/>
                  </a:lnTo>
                  <a:lnTo>
                    <a:pt x="2069568" y="33958"/>
                  </a:lnTo>
                  <a:lnTo>
                    <a:pt x="2122634" y="38870"/>
                  </a:lnTo>
                  <a:lnTo>
                    <a:pt x="2175700" y="44321"/>
                  </a:lnTo>
                  <a:lnTo>
                    <a:pt x="2228766" y="50323"/>
                  </a:lnTo>
                  <a:lnTo>
                    <a:pt x="2281832" y="56872"/>
                  </a:lnTo>
                  <a:lnTo>
                    <a:pt x="2334898" y="63951"/>
                  </a:lnTo>
                  <a:lnTo>
                    <a:pt x="2387964" y="71523"/>
                  </a:lnTo>
                  <a:lnTo>
                    <a:pt x="2441030" y="79532"/>
                  </a:lnTo>
                  <a:lnTo>
                    <a:pt x="2494095" y="87906"/>
                  </a:lnTo>
                  <a:lnTo>
                    <a:pt x="2547161" y="96553"/>
                  </a:lnTo>
                  <a:lnTo>
                    <a:pt x="2600227" y="105369"/>
                  </a:lnTo>
                  <a:lnTo>
                    <a:pt x="2653293" y="114244"/>
                  </a:lnTo>
                  <a:lnTo>
                    <a:pt x="2706359" y="123061"/>
                  </a:lnTo>
                  <a:lnTo>
                    <a:pt x="2759425" y="131708"/>
                  </a:lnTo>
                  <a:lnTo>
                    <a:pt x="2812491" y="140081"/>
                  </a:lnTo>
                  <a:lnTo>
                    <a:pt x="2865556" y="148091"/>
                  </a:lnTo>
                  <a:lnTo>
                    <a:pt x="2918622" y="155662"/>
                  </a:lnTo>
                  <a:lnTo>
                    <a:pt x="2971688" y="162741"/>
                  </a:lnTo>
                  <a:lnTo>
                    <a:pt x="3024754" y="169290"/>
                  </a:lnTo>
                  <a:lnTo>
                    <a:pt x="3077820" y="175292"/>
                  </a:lnTo>
                  <a:lnTo>
                    <a:pt x="3130886" y="180743"/>
                  </a:lnTo>
                  <a:lnTo>
                    <a:pt x="3183952" y="185655"/>
                  </a:lnTo>
                  <a:lnTo>
                    <a:pt x="3237018" y="190049"/>
                  </a:lnTo>
                  <a:lnTo>
                    <a:pt x="3290083" y="193954"/>
                  </a:lnTo>
                  <a:lnTo>
                    <a:pt x="3343149" y="197405"/>
                  </a:lnTo>
                  <a:lnTo>
                    <a:pt x="3396215" y="200439"/>
                  </a:lnTo>
                  <a:lnTo>
                    <a:pt x="3449281" y="203094"/>
                  </a:lnTo>
                  <a:lnTo>
                    <a:pt x="3502347" y="205410"/>
                  </a:lnTo>
                  <a:lnTo>
                    <a:pt x="3555413" y="207422"/>
                  </a:lnTo>
                  <a:lnTo>
                    <a:pt x="3608479" y="209164"/>
                  </a:lnTo>
                  <a:lnTo>
                    <a:pt x="3661545" y="210670"/>
                  </a:lnTo>
                  <a:lnTo>
                    <a:pt x="3714610" y="211969"/>
                  </a:lnTo>
                  <a:lnTo>
                    <a:pt x="3767676" y="213086"/>
                  </a:lnTo>
                  <a:lnTo>
                    <a:pt x="3820742" y="214046"/>
                  </a:lnTo>
                  <a:lnTo>
                    <a:pt x="3873808" y="214869"/>
                  </a:lnTo>
                  <a:lnTo>
                    <a:pt x="3926874" y="215575"/>
                  </a:lnTo>
                  <a:lnTo>
                    <a:pt x="3979940" y="216179"/>
                  </a:lnTo>
                  <a:lnTo>
                    <a:pt x="4033006" y="216695"/>
                  </a:lnTo>
                  <a:lnTo>
                    <a:pt x="4086072" y="217137"/>
                  </a:lnTo>
                  <a:lnTo>
                    <a:pt x="4139137" y="217514"/>
                  </a:lnTo>
                  <a:lnTo>
                    <a:pt x="4192203" y="217835"/>
                  </a:lnTo>
                  <a:lnTo>
                    <a:pt x="4245269" y="218110"/>
                  </a:lnTo>
                  <a:lnTo>
                    <a:pt x="4298335" y="218344"/>
                  </a:lnTo>
                  <a:lnTo>
                    <a:pt x="4351401" y="218543"/>
                  </a:lnTo>
                  <a:lnTo>
                    <a:pt x="4404467" y="218713"/>
                  </a:lnTo>
                  <a:lnTo>
                    <a:pt x="4457533" y="218858"/>
                  </a:lnTo>
                  <a:lnTo>
                    <a:pt x="4510598" y="218981"/>
                  </a:lnTo>
                  <a:lnTo>
                    <a:pt x="4563664" y="219087"/>
                  </a:lnTo>
                  <a:lnTo>
                    <a:pt x="4616730" y="219176"/>
                  </a:lnTo>
                  <a:lnTo>
                    <a:pt x="4669796" y="219252"/>
                  </a:lnTo>
                  <a:lnTo>
                    <a:pt x="4722862" y="219317"/>
                  </a:lnTo>
                  <a:lnTo>
                    <a:pt x="4775928" y="219372"/>
                  </a:lnTo>
                  <a:lnTo>
                    <a:pt x="4828994" y="219419"/>
                  </a:lnTo>
                  <a:lnTo>
                    <a:pt x="4882060" y="219459"/>
                  </a:lnTo>
                  <a:lnTo>
                    <a:pt x="4935125" y="219493"/>
                  </a:lnTo>
                  <a:lnTo>
                    <a:pt x="4988191" y="219522"/>
                  </a:lnTo>
                  <a:lnTo>
                    <a:pt x="5041257" y="219547"/>
                  </a:lnTo>
                  <a:lnTo>
                    <a:pt x="5094323" y="219568"/>
                  </a:lnTo>
                  <a:lnTo>
                    <a:pt x="5147389" y="219586"/>
                  </a:lnTo>
                  <a:lnTo>
                    <a:pt x="5200455" y="219601"/>
                  </a:lnTo>
                  <a:lnTo>
                    <a:pt x="5253521" y="219614"/>
                  </a:lnTo>
                </a:path>
              </a:pathLst>
            </a:custGeom>
            <a:ln w="40651" cap="flat">
              <a:solidFill>
                <a:srgbClr val="E8E8E8">
                  <a:alpha val="100000"/>
                </a:srgbClr>
              </a:solidFill>
              <a:prstDash val="solid"/>
              <a:round/>
            </a:ln>
          </p:spPr>
          <p:txBody>
            <a:bodyPr/>
            <a:lstStyle/>
            <a:p/>
          </p:txBody>
        </p:sp>
        <p:sp>
          <p:nvSpPr>
            <p:cNvPr id="39" name="pt39"/>
            <p:cNvSpPr/>
            <p:nvPr/>
          </p:nvSpPr>
          <p:spPr>
            <a:xfrm>
              <a:off x="2040825" y="1715875"/>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2040825" y="193563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2040825" y="215539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2040825" y="2375160"/>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2040825" y="259492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2040825" y="281468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2040825" y="303444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2040825" y="325420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2040825" y="347396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2040825" y="369373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2040825" y="391349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2040825" y="413325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2040825" y="435301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2040825" y="4572778"/>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2040825" y="479253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2040825" y="5012301"/>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5" name="pt55"/>
            <p:cNvSpPr/>
            <p:nvPr/>
          </p:nvSpPr>
          <p:spPr>
            <a:xfrm>
              <a:off x="2040825" y="5232063"/>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2040825" y="545182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2040825" y="567158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2040825" y="5891348"/>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294346" y="1715875"/>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294346" y="193563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294346" y="215539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294346" y="2375160"/>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294346" y="259492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294346" y="281468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294346" y="303444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294346" y="325420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294346" y="347396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294346" y="369373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294346" y="391349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294346" y="413325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294346" y="435301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294346" y="4572778"/>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294346" y="4792539"/>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4" name="pt74"/>
            <p:cNvSpPr/>
            <p:nvPr/>
          </p:nvSpPr>
          <p:spPr>
            <a:xfrm>
              <a:off x="7294346" y="501230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294346" y="5232063"/>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294346" y="545182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294346" y="567158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294346" y="5891348"/>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tx79"/>
            <p:cNvSpPr/>
            <p:nvPr/>
          </p:nvSpPr>
          <p:spPr>
            <a:xfrm>
              <a:off x="1713974" y="1748253"/>
              <a:ext cx="281316"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Inde</a:t>
              </a:r>
            </a:p>
          </p:txBody>
        </p:sp>
        <p:sp>
          <p:nvSpPr>
            <p:cNvPr id="80" name="tx80"/>
            <p:cNvSpPr/>
            <p:nvPr/>
          </p:nvSpPr>
          <p:spPr>
            <a:xfrm>
              <a:off x="1537393" y="1938725"/>
              <a:ext cx="457898" cy="1344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Nigéria</a:t>
              </a:r>
            </a:p>
          </p:txBody>
        </p:sp>
        <p:sp>
          <p:nvSpPr>
            <p:cNvPr id="81" name="tx81"/>
            <p:cNvSpPr/>
            <p:nvPr/>
          </p:nvSpPr>
          <p:spPr>
            <a:xfrm>
              <a:off x="1368433" y="2187212"/>
              <a:ext cx="626857"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Indonésie</a:t>
              </a:r>
            </a:p>
          </p:txBody>
        </p:sp>
        <p:sp>
          <p:nvSpPr>
            <p:cNvPr id="82" name="tx82"/>
            <p:cNvSpPr/>
            <p:nvPr/>
          </p:nvSpPr>
          <p:spPr>
            <a:xfrm>
              <a:off x="1472956" y="2354394"/>
              <a:ext cx="522334" cy="15830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Éthiopie</a:t>
              </a:r>
            </a:p>
          </p:txBody>
        </p:sp>
        <p:sp>
          <p:nvSpPr>
            <p:cNvPr id="83" name="tx83"/>
            <p:cNvSpPr/>
            <p:nvPr/>
          </p:nvSpPr>
          <p:spPr>
            <a:xfrm>
              <a:off x="1296234" y="2600269"/>
              <a:ext cx="699056"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Philippines</a:t>
              </a:r>
            </a:p>
          </p:txBody>
        </p:sp>
        <p:sp>
          <p:nvSpPr>
            <p:cNvPr id="84" name="tx84"/>
            <p:cNvSpPr/>
            <p:nvPr/>
          </p:nvSpPr>
          <p:spPr>
            <a:xfrm>
              <a:off x="1682144" y="2845226"/>
              <a:ext cx="313146"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RDC</a:t>
              </a:r>
            </a:p>
          </p:txBody>
        </p:sp>
        <p:sp>
          <p:nvSpPr>
            <p:cNvPr id="85" name="tx85"/>
            <p:cNvSpPr/>
            <p:nvPr/>
          </p:nvSpPr>
          <p:spPr>
            <a:xfrm>
              <a:off x="1633870" y="3066259"/>
              <a:ext cx="361420"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Brésil</a:t>
              </a:r>
            </a:p>
          </p:txBody>
        </p:sp>
        <p:sp>
          <p:nvSpPr>
            <p:cNvPr id="86" name="tx86"/>
            <p:cNvSpPr/>
            <p:nvPr/>
          </p:nvSpPr>
          <p:spPr>
            <a:xfrm>
              <a:off x="1440915" y="3286585"/>
              <a:ext cx="554375"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a:t>
              </a:r>
            </a:p>
          </p:txBody>
        </p:sp>
        <p:sp>
          <p:nvSpPr>
            <p:cNvPr id="87" name="tx87"/>
            <p:cNvSpPr/>
            <p:nvPr/>
          </p:nvSpPr>
          <p:spPr>
            <a:xfrm>
              <a:off x="1545226" y="3477622"/>
              <a:ext cx="450064"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a:t>
              </a:r>
            </a:p>
          </p:txBody>
        </p:sp>
        <p:sp>
          <p:nvSpPr>
            <p:cNvPr id="88" name="tx88"/>
            <p:cNvSpPr/>
            <p:nvPr/>
          </p:nvSpPr>
          <p:spPr>
            <a:xfrm>
              <a:off x="1392923" y="3697384"/>
              <a:ext cx="602367"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a:t>
              </a:r>
            </a:p>
          </p:txBody>
        </p:sp>
        <p:sp>
          <p:nvSpPr>
            <p:cNvPr id="89" name="tx89"/>
            <p:cNvSpPr/>
            <p:nvPr/>
          </p:nvSpPr>
          <p:spPr>
            <a:xfrm>
              <a:off x="1400686" y="3945870"/>
              <a:ext cx="594604"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Tanzanie</a:t>
              </a:r>
            </a:p>
          </p:txBody>
        </p:sp>
        <p:sp>
          <p:nvSpPr>
            <p:cNvPr id="90" name="tx90"/>
            <p:cNvSpPr/>
            <p:nvPr/>
          </p:nvSpPr>
          <p:spPr>
            <a:xfrm>
              <a:off x="1167785" y="4138601"/>
              <a:ext cx="827505"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Mozambique</a:t>
              </a:r>
            </a:p>
          </p:txBody>
        </p:sp>
        <p:sp>
          <p:nvSpPr>
            <p:cNvPr id="91" name="tx91"/>
            <p:cNvSpPr/>
            <p:nvPr/>
          </p:nvSpPr>
          <p:spPr>
            <a:xfrm>
              <a:off x="1231868" y="4354904"/>
              <a:ext cx="76342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a:t>
              </a:r>
            </a:p>
          </p:txBody>
        </p:sp>
        <p:sp>
          <p:nvSpPr>
            <p:cNvPr id="92" name="tx92"/>
            <p:cNvSpPr/>
            <p:nvPr/>
          </p:nvSpPr>
          <p:spPr>
            <a:xfrm>
              <a:off x="1473098" y="4603320"/>
              <a:ext cx="52219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Somalie</a:t>
              </a:r>
            </a:p>
          </p:txBody>
        </p:sp>
        <p:sp>
          <p:nvSpPr>
            <p:cNvPr id="93" name="tx93"/>
            <p:cNvSpPr/>
            <p:nvPr/>
          </p:nvSpPr>
          <p:spPr>
            <a:xfrm>
              <a:off x="1448961" y="4797886"/>
              <a:ext cx="546330"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Mexique</a:t>
              </a:r>
            </a:p>
          </p:txBody>
        </p:sp>
        <p:sp>
          <p:nvSpPr>
            <p:cNvPr id="94" name="tx94"/>
            <p:cNvSpPr/>
            <p:nvPr/>
          </p:nvSpPr>
          <p:spPr>
            <a:xfrm>
              <a:off x="1199897" y="5015954"/>
              <a:ext cx="7953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a:t>
              </a:r>
            </a:p>
          </p:txBody>
        </p:sp>
        <p:sp>
          <p:nvSpPr>
            <p:cNvPr id="95" name="tx95"/>
            <p:cNvSpPr/>
            <p:nvPr/>
          </p:nvSpPr>
          <p:spPr>
            <a:xfrm>
              <a:off x="1320441" y="5262605"/>
              <a:ext cx="674849"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Cameroun</a:t>
              </a:r>
            </a:p>
          </p:txBody>
        </p:sp>
        <p:sp>
          <p:nvSpPr>
            <p:cNvPr id="96" name="tx96"/>
            <p:cNvSpPr/>
            <p:nvPr/>
          </p:nvSpPr>
          <p:spPr>
            <a:xfrm>
              <a:off x="1585737" y="5482367"/>
              <a:ext cx="40955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RPDC</a:t>
              </a:r>
            </a:p>
          </p:txBody>
        </p:sp>
        <p:sp>
          <p:nvSpPr>
            <p:cNvPr id="97" name="tx97"/>
            <p:cNvSpPr/>
            <p:nvPr/>
          </p:nvSpPr>
          <p:spPr>
            <a:xfrm>
              <a:off x="1593571" y="5703964"/>
              <a:ext cx="401719"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Tchad</a:t>
              </a:r>
            </a:p>
          </p:txBody>
        </p:sp>
        <p:sp>
          <p:nvSpPr>
            <p:cNvPr id="98" name="tx98"/>
            <p:cNvSpPr/>
            <p:nvPr/>
          </p:nvSpPr>
          <p:spPr>
            <a:xfrm>
              <a:off x="1465052" y="5923725"/>
              <a:ext cx="53023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Vietnam</a:t>
              </a:r>
            </a:p>
          </p:txBody>
        </p:sp>
        <p:sp>
          <p:nvSpPr>
            <p:cNvPr id="99" name="tx99"/>
            <p:cNvSpPr/>
            <p:nvPr/>
          </p:nvSpPr>
          <p:spPr>
            <a:xfrm>
              <a:off x="7511488" y="1718964"/>
              <a:ext cx="457898" cy="1344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Nigéria</a:t>
              </a:r>
            </a:p>
          </p:txBody>
        </p:sp>
        <p:sp>
          <p:nvSpPr>
            <p:cNvPr id="100" name="tx100"/>
            <p:cNvSpPr/>
            <p:nvPr/>
          </p:nvSpPr>
          <p:spPr>
            <a:xfrm>
              <a:off x="7511488" y="1966180"/>
              <a:ext cx="313146"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RDC</a:t>
              </a:r>
            </a:p>
          </p:txBody>
        </p:sp>
        <p:sp>
          <p:nvSpPr>
            <p:cNvPr id="101" name="tx101"/>
            <p:cNvSpPr/>
            <p:nvPr/>
          </p:nvSpPr>
          <p:spPr>
            <a:xfrm>
              <a:off x="7511488" y="2187212"/>
              <a:ext cx="457968"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Yémen</a:t>
              </a:r>
            </a:p>
          </p:txBody>
        </p:sp>
        <p:sp>
          <p:nvSpPr>
            <p:cNvPr id="102" name="tx102"/>
            <p:cNvSpPr/>
            <p:nvPr/>
          </p:nvSpPr>
          <p:spPr>
            <a:xfrm>
              <a:off x="7511488" y="2407538"/>
              <a:ext cx="281316"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Inde</a:t>
              </a:r>
            </a:p>
          </p:txBody>
        </p:sp>
        <p:sp>
          <p:nvSpPr>
            <p:cNvPr id="103" name="tx103"/>
            <p:cNvSpPr/>
            <p:nvPr/>
          </p:nvSpPr>
          <p:spPr>
            <a:xfrm>
              <a:off x="7511488" y="2626735"/>
              <a:ext cx="626857"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Indonésie</a:t>
              </a:r>
            </a:p>
          </p:txBody>
        </p:sp>
        <p:sp>
          <p:nvSpPr>
            <p:cNvPr id="104" name="tx104"/>
            <p:cNvSpPr/>
            <p:nvPr/>
          </p:nvSpPr>
          <p:spPr>
            <a:xfrm>
              <a:off x="7511488" y="2793918"/>
              <a:ext cx="522334" cy="15830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Éthiopie</a:t>
              </a:r>
            </a:p>
          </p:txBody>
        </p:sp>
        <p:sp>
          <p:nvSpPr>
            <p:cNvPr id="105" name="tx105"/>
            <p:cNvSpPr/>
            <p:nvPr/>
          </p:nvSpPr>
          <p:spPr>
            <a:xfrm>
              <a:off x="7511488" y="3036334"/>
              <a:ext cx="76342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a:t>
              </a:r>
            </a:p>
          </p:txBody>
        </p:sp>
        <p:sp>
          <p:nvSpPr>
            <p:cNvPr id="106" name="tx106"/>
            <p:cNvSpPr/>
            <p:nvPr/>
          </p:nvSpPr>
          <p:spPr>
            <a:xfrm>
              <a:off x="7511488" y="3286585"/>
              <a:ext cx="554375"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a:t>
              </a:r>
            </a:p>
          </p:txBody>
        </p:sp>
        <p:sp>
          <p:nvSpPr>
            <p:cNvPr id="107" name="tx107"/>
            <p:cNvSpPr/>
            <p:nvPr/>
          </p:nvSpPr>
          <p:spPr>
            <a:xfrm>
              <a:off x="7511488" y="3477622"/>
              <a:ext cx="450064"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a:t>
              </a:r>
            </a:p>
          </p:txBody>
        </p:sp>
        <p:sp>
          <p:nvSpPr>
            <p:cNvPr id="108" name="tx108"/>
            <p:cNvSpPr/>
            <p:nvPr/>
          </p:nvSpPr>
          <p:spPr>
            <a:xfrm>
              <a:off x="7511488" y="3699078"/>
              <a:ext cx="699056"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Philippines</a:t>
              </a:r>
            </a:p>
          </p:txBody>
        </p:sp>
        <p:sp>
          <p:nvSpPr>
            <p:cNvPr id="109" name="tx109"/>
            <p:cNvSpPr/>
            <p:nvPr/>
          </p:nvSpPr>
          <p:spPr>
            <a:xfrm>
              <a:off x="7511488" y="3917075"/>
              <a:ext cx="956236" cy="13395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Afrique du Sud</a:t>
              </a:r>
            </a:p>
          </p:txBody>
        </p:sp>
        <p:sp>
          <p:nvSpPr>
            <p:cNvPr id="110" name="tx110"/>
            <p:cNvSpPr/>
            <p:nvPr/>
          </p:nvSpPr>
          <p:spPr>
            <a:xfrm>
              <a:off x="7511488" y="4165632"/>
              <a:ext cx="594604"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Tanzanie</a:t>
              </a:r>
            </a:p>
          </p:txBody>
        </p:sp>
        <p:sp>
          <p:nvSpPr>
            <p:cNvPr id="111" name="tx111"/>
            <p:cNvSpPr/>
            <p:nvPr/>
          </p:nvSpPr>
          <p:spPr>
            <a:xfrm>
              <a:off x="7511488" y="4383558"/>
              <a:ext cx="498338"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Soudan</a:t>
              </a:r>
            </a:p>
          </p:txBody>
        </p:sp>
        <p:sp>
          <p:nvSpPr>
            <p:cNvPr id="112" name="tx112"/>
            <p:cNvSpPr/>
            <p:nvPr/>
          </p:nvSpPr>
          <p:spPr>
            <a:xfrm>
              <a:off x="7511488" y="4603320"/>
              <a:ext cx="37765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Chine</a:t>
              </a:r>
            </a:p>
          </p:txBody>
        </p:sp>
        <p:sp>
          <p:nvSpPr>
            <p:cNvPr id="113" name="tx113"/>
            <p:cNvSpPr/>
            <p:nvPr/>
          </p:nvSpPr>
          <p:spPr>
            <a:xfrm>
              <a:off x="7511488" y="4796192"/>
              <a:ext cx="7953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a:t>
              </a:r>
            </a:p>
          </p:txBody>
        </p:sp>
        <p:sp>
          <p:nvSpPr>
            <p:cNvPr id="114" name="tx114"/>
            <p:cNvSpPr/>
            <p:nvPr/>
          </p:nvSpPr>
          <p:spPr>
            <a:xfrm>
              <a:off x="7511488" y="5015954"/>
              <a:ext cx="7634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Bangladesh</a:t>
              </a:r>
            </a:p>
          </p:txBody>
        </p:sp>
        <p:sp>
          <p:nvSpPr>
            <p:cNvPr id="115" name="tx115"/>
            <p:cNvSpPr/>
            <p:nvPr/>
          </p:nvSpPr>
          <p:spPr>
            <a:xfrm>
              <a:off x="7511488" y="5237410"/>
              <a:ext cx="546330"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Mexique</a:t>
              </a:r>
            </a:p>
          </p:txBody>
        </p:sp>
        <p:sp>
          <p:nvSpPr>
            <p:cNvPr id="116" name="tx116"/>
            <p:cNvSpPr/>
            <p:nvPr/>
          </p:nvSpPr>
          <p:spPr>
            <a:xfrm>
              <a:off x="7511488" y="5455477"/>
              <a:ext cx="602367"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a:t>
              </a:r>
            </a:p>
          </p:txBody>
        </p:sp>
        <p:sp>
          <p:nvSpPr>
            <p:cNvPr id="117" name="tx117"/>
            <p:cNvSpPr/>
            <p:nvPr/>
          </p:nvSpPr>
          <p:spPr>
            <a:xfrm>
              <a:off x="7511488" y="5703964"/>
              <a:ext cx="683106"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Venezuela</a:t>
              </a:r>
            </a:p>
          </p:txBody>
        </p:sp>
        <p:sp>
          <p:nvSpPr>
            <p:cNvPr id="118" name="tx118"/>
            <p:cNvSpPr/>
            <p:nvPr/>
          </p:nvSpPr>
          <p:spPr>
            <a:xfrm>
              <a:off x="7511488" y="5921890"/>
              <a:ext cx="52219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Somalie</a:t>
              </a:r>
            </a:p>
          </p:txBody>
        </p:sp>
        <p:sp>
          <p:nvSpPr>
            <p:cNvPr id="119" name="tx119"/>
            <p:cNvSpPr/>
            <p:nvPr/>
          </p:nvSpPr>
          <p:spPr>
            <a:xfrm>
              <a:off x="570259" y="1761352"/>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20" name="tx120"/>
            <p:cNvSpPr/>
            <p:nvPr/>
          </p:nvSpPr>
          <p:spPr>
            <a:xfrm>
              <a:off x="570259" y="1981113"/>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21" name="tx121"/>
            <p:cNvSpPr/>
            <p:nvPr/>
          </p:nvSpPr>
          <p:spPr>
            <a:xfrm>
              <a:off x="570259" y="2199456"/>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22" name="tx122"/>
            <p:cNvSpPr/>
            <p:nvPr/>
          </p:nvSpPr>
          <p:spPr>
            <a:xfrm>
              <a:off x="570259" y="2420964"/>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23" name="tx123"/>
            <p:cNvSpPr/>
            <p:nvPr/>
          </p:nvSpPr>
          <p:spPr>
            <a:xfrm>
              <a:off x="570259" y="264045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24" name="tx124"/>
            <p:cNvSpPr/>
            <p:nvPr/>
          </p:nvSpPr>
          <p:spPr>
            <a:xfrm>
              <a:off x="570259" y="285879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25" name="tx125"/>
            <p:cNvSpPr/>
            <p:nvPr/>
          </p:nvSpPr>
          <p:spPr>
            <a:xfrm>
              <a:off x="570259" y="3081286"/>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26" name="tx126"/>
            <p:cNvSpPr/>
            <p:nvPr/>
          </p:nvSpPr>
          <p:spPr>
            <a:xfrm>
              <a:off x="570259" y="32983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27" name="tx127"/>
            <p:cNvSpPr/>
            <p:nvPr/>
          </p:nvSpPr>
          <p:spPr>
            <a:xfrm>
              <a:off x="570259" y="351808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28" name="tx128"/>
            <p:cNvSpPr/>
            <p:nvPr/>
          </p:nvSpPr>
          <p:spPr>
            <a:xfrm>
              <a:off x="508103" y="37378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29" name="tx129"/>
            <p:cNvSpPr/>
            <p:nvPr/>
          </p:nvSpPr>
          <p:spPr>
            <a:xfrm>
              <a:off x="508103" y="395896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30" name="tx130"/>
            <p:cNvSpPr/>
            <p:nvPr/>
          </p:nvSpPr>
          <p:spPr>
            <a:xfrm>
              <a:off x="508103" y="417873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31" name="tx131"/>
            <p:cNvSpPr/>
            <p:nvPr/>
          </p:nvSpPr>
          <p:spPr>
            <a:xfrm>
              <a:off x="508103" y="439707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32" name="tx132"/>
            <p:cNvSpPr/>
            <p:nvPr/>
          </p:nvSpPr>
          <p:spPr>
            <a:xfrm>
              <a:off x="508103" y="461825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33" name="tx133"/>
            <p:cNvSpPr/>
            <p:nvPr/>
          </p:nvSpPr>
          <p:spPr>
            <a:xfrm>
              <a:off x="508103" y="483665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34" name="tx134"/>
            <p:cNvSpPr/>
            <p:nvPr/>
          </p:nvSpPr>
          <p:spPr>
            <a:xfrm>
              <a:off x="508103" y="505641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35" name="tx135"/>
            <p:cNvSpPr/>
            <p:nvPr/>
          </p:nvSpPr>
          <p:spPr>
            <a:xfrm>
              <a:off x="508103" y="527753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36" name="tx136"/>
            <p:cNvSpPr/>
            <p:nvPr/>
          </p:nvSpPr>
          <p:spPr>
            <a:xfrm>
              <a:off x="508103" y="549593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37" name="tx137"/>
            <p:cNvSpPr/>
            <p:nvPr/>
          </p:nvSpPr>
          <p:spPr>
            <a:xfrm>
              <a:off x="508103" y="571569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38" name="tx138"/>
            <p:cNvSpPr/>
            <p:nvPr/>
          </p:nvSpPr>
          <p:spPr>
            <a:xfrm>
              <a:off x="508103" y="59354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39" name="tx139"/>
            <p:cNvSpPr/>
            <p:nvPr/>
          </p:nvSpPr>
          <p:spPr>
            <a:xfrm>
              <a:off x="1971240" y="624644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a:off x="7224761" y="624644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1" name="tx141"/>
            <p:cNvSpPr/>
            <p:nvPr/>
          </p:nvSpPr>
          <p:spPr>
            <a:xfrm>
              <a:off x="695044" y="1330710"/>
              <a:ext cx="622494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Classement IA2030 des 20 pays ayant le moins recours aux doses zéro, 2021-2025</a:t>
              </a:r>
            </a:p>
          </p:txBody>
        </p:sp>
        <p:sp>
          <p:nvSpPr>
            <p:cNvPr id="142" name="tx142"/>
            <p:cNvSpPr/>
            <p:nvPr/>
          </p:nvSpPr>
          <p:spPr>
            <a:xfrm>
              <a:off x="4775852" y="659449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Vingt pays ont été classés par ordre de priorité dans le cadre du Programme de vaccination 2030 (IA2030), en fonction du nombre d'enfants n'ayant reçu aucune dose de vaccin en 2021. Ce graphique compare le classement des 20 premiers pays en 2021 et en 2025. La première place correspond au pays ayant le nombre absolu le plus élevé d'enfants n'ayant reçu aucune dose de vaccin.
Madagascar figurait parmi les 20 pays au monde ayant administré le moins de doses, tant en 2021 qu'en 2025.</a:t>
            </a:r>
          </a:p>
        </p:txBody>
      </p:sp>
      <p:sp>
        <p:nvSpPr>
          <p:cNvPr id="14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Madagascar figurait parmi les 20 pays au monde ayant administré le moins de doses, tant en 2021 qu'en 2025.</a:t>
            </a:r>
          </a:p>
        </p:txBody>
      </p:sp>
      <p:grpSp xmlns:pic="http://schemas.openxmlformats.org/drawingml/2006/picture">
        <p:nvGrpSpPr>
          <p:cNvPr id="145" name=""/>
          <p:cNvGrpSpPr/>
          <p:nvPr/>
        </p:nvGrpSpPr>
        <p:grpSpPr>
          <a:xfrm>
            <a:off x="292608" y="914400"/>
            <a:ext cx="8595360" cy="28575"/>
            <a:chOff x="292608" y="914400"/>
            <a:chExt cx="8595360" cy="28575"/>
          </a:xfrm>
        </p:grpSpPr>
        <p:sp>
          <p:nvSpPr>
            <p:cNvPr id="14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8995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389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783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176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85704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0964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33576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5751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8144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05386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2932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53259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7719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01132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2506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4900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72941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96877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20814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4475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6868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482252" y="1378471"/>
              <a:ext cx="4687757" cy="957297"/>
            </a:xfrm>
            <a:custGeom>
              <a:avLst/>
              <a:pathLst>
                <a:path w="4687757" h="957297">
                  <a:moveTo>
                    <a:pt x="0" y="957297"/>
                  </a:moveTo>
                  <a:lnTo>
                    <a:pt x="11837" y="957297"/>
                  </a:lnTo>
                  <a:lnTo>
                    <a:pt x="23675" y="957297"/>
                  </a:lnTo>
                  <a:lnTo>
                    <a:pt x="35513" y="957297"/>
                  </a:lnTo>
                  <a:lnTo>
                    <a:pt x="47351" y="957297"/>
                  </a:lnTo>
                  <a:lnTo>
                    <a:pt x="59188" y="957297"/>
                  </a:lnTo>
                  <a:lnTo>
                    <a:pt x="71026" y="957297"/>
                  </a:lnTo>
                  <a:lnTo>
                    <a:pt x="82864" y="957297"/>
                  </a:lnTo>
                  <a:lnTo>
                    <a:pt x="94702" y="957297"/>
                  </a:lnTo>
                  <a:lnTo>
                    <a:pt x="106539" y="957297"/>
                  </a:lnTo>
                  <a:lnTo>
                    <a:pt x="118377" y="957297"/>
                  </a:lnTo>
                  <a:lnTo>
                    <a:pt x="130215" y="957297"/>
                  </a:lnTo>
                  <a:lnTo>
                    <a:pt x="142053" y="957297"/>
                  </a:lnTo>
                  <a:lnTo>
                    <a:pt x="153891" y="957297"/>
                  </a:lnTo>
                  <a:lnTo>
                    <a:pt x="165728" y="957297"/>
                  </a:lnTo>
                  <a:lnTo>
                    <a:pt x="177566" y="957297"/>
                  </a:lnTo>
                  <a:lnTo>
                    <a:pt x="189404" y="957297"/>
                  </a:lnTo>
                  <a:lnTo>
                    <a:pt x="201242" y="957297"/>
                  </a:lnTo>
                  <a:lnTo>
                    <a:pt x="213079" y="957297"/>
                  </a:lnTo>
                  <a:lnTo>
                    <a:pt x="224917" y="957297"/>
                  </a:lnTo>
                  <a:lnTo>
                    <a:pt x="236755" y="957297"/>
                  </a:lnTo>
                  <a:lnTo>
                    <a:pt x="248593" y="957297"/>
                  </a:lnTo>
                  <a:lnTo>
                    <a:pt x="260430" y="957297"/>
                  </a:lnTo>
                  <a:lnTo>
                    <a:pt x="272268" y="957297"/>
                  </a:lnTo>
                  <a:lnTo>
                    <a:pt x="284106" y="957297"/>
                  </a:lnTo>
                  <a:lnTo>
                    <a:pt x="295944" y="957297"/>
                  </a:lnTo>
                  <a:lnTo>
                    <a:pt x="307782" y="957297"/>
                  </a:lnTo>
                  <a:lnTo>
                    <a:pt x="319619" y="957297"/>
                  </a:lnTo>
                  <a:lnTo>
                    <a:pt x="331457" y="957297"/>
                  </a:lnTo>
                  <a:lnTo>
                    <a:pt x="343295" y="957297"/>
                  </a:lnTo>
                  <a:lnTo>
                    <a:pt x="355133" y="957297"/>
                  </a:lnTo>
                  <a:lnTo>
                    <a:pt x="366970" y="957297"/>
                  </a:lnTo>
                  <a:lnTo>
                    <a:pt x="378808" y="957297"/>
                  </a:lnTo>
                  <a:lnTo>
                    <a:pt x="390646" y="957297"/>
                  </a:lnTo>
                  <a:lnTo>
                    <a:pt x="402484" y="957297"/>
                  </a:lnTo>
                  <a:lnTo>
                    <a:pt x="414321" y="957297"/>
                  </a:lnTo>
                  <a:lnTo>
                    <a:pt x="426159" y="957297"/>
                  </a:lnTo>
                  <a:lnTo>
                    <a:pt x="437997" y="957297"/>
                  </a:lnTo>
                  <a:lnTo>
                    <a:pt x="449835" y="957297"/>
                  </a:lnTo>
                  <a:lnTo>
                    <a:pt x="461673" y="957297"/>
                  </a:lnTo>
                  <a:lnTo>
                    <a:pt x="473510" y="957297"/>
                  </a:lnTo>
                  <a:lnTo>
                    <a:pt x="485348" y="957297"/>
                  </a:lnTo>
                  <a:lnTo>
                    <a:pt x="497186" y="957297"/>
                  </a:lnTo>
                  <a:lnTo>
                    <a:pt x="509024" y="957297"/>
                  </a:lnTo>
                  <a:lnTo>
                    <a:pt x="520861" y="957297"/>
                  </a:lnTo>
                  <a:lnTo>
                    <a:pt x="532699" y="957297"/>
                  </a:lnTo>
                  <a:lnTo>
                    <a:pt x="544537" y="957297"/>
                  </a:lnTo>
                  <a:lnTo>
                    <a:pt x="556375" y="957297"/>
                  </a:lnTo>
                  <a:lnTo>
                    <a:pt x="568213" y="957297"/>
                  </a:lnTo>
                  <a:lnTo>
                    <a:pt x="580050" y="957297"/>
                  </a:lnTo>
                  <a:lnTo>
                    <a:pt x="591888" y="957297"/>
                  </a:lnTo>
                  <a:lnTo>
                    <a:pt x="603726" y="957297"/>
                  </a:lnTo>
                  <a:lnTo>
                    <a:pt x="615564" y="957297"/>
                  </a:lnTo>
                  <a:lnTo>
                    <a:pt x="627401" y="957297"/>
                  </a:lnTo>
                  <a:lnTo>
                    <a:pt x="639239" y="957297"/>
                  </a:lnTo>
                  <a:lnTo>
                    <a:pt x="651077" y="957297"/>
                  </a:lnTo>
                  <a:lnTo>
                    <a:pt x="662915" y="957297"/>
                  </a:lnTo>
                  <a:lnTo>
                    <a:pt x="674752" y="957297"/>
                  </a:lnTo>
                  <a:lnTo>
                    <a:pt x="686590" y="957297"/>
                  </a:lnTo>
                  <a:lnTo>
                    <a:pt x="698428" y="957297"/>
                  </a:lnTo>
                  <a:lnTo>
                    <a:pt x="710266" y="957297"/>
                  </a:lnTo>
                  <a:lnTo>
                    <a:pt x="722104" y="957297"/>
                  </a:lnTo>
                  <a:lnTo>
                    <a:pt x="733941" y="957297"/>
                  </a:lnTo>
                  <a:lnTo>
                    <a:pt x="745779" y="957297"/>
                  </a:lnTo>
                  <a:lnTo>
                    <a:pt x="757617" y="957297"/>
                  </a:lnTo>
                  <a:lnTo>
                    <a:pt x="769455" y="957297"/>
                  </a:lnTo>
                  <a:lnTo>
                    <a:pt x="781292" y="957297"/>
                  </a:lnTo>
                  <a:lnTo>
                    <a:pt x="793130" y="957297"/>
                  </a:lnTo>
                  <a:lnTo>
                    <a:pt x="804968" y="957297"/>
                  </a:lnTo>
                  <a:lnTo>
                    <a:pt x="816806" y="957297"/>
                  </a:lnTo>
                  <a:lnTo>
                    <a:pt x="828643" y="957297"/>
                  </a:lnTo>
                  <a:lnTo>
                    <a:pt x="840481" y="957297"/>
                  </a:lnTo>
                  <a:lnTo>
                    <a:pt x="852319" y="957297"/>
                  </a:lnTo>
                  <a:lnTo>
                    <a:pt x="864157" y="957297"/>
                  </a:lnTo>
                  <a:lnTo>
                    <a:pt x="875995" y="957297"/>
                  </a:lnTo>
                  <a:lnTo>
                    <a:pt x="887832" y="957297"/>
                  </a:lnTo>
                  <a:lnTo>
                    <a:pt x="899670" y="957297"/>
                  </a:lnTo>
                  <a:lnTo>
                    <a:pt x="911508" y="957297"/>
                  </a:lnTo>
                  <a:lnTo>
                    <a:pt x="923346" y="957297"/>
                  </a:lnTo>
                  <a:lnTo>
                    <a:pt x="935183" y="957297"/>
                  </a:lnTo>
                  <a:lnTo>
                    <a:pt x="947021" y="957297"/>
                  </a:lnTo>
                  <a:lnTo>
                    <a:pt x="958859" y="957297"/>
                  </a:lnTo>
                  <a:lnTo>
                    <a:pt x="970697" y="957297"/>
                  </a:lnTo>
                  <a:lnTo>
                    <a:pt x="982534" y="957297"/>
                  </a:lnTo>
                  <a:lnTo>
                    <a:pt x="994372" y="957297"/>
                  </a:lnTo>
                  <a:lnTo>
                    <a:pt x="1006210" y="957297"/>
                  </a:lnTo>
                  <a:lnTo>
                    <a:pt x="1018048" y="957297"/>
                  </a:lnTo>
                  <a:lnTo>
                    <a:pt x="1029886" y="957297"/>
                  </a:lnTo>
                  <a:lnTo>
                    <a:pt x="1041723" y="957297"/>
                  </a:lnTo>
                  <a:lnTo>
                    <a:pt x="1053561" y="957297"/>
                  </a:lnTo>
                  <a:lnTo>
                    <a:pt x="1065399" y="957297"/>
                  </a:lnTo>
                  <a:lnTo>
                    <a:pt x="1077237" y="957297"/>
                  </a:lnTo>
                  <a:lnTo>
                    <a:pt x="1089074" y="957297"/>
                  </a:lnTo>
                  <a:lnTo>
                    <a:pt x="1100912" y="957297"/>
                  </a:lnTo>
                  <a:lnTo>
                    <a:pt x="1112750" y="957297"/>
                  </a:lnTo>
                  <a:lnTo>
                    <a:pt x="1124588" y="957297"/>
                  </a:lnTo>
                  <a:lnTo>
                    <a:pt x="1136426" y="957297"/>
                  </a:lnTo>
                  <a:lnTo>
                    <a:pt x="1148263" y="957297"/>
                  </a:lnTo>
                  <a:lnTo>
                    <a:pt x="1160101" y="957297"/>
                  </a:lnTo>
                  <a:lnTo>
                    <a:pt x="1171939" y="957297"/>
                  </a:lnTo>
                  <a:lnTo>
                    <a:pt x="1171939" y="957136"/>
                  </a:lnTo>
                  <a:lnTo>
                    <a:pt x="1183777" y="957108"/>
                  </a:lnTo>
                  <a:lnTo>
                    <a:pt x="1195614" y="957075"/>
                  </a:lnTo>
                  <a:lnTo>
                    <a:pt x="1207452" y="957036"/>
                  </a:lnTo>
                  <a:lnTo>
                    <a:pt x="1219290" y="956990"/>
                  </a:lnTo>
                  <a:lnTo>
                    <a:pt x="1231128" y="956937"/>
                  </a:lnTo>
                  <a:lnTo>
                    <a:pt x="1242965" y="956874"/>
                  </a:lnTo>
                  <a:lnTo>
                    <a:pt x="1254803" y="956800"/>
                  </a:lnTo>
                  <a:lnTo>
                    <a:pt x="1266641" y="956712"/>
                  </a:lnTo>
                  <a:lnTo>
                    <a:pt x="1278479" y="956610"/>
                  </a:lnTo>
                  <a:lnTo>
                    <a:pt x="1290317" y="956490"/>
                  </a:lnTo>
                  <a:lnTo>
                    <a:pt x="1302154" y="956348"/>
                  </a:lnTo>
                  <a:lnTo>
                    <a:pt x="1313992" y="956183"/>
                  </a:lnTo>
                  <a:lnTo>
                    <a:pt x="1325830" y="955988"/>
                  </a:lnTo>
                  <a:lnTo>
                    <a:pt x="1337668" y="955759"/>
                  </a:lnTo>
                  <a:lnTo>
                    <a:pt x="1349505" y="955490"/>
                  </a:lnTo>
                  <a:lnTo>
                    <a:pt x="1361343" y="955174"/>
                  </a:lnTo>
                  <a:lnTo>
                    <a:pt x="1373181" y="954804"/>
                  </a:lnTo>
                  <a:lnTo>
                    <a:pt x="1385019" y="954369"/>
                  </a:lnTo>
                  <a:lnTo>
                    <a:pt x="1396856" y="953860"/>
                  </a:lnTo>
                  <a:lnTo>
                    <a:pt x="1408694" y="953262"/>
                  </a:lnTo>
                  <a:lnTo>
                    <a:pt x="1420532" y="952561"/>
                  </a:lnTo>
                  <a:lnTo>
                    <a:pt x="1432370" y="951740"/>
                  </a:lnTo>
                  <a:lnTo>
                    <a:pt x="1444208" y="950779"/>
                  </a:lnTo>
                  <a:lnTo>
                    <a:pt x="1456045" y="949654"/>
                  </a:lnTo>
                  <a:lnTo>
                    <a:pt x="1467883" y="948338"/>
                  </a:lnTo>
                  <a:lnTo>
                    <a:pt x="1479721" y="946801"/>
                  </a:lnTo>
                  <a:lnTo>
                    <a:pt x="1491559" y="945007"/>
                  </a:lnTo>
                  <a:lnTo>
                    <a:pt x="1503396" y="942916"/>
                  </a:lnTo>
                  <a:lnTo>
                    <a:pt x="1515234" y="940482"/>
                  </a:lnTo>
                  <a:lnTo>
                    <a:pt x="1527072" y="937654"/>
                  </a:lnTo>
                  <a:lnTo>
                    <a:pt x="1538910" y="934373"/>
                  </a:lnTo>
                  <a:lnTo>
                    <a:pt x="1550748" y="930577"/>
                  </a:lnTo>
                  <a:lnTo>
                    <a:pt x="1562585" y="926194"/>
                  </a:lnTo>
                  <a:lnTo>
                    <a:pt x="1574423" y="921150"/>
                  </a:lnTo>
                  <a:lnTo>
                    <a:pt x="1586261" y="915365"/>
                  </a:lnTo>
                  <a:lnTo>
                    <a:pt x="1598099" y="908756"/>
                  </a:lnTo>
                  <a:lnTo>
                    <a:pt x="1609936" y="901239"/>
                  </a:lnTo>
                  <a:lnTo>
                    <a:pt x="1621774" y="892732"/>
                  </a:lnTo>
                  <a:lnTo>
                    <a:pt x="1633612" y="883160"/>
                  </a:lnTo>
                  <a:lnTo>
                    <a:pt x="1645450" y="872460"/>
                  </a:lnTo>
                  <a:lnTo>
                    <a:pt x="1657287" y="860586"/>
                  </a:lnTo>
                  <a:lnTo>
                    <a:pt x="1669125" y="847512"/>
                  </a:lnTo>
                  <a:lnTo>
                    <a:pt x="1680963" y="833245"/>
                  </a:lnTo>
                  <a:lnTo>
                    <a:pt x="1692801" y="817824"/>
                  </a:lnTo>
                  <a:lnTo>
                    <a:pt x="1704639" y="801330"/>
                  </a:lnTo>
                  <a:lnTo>
                    <a:pt x="1716476" y="783882"/>
                  </a:lnTo>
                  <a:lnTo>
                    <a:pt x="1728314" y="765642"/>
                  </a:lnTo>
                  <a:lnTo>
                    <a:pt x="1740152" y="746805"/>
                  </a:lnTo>
                  <a:lnTo>
                    <a:pt x="1751990" y="727598"/>
                  </a:lnTo>
                  <a:lnTo>
                    <a:pt x="1763827" y="708266"/>
                  </a:lnTo>
                  <a:lnTo>
                    <a:pt x="1775665" y="689060"/>
                  </a:lnTo>
                  <a:lnTo>
                    <a:pt x="1787503" y="670223"/>
                  </a:lnTo>
                  <a:lnTo>
                    <a:pt x="1799341" y="651982"/>
                  </a:lnTo>
                  <a:lnTo>
                    <a:pt x="1811178" y="634535"/>
                  </a:lnTo>
                  <a:lnTo>
                    <a:pt x="1823016" y="618040"/>
                  </a:lnTo>
                  <a:lnTo>
                    <a:pt x="1834854" y="602620"/>
                  </a:lnTo>
                  <a:lnTo>
                    <a:pt x="1846692" y="588353"/>
                  </a:lnTo>
                  <a:lnTo>
                    <a:pt x="1858530" y="575279"/>
                  </a:lnTo>
                  <a:lnTo>
                    <a:pt x="1870367" y="563404"/>
                  </a:lnTo>
                  <a:lnTo>
                    <a:pt x="1882205" y="552705"/>
                  </a:lnTo>
                  <a:lnTo>
                    <a:pt x="1894043" y="543133"/>
                  </a:lnTo>
                  <a:lnTo>
                    <a:pt x="1905881" y="534626"/>
                  </a:lnTo>
                  <a:lnTo>
                    <a:pt x="1917718" y="527109"/>
                  </a:lnTo>
                  <a:lnTo>
                    <a:pt x="1929556" y="520499"/>
                  </a:lnTo>
                  <a:lnTo>
                    <a:pt x="1941394" y="514714"/>
                  </a:lnTo>
                  <a:lnTo>
                    <a:pt x="1953232" y="509671"/>
                  </a:lnTo>
                  <a:lnTo>
                    <a:pt x="1965069" y="505288"/>
                  </a:lnTo>
                  <a:lnTo>
                    <a:pt x="1976907" y="501491"/>
                  </a:lnTo>
                  <a:lnTo>
                    <a:pt x="1988745" y="498211"/>
                  </a:lnTo>
                  <a:lnTo>
                    <a:pt x="2000583" y="495382"/>
                  </a:lnTo>
                  <a:lnTo>
                    <a:pt x="2012421" y="492949"/>
                  </a:lnTo>
                  <a:lnTo>
                    <a:pt x="2024258" y="490858"/>
                  </a:lnTo>
                  <a:lnTo>
                    <a:pt x="2036096" y="489064"/>
                  </a:lnTo>
                  <a:lnTo>
                    <a:pt x="2047934" y="487527"/>
                  </a:lnTo>
                  <a:lnTo>
                    <a:pt x="2059772" y="486211"/>
                  </a:lnTo>
                  <a:lnTo>
                    <a:pt x="2071609" y="485086"/>
                  </a:lnTo>
                  <a:lnTo>
                    <a:pt x="2083447" y="484125"/>
                  </a:lnTo>
                  <a:lnTo>
                    <a:pt x="2095285" y="483304"/>
                  </a:lnTo>
                  <a:lnTo>
                    <a:pt x="2107123" y="482603"/>
                  </a:lnTo>
                  <a:lnTo>
                    <a:pt x="2118961" y="482005"/>
                  </a:lnTo>
                  <a:lnTo>
                    <a:pt x="2130798" y="481495"/>
                  </a:lnTo>
                  <a:lnTo>
                    <a:pt x="2142636" y="481061"/>
                  </a:lnTo>
                  <a:lnTo>
                    <a:pt x="2154474" y="480690"/>
                  </a:lnTo>
                  <a:lnTo>
                    <a:pt x="2166312" y="480375"/>
                  </a:lnTo>
                  <a:lnTo>
                    <a:pt x="2178149" y="480106"/>
                  </a:lnTo>
                  <a:lnTo>
                    <a:pt x="2189987" y="479877"/>
                  </a:lnTo>
                  <a:lnTo>
                    <a:pt x="2201825" y="479682"/>
                  </a:lnTo>
                  <a:lnTo>
                    <a:pt x="2213663" y="479516"/>
                  </a:lnTo>
                  <a:lnTo>
                    <a:pt x="2225500" y="479375"/>
                  </a:lnTo>
                  <a:lnTo>
                    <a:pt x="2237338" y="479255"/>
                  </a:lnTo>
                  <a:lnTo>
                    <a:pt x="2249176" y="479152"/>
                  </a:lnTo>
                  <a:lnTo>
                    <a:pt x="2261014" y="479065"/>
                  </a:lnTo>
                  <a:lnTo>
                    <a:pt x="2272852" y="478991"/>
                  </a:lnTo>
                  <a:lnTo>
                    <a:pt x="2284689" y="478928"/>
                  </a:lnTo>
                  <a:lnTo>
                    <a:pt x="2296527" y="478874"/>
                  </a:lnTo>
                  <a:lnTo>
                    <a:pt x="2308365" y="478829"/>
                  </a:lnTo>
                  <a:lnTo>
                    <a:pt x="2320203" y="478790"/>
                  </a:lnTo>
                  <a:lnTo>
                    <a:pt x="2332040" y="478757"/>
                  </a:lnTo>
                  <a:lnTo>
                    <a:pt x="2343878" y="478728"/>
                  </a:lnTo>
                  <a:lnTo>
                    <a:pt x="2343878" y="478568"/>
                  </a:lnTo>
                  <a:lnTo>
                    <a:pt x="2355716" y="478568"/>
                  </a:lnTo>
                  <a:lnTo>
                    <a:pt x="2367554" y="478568"/>
                  </a:lnTo>
                  <a:lnTo>
                    <a:pt x="2379391" y="478568"/>
                  </a:lnTo>
                  <a:lnTo>
                    <a:pt x="2391229" y="478568"/>
                  </a:lnTo>
                  <a:lnTo>
                    <a:pt x="2403067" y="478568"/>
                  </a:lnTo>
                  <a:lnTo>
                    <a:pt x="2414905" y="478568"/>
                  </a:lnTo>
                  <a:lnTo>
                    <a:pt x="2426743" y="478568"/>
                  </a:lnTo>
                  <a:lnTo>
                    <a:pt x="2438580" y="478568"/>
                  </a:lnTo>
                  <a:lnTo>
                    <a:pt x="2450418" y="478568"/>
                  </a:lnTo>
                  <a:lnTo>
                    <a:pt x="2462256" y="478568"/>
                  </a:lnTo>
                  <a:lnTo>
                    <a:pt x="2474094" y="478568"/>
                  </a:lnTo>
                  <a:lnTo>
                    <a:pt x="2485931" y="478568"/>
                  </a:lnTo>
                  <a:lnTo>
                    <a:pt x="2497769" y="478568"/>
                  </a:lnTo>
                  <a:lnTo>
                    <a:pt x="2509607" y="478568"/>
                  </a:lnTo>
                  <a:lnTo>
                    <a:pt x="2521445" y="478568"/>
                  </a:lnTo>
                  <a:lnTo>
                    <a:pt x="2533283" y="478568"/>
                  </a:lnTo>
                  <a:lnTo>
                    <a:pt x="2545120" y="478568"/>
                  </a:lnTo>
                  <a:lnTo>
                    <a:pt x="2556958" y="478568"/>
                  </a:lnTo>
                  <a:lnTo>
                    <a:pt x="2568796" y="478568"/>
                  </a:lnTo>
                  <a:lnTo>
                    <a:pt x="2580634" y="478568"/>
                  </a:lnTo>
                  <a:lnTo>
                    <a:pt x="2592471" y="478568"/>
                  </a:lnTo>
                  <a:lnTo>
                    <a:pt x="2604309" y="478568"/>
                  </a:lnTo>
                  <a:lnTo>
                    <a:pt x="2616147" y="478568"/>
                  </a:lnTo>
                  <a:lnTo>
                    <a:pt x="2627985" y="478568"/>
                  </a:lnTo>
                  <a:lnTo>
                    <a:pt x="2639822" y="478568"/>
                  </a:lnTo>
                  <a:lnTo>
                    <a:pt x="2651660" y="478568"/>
                  </a:lnTo>
                  <a:lnTo>
                    <a:pt x="2663498" y="478568"/>
                  </a:lnTo>
                  <a:lnTo>
                    <a:pt x="2675336" y="478568"/>
                  </a:lnTo>
                  <a:lnTo>
                    <a:pt x="2687174" y="478568"/>
                  </a:lnTo>
                  <a:lnTo>
                    <a:pt x="2699011" y="478568"/>
                  </a:lnTo>
                  <a:lnTo>
                    <a:pt x="2710849" y="478568"/>
                  </a:lnTo>
                  <a:lnTo>
                    <a:pt x="2722687" y="478568"/>
                  </a:lnTo>
                  <a:lnTo>
                    <a:pt x="2734525" y="478568"/>
                  </a:lnTo>
                  <a:lnTo>
                    <a:pt x="2746362" y="478568"/>
                  </a:lnTo>
                  <a:lnTo>
                    <a:pt x="2758200" y="478568"/>
                  </a:lnTo>
                  <a:lnTo>
                    <a:pt x="2770038" y="478568"/>
                  </a:lnTo>
                  <a:lnTo>
                    <a:pt x="2781876" y="478568"/>
                  </a:lnTo>
                  <a:lnTo>
                    <a:pt x="2793713" y="478568"/>
                  </a:lnTo>
                  <a:lnTo>
                    <a:pt x="2805551" y="478568"/>
                  </a:lnTo>
                  <a:lnTo>
                    <a:pt x="2817389" y="478568"/>
                  </a:lnTo>
                  <a:lnTo>
                    <a:pt x="2829227" y="478568"/>
                  </a:lnTo>
                  <a:lnTo>
                    <a:pt x="2841065" y="478568"/>
                  </a:lnTo>
                  <a:lnTo>
                    <a:pt x="2852902" y="478568"/>
                  </a:lnTo>
                  <a:lnTo>
                    <a:pt x="2864740" y="478568"/>
                  </a:lnTo>
                  <a:lnTo>
                    <a:pt x="2876578" y="478568"/>
                  </a:lnTo>
                  <a:lnTo>
                    <a:pt x="2888416" y="478568"/>
                  </a:lnTo>
                  <a:lnTo>
                    <a:pt x="2900253" y="478568"/>
                  </a:lnTo>
                  <a:lnTo>
                    <a:pt x="2912091" y="478568"/>
                  </a:lnTo>
                  <a:lnTo>
                    <a:pt x="2923929" y="478568"/>
                  </a:lnTo>
                  <a:lnTo>
                    <a:pt x="2935767" y="478568"/>
                  </a:lnTo>
                  <a:lnTo>
                    <a:pt x="2947604" y="478568"/>
                  </a:lnTo>
                  <a:lnTo>
                    <a:pt x="2959442" y="478568"/>
                  </a:lnTo>
                  <a:lnTo>
                    <a:pt x="2971280" y="478568"/>
                  </a:lnTo>
                  <a:lnTo>
                    <a:pt x="2983118" y="478568"/>
                  </a:lnTo>
                  <a:lnTo>
                    <a:pt x="2994956" y="478568"/>
                  </a:lnTo>
                  <a:lnTo>
                    <a:pt x="3006793" y="478568"/>
                  </a:lnTo>
                  <a:lnTo>
                    <a:pt x="3018631" y="478568"/>
                  </a:lnTo>
                  <a:lnTo>
                    <a:pt x="3030469" y="478568"/>
                  </a:lnTo>
                  <a:lnTo>
                    <a:pt x="3042307" y="478568"/>
                  </a:lnTo>
                  <a:lnTo>
                    <a:pt x="3054144" y="478568"/>
                  </a:lnTo>
                  <a:lnTo>
                    <a:pt x="3065982" y="478568"/>
                  </a:lnTo>
                  <a:lnTo>
                    <a:pt x="3077820" y="478568"/>
                  </a:lnTo>
                  <a:lnTo>
                    <a:pt x="3089658" y="478568"/>
                  </a:lnTo>
                  <a:lnTo>
                    <a:pt x="3101496" y="478568"/>
                  </a:lnTo>
                  <a:lnTo>
                    <a:pt x="3113333" y="478568"/>
                  </a:lnTo>
                  <a:lnTo>
                    <a:pt x="3125171" y="478568"/>
                  </a:lnTo>
                  <a:lnTo>
                    <a:pt x="3137009" y="478568"/>
                  </a:lnTo>
                  <a:lnTo>
                    <a:pt x="3148847" y="478568"/>
                  </a:lnTo>
                  <a:lnTo>
                    <a:pt x="3160684" y="478568"/>
                  </a:lnTo>
                  <a:lnTo>
                    <a:pt x="3172522" y="478568"/>
                  </a:lnTo>
                  <a:lnTo>
                    <a:pt x="3184360" y="478568"/>
                  </a:lnTo>
                  <a:lnTo>
                    <a:pt x="3196198" y="478568"/>
                  </a:lnTo>
                  <a:lnTo>
                    <a:pt x="3208035" y="478568"/>
                  </a:lnTo>
                  <a:lnTo>
                    <a:pt x="3219873" y="478568"/>
                  </a:lnTo>
                  <a:lnTo>
                    <a:pt x="3231711" y="478568"/>
                  </a:lnTo>
                  <a:lnTo>
                    <a:pt x="3243549" y="478568"/>
                  </a:lnTo>
                  <a:lnTo>
                    <a:pt x="3255387" y="478568"/>
                  </a:lnTo>
                  <a:lnTo>
                    <a:pt x="3267224" y="478568"/>
                  </a:lnTo>
                  <a:lnTo>
                    <a:pt x="3279062" y="478568"/>
                  </a:lnTo>
                  <a:lnTo>
                    <a:pt x="3290900" y="478568"/>
                  </a:lnTo>
                  <a:lnTo>
                    <a:pt x="3302738" y="478568"/>
                  </a:lnTo>
                  <a:lnTo>
                    <a:pt x="3314575" y="478568"/>
                  </a:lnTo>
                  <a:lnTo>
                    <a:pt x="3326413" y="478568"/>
                  </a:lnTo>
                  <a:lnTo>
                    <a:pt x="3338251" y="478568"/>
                  </a:lnTo>
                  <a:lnTo>
                    <a:pt x="3350089" y="478568"/>
                  </a:lnTo>
                  <a:lnTo>
                    <a:pt x="3361926" y="478568"/>
                  </a:lnTo>
                  <a:lnTo>
                    <a:pt x="3373764" y="478568"/>
                  </a:lnTo>
                  <a:lnTo>
                    <a:pt x="3385602" y="478568"/>
                  </a:lnTo>
                  <a:lnTo>
                    <a:pt x="3397440" y="478568"/>
                  </a:lnTo>
                  <a:lnTo>
                    <a:pt x="3409278" y="478568"/>
                  </a:lnTo>
                  <a:lnTo>
                    <a:pt x="3421115" y="478568"/>
                  </a:lnTo>
                  <a:lnTo>
                    <a:pt x="3432953" y="478568"/>
                  </a:lnTo>
                  <a:lnTo>
                    <a:pt x="3444791" y="478568"/>
                  </a:lnTo>
                  <a:lnTo>
                    <a:pt x="3456629" y="478568"/>
                  </a:lnTo>
                  <a:lnTo>
                    <a:pt x="3468466" y="478568"/>
                  </a:lnTo>
                  <a:lnTo>
                    <a:pt x="3480304" y="478568"/>
                  </a:lnTo>
                  <a:lnTo>
                    <a:pt x="3492142" y="478568"/>
                  </a:lnTo>
                  <a:lnTo>
                    <a:pt x="3503980" y="478568"/>
                  </a:lnTo>
                  <a:lnTo>
                    <a:pt x="3515818" y="478568"/>
                  </a:lnTo>
                  <a:lnTo>
                    <a:pt x="3515818" y="478407"/>
                  </a:lnTo>
                  <a:lnTo>
                    <a:pt x="3527655" y="478379"/>
                  </a:lnTo>
                  <a:lnTo>
                    <a:pt x="3539493" y="478346"/>
                  </a:lnTo>
                  <a:lnTo>
                    <a:pt x="3551331" y="478307"/>
                  </a:lnTo>
                  <a:lnTo>
                    <a:pt x="3563169" y="478262"/>
                  </a:lnTo>
                  <a:lnTo>
                    <a:pt x="3575006" y="478208"/>
                  </a:lnTo>
                  <a:lnTo>
                    <a:pt x="3586844" y="478145"/>
                  </a:lnTo>
                  <a:lnTo>
                    <a:pt x="3598682" y="478071"/>
                  </a:lnTo>
                  <a:lnTo>
                    <a:pt x="3610520" y="477983"/>
                  </a:lnTo>
                  <a:lnTo>
                    <a:pt x="3622357" y="477881"/>
                  </a:lnTo>
                  <a:lnTo>
                    <a:pt x="3634195" y="477761"/>
                  </a:lnTo>
                  <a:lnTo>
                    <a:pt x="3646033" y="477620"/>
                  </a:lnTo>
                  <a:lnTo>
                    <a:pt x="3657871" y="477454"/>
                  </a:lnTo>
                  <a:lnTo>
                    <a:pt x="3669709" y="477259"/>
                  </a:lnTo>
                  <a:lnTo>
                    <a:pt x="3681546" y="477030"/>
                  </a:lnTo>
                  <a:lnTo>
                    <a:pt x="3693384" y="476761"/>
                  </a:lnTo>
                  <a:lnTo>
                    <a:pt x="3705222" y="476445"/>
                  </a:lnTo>
                  <a:lnTo>
                    <a:pt x="3717060" y="476075"/>
                  </a:lnTo>
                  <a:lnTo>
                    <a:pt x="3728897" y="475641"/>
                  </a:lnTo>
                  <a:lnTo>
                    <a:pt x="3740735" y="475131"/>
                  </a:lnTo>
                  <a:lnTo>
                    <a:pt x="3752573" y="474533"/>
                  </a:lnTo>
                  <a:lnTo>
                    <a:pt x="3764411" y="473832"/>
                  </a:lnTo>
                  <a:lnTo>
                    <a:pt x="3776248" y="473011"/>
                  </a:lnTo>
                  <a:lnTo>
                    <a:pt x="3788086" y="472050"/>
                  </a:lnTo>
                  <a:lnTo>
                    <a:pt x="3799924" y="470925"/>
                  </a:lnTo>
                  <a:lnTo>
                    <a:pt x="3811762" y="469609"/>
                  </a:lnTo>
                  <a:lnTo>
                    <a:pt x="3823600" y="468072"/>
                  </a:lnTo>
                  <a:lnTo>
                    <a:pt x="3835437" y="466278"/>
                  </a:lnTo>
                  <a:lnTo>
                    <a:pt x="3847275" y="464187"/>
                  </a:lnTo>
                  <a:lnTo>
                    <a:pt x="3859113" y="461753"/>
                  </a:lnTo>
                  <a:lnTo>
                    <a:pt x="3870951" y="458925"/>
                  </a:lnTo>
                  <a:lnTo>
                    <a:pt x="3882788" y="455644"/>
                  </a:lnTo>
                  <a:lnTo>
                    <a:pt x="3894626" y="451848"/>
                  </a:lnTo>
                  <a:lnTo>
                    <a:pt x="3906464" y="447465"/>
                  </a:lnTo>
                  <a:lnTo>
                    <a:pt x="3918302" y="442422"/>
                  </a:lnTo>
                  <a:lnTo>
                    <a:pt x="3930139" y="436636"/>
                  </a:lnTo>
                  <a:lnTo>
                    <a:pt x="3941977" y="430027"/>
                  </a:lnTo>
                  <a:lnTo>
                    <a:pt x="3953815" y="422510"/>
                  </a:lnTo>
                  <a:lnTo>
                    <a:pt x="3965653" y="414003"/>
                  </a:lnTo>
                  <a:lnTo>
                    <a:pt x="3977491" y="404431"/>
                  </a:lnTo>
                  <a:lnTo>
                    <a:pt x="3989328" y="393731"/>
                  </a:lnTo>
                  <a:lnTo>
                    <a:pt x="4001166" y="381857"/>
                  </a:lnTo>
                  <a:lnTo>
                    <a:pt x="4013004" y="368783"/>
                  </a:lnTo>
                  <a:lnTo>
                    <a:pt x="4024842" y="354516"/>
                  </a:lnTo>
                  <a:lnTo>
                    <a:pt x="4036679" y="339095"/>
                  </a:lnTo>
                  <a:lnTo>
                    <a:pt x="4048517" y="322601"/>
                  </a:lnTo>
                  <a:lnTo>
                    <a:pt x="4060355" y="305153"/>
                  </a:lnTo>
                  <a:lnTo>
                    <a:pt x="4072193" y="286913"/>
                  </a:lnTo>
                  <a:lnTo>
                    <a:pt x="4084031" y="268076"/>
                  </a:lnTo>
                  <a:lnTo>
                    <a:pt x="4095868" y="248869"/>
                  </a:lnTo>
                  <a:lnTo>
                    <a:pt x="4107706" y="229537"/>
                  </a:lnTo>
                  <a:lnTo>
                    <a:pt x="4119544" y="210331"/>
                  </a:lnTo>
                  <a:lnTo>
                    <a:pt x="4131382" y="191494"/>
                  </a:lnTo>
                  <a:lnTo>
                    <a:pt x="4143219" y="173254"/>
                  </a:lnTo>
                  <a:lnTo>
                    <a:pt x="4155057" y="155806"/>
                  </a:lnTo>
                  <a:lnTo>
                    <a:pt x="4166895" y="139311"/>
                  </a:lnTo>
                  <a:lnTo>
                    <a:pt x="4178733" y="123891"/>
                  </a:lnTo>
                  <a:lnTo>
                    <a:pt x="4190570" y="109624"/>
                  </a:lnTo>
                  <a:lnTo>
                    <a:pt x="4202408" y="96550"/>
                  </a:lnTo>
                  <a:lnTo>
                    <a:pt x="4214246" y="84675"/>
                  </a:lnTo>
                  <a:lnTo>
                    <a:pt x="4226084" y="73976"/>
                  </a:lnTo>
                  <a:lnTo>
                    <a:pt x="4237922" y="64404"/>
                  </a:lnTo>
                  <a:lnTo>
                    <a:pt x="4249759" y="55897"/>
                  </a:lnTo>
                  <a:lnTo>
                    <a:pt x="4261597" y="48380"/>
                  </a:lnTo>
                  <a:lnTo>
                    <a:pt x="4273435" y="41770"/>
                  </a:lnTo>
                  <a:lnTo>
                    <a:pt x="4285273" y="35985"/>
                  </a:lnTo>
                  <a:lnTo>
                    <a:pt x="4297110" y="30942"/>
                  </a:lnTo>
                  <a:lnTo>
                    <a:pt x="4308948" y="26559"/>
                  </a:lnTo>
                  <a:lnTo>
                    <a:pt x="4320786" y="22763"/>
                  </a:lnTo>
                  <a:lnTo>
                    <a:pt x="4332624" y="19482"/>
                  </a:lnTo>
                  <a:lnTo>
                    <a:pt x="4344461" y="16654"/>
                  </a:lnTo>
                  <a:lnTo>
                    <a:pt x="4356299" y="14220"/>
                  </a:lnTo>
                  <a:lnTo>
                    <a:pt x="4368137" y="12129"/>
                  </a:lnTo>
                  <a:lnTo>
                    <a:pt x="4379975" y="10335"/>
                  </a:lnTo>
                  <a:lnTo>
                    <a:pt x="4391813" y="8798"/>
                  </a:lnTo>
                  <a:lnTo>
                    <a:pt x="4403650" y="7482"/>
                  </a:lnTo>
                  <a:lnTo>
                    <a:pt x="4415488" y="6357"/>
                  </a:lnTo>
                  <a:lnTo>
                    <a:pt x="4427326" y="5396"/>
                  </a:lnTo>
                  <a:lnTo>
                    <a:pt x="4439164" y="4575"/>
                  </a:lnTo>
                  <a:lnTo>
                    <a:pt x="4451001" y="3874"/>
                  </a:lnTo>
                  <a:lnTo>
                    <a:pt x="4462839" y="3276"/>
                  </a:lnTo>
                  <a:lnTo>
                    <a:pt x="4474677" y="2766"/>
                  </a:lnTo>
                  <a:lnTo>
                    <a:pt x="4486515" y="2332"/>
                  </a:lnTo>
                  <a:lnTo>
                    <a:pt x="4498352" y="1961"/>
                  </a:lnTo>
                  <a:lnTo>
                    <a:pt x="4510190" y="1646"/>
                  </a:lnTo>
                  <a:lnTo>
                    <a:pt x="4522028" y="1377"/>
                  </a:lnTo>
                  <a:lnTo>
                    <a:pt x="4533866" y="1148"/>
                  </a:lnTo>
                  <a:lnTo>
                    <a:pt x="4545704" y="953"/>
                  </a:lnTo>
                  <a:lnTo>
                    <a:pt x="4557541" y="787"/>
                  </a:lnTo>
                  <a:lnTo>
                    <a:pt x="4569379" y="646"/>
                  </a:lnTo>
                  <a:lnTo>
                    <a:pt x="4581217" y="526"/>
                  </a:lnTo>
                  <a:lnTo>
                    <a:pt x="4593055" y="423"/>
                  </a:lnTo>
                  <a:lnTo>
                    <a:pt x="4604892" y="336"/>
                  </a:lnTo>
                  <a:lnTo>
                    <a:pt x="4616730" y="262"/>
                  </a:lnTo>
                  <a:lnTo>
                    <a:pt x="4628568" y="199"/>
                  </a:lnTo>
                  <a:lnTo>
                    <a:pt x="4640406" y="145"/>
                  </a:lnTo>
                  <a:lnTo>
                    <a:pt x="4652244" y="100"/>
                  </a:lnTo>
                  <a:lnTo>
                    <a:pt x="4664081" y="61"/>
                  </a:lnTo>
                  <a:lnTo>
                    <a:pt x="4675919" y="28"/>
                  </a:lnTo>
                  <a:lnTo>
                    <a:pt x="4687757" y="0"/>
                  </a:lnTo>
                </a:path>
              </a:pathLst>
            </a:custGeom>
            <a:ln w="40651" cap="flat">
              <a:solidFill>
                <a:srgbClr val="E8E8E8">
                  <a:alpha val="100000"/>
                </a:srgbClr>
              </a:solidFill>
              <a:prstDash val="solid"/>
              <a:round/>
            </a:ln>
          </p:spPr>
          <p:txBody>
            <a:bodyPr/>
            <a:lstStyle/>
            <a:p/>
          </p:txBody>
        </p:sp>
        <p:sp>
          <p:nvSpPr>
            <p:cNvPr id="26" name="pl26"/>
            <p:cNvSpPr/>
            <p:nvPr/>
          </p:nvSpPr>
          <p:spPr>
            <a:xfrm>
              <a:off x="2482252" y="1138946"/>
              <a:ext cx="4687757" cy="239284"/>
            </a:xfrm>
            <a:custGeom>
              <a:avLst/>
              <a:pathLst>
                <a:path w="4687757" h="2392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0"/>
                  </a:lnTo>
                  <a:lnTo>
                    <a:pt x="1183777" y="94"/>
                  </a:lnTo>
                  <a:lnTo>
                    <a:pt x="1195614" y="110"/>
                  </a:lnTo>
                  <a:lnTo>
                    <a:pt x="1207452" y="130"/>
                  </a:lnTo>
                  <a:lnTo>
                    <a:pt x="1219290" y="153"/>
                  </a:lnTo>
                  <a:lnTo>
                    <a:pt x="1231128" y="180"/>
                  </a:lnTo>
                  <a:lnTo>
                    <a:pt x="1242965" y="211"/>
                  </a:lnTo>
                  <a:lnTo>
                    <a:pt x="1254803" y="248"/>
                  </a:lnTo>
                  <a:lnTo>
                    <a:pt x="1266641" y="292"/>
                  </a:lnTo>
                  <a:lnTo>
                    <a:pt x="1278479" y="343"/>
                  </a:lnTo>
                  <a:lnTo>
                    <a:pt x="1290317" y="403"/>
                  </a:lnTo>
                  <a:lnTo>
                    <a:pt x="1302154" y="474"/>
                  </a:lnTo>
                  <a:lnTo>
                    <a:pt x="1313992" y="557"/>
                  </a:lnTo>
                  <a:lnTo>
                    <a:pt x="1325830" y="654"/>
                  </a:lnTo>
                  <a:lnTo>
                    <a:pt x="1337668" y="769"/>
                  </a:lnTo>
                  <a:lnTo>
                    <a:pt x="1349505" y="903"/>
                  </a:lnTo>
                  <a:lnTo>
                    <a:pt x="1361343" y="1061"/>
                  </a:lnTo>
                  <a:lnTo>
                    <a:pt x="1373181" y="1246"/>
                  </a:lnTo>
                  <a:lnTo>
                    <a:pt x="1385019" y="1463"/>
                  </a:lnTo>
                  <a:lnTo>
                    <a:pt x="1396856" y="1718"/>
                  </a:lnTo>
                  <a:lnTo>
                    <a:pt x="1408694" y="2017"/>
                  </a:lnTo>
                  <a:lnTo>
                    <a:pt x="1420532" y="2367"/>
                  </a:lnTo>
                  <a:lnTo>
                    <a:pt x="1432370" y="2778"/>
                  </a:lnTo>
                  <a:lnTo>
                    <a:pt x="1444208" y="3259"/>
                  </a:lnTo>
                  <a:lnTo>
                    <a:pt x="1456045" y="3821"/>
                  </a:lnTo>
                  <a:lnTo>
                    <a:pt x="1467883" y="4479"/>
                  </a:lnTo>
                  <a:lnTo>
                    <a:pt x="1479721" y="5247"/>
                  </a:lnTo>
                  <a:lnTo>
                    <a:pt x="1491559" y="6144"/>
                  </a:lnTo>
                  <a:lnTo>
                    <a:pt x="1503396" y="7190"/>
                  </a:lnTo>
                  <a:lnTo>
                    <a:pt x="1515234" y="8407"/>
                  </a:lnTo>
                  <a:lnTo>
                    <a:pt x="1527072" y="9821"/>
                  </a:lnTo>
                  <a:lnTo>
                    <a:pt x="1538910" y="11461"/>
                  </a:lnTo>
                  <a:lnTo>
                    <a:pt x="1550748" y="13360"/>
                  </a:lnTo>
                  <a:lnTo>
                    <a:pt x="1562585" y="15551"/>
                  </a:lnTo>
                  <a:lnTo>
                    <a:pt x="1574423" y="18073"/>
                  </a:lnTo>
                  <a:lnTo>
                    <a:pt x="1586261" y="20965"/>
                  </a:lnTo>
                  <a:lnTo>
                    <a:pt x="1598099" y="24270"/>
                  </a:lnTo>
                  <a:lnTo>
                    <a:pt x="1609936" y="28029"/>
                  </a:lnTo>
                  <a:lnTo>
                    <a:pt x="1621774" y="32282"/>
                  </a:lnTo>
                  <a:lnTo>
                    <a:pt x="1633612" y="37068"/>
                  </a:lnTo>
                  <a:lnTo>
                    <a:pt x="1645450" y="42418"/>
                  </a:lnTo>
                  <a:lnTo>
                    <a:pt x="1657287" y="48355"/>
                  </a:lnTo>
                  <a:lnTo>
                    <a:pt x="1669125" y="54892"/>
                  </a:lnTo>
                  <a:lnTo>
                    <a:pt x="1680963" y="62026"/>
                  </a:lnTo>
                  <a:lnTo>
                    <a:pt x="1692801" y="69736"/>
                  </a:lnTo>
                  <a:lnTo>
                    <a:pt x="1704639" y="77983"/>
                  </a:lnTo>
                  <a:lnTo>
                    <a:pt x="1716476" y="86707"/>
                  </a:lnTo>
                  <a:lnTo>
                    <a:pt x="1728314" y="95827"/>
                  </a:lnTo>
                  <a:lnTo>
                    <a:pt x="1740152" y="105245"/>
                  </a:lnTo>
                  <a:lnTo>
                    <a:pt x="1751990" y="114849"/>
                  </a:lnTo>
                  <a:lnTo>
                    <a:pt x="1763827" y="124515"/>
                  </a:lnTo>
                  <a:lnTo>
                    <a:pt x="1775665" y="134118"/>
                  </a:lnTo>
                  <a:lnTo>
                    <a:pt x="1787503" y="143536"/>
                  </a:lnTo>
                  <a:lnTo>
                    <a:pt x="1799341" y="152657"/>
                  </a:lnTo>
                  <a:lnTo>
                    <a:pt x="1811178" y="161381"/>
                  </a:lnTo>
                  <a:lnTo>
                    <a:pt x="1823016" y="169628"/>
                  </a:lnTo>
                  <a:lnTo>
                    <a:pt x="1834854" y="177338"/>
                  </a:lnTo>
                  <a:lnTo>
                    <a:pt x="1846692" y="184471"/>
                  </a:lnTo>
                  <a:lnTo>
                    <a:pt x="1858530" y="191008"/>
                  </a:lnTo>
                  <a:lnTo>
                    <a:pt x="1870367" y="196946"/>
                  </a:lnTo>
                  <a:lnTo>
                    <a:pt x="1882205" y="202296"/>
                  </a:lnTo>
                  <a:lnTo>
                    <a:pt x="1894043" y="207081"/>
                  </a:lnTo>
                  <a:lnTo>
                    <a:pt x="1905881" y="211335"/>
                  </a:lnTo>
                  <a:lnTo>
                    <a:pt x="1917718" y="215094"/>
                  </a:lnTo>
                  <a:lnTo>
                    <a:pt x="1929556" y="218398"/>
                  </a:lnTo>
                  <a:lnTo>
                    <a:pt x="1941394" y="221291"/>
                  </a:lnTo>
                  <a:lnTo>
                    <a:pt x="1953232" y="223813"/>
                  </a:lnTo>
                  <a:lnTo>
                    <a:pt x="1965069" y="226004"/>
                  </a:lnTo>
                  <a:lnTo>
                    <a:pt x="1976907" y="227902"/>
                  </a:lnTo>
                  <a:lnTo>
                    <a:pt x="1988745" y="229542"/>
                  </a:lnTo>
                  <a:lnTo>
                    <a:pt x="2000583" y="230957"/>
                  </a:lnTo>
                  <a:lnTo>
                    <a:pt x="2012421" y="232174"/>
                  </a:lnTo>
                  <a:lnTo>
                    <a:pt x="2024258" y="233219"/>
                  </a:lnTo>
                  <a:lnTo>
                    <a:pt x="2036096" y="234116"/>
                  </a:lnTo>
                  <a:lnTo>
                    <a:pt x="2047934" y="234885"/>
                  </a:lnTo>
                  <a:lnTo>
                    <a:pt x="2059772" y="235542"/>
                  </a:lnTo>
                  <a:lnTo>
                    <a:pt x="2071609" y="236105"/>
                  </a:lnTo>
                  <a:lnTo>
                    <a:pt x="2083447" y="236586"/>
                  </a:lnTo>
                  <a:lnTo>
                    <a:pt x="2095285" y="236996"/>
                  </a:lnTo>
                  <a:lnTo>
                    <a:pt x="2107123" y="237346"/>
                  </a:lnTo>
                  <a:lnTo>
                    <a:pt x="2118961" y="237645"/>
                  </a:lnTo>
                  <a:lnTo>
                    <a:pt x="2130798" y="237900"/>
                  </a:lnTo>
                  <a:lnTo>
                    <a:pt x="2142636" y="238118"/>
                  </a:lnTo>
                  <a:lnTo>
                    <a:pt x="2154474" y="238303"/>
                  </a:lnTo>
                  <a:lnTo>
                    <a:pt x="2166312" y="238461"/>
                  </a:lnTo>
                  <a:lnTo>
                    <a:pt x="2178149" y="238595"/>
                  </a:lnTo>
                  <a:lnTo>
                    <a:pt x="2189987" y="238709"/>
                  </a:lnTo>
                  <a:lnTo>
                    <a:pt x="2201825" y="238807"/>
                  </a:lnTo>
                  <a:lnTo>
                    <a:pt x="2213663" y="238890"/>
                  </a:lnTo>
                  <a:lnTo>
                    <a:pt x="2225500" y="238960"/>
                  </a:lnTo>
                  <a:lnTo>
                    <a:pt x="2237338" y="239021"/>
                  </a:lnTo>
                  <a:lnTo>
                    <a:pt x="2249176" y="239072"/>
                  </a:lnTo>
                  <a:lnTo>
                    <a:pt x="2261014" y="239115"/>
                  </a:lnTo>
                  <a:lnTo>
                    <a:pt x="2272852" y="239152"/>
                  </a:lnTo>
                  <a:lnTo>
                    <a:pt x="2284689" y="239184"/>
                  </a:lnTo>
                  <a:lnTo>
                    <a:pt x="2296527" y="239211"/>
                  </a:lnTo>
                  <a:lnTo>
                    <a:pt x="2308365" y="239234"/>
                  </a:lnTo>
                  <a:lnTo>
                    <a:pt x="2320203" y="239253"/>
                  </a:lnTo>
                  <a:lnTo>
                    <a:pt x="2332040" y="239270"/>
                  </a:lnTo>
                  <a:lnTo>
                    <a:pt x="2343878" y="239284"/>
                  </a:lnTo>
                  <a:lnTo>
                    <a:pt x="2343878" y="239284"/>
                  </a:lnTo>
                  <a:lnTo>
                    <a:pt x="2355716" y="239270"/>
                  </a:lnTo>
                  <a:lnTo>
                    <a:pt x="2367554" y="239253"/>
                  </a:lnTo>
                  <a:lnTo>
                    <a:pt x="2379391" y="239234"/>
                  </a:lnTo>
                  <a:lnTo>
                    <a:pt x="2391229" y="239211"/>
                  </a:lnTo>
                  <a:lnTo>
                    <a:pt x="2403067" y="239184"/>
                  </a:lnTo>
                  <a:lnTo>
                    <a:pt x="2414905" y="239152"/>
                  </a:lnTo>
                  <a:lnTo>
                    <a:pt x="2426743" y="239115"/>
                  </a:lnTo>
                  <a:lnTo>
                    <a:pt x="2438580" y="239072"/>
                  </a:lnTo>
                  <a:lnTo>
                    <a:pt x="2450418" y="239021"/>
                  </a:lnTo>
                  <a:lnTo>
                    <a:pt x="2462256" y="238960"/>
                  </a:lnTo>
                  <a:lnTo>
                    <a:pt x="2474094" y="238890"/>
                  </a:lnTo>
                  <a:lnTo>
                    <a:pt x="2485931" y="238807"/>
                  </a:lnTo>
                  <a:lnTo>
                    <a:pt x="2497769" y="238709"/>
                  </a:lnTo>
                  <a:lnTo>
                    <a:pt x="2509607" y="238595"/>
                  </a:lnTo>
                  <a:lnTo>
                    <a:pt x="2521445" y="238461"/>
                  </a:lnTo>
                  <a:lnTo>
                    <a:pt x="2533283" y="238303"/>
                  </a:lnTo>
                  <a:lnTo>
                    <a:pt x="2545120" y="238118"/>
                  </a:lnTo>
                  <a:lnTo>
                    <a:pt x="2556958" y="237900"/>
                  </a:lnTo>
                  <a:lnTo>
                    <a:pt x="2568796" y="237645"/>
                  </a:lnTo>
                  <a:lnTo>
                    <a:pt x="2580634" y="237346"/>
                  </a:lnTo>
                  <a:lnTo>
                    <a:pt x="2592471" y="236996"/>
                  </a:lnTo>
                  <a:lnTo>
                    <a:pt x="2604309" y="236586"/>
                  </a:lnTo>
                  <a:lnTo>
                    <a:pt x="2616147" y="236105"/>
                  </a:lnTo>
                  <a:lnTo>
                    <a:pt x="2627985" y="235542"/>
                  </a:lnTo>
                  <a:lnTo>
                    <a:pt x="2639822" y="234885"/>
                  </a:lnTo>
                  <a:lnTo>
                    <a:pt x="2651660" y="234116"/>
                  </a:lnTo>
                  <a:lnTo>
                    <a:pt x="2663498" y="233219"/>
                  </a:lnTo>
                  <a:lnTo>
                    <a:pt x="2675336" y="232174"/>
                  </a:lnTo>
                  <a:lnTo>
                    <a:pt x="2687174" y="230957"/>
                  </a:lnTo>
                  <a:lnTo>
                    <a:pt x="2699011" y="229542"/>
                  </a:lnTo>
                  <a:lnTo>
                    <a:pt x="2710849" y="227902"/>
                  </a:lnTo>
                  <a:lnTo>
                    <a:pt x="2722687" y="226004"/>
                  </a:lnTo>
                  <a:lnTo>
                    <a:pt x="2734525" y="223813"/>
                  </a:lnTo>
                  <a:lnTo>
                    <a:pt x="2746362" y="221291"/>
                  </a:lnTo>
                  <a:lnTo>
                    <a:pt x="2758200" y="218398"/>
                  </a:lnTo>
                  <a:lnTo>
                    <a:pt x="2770038" y="215094"/>
                  </a:lnTo>
                  <a:lnTo>
                    <a:pt x="2781876" y="211335"/>
                  </a:lnTo>
                  <a:lnTo>
                    <a:pt x="2793713" y="207081"/>
                  </a:lnTo>
                  <a:lnTo>
                    <a:pt x="2805551" y="202296"/>
                  </a:lnTo>
                  <a:lnTo>
                    <a:pt x="2817389" y="196946"/>
                  </a:lnTo>
                  <a:lnTo>
                    <a:pt x="2829227" y="191008"/>
                  </a:lnTo>
                  <a:lnTo>
                    <a:pt x="2841065" y="184471"/>
                  </a:lnTo>
                  <a:lnTo>
                    <a:pt x="2852902" y="177338"/>
                  </a:lnTo>
                  <a:lnTo>
                    <a:pt x="2864740" y="169628"/>
                  </a:lnTo>
                  <a:lnTo>
                    <a:pt x="2876578" y="161381"/>
                  </a:lnTo>
                  <a:lnTo>
                    <a:pt x="2888416" y="152657"/>
                  </a:lnTo>
                  <a:lnTo>
                    <a:pt x="2900253" y="143536"/>
                  </a:lnTo>
                  <a:lnTo>
                    <a:pt x="2912091" y="134118"/>
                  </a:lnTo>
                  <a:lnTo>
                    <a:pt x="2923929" y="124515"/>
                  </a:lnTo>
                  <a:lnTo>
                    <a:pt x="2935767" y="114849"/>
                  </a:lnTo>
                  <a:lnTo>
                    <a:pt x="2947604" y="105245"/>
                  </a:lnTo>
                  <a:lnTo>
                    <a:pt x="2959442" y="95827"/>
                  </a:lnTo>
                  <a:lnTo>
                    <a:pt x="2971280" y="86707"/>
                  </a:lnTo>
                  <a:lnTo>
                    <a:pt x="2983118" y="77983"/>
                  </a:lnTo>
                  <a:lnTo>
                    <a:pt x="2994956" y="69736"/>
                  </a:lnTo>
                  <a:lnTo>
                    <a:pt x="3006793" y="62026"/>
                  </a:lnTo>
                  <a:lnTo>
                    <a:pt x="3018631" y="54892"/>
                  </a:lnTo>
                  <a:lnTo>
                    <a:pt x="3030469" y="48355"/>
                  </a:lnTo>
                  <a:lnTo>
                    <a:pt x="3042307" y="42418"/>
                  </a:lnTo>
                  <a:lnTo>
                    <a:pt x="3054144" y="37068"/>
                  </a:lnTo>
                  <a:lnTo>
                    <a:pt x="3065982" y="32282"/>
                  </a:lnTo>
                  <a:lnTo>
                    <a:pt x="3077820" y="28029"/>
                  </a:lnTo>
                  <a:lnTo>
                    <a:pt x="3089658" y="24270"/>
                  </a:lnTo>
                  <a:lnTo>
                    <a:pt x="3101496" y="20965"/>
                  </a:lnTo>
                  <a:lnTo>
                    <a:pt x="3113333" y="18073"/>
                  </a:lnTo>
                  <a:lnTo>
                    <a:pt x="3125171" y="15551"/>
                  </a:lnTo>
                  <a:lnTo>
                    <a:pt x="3137009" y="13360"/>
                  </a:lnTo>
                  <a:lnTo>
                    <a:pt x="3148847" y="11461"/>
                  </a:lnTo>
                  <a:lnTo>
                    <a:pt x="3160684" y="9821"/>
                  </a:lnTo>
                  <a:lnTo>
                    <a:pt x="3172522" y="8407"/>
                  </a:lnTo>
                  <a:lnTo>
                    <a:pt x="3184360" y="7190"/>
                  </a:lnTo>
                  <a:lnTo>
                    <a:pt x="3196198" y="6144"/>
                  </a:lnTo>
                  <a:lnTo>
                    <a:pt x="3208035" y="5247"/>
                  </a:lnTo>
                  <a:lnTo>
                    <a:pt x="3219873" y="4479"/>
                  </a:lnTo>
                  <a:lnTo>
                    <a:pt x="3231711" y="3821"/>
                  </a:lnTo>
                  <a:lnTo>
                    <a:pt x="3243549" y="3259"/>
                  </a:lnTo>
                  <a:lnTo>
                    <a:pt x="3255387" y="2778"/>
                  </a:lnTo>
                  <a:lnTo>
                    <a:pt x="3267224" y="2367"/>
                  </a:lnTo>
                  <a:lnTo>
                    <a:pt x="3279062" y="2017"/>
                  </a:lnTo>
                  <a:lnTo>
                    <a:pt x="3290900" y="1718"/>
                  </a:lnTo>
                  <a:lnTo>
                    <a:pt x="3302738" y="1463"/>
                  </a:lnTo>
                  <a:lnTo>
                    <a:pt x="3314575" y="1246"/>
                  </a:lnTo>
                  <a:lnTo>
                    <a:pt x="3326413" y="1061"/>
                  </a:lnTo>
                  <a:lnTo>
                    <a:pt x="3338251" y="903"/>
                  </a:lnTo>
                  <a:lnTo>
                    <a:pt x="3350089" y="769"/>
                  </a:lnTo>
                  <a:lnTo>
                    <a:pt x="3361926" y="654"/>
                  </a:lnTo>
                  <a:lnTo>
                    <a:pt x="3373764" y="557"/>
                  </a:lnTo>
                  <a:lnTo>
                    <a:pt x="3385602" y="474"/>
                  </a:lnTo>
                  <a:lnTo>
                    <a:pt x="3397440" y="403"/>
                  </a:lnTo>
                  <a:lnTo>
                    <a:pt x="3409278" y="343"/>
                  </a:lnTo>
                  <a:lnTo>
                    <a:pt x="3421115" y="292"/>
                  </a:lnTo>
                  <a:lnTo>
                    <a:pt x="3432953" y="248"/>
                  </a:lnTo>
                  <a:lnTo>
                    <a:pt x="3444791" y="211"/>
                  </a:lnTo>
                  <a:lnTo>
                    <a:pt x="3456629" y="180"/>
                  </a:lnTo>
                  <a:lnTo>
                    <a:pt x="3468466" y="153"/>
                  </a:lnTo>
                  <a:lnTo>
                    <a:pt x="3480304" y="130"/>
                  </a:lnTo>
                  <a:lnTo>
                    <a:pt x="3492142" y="110"/>
                  </a:lnTo>
                  <a:lnTo>
                    <a:pt x="3503980" y="94"/>
                  </a:lnTo>
                  <a:lnTo>
                    <a:pt x="3515818" y="8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27" name="pl27"/>
            <p:cNvSpPr/>
            <p:nvPr/>
          </p:nvSpPr>
          <p:spPr>
            <a:xfrm>
              <a:off x="2482252" y="5447587"/>
              <a:ext cx="4687757" cy="239284"/>
            </a:xfrm>
            <a:custGeom>
              <a:avLst/>
              <a:pathLst>
                <a:path w="4687757" h="239284">
                  <a:moveTo>
                    <a:pt x="0" y="239203"/>
                  </a:moveTo>
                  <a:lnTo>
                    <a:pt x="11837" y="239189"/>
                  </a:lnTo>
                  <a:lnTo>
                    <a:pt x="23675" y="239173"/>
                  </a:lnTo>
                  <a:lnTo>
                    <a:pt x="35513" y="239153"/>
                  </a:lnTo>
                  <a:lnTo>
                    <a:pt x="47351" y="239131"/>
                  </a:lnTo>
                  <a:lnTo>
                    <a:pt x="59188" y="239104"/>
                  </a:lnTo>
                  <a:lnTo>
                    <a:pt x="71026" y="239072"/>
                  </a:lnTo>
                  <a:lnTo>
                    <a:pt x="82864" y="239035"/>
                  </a:lnTo>
                  <a:lnTo>
                    <a:pt x="94702" y="238991"/>
                  </a:lnTo>
                  <a:lnTo>
                    <a:pt x="106539" y="238940"/>
                  </a:lnTo>
                  <a:lnTo>
                    <a:pt x="118377" y="238880"/>
                  </a:lnTo>
                  <a:lnTo>
                    <a:pt x="130215" y="238810"/>
                  </a:lnTo>
                  <a:lnTo>
                    <a:pt x="142053" y="238727"/>
                  </a:lnTo>
                  <a:lnTo>
                    <a:pt x="153891" y="238629"/>
                  </a:lnTo>
                  <a:lnTo>
                    <a:pt x="165728" y="238515"/>
                  </a:lnTo>
                  <a:lnTo>
                    <a:pt x="177566" y="238380"/>
                  </a:lnTo>
                  <a:lnTo>
                    <a:pt x="189404" y="238222"/>
                  </a:lnTo>
                  <a:lnTo>
                    <a:pt x="201242" y="238037"/>
                  </a:lnTo>
                  <a:lnTo>
                    <a:pt x="213079" y="237820"/>
                  </a:lnTo>
                  <a:lnTo>
                    <a:pt x="224917" y="237565"/>
                  </a:lnTo>
                  <a:lnTo>
                    <a:pt x="236755" y="237266"/>
                  </a:lnTo>
                  <a:lnTo>
                    <a:pt x="248593" y="236916"/>
                  </a:lnTo>
                  <a:lnTo>
                    <a:pt x="260430" y="236505"/>
                  </a:lnTo>
                  <a:lnTo>
                    <a:pt x="272268" y="236025"/>
                  </a:lnTo>
                  <a:lnTo>
                    <a:pt x="284106" y="235462"/>
                  </a:lnTo>
                  <a:lnTo>
                    <a:pt x="295944" y="234804"/>
                  </a:lnTo>
                  <a:lnTo>
                    <a:pt x="307782" y="234036"/>
                  </a:lnTo>
                  <a:lnTo>
                    <a:pt x="319619" y="233139"/>
                  </a:lnTo>
                  <a:lnTo>
                    <a:pt x="331457" y="232093"/>
                  </a:lnTo>
                  <a:lnTo>
                    <a:pt x="343295" y="230876"/>
                  </a:lnTo>
                  <a:lnTo>
                    <a:pt x="355133" y="229462"/>
                  </a:lnTo>
                  <a:lnTo>
                    <a:pt x="366970" y="227822"/>
                  </a:lnTo>
                  <a:lnTo>
                    <a:pt x="378808" y="225924"/>
                  </a:lnTo>
                  <a:lnTo>
                    <a:pt x="390646" y="223732"/>
                  </a:lnTo>
                  <a:lnTo>
                    <a:pt x="402484" y="221211"/>
                  </a:lnTo>
                  <a:lnTo>
                    <a:pt x="414321" y="218318"/>
                  </a:lnTo>
                  <a:lnTo>
                    <a:pt x="426159" y="215013"/>
                  </a:lnTo>
                  <a:lnTo>
                    <a:pt x="437997" y="211255"/>
                  </a:lnTo>
                  <a:lnTo>
                    <a:pt x="449835" y="207001"/>
                  </a:lnTo>
                  <a:lnTo>
                    <a:pt x="461673" y="202215"/>
                  </a:lnTo>
                  <a:lnTo>
                    <a:pt x="473510" y="196865"/>
                  </a:lnTo>
                  <a:lnTo>
                    <a:pt x="485348" y="190928"/>
                  </a:lnTo>
                  <a:lnTo>
                    <a:pt x="497186" y="184391"/>
                  </a:lnTo>
                  <a:lnTo>
                    <a:pt x="509024" y="177258"/>
                  </a:lnTo>
                  <a:lnTo>
                    <a:pt x="520861" y="169547"/>
                  </a:lnTo>
                  <a:lnTo>
                    <a:pt x="532699" y="161300"/>
                  </a:lnTo>
                  <a:lnTo>
                    <a:pt x="544537" y="152576"/>
                  </a:lnTo>
                  <a:lnTo>
                    <a:pt x="556375" y="143456"/>
                  </a:lnTo>
                  <a:lnTo>
                    <a:pt x="568213" y="134038"/>
                  </a:lnTo>
                  <a:lnTo>
                    <a:pt x="580050" y="124434"/>
                  </a:lnTo>
                  <a:lnTo>
                    <a:pt x="591888" y="114768"/>
                  </a:lnTo>
                  <a:lnTo>
                    <a:pt x="603726" y="105165"/>
                  </a:lnTo>
                  <a:lnTo>
                    <a:pt x="615564" y="95747"/>
                  </a:lnTo>
                  <a:lnTo>
                    <a:pt x="627401" y="86627"/>
                  </a:lnTo>
                  <a:lnTo>
                    <a:pt x="639239" y="77903"/>
                  </a:lnTo>
                  <a:lnTo>
                    <a:pt x="651077" y="69655"/>
                  </a:lnTo>
                  <a:lnTo>
                    <a:pt x="662915" y="61945"/>
                  </a:lnTo>
                  <a:lnTo>
                    <a:pt x="674752" y="54812"/>
                  </a:lnTo>
                  <a:lnTo>
                    <a:pt x="686590" y="48275"/>
                  </a:lnTo>
                  <a:lnTo>
                    <a:pt x="698428" y="42337"/>
                  </a:lnTo>
                  <a:lnTo>
                    <a:pt x="710266" y="36988"/>
                  </a:lnTo>
                  <a:lnTo>
                    <a:pt x="722104" y="32202"/>
                  </a:lnTo>
                  <a:lnTo>
                    <a:pt x="733941" y="27948"/>
                  </a:lnTo>
                  <a:lnTo>
                    <a:pt x="745779" y="24190"/>
                  </a:lnTo>
                  <a:lnTo>
                    <a:pt x="757617" y="20885"/>
                  </a:lnTo>
                  <a:lnTo>
                    <a:pt x="769455" y="17992"/>
                  </a:lnTo>
                  <a:lnTo>
                    <a:pt x="781292" y="15471"/>
                  </a:lnTo>
                  <a:lnTo>
                    <a:pt x="793130" y="13279"/>
                  </a:lnTo>
                  <a:lnTo>
                    <a:pt x="804968" y="11381"/>
                  </a:lnTo>
                  <a:lnTo>
                    <a:pt x="816806" y="9741"/>
                  </a:lnTo>
                  <a:lnTo>
                    <a:pt x="828643" y="8327"/>
                  </a:lnTo>
                  <a:lnTo>
                    <a:pt x="840481" y="7110"/>
                  </a:lnTo>
                  <a:lnTo>
                    <a:pt x="852319" y="6064"/>
                  </a:lnTo>
                  <a:lnTo>
                    <a:pt x="864157" y="5167"/>
                  </a:lnTo>
                  <a:lnTo>
                    <a:pt x="875995" y="4399"/>
                  </a:lnTo>
                  <a:lnTo>
                    <a:pt x="887832" y="3741"/>
                  </a:lnTo>
                  <a:lnTo>
                    <a:pt x="899670" y="3178"/>
                  </a:lnTo>
                  <a:lnTo>
                    <a:pt x="911508" y="2698"/>
                  </a:lnTo>
                  <a:lnTo>
                    <a:pt x="923346" y="2287"/>
                  </a:lnTo>
                  <a:lnTo>
                    <a:pt x="935183" y="1937"/>
                  </a:lnTo>
                  <a:lnTo>
                    <a:pt x="947021" y="1638"/>
                  </a:lnTo>
                  <a:lnTo>
                    <a:pt x="958859" y="1383"/>
                  </a:lnTo>
                  <a:lnTo>
                    <a:pt x="970697" y="1166"/>
                  </a:lnTo>
                  <a:lnTo>
                    <a:pt x="982534" y="980"/>
                  </a:lnTo>
                  <a:lnTo>
                    <a:pt x="994372" y="823"/>
                  </a:lnTo>
                  <a:lnTo>
                    <a:pt x="1006210" y="688"/>
                  </a:lnTo>
                  <a:lnTo>
                    <a:pt x="1018048" y="574"/>
                  </a:lnTo>
                  <a:lnTo>
                    <a:pt x="1029886" y="476"/>
                  </a:lnTo>
                  <a:lnTo>
                    <a:pt x="1041723" y="393"/>
                  </a:lnTo>
                  <a:lnTo>
                    <a:pt x="1053561" y="323"/>
                  </a:lnTo>
                  <a:lnTo>
                    <a:pt x="1065399" y="263"/>
                  </a:lnTo>
                  <a:lnTo>
                    <a:pt x="1077237" y="211"/>
                  </a:lnTo>
                  <a:lnTo>
                    <a:pt x="1089074" y="168"/>
                  </a:lnTo>
                  <a:lnTo>
                    <a:pt x="1100912" y="131"/>
                  </a:lnTo>
                  <a:lnTo>
                    <a:pt x="1112750" y="99"/>
                  </a:lnTo>
                  <a:lnTo>
                    <a:pt x="1124588" y="72"/>
                  </a:lnTo>
                  <a:lnTo>
                    <a:pt x="1136426" y="50"/>
                  </a:lnTo>
                  <a:lnTo>
                    <a:pt x="1148263" y="30"/>
                  </a:lnTo>
                  <a:lnTo>
                    <a:pt x="1160101" y="14"/>
                  </a:lnTo>
                  <a:lnTo>
                    <a:pt x="1171939" y="0"/>
                  </a:lnTo>
                  <a:lnTo>
                    <a:pt x="1171939" y="0"/>
                  </a:lnTo>
                  <a:lnTo>
                    <a:pt x="1183777" y="14"/>
                  </a:lnTo>
                  <a:lnTo>
                    <a:pt x="1195614" y="30"/>
                  </a:lnTo>
                  <a:lnTo>
                    <a:pt x="1207452" y="50"/>
                  </a:lnTo>
                  <a:lnTo>
                    <a:pt x="1219290" y="72"/>
                  </a:lnTo>
                  <a:lnTo>
                    <a:pt x="1231128" y="99"/>
                  </a:lnTo>
                  <a:lnTo>
                    <a:pt x="1242965" y="131"/>
                  </a:lnTo>
                  <a:lnTo>
                    <a:pt x="1254803" y="168"/>
                  </a:lnTo>
                  <a:lnTo>
                    <a:pt x="1266641" y="211"/>
                  </a:lnTo>
                  <a:lnTo>
                    <a:pt x="1278479" y="263"/>
                  </a:lnTo>
                  <a:lnTo>
                    <a:pt x="1290317" y="323"/>
                  </a:lnTo>
                  <a:lnTo>
                    <a:pt x="1302154" y="393"/>
                  </a:lnTo>
                  <a:lnTo>
                    <a:pt x="1313992" y="476"/>
                  </a:lnTo>
                  <a:lnTo>
                    <a:pt x="1325830" y="574"/>
                  </a:lnTo>
                  <a:lnTo>
                    <a:pt x="1337668" y="688"/>
                  </a:lnTo>
                  <a:lnTo>
                    <a:pt x="1349505" y="823"/>
                  </a:lnTo>
                  <a:lnTo>
                    <a:pt x="1361343" y="980"/>
                  </a:lnTo>
                  <a:lnTo>
                    <a:pt x="1373181" y="1166"/>
                  </a:lnTo>
                  <a:lnTo>
                    <a:pt x="1385019" y="1383"/>
                  </a:lnTo>
                  <a:lnTo>
                    <a:pt x="1396856" y="1638"/>
                  </a:lnTo>
                  <a:lnTo>
                    <a:pt x="1408694" y="1937"/>
                  </a:lnTo>
                  <a:lnTo>
                    <a:pt x="1420532" y="2287"/>
                  </a:lnTo>
                  <a:lnTo>
                    <a:pt x="1432370" y="2698"/>
                  </a:lnTo>
                  <a:lnTo>
                    <a:pt x="1444208" y="3178"/>
                  </a:lnTo>
                  <a:lnTo>
                    <a:pt x="1456045" y="3741"/>
                  </a:lnTo>
                  <a:lnTo>
                    <a:pt x="1467883" y="4399"/>
                  </a:lnTo>
                  <a:lnTo>
                    <a:pt x="1479721" y="5167"/>
                  </a:lnTo>
                  <a:lnTo>
                    <a:pt x="1491559" y="6064"/>
                  </a:lnTo>
                  <a:lnTo>
                    <a:pt x="1503396" y="7110"/>
                  </a:lnTo>
                  <a:lnTo>
                    <a:pt x="1515234" y="8327"/>
                  </a:lnTo>
                  <a:lnTo>
                    <a:pt x="1527072" y="9741"/>
                  </a:lnTo>
                  <a:lnTo>
                    <a:pt x="1538910" y="11381"/>
                  </a:lnTo>
                  <a:lnTo>
                    <a:pt x="1550748" y="13279"/>
                  </a:lnTo>
                  <a:lnTo>
                    <a:pt x="1562585" y="15471"/>
                  </a:lnTo>
                  <a:lnTo>
                    <a:pt x="1574423" y="17992"/>
                  </a:lnTo>
                  <a:lnTo>
                    <a:pt x="1586261" y="20885"/>
                  </a:lnTo>
                  <a:lnTo>
                    <a:pt x="1598099" y="24190"/>
                  </a:lnTo>
                  <a:lnTo>
                    <a:pt x="1609936" y="27948"/>
                  </a:lnTo>
                  <a:lnTo>
                    <a:pt x="1621774" y="32202"/>
                  </a:lnTo>
                  <a:lnTo>
                    <a:pt x="1633612" y="36988"/>
                  </a:lnTo>
                  <a:lnTo>
                    <a:pt x="1645450" y="42337"/>
                  </a:lnTo>
                  <a:lnTo>
                    <a:pt x="1657287" y="48275"/>
                  </a:lnTo>
                  <a:lnTo>
                    <a:pt x="1669125" y="54812"/>
                  </a:lnTo>
                  <a:lnTo>
                    <a:pt x="1680963" y="61945"/>
                  </a:lnTo>
                  <a:lnTo>
                    <a:pt x="1692801" y="69655"/>
                  </a:lnTo>
                  <a:lnTo>
                    <a:pt x="1704639" y="77903"/>
                  </a:lnTo>
                  <a:lnTo>
                    <a:pt x="1716476" y="86627"/>
                  </a:lnTo>
                  <a:lnTo>
                    <a:pt x="1728314" y="95747"/>
                  </a:lnTo>
                  <a:lnTo>
                    <a:pt x="1740152" y="105165"/>
                  </a:lnTo>
                  <a:lnTo>
                    <a:pt x="1751990" y="114768"/>
                  </a:lnTo>
                  <a:lnTo>
                    <a:pt x="1763827" y="124434"/>
                  </a:lnTo>
                  <a:lnTo>
                    <a:pt x="1775665" y="134038"/>
                  </a:lnTo>
                  <a:lnTo>
                    <a:pt x="1787503" y="143456"/>
                  </a:lnTo>
                  <a:lnTo>
                    <a:pt x="1799341" y="152576"/>
                  </a:lnTo>
                  <a:lnTo>
                    <a:pt x="1811178" y="161300"/>
                  </a:lnTo>
                  <a:lnTo>
                    <a:pt x="1823016" y="169547"/>
                  </a:lnTo>
                  <a:lnTo>
                    <a:pt x="1834854" y="177258"/>
                  </a:lnTo>
                  <a:lnTo>
                    <a:pt x="1846692" y="184391"/>
                  </a:lnTo>
                  <a:lnTo>
                    <a:pt x="1858530" y="190928"/>
                  </a:lnTo>
                  <a:lnTo>
                    <a:pt x="1870367" y="196865"/>
                  </a:lnTo>
                  <a:lnTo>
                    <a:pt x="1882205" y="202215"/>
                  </a:lnTo>
                  <a:lnTo>
                    <a:pt x="1894043" y="207001"/>
                  </a:lnTo>
                  <a:lnTo>
                    <a:pt x="1905881" y="211255"/>
                  </a:lnTo>
                  <a:lnTo>
                    <a:pt x="1917718" y="215013"/>
                  </a:lnTo>
                  <a:lnTo>
                    <a:pt x="1929556" y="218318"/>
                  </a:lnTo>
                  <a:lnTo>
                    <a:pt x="1941394" y="221211"/>
                  </a:lnTo>
                  <a:lnTo>
                    <a:pt x="1953232" y="223732"/>
                  </a:lnTo>
                  <a:lnTo>
                    <a:pt x="1965069" y="225924"/>
                  </a:lnTo>
                  <a:lnTo>
                    <a:pt x="1976907" y="227822"/>
                  </a:lnTo>
                  <a:lnTo>
                    <a:pt x="1988745" y="229462"/>
                  </a:lnTo>
                  <a:lnTo>
                    <a:pt x="2000583" y="230876"/>
                  </a:lnTo>
                  <a:lnTo>
                    <a:pt x="2012421" y="232093"/>
                  </a:lnTo>
                  <a:lnTo>
                    <a:pt x="2024258" y="233139"/>
                  </a:lnTo>
                  <a:lnTo>
                    <a:pt x="2036096" y="234036"/>
                  </a:lnTo>
                  <a:lnTo>
                    <a:pt x="2047934" y="234804"/>
                  </a:lnTo>
                  <a:lnTo>
                    <a:pt x="2059772" y="235462"/>
                  </a:lnTo>
                  <a:lnTo>
                    <a:pt x="2071609" y="236025"/>
                  </a:lnTo>
                  <a:lnTo>
                    <a:pt x="2083447" y="236505"/>
                  </a:lnTo>
                  <a:lnTo>
                    <a:pt x="2095285" y="236916"/>
                  </a:lnTo>
                  <a:lnTo>
                    <a:pt x="2107123" y="237266"/>
                  </a:lnTo>
                  <a:lnTo>
                    <a:pt x="2118961" y="237565"/>
                  </a:lnTo>
                  <a:lnTo>
                    <a:pt x="2130798" y="237820"/>
                  </a:lnTo>
                  <a:lnTo>
                    <a:pt x="2142636" y="238037"/>
                  </a:lnTo>
                  <a:lnTo>
                    <a:pt x="2154474" y="238222"/>
                  </a:lnTo>
                  <a:lnTo>
                    <a:pt x="2166312" y="238380"/>
                  </a:lnTo>
                  <a:lnTo>
                    <a:pt x="2178149" y="238515"/>
                  </a:lnTo>
                  <a:lnTo>
                    <a:pt x="2189987" y="238629"/>
                  </a:lnTo>
                  <a:lnTo>
                    <a:pt x="2201825" y="238727"/>
                  </a:lnTo>
                  <a:lnTo>
                    <a:pt x="2213663" y="238810"/>
                  </a:lnTo>
                  <a:lnTo>
                    <a:pt x="2225500" y="238880"/>
                  </a:lnTo>
                  <a:lnTo>
                    <a:pt x="2237338" y="238940"/>
                  </a:lnTo>
                  <a:lnTo>
                    <a:pt x="2249176" y="238991"/>
                  </a:lnTo>
                  <a:lnTo>
                    <a:pt x="2261014" y="239035"/>
                  </a:lnTo>
                  <a:lnTo>
                    <a:pt x="2272852" y="239072"/>
                  </a:lnTo>
                  <a:lnTo>
                    <a:pt x="2284689" y="239104"/>
                  </a:lnTo>
                  <a:lnTo>
                    <a:pt x="2296527" y="239131"/>
                  </a:lnTo>
                  <a:lnTo>
                    <a:pt x="2308365" y="239153"/>
                  </a:lnTo>
                  <a:lnTo>
                    <a:pt x="2320203" y="239173"/>
                  </a:lnTo>
                  <a:lnTo>
                    <a:pt x="2332040" y="239189"/>
                  </a:lnTo>
                  <a:lnTo>
                    <a:pt x="2343878" y="239203"/>
                  </a:lnTo>
                  <a:lnTo>
                    <a:pt x="2343878" y="239284"/>
                  </a:lnTo>
                  <a:lnTo>
                    <a:pt x="2355716" y="239284"/>
                  </a:lnTo>
                  <a:lnTo>
                    <a:pt x="2367554" y="239284"/>
                  </a:lnTo>
                  <a:lnTo>
                    <a:pt x="2379391" y="239284"/>
                  </a:lnTo>
                  <a:lnTo>
                    <a:pt x="2391229" y="239284"/>
                  </a:lnTo>
                  <a:lnTo>
                    <a:pt x="2403067" y="239284"/>
                  </a:lnTo>
                  <a:lnTo>
                    <a:pt x="2414905" y="239284"/>
                  </a:lnTo>
                  <a:lnTo>
                    <a:pt x="2426743" y="239284"/>
                  </a:lnTo>
                  <a:lnTo>
                    <a:pt x="2438580" y="239284"/>
                  </a:lnTo>
                  <a:lnTo>
                    <a:pt x="2450418" y="239284"/>
                  </a:lnTo>
                  <a:lnTo>
                    <a:pt x="2462256" y="239284"/>
                  </a:lnTo>
                  <a:lnTo>
                    <a:pt x="2474094" y="239284"/>
                  </a:lnTo>
                  <a:lnTo>
                    <a:pt x="2485931" y="239284"/>
                  </a:lnTo>
                  <a:lnTo>
                    <a:pt x="2497769" y="239284"/>
                  </a:lnTo>
                  <a:lnTo>
                    <a:pt x="2509607" y="239284"/>
                  </a:lnTo>
                  <a:lnTo>
                    <a:pt x="2521445" y="239284"/>
                  </a:lnTo>
                  <a:lnTo>
                    <a:pt x="2533283" y="239284"/>
                  </a:lnTo>
                  <a:lnTo>
                    <a:pt x="2545120" y="239284"/>
                  </a:lnTo>
                  <a:lnTo>
                    <a:pt x="2556958" y="239284"/>
                  </a:lnTo>
                  <a:lnTo>
                    <a:pt x="2568796" y="239284"/>
                  </a:lnTo>
                  <a:lnTo>
                    <a:pt x="2580634" y="239284"/>
                  </a:lnTo>
                  <a:lnTo>
                    <a:pt x="2592471" y="239284"/>
                  </a:lnTo>
                  <a:lnTo>
                    <a:pt x="2604309" y="239284"/>
                  </a:lnTo>
                  <a:lnTo>
                    <a:pt x="2616147" y="239284"/>
                  </a:lnTo>
                  <a:lnTo>
                    <a:pt x="2627985" y="239284"/>
                  </a:lnTo>
                  <a:lnTo>
                    <a:pt x="2639822" y="239284"/>
                  </a:lnTo>
                  <a:lnTo>
                    <a:pt x="2651660" y="239284"/>
                  </a:lnTo>
                  <a:lnTo>
                    <a:pt x="2663498" y="239284"/>
                  </a:lnTo>
                  <a:lnTo>
                    <a:pt x="2675336" y="239284"/>
                  </a:lnTo>
                  <a:lnTo>
                    <a:pt x="2687174" y="239284"/>
                  </a:lnTo>
                  <a:lnTo>
                    <a:pt x="2699011" y="239284"/>
                  </a:lnTo>
                  <a:lnTo>
                    <a:pt x="2710849" y="239284"/>
                  </a:lnTo>
                  <a:lnTo>
                    <a:pt x="2722687" y="239284"/>
                  </a:lnTo>
                  <a:lnTo>
                    <a:pt x="2734525" y="239284"/>
                  </a:lnTo>
                  <a:lnTo>
                    <a:pt x="2746362" y="239284"/>
                  </a:lnTo>
                  <a:lnTo>
                    <a:pt x="2758200" y="239284"/>
                  </a:lnTo>
                  <a:lnTo>
                    <a:pt x="2770038" y="239284"/>
                  </a:lnTo>
                  <a:lnTo>
                    <a:pt x="2781876" y="239284"/>
                  </a:lnTo>
                  <a:lnTo>
                    <a:pt x="2793713" y="239284"/>
                  </a:lnTo>
                  <a:lnTo>
                    <a:pt x="2805551" y="239284"/>
                  </a:lnTo>
                  <a:lnTo>
                    <a:pt x="2817389" y="239284"/>
                  </a:lnTo>
                  <a:lnTo>
                    <a:pt x="2829227" y="239284"/>
                  </a:lnTo>
                  <a:lnTo>
                    <a:pt x="2841065" y="239284"/>
                  </a:lnTo>
                  <a:lnTo>
                    <a:pt x="2852902" y="239284"/>
                  </a:lnTo>
                  <a:lnTo>
                    <a:pt x="2864740" y="239284"/>
                  </a:lnTo>
                  <a:lnTo>
                    <a:pt x="2876578" y="239284"/>
                  </a:lnTo>
                  <a:lnTo>
                    <a:pt x="2888416" y="239284"/>
                  </a:lnTo>
                  <a:lnTo>
                    <a:pt x="2900253" y="239284"/>
                  </a:lnTo>
                  <a:lnTo>
                    <a:pt x="2912091" y="239284"/>
                  </a:lnTo>
                  <a:lnTo>
                    <a:pt x="2923929" y="239284"/>
                  </a:lnTo>
                  <a:lnTo>
                    <a:pt x="2935767" y="239284"/>
                  </a:lnTo>
                  <a:lnTo>
                    <a:pt x="2947604" y="239284"/>
                  </a:lnTo>
                  <a:lnTo>
                    <a:pt x="2959442" y="239284"/>
                  </a:lnTo>
                  <a:lnTo>
                    <a:pt x="2971280" y="239284"/>
                  </a:lnTo>
                  <a:lnTo>
                    <a:pt x="2983118" y="239284"/>
                  </a:lnTo>
                  <a:lnTo>
                    <a:pt x="2994956" y="239284"/>
                  </a:lnTo>
                  <a:lnTo>
                    <a:pt x="3006793" y="239284"/>
                  </a:lnTo>
                  <a:lnTo>
                    <a:pt x="3018631" y="239284"/>
                  </a:lnTo>
                  <a:lnTo>
                    <a:pt x="3030469" y="239284"/>
                  </a:lnTo>
                  <a:lnTo>
                    <a:pt x="3042307" y="239284"/>
                  </a:lnTo>
                  <a:lnTo>
                    <a:pt x="3054144" y="239284"/>
                  </a:lnTo>
                  <a:lnTo>
                    <a:pt x="3065982" y="239284"/>
                  </a:lnTo>
                  <a:lnTo>
                    <a:pt x="3077820" y="239284"/>
                  </a:lnTo>
                  <a:lnTo>
                    <a:pt x="3089658" y="239284"/>
                  </a:lnTo>
                  <a:lnTo>
                    <a:pt x="3101496" y="239284"/>
                  </a:lnTo>
                  <a:lnTo>
                    <a:pt x="3113333" y="239284"/>
                  </a:lnTo>
                  <a:lnTo>
                    <a:pt x="3125171" y="239284"/>
                  </a:lnTo>
                  <a:lnTo>
                    <a:pt x="3137009" y="239284"/>
                  </a:lnTo>
                  <a:lnTo>
                    <a:pt x="3148847" y="239284"/>
                  </a:lnTo>
                  <a:lnTo>
                    <a:pt x="3160684" y="239284"/>
                  </a:lnTo>
                  <a:lnTo>
                    <a:pt x="3172522" y="239284"/>
                  </a:lnTo>
                  <a:lnTo>
                    <a:pt x="3184360" y="239284"/>
                  </a:lnTo>
                  <a:lnTo>
                    <a:pt x="3196198" y="239284"/>
                  </a:lnTo>
                  <a:lnTo>
                    <a:pt x="3208035" y="239284"/>
                  </a:lnTo>
                  <a:lnTo>
                    <a:pt x="3219873" y="239284"/>
                  </a:lnTo>
                  <a:lnTo>
                    <a:pt x="3231711" y="239284"/>
                  </a:lnTo>
                  <a:lnTo>
                    <a:pt x="3243549" y="239284"/>
                  </a:lnTo>
                  <a:lnTo>
                    <a:pt x="3255387" y="239284"/>
                  </a:lnTo>
                  <a:lnTo>
                    <a:pt x="3267224" y="239284"/>
                  </a:lnTo>
                  <a:lnTo>
                    <a:pt x="3279062" y="239284"/>
                  </a:lnTo>
                  <a:lnTo>
                    <a:pt x="3290900" y="239284"/>
                  </a:lnTo>
                  <a:lnTo>
                    <a:pt x="3302738" y="239284"/>
                  </a:lnTo>
                  <a:lnTo>
                    <a:pt x="3314575" y="239284"/>
                  </a:lnTo>
                  <a:lnTo>
                    <a:pt x="3326413" y="239284"/>
                  </a:lnTo>
                  <a:lnTo>
                    <a:pt x="3338251" y="239284"/>
                  </a:lnTo>
                  <a:lnTo>
                    <a:pt x="3350089" y="239284"/>
                  </a:lnTo>
                  <a:lnTo>
                    <a:pt x="3361926" y="239284"/>
                  </a:lnTo>
                  <a:lnTo>
                    <a:pt x="3373764" y="239284"/>
                  </a:lnTo>
                  <a:lnTo>
                    <a:pt x="3385602" y="239284"/>
                  </a:lnTo>
                  <a:lnTo>
                    <a:pt x="3397440" y="239284"/>
                  </a:lnTo>
                  <a:lnTo>
                    <a:pt x="3409278" y="239284"/>
                  </a:lnTo>
                  <a:lnTo>
                    <a:pt x="3421115" y="239284"/>
                  </a:lnTo>
                  <a:lnTo>
                    <a:pt x="3432953" y="239284"/>
                  </a:lnTo>
                  <a:lnTo>
                    <a:pt x="3444791" y="239284"/>
                  </a:lnTo>
                  <a:lnTo>
                    <a:pt x="3456629" y="239284"/>
                  </a:lnTo>
                  <a:lnTo>
                    <a:pt x="3468466" y="239284"/>
                  </a:lnTo>
                  <a:lnTo>
                    <a:pt x="3480304" y="239284"/>
                  </a:lnTo>
                  <a:lnTo>
                    <a:pt x="3492142" y="239284"/>
                  </a:lnTo>
                  <a:lnTo>
                    <a:pt x="3503980" y="239284"/>
                  </a:lnTo>
                  <a:lnTo>
                    <a:pt x="3515818" y="239284"/>
                  </a:lnTo>
                  <a:lnTo>
                    <a:pt x="3515818" y="239284"/>
                  </a:lnTo>
                  <a:lnTo>
                    <a:pt x="3527655" y="239284"/>
                  </a:lnTo>
                  <a:lnTo>
                    <a:pt x="3539493" y="239284"/>
                  </a:lnTo>
                  <a:lnTo>
                    <a:pt x="3551331" y="239284"/>
                  </a:lnTo>
                  <a:lnTo>
                    <a:pt x="3563169" y="239284"/>
                  </a:lnTo>
                  <a:lnTo>
                    <a:pt x="3575006" y="239284"/>
                  </a:lnTo>
                  <a:lnTo>
                    <a:pt x="3586844" y="239284"/>
                  </a:lnTo>
                  <a:lnTo>
                    <a:pt x="3598682" y="239284"/>
                  </a:lnTo>
                  <a:lnTo>
                    <a:pt x="3610520" y="239284"/>
                  </a:lnTo>
                  <a:lnTo>
                    <a:pt x="3622357" y="239284"/>
                  </a:lnTo>
                  <a:lnTo>
                    <a:pt x="3634195" y="239284"/>
                  </a:lnTo>
                  <a:lnTo>
                    <a:pt x="3646033" y="239284"/>
                  </a:lnTo>
                  <a:lnTo>
                    <a:pt x="3657871" y="239284"/>
                  </a:lnTo>
                  <a:lnTo>
                    <a:pt x="3669709" y="239284"/>
                  </a:lnTo>
                  <a:lnTo>
                    <a:pt x="3681546" y="239284"/>
                  </a:lnTo>
                  <a:lnTo>
                    <a:pt x="3693384" y="239284"/>
                  </a:lnTo>
                  <a:lnTo>
                    <a:pt x="3705222" y="239284"/>
                  </a:lnTo>
                  <a:lnTo>
                    <a:pt x="3717060" y="239284"/>
                  </a:lnTo>
                  <a:lnTo>
                    <a:pt x="3728897" y="239284"/>
                  </a:lnTo>
                  <a:lnTo>
                    <a:pt x="3740735" y="239284"/>
                  </a:lnTo>
                  <a:lnTo>
                    <a:pt x="3752573" y="239284"/>
                  </a:lnTo>
                  <a:lnTo>
                    <a:pt x="3764411" y="239284"/>
                  </a:lnTo>
                  <a:lnTo>
                    <a:pt x="3776248" y="239284"/>
                  </a:lnTo>
                  <a:lnTo>
                    <a:pt x="3788086" y="239284"/>
                  </a:lnTo>
                  <a:lnTo>
                    <a:pt x="3799924" y="239284"/>
                  </a:lnTo>
                  <a:lnTo>
                    <a:pt x="3811762" y="239284"/>
                  </a:lnTo>
                  <a:lnTo>
                    <a:pt x="3823600" y="239284"/>
                  </a:lnTo>
                  <a:lnTo>
                    <a:pt x="3835437" y="239284"/>
                  </a:lnTo>
                  <a:lnTo>
                    <a:pt x="3847275" y="239284"/>
                  </a:lnTo>
                  <a:lnTo>
                    <a:pt x="3859113" y="239284"/>
                  </a:lnTo>
                  <a:lnTo>
                    <a:pt x="3870951" y="239284"/>
                  </a:lnTo>
                  <a:lnTo>
                    <a:pt x="3882788" y="239284"/>
                  </a:lnTo>
                  <a:lnTo>
                    <a:pt x="3894626" y="239284"/>
                  </a:lnTo>
                  <a:lnTo>
                    <a:pt x="3906464" y="239284"/>
                  </a:lnTo>
                  <a:lnTo>
                    <a:pt x="3918302" y="239284"/>
                  </a:lnTo>
                  <a:lnTo>
                    <a:pt x="3930139" y="239284"/>
                  </a:lnTo>
                  <a:lnTo>
                    <a:pt x="3941977" y="239284"/>
                  </a:lnTo>
                  <a:lnTo>
                    <a:pt x="3953815" y="239284"/>
                  </a:lnTo>
                  <a:lnTo>
                    <a:pt x="3965653" y="239284"/>
                  </a:lnTo>
                  <a:lnTo>
                    <a:pt x="3977491" y="239284"/>
                  </a:lnTo>
                  <a:lnTo>
                    <a:pt x="3989328" y="239284"/>
                  </a:lnTo>
                  <a:lnTo>
                    <a:pt x="4001166" y="239284"/>
                  </a:lnTo>
                  <a:lnTo>
                    <a:pt x="4013004" y="239284"/>
                  </a:lnTo>
                  <a:lnTo>
                    <a:pt x="4024842" y="239284"/>
                  </a:lnTo>
                  <a:lnTo>
                    <a:pt x="4036679" y="239284"/>
                  </a:lnTo>
                  <a:lnTo>
                    <a:pt x="4048517" y="239284"/>
                  </a:lnTo>
                  <a:lnTo>
                    <a:pt x="4060355" y="239284"/>
                  </a:lnTo>
                  <a:lnTo>
                    <a:pt x="4072193" y="239284"/>
                  </a:lnTo>
                  <a:lnTo>
                    <a:pt x="4084031" y="239284"/>
                  </a:lnTo>
                  <a:lnTo>
                    <a:pt x="4095868" y="239284"/>
                  </a:lnTo>
                  <a:lnTo>
                    <a:pt x="4107706" y="239284"/>
                  </a:lnTo>
                  <a:lnTo>
                    <a:pt x="4119544" y="239284"/>
                  </a:lnTo>
                  <a:lnTo>
                    <a:pt x="4131382" y="239284"/>
                  </a:lnTo>
                  <a:lnTo>
                    <a:pt x="4143219" y="239284"/>
                  </a:lnTo>
                  <a:lnTo>
                    <a:pt x="4155057" y="239284"/>
                  </a:lnTo>
                  <a:lnTo>
                    <a:pt x="4166895" y="239284"/>
                  </a:lnTo>
                  <a:lnTo>
                    <a:pt x="4178733" y="239284"/>
                  </a:lnTo>
                  <a:lnTo>
                    <a:pt x="4190570" y="239284"/>
                  </a:lnTo>
                  <a:lnTo>
                    <a:pt x="4202408" y="239284"/>
                  </a:lnTo>
                  <a:lnTo>
                    <a:pt x="4214246" y="239284"/>
                  </a:lnTo>
                  <a:lnTo>
                    <a:pt x="4226084" y="239284"/>
                  </a:lnTo>
                  <a:lnTo>
                    <a:pt x="4237922" y="239284"/>
                  </a:lnTo>
                  <a:lnTo>
                    <a:pt x="4249759" y="239284"/>
                  </a:lnTo>
                  <a:lnTo>
                    <a:pt x="4261597" y="239284"/>
                  </a:lnTo>
                  <a:lnTo>
                    <a:pt x="4273435" y="239284"/>
                  </a:lnTo>
                  <a:lnTo>
                    <a:pt x="4285273" y="239284"/>
                  </a:lnTo>
                  <a:lnTo>
                    <a:pt x="4297110" y="239284"/>
                  </a:lnTo>
                  <a:lnTo>
                    <a:pt x="4308948" y="239284"/>
                  </a:lnTo>
                  <a:lnTo>
                    <a:pt x="4320786" y="239284"/>
                  </a:lnTo>
                  <a:lnTo>
                    <a:pt x="4332624" y="239284"/>
                  </a:lnTo>
                  <a:lnTo>
                    <a:pt x="4344461" y="239284"/>
                  </a:lnTo>
                  <a:lnTo>
                    <a:pt x="4356299" y="239284"/>
                  </a:lnTo>
                  <a:lnTo>
                    <a:pt x="4368137" y="239284"/>
                  </a:lnTo>
                  <a:lnTo>
                    <a:pt x="4379975" y="239284"/>
                  </a:lnTo>
                  <a:lnTo>
                    <a:pt x="4391813" y="239284"/>
                  </a:lnTo>
                  <a:lnTo>
                    <a:pt x="4403650" y="239284"/>
                  </a:lnTo>
                  <a:lnTo>
                    <a:pt x="4415488" y="239284"/>
                  </a:lnTo>
                  <a:lnTo>
                    <a:pt x="4427326" y="239284"/>
                  </a:lnTo>
                  <a:lnTo>
                    <a:pt x="4439164" y="239284"/>
                  </a:lnTo>
                  <a:lnTo>
                    <a:pt x="4451001" y="239284"/>
                  </a:lnTo>
                  <a:lnTo>
                    <a:pt x="4462839" y="239284"/>
                  </a:lnTo>
                  <a:lnTo>
                    <a:pt x="4474677" y="239284"/>
                  </a:lnTo>
                  <a:lnTo>
                    <a:pt x="4486515" y="239284"/>
                  </a:lnTo>
                  <a:lnTo>
                    <a:pt x="4498352" y="239284"/>
                  </a:lnTo>
                  <a:lnTo>
                    <a:pt x="4510190" y="239284"/>
                  </a:lnTo>
                  <a:lnTo>
                    <a:pt x="4522028" y="239284"/>
                  </a:lnTo>
                  <a:lnTo>
                    <a:pt x="4533866" y="239284"/>
                  </a:lnTo>
                  <a:lnTo>
                    <a:pt x="4545704" y="239284"/>
                  </a:lnTo>
                  <a:lnTo>
                    <a:pt x="4557541" y="239284"/>
                  </a:lnTo>
                  <a:lnTo>
                    <a:pt x="4569379" y="239284"/>
                  </a:lnTo>
                  <a:lnTo>
                    <a:pt x="4581217" y="239284"/>
                  </a:lnTo>
                  <a:lnTo>
                    <a:pt x="4593055" y="239284"/>
                  </a:lnTo>
                  <a:lnTo>
                    <a:pt x="4604892" y="239284"/>
                  </a:lnTo>
                  <a:lnTo>
                    <a:pt x="4616730" y="239284"/>
                  </a:lnTo>
                  <a:lnTo>
                    <a:pt x="4628568" y="239284"/>
                  </a:lnTo>
                  <a:lnTo>
                    <a:pt x="4640406" y="239284"/>
                  </a:lnTo>
                  <a:lnTo>
                    <a:pt x="4652244" y="239284"/>
                  </a:lnTo>
                  <a:lnTo>
                    <a:pt x="4664081" y="239284"/>
                  </a:lnTo>
                  <a:lnTo>
                    <a:pt x="4675919" y="239284"/>
                  </a:lnTo>
                  <a:lnTo>
                    <a:pt x="4687757" y="239284"/>
                  </a:lnTo>
                </a:path>
              </a:pathLst>
            </a:custGeom>
            <a:ln w="40651" cap="flat">
              <a:solidFill>
                <a:srgbClr val="E8E8E8">
                  <a:alpha val="100000"/>
                </a:srgbClr>
              </a:solidFill>
              <a:prstDash val="solid"/>
              <a:round/>
            </a:ln>
          </p:spPr>
          <p:txBody>
            <a:bodyPr/>
            <a:lstStyle/>
            <a:p/>
          </p:txBody>
        </p:sp>
        <p:sp>
          <p:nvSpPr>
            <p:cNvPr id="28" name="pl28"/>
            <p:cNvSpPr/>
            <p:nvPr/>
          </p:nvSpPr>
          <p:spPr>
            <a:xfrm>
              <a:off x="2482252" y="3053942"/>
              <a:ext cx="4687757" cy="957217"/>
            </a:xfrm>
            <a:custGeom>
              <a:avLst/>
              <a:pathLst>
                <a:path w="4687757" h="957217">
                  <a:moveTo>
                    <a:pt x="0" y="957217"/>
                  </a:moveTo>
                  <a:lnTo>
                    <a:pt x="11837" y="957188"/>
                  </a:lnTo>
                  <a:lnTo>
                    <a:pt x="23675" y="957155"/>
                  </a:lnTo>
                  <a:lnTo>
                    <a:pt x="35513" y="957116"/>
                  </a:lnTo>
                  <a:lnTo>
                    <a:pt x="47351" y="957071"/>
                  </a:lnTo>
                  <a:lnTo>
                    <a:pt x="59188" y="957017"/>
                  </a:lnTo>
                  <a:lnTo>
                    <a:pt x="71026" y="956954"/>
                  </a:lnTo>
                  <a:lnTo>
                    <a:pt x="82864" y="956880"/>
                  </a:lnTo>
                  <a:lnTo>
                    <a:pt x="94702" y="956793"/>
                  </a:lnTo>
                  <a:lnTo>
                    <a:pt x="106539" y="956690"/>
                  </a:lnTo>
                  <a:lnTo>
                    <a:pt x="118377" y="956570"/>
                  </a:lnTo>
                  <a:lnTo>
                    <a:pt x="130215" y="956429"/>
                  </a:lnTo>
                  <a:lnTo>
                    <a:pt x="142053" y="956263"/>
                  </a:lnTo>
                  <a:lnTo>
                    <a:pt x="153891" y="956068"/>
                  </a:lnTo>
                  <a:lnTo>
                    <a:pt x="165728" y="955839"/>
                  </a:lnTo>
                  <a:lnTo>
                    <a:pt x="177566" y="955570"/>
                  </a:lnTo>
                  <a:lnTo>
                    <a:pt x="189404" y="955255"/>
                  </a:lnTo>
                  <a:lnTo>
                    <a:pt x="201242" y="954884"/>
                  </a:lnTo>
                  <a:lnTo>
                    <a:pt x="213079" y="954450"/>
                  </a:lnTo>
                  <a:lnTo>
                    <a:pt x="224917" y="953940"/>
                  </a:lnTo>
                  <a:lnTo>
                    <a:pt x="236755" y="953342"/>
                  </a:lnTo>
                  <a:lnTo>
                    <a:pt x="248593" y="952641"/>
                  </a:lnTo>
                  <a:lnTo>
                    <a:pt x="260430" y="951820"/>
                  </a:lnTo>
                  <a:lnTo>
                    <a:pt x="272268" y="950859"/>
                  </a:lnTo>
                  <a:lnTo>
                    <a:pt x="284106" y="949734"/>
                  </a:lnTo>
                  <a:lnTo>
                    <a:pt x="295944" y="948418"/>
                  </a:lnTo>
                  <a:lnTo>
                    <a:pt x="307782" y="946881"/>
                  </a:lnTo>
                  <a:lnTo>
                    <a:pt x="319619" y="945087"/>
                  </a:lnTo>
                  <a:lnTo>
                    <a:pt x="331457" y="942996"/>
                  </a:lnTo>
                  <a:lnTo>
                    <a:pt x="343295" y="940562"/>
                  </a:lnTo>
                  <a:lnTo>
                    <a:pt x="355133" y="937734"/>
                  </a:lnTo>
                  <a:lnTo>
                    <a:pt x="366970" y="934453"/>
                  </a:lnTo>
                  <a:lnTo>
                    <a:pt x="378808" y="930657"/>
                  </a:lnTo>
                  <a:lnTo>
                    <a:pt x="390646" y="926274"/>
                  </a:lnTo>
                  <a:lnTo>
                    <a:pt x="402484" y="921231"/>
                  </a:lnTo>
                  <a:lnTo>
                    <a:pt x="414321" y="915446"/>
                  </a:lnTo>
                  <a:lnTo>
                    <a:pt x="426159" y="908836"/>
                  </a:lnTo>
                  <a:lnTo>
                    <a:pt x="437997" y="901319"/>
                  </a:lnTo>
                  <a:lnTo>
                    <a:pt x="449835" y="892812"/>
                  </a:lnTo>
                  <a:lnTo>
                    <a:pt x="461673" y="883240"/>
                  </a:lnTo>
                  <a:lnTo>
                    <a:pt x="473510" y="872541"/>
                  </a:lnTo>
                  <a:lnTo>
                    <a:pt x="485348" y="860666"/>
                  </a:lnTo>
                  <a:lnTo>
                    <a:pt x="497186" y="847592"/>
                  </a:lnTo>
                  <a:lnTo>
                    <a:pt x="509024" y="833325"/>
                  </a:lnTo>
                  <a:lnTo>
                    <a:pt x="520861" y="817905"/>
                  </a:lnTo>
                  <a:lnTo>
                    <a:pt x="532699" y="801410"/>
                  </a:lnTo>
                  <a:lnTo>
                    <a:pt x="544537" y="783962"/>
                  </a:lnTo>
                  <a:lnTo>
                    <a:pt x="556375" y="765722"/>
                  </a:lnTo>
                  <a:lnTo>
                    <a:pt x="568213" y="746885"/>
                  </a:lnTo>
                  <a:lnTo>
                    <a:pt x="580050" y="727679"/>
                  </a:lnTo>
                  <a:lnTo>
                    <a:pt x="591888" y="708347"/>
                  </a:lnTo>
                  <a:lnTo>
                    <a:pt x="603726" y="689140"/>
                  </a:lnTo>
                  <a:lnTo>
                    <a:pt x="615564" y="670303"/>
                  </a:lnTo>
                  <a:lnTo>
                    <a:pt x="627401" y="652063"/>
                  </a:lnTo>
                  <a:lnTo>
                    <a:pt x="639239" y="634615"/>
                  </a:lnTo>
                  <a:lnTo>
                    <a:pt x="651077" y="618121"/>
                  </a:lnTo>
                  <a:lnTo>
                    <a:pt x="662915" y="602700"/>
                  </a:lnTo>
                  <a:lnTo>
                    <a:pt x="674752" y="588433"/>
                  </a:lnTo>
                  <a:lnTo>
                    <a:pt x="686590" y="575359"/>
                  </a:lnTo>
                  <a:lnTo>
                    <a:pt x="698428" y="563485"/>
                  </a:lnTo>
                  <a:lnTo>
                    <a:pt x="710266" y="552785"/>
                  </a:lnTo>
                  <a:lnTo>
                    <a:pt x="722104" y="543213"/>
                  </a:lnTo>
                  <a:lnTo>
                    <a:pt x="733941" y="534706"/>
                  </a:lnTo>
                  <a:lnTo>
                    <a:pt x="745779" y="527189"/>
                  </a:lnTo>
                  <a:lnTo>
                    <a:pt x="757617" y="520580"/>
                  </a:lnTo>
                  <a:lnTo>
                    <a:pt x="769455" y="514795"/>
                  </a:lnTo>
                  <a:lnTo>
                    <a:pt x="781292" y="509751"/>
                  </a:lnTo>
                  <a:lnTo>
                    <a:pt x="793130" y="505368"/>
                  </a:lnTo>
                  <a:lnTo>
                    <a:pt x="804968" y="501572"/>
                  </a:lnTo>
                  <a:lnTo>
                    <a:pt x="816806" y="498291"/>
                  </a:lnTo>
                  <a:lnTo>
                    <a:pt x="828643" y="495463"/>
                  </a:lnTo>
                  <a:lnTo>
                    <a:pt x="840481" y="493029"/>
                  </a:lnTo>
                  <a:lnTo>
                    <a:pt x="852319" y="490938"/>
                  </a:lnTo>
                  <a:lnTo>
                    <a:pt x="864157" y="489144"/>
                  </a:lnTo>
                  <a:lnTo>
                    <a:pt x="875995" y="487607"/>
                  </a:lnTo>
                  <a:lnTo>
                    <a:pt x="887832" y="486291"/>
                  </a:lnTo>
                  <a:lnTo>
                    <a:pt x="899670" y="485166"/>
                  </a:lnTo>
                  <a:lnTo>
                    <a:pt x="911508" y="484205"/>
                  </a:lnTo>
                  <a:lnTo>
                    <a:pt x="923346" y="483384"/>
                  </a:lnTo>
                  <a:lnTo>
                    <a:pt x="935183" y="482683"/>
                  </a:lnTo>
                  <a:lnTo>
                    <a:pt x="947021" y="482085"/>
                  </a:lnTo>
                  <a:lnTo>
                    <a:pt x="958859" y="481575"/>
                  </a:lnTo>
                  <a:lnTo>
                    <a:pt x="970697" y="481141"/>
                  </a:lnTo>
                  <a:lnTo>
                    <a:pt x="982534" y="480771"/>
                  </a:lnTo>
                  <a:lnTo>
                    <a:pt x="994372" y="480455"/>
                  </a:lnTo>
                  <a:lnTo>
                    <a:pt x="1006210" y="480186"/>
                  </a:lnTo>
                  <a:lnTo>
                    <a:pt x="1018048" y="479957"/>
                  </a:lnTo>
                  <a:lnTo>
                    <a:pt x="1029886" y="479762"/>
                  </a:lnTo>
                  <a:lnTo>
                    <a:pt x="1041723" y="479596"/>
                  </a:lnTo>
                  <a:lnTo>
                    <a:pt x="1053561" y="479455"/>
                  </a:lnTo>
                  <a:lnTo>
                    <a:pt x="1065399" y="479335"/>
                  </a:lnTo>
                  <a:lnTo>
                    <a:pt x="1077237" y="479233"/>
                  </a:lnTo>
                  <a:lnTo>
                    <a:pt x="1089074" y="479145"/>
                  </a:lnTo>
                  <a:lnTo>
                    <a:pt x="1100912" y="479071"/>
                  </a:lnTo>
                  <a:lnTo>
                    <a:pt x="1112750" y="479008"/>
                  </a:lnTo>
                  <a:lnTo>
                    <a:pt x="1124588" y="478954"/>
                  </a:lnTo>
                  <a:lnTo>
                    <a:pt x="1136426" y="478909"/>
                  </a:lnTo>
                  <a:lnTo>
                    <a:pt x="1148263" y="478870"/>
                  </a:lnTo>
                  <a:lnTo>
                    <a:pt x="1160101" y="478837"/>
                  </a:lnTo>
                  <a:lnTo>
                    <a:pt x="1171939" y="478809"/>
                  </a:lnTo>
                  <a:lnTo>
                    <a:pt x="1171939" y="478488"/>
                  </a:lnTo>
                  <a:lnTo>
                    <a:pt x="1183777" y="478459"/>
                  </a:lnTo>
                  <a:lnTo>
                    <a:pt x="1195614" y="478426"/>
                  </a:lnTo>
                  <a:lnTo>
                    <a:pt x="1207452" y="478387"/>
                  </a:lnTo>
                  <a:lnTo>
                    <a:pt x="1219290" y="478342"/>
                  </a:lnTo>
                  <a:lnTo>
                    <a:pt x="1231128" y="478288"/>
                  </a:lnTo>
                  <a:lnTo>
                    <a:pt x="1242965" y="478225"/>
                  </a:lnTo>
                  <a:lnTo>
                    <a:pt x="1254803" y="478151"/>
                  </a:lnTo>
                  <a:lnTo>
                    <a:pt x="1266641" y="478064"/>
                  </a:lnTo>
                  <a:lnTo>
                    <a:pt x="1278479" y="477961"/>
                  </a:lnTo>
                  <a:lnTo>
                    <a:pt x="1290317" y="477841"/>
                  </a:lnTo>
                  <a:lnTo>
                    <a:pt x="1302154" y="477700"/>
                  </a:lnTo>
                  <a:lnTo>
                    <a:pt x="1313992" y="477534"/>
                  </a:lnTo>
                  <a:lnTo>
                    <a:pt x="1325830" y="477339"/>
                  </a:lnTo>
                  <a:lnTo>
                    <a:pt x="1337668" y="477110"/>
                  </a:lnTo>
                  <a:lnTo>
                    <a:pt x="1349505" y="476841"/>
                  </a:lnTo>
                  <a:lnTo>
                    <a:pt x="1361343" y="476526"/>
                  </a:lnTo>
                  <a:lnTo>
                    <a:pt x="1373181" y="476155"/>
                  </a:lnTo>
                  <a:lnTo>
                    <a:pt x="1385019" y="475721"/>
                  </a:lnTo>
                  <a:lnTo>
                    <a:pt x="1396856" y="475211"/>
                  </a:lnTo>
                  <a:lnTo>
                    <a:pt x="1408694" y="474613"/>
                  </a:lnTo>
                  <a:lnTo>
                    <a:pt x="1420532" y="473912"/>
                  </a:lnTo>
                  <a:lnTo>
                    <a:pt x="1432370" y="473091"/>
                  </a:lnTo>
                  <a:lnTo>
                    <a:pt x="1444208" y="472130"/>
                  </a:lnTo>
                  <a:lnTo>
                    <a:pt x="1456045" y="471005"/>
                  </a:lnTo>
                  <a:lnTo>
                    <a:pt x="1467883" y="469689"/>
                  </a:lnTo>
                  <a:lnTo>
                    <a:pt x="1479721" y="468152"/>
                  </a:lnTo>
                  <a:lnTo>
                    <a:pt x="1491559" y="466358"/>
                  </a:lnTo>
                  <a:lnTo>
                    <a:pt x="1503396" y="464267"/>
                  </a:lnTo>
                  <a:lnTo>
                    <a:pt x="1515234" y="461834"/>
                  </a:lnTo>
                  <a:lnTo>
                    <a:pt x="1527072" y="459005"/>
                  </a:lnTo>
                  <a:lnTo>
                    <a:pt x="1538910" y="455725"/>
                  </a:lnTo>
                  <a:lnTo>
                    <a:pt x="1550748" y="451928"/>
                  </a:lnTo>
                  <a:lnTo>
                    <a:pt x="1562585" y="447546"/>
                  </a:lnTo>
                  <a:lnTo>
                    <a:pt x="1574423" y="442502"/>
                  </a:lnTo>
                  <a:lnTo>
                    <a:pt x="1586261" y="436717"/>
                  </a:lnTo>
                  <a:lnTo>
                    <a:pt x="1598099" y="430107"/>
                  </a:lnTo>
                  <a:lnTo>
                    <a:pt x="1609936" y="422590"/>
                  </a:lnTo>
                  <a:lnTo>
                    <a:pt x="1621774" y="414083"/>
                  </a:lnTo>
                  <a:lnTo>
                    <a:pt x="1633612" y="404511"/>
                  </a:lnTo>
                  <a:lnTo>
                    <a:pt x="1645450" y="393812"/>
                  </a:lnTo>
                  <a:lnTo>
                    <a:pt x="1657287" y="381937"/>
                  </a:lnTo>
                  <a:lnTo>
                    <a:pt x="1669125" y="368863"/>
                  </a:lnTo>
                  <a:lnTo>
                    <a:pt x="1680963" y="354596"/>
                  </a:lnTo>
                  <a:lnTo>
                    <a:pt x="1692801" y="339176"/>
                  </a:lnTo>
                  <a:lnTo>
                    <a:pt x="1704639" y="322681"/>
                  </a:lnTo>
                  <a:lnTo>
                    <a:pt x="1716476" y="305234"/>
                  </a:lnTo>
                  <a:lnTo>
                    <a:pt x="1728314" y="286993"/>
                  </a:lnTo>
                  <a:lnTo>
                    <a:pt x="1740152" y="268156"/>
                  </a:lnTo>
                  <a:lnTo>
                    <a:pt x="1751990" y="248950"/>
                  </a:lnTo>
                  <a:lnTo>
                    <a:pt x="1763827" y="229618"/>
                  </a:lnTo>
                  <a:lnTo>
                    <a:pt x="1775665" y="210411"/>
                  </a:lnTo>
                  <a:lnTo>
                    <a:pt x="1787503" y="191575"/>
                  </a:lnTo>
                  <a:lnTo>
                    <a:pt x="1799341" y="173334"/>
                  </a:lnTo>
                  <a:lnTo>
                    <a:pt x="1811178" y="155886"/>
                  </a:lnTo>
                  <a:lnTo>
                    <a:pt x="1823016" y="139392"/>
                  </a:lnTo>
                  <a:lnTo>
                    <a:pt x="1834854" y="123971"/>
                  </a:lnTo>
                  <a:lnTo>
                    <a:pt x="1846692" y="109704"/>
                  </a:lnTo>
                  <a:lnTo>
                    <a:pt x="1858530" y="96630"/>
                  </a:lnTo>
                  <a:lnTo>
                    <a:pt x="1870367" y="84756"/>
                  </a:lnTo>
                  <a:lnTo>
                    <a:pt x="1882205" y="74056"/>
                  </a:lnTo>
                  <a:lnTo>
                    <a:pt x="1894043" y="64484"/>
                  </a:lnTo>
                  <a:lnTo>
                    <a:pt x="1905881" y="55977"/>
                  </a:lnTo>
                  <a:lnTo>
                    <a:pt x="1917718" y="48460"/>
                  </a:lnTo>
                  <a:lnTo>
                    <a:pt x="1929556" y="41851"/>
                  </a:lnTo>
                  <a:lnTo>
                    <a:pt x="1941394" y="36066"/>
                  </a:lnTo>
                  <a:lnTo>
                    <a:pt x="1953232" y="31022"/>
                  </a:lnTo>
                  <a:lnTo>
                    <a:pt x="1965069" y="26639"/>
                  </a:lnTo>
                  <a:lnTo>
                    <a:pt x="1976907" y="22843"/>
                  </a:lnTo>
                  <a:lnTo>
                    <a:pt x="1988745" y="19562"/>
                  </a:lnTo>
                  <a:lnTo>
                    <a:pt x="2000583" y="16734"/>
                  </a:lnTo>
                  <a:lnTo>
                    <a:pt x="2012421" y="14300"/>
                  </a:lnTo>
                  <a:lnTo>
                    <a:pt x="2024258" y="12209"/>
                  </a:lnTo>
                  <a:lnTo>
                    <a:pt x="2036096" y="10415"/>
                  </a:lnTo>
                  <a:lnTo>
                    <a:pt x="2047934" y="8878"/>
                  </a:lnTo>
                  <a:lnTo>
                    <a:pt x="2059772" y="7563"/>
                  </a:lnTo>
                  <a:lnTo>
                    <a:pt x="2071609" y="6437"/>
                  </a:lnTo>
                  <a:lnTo>
                    <a:pt x="2083447" y="5476"/>
                  </a:lnTo>
                  <a:lnTo>
                    <a:pt x="2095285" y="4655"/>
                  </a:lnTo>
                  <a:lnTo>
                    <a:pt x="2107123" y="3954"/>
                  </a:lnTo>
                  <a:lnTo>
                    <a:pt x="2118961" y="3356"/>
                  </a:lnTo>
                  <a:lnTo>
                    <a:pt x="2130798" y="2847"/>
                  </a:lnTo>
                  <a:lnTo>
                    <a:pt x="2142636" y="2412"/>
                  </a:lnTo>
                  <a:lnTo>
                    <a:pt x="2154474" y="2042"/>
                  </a:lnTo>
                  <a:lnTo>
                    <a:pt x="2166312" y="1726"/>
                  </a:lnTo>
                  <a:lnTo>
                    <a:pt x="2178149" y="1457"/>
                  </a:lnTo>
                  <a:lnTo>
                    <a:pt x="2189987" y="1228"/>
                  </a:lnTo>
                  <a:lnTo>
                    <a:pt x="2201825" y="1033"/>
                  </a:lnTo>
                  <a:lnTo>
                    <a:pt x="2213663" y="868"/>
                  </a:lnTo>
                  <a:lnTo>
                    <a:pt x="2225500" y="726"/>
                  </a:lnTo>
                  <a:lnTo>
                    <a:pt x="2237338" y="606"/>
                  </a:lnTo>
                  <a:lnTo>
                    <a:pt x="2249176" y="504"/>
                  </a:lnTo>
                  <a:lnTo>
                    <a:pt x="2261014" y="417"/>
                  </a:lnTo>
                  <a:lnTo>
                    <a:pt x="2272852" y="342"/>
                  </a:lnTo>
                  <a:lnTo>
                    <a:pt x="2284689" y="279"/>
                  </a:lnTo>
                  <a:lnTo>
                    <a:pt x="2296527" y="226"/>
                  </a:lnTo>
                  <a:lnTo>
                    <a:pt x="2308365" y="180"/>
                  </a:lnTo>
                  <a:lnTo>
                    <a:pt x="2320203" y="141"/>
                  </a:lnTo>
                  <a:lnTo>
                    <a:pt x="2332040" y="108"/>
                  </a:lnTo>
                  <a:lnTo>
                    <a:pt x="2343878" y="80"/>
                  </a:lnTo>
                  <a:lnTo>
                    <a:pt x="2343878" y="0"/>
                  </a:lnTo>
                  <a:lnTo>
                    <a:pt x="2355716" y="14"/>
                  </a:lnTo>
                  <a:lnTo>
                    <a:pt x="2367554" y="30"/>
                  </a:lnTo>
                  <a:lnTo>
                    <a:pt x="2379391" y="50"/>
                  </a:lnTo>
                  <a:lnTo>
                    <a:pt x="2391229" y="72"/>
                  </a:lnTo>
                  <a:lnTo>
                    <a:pt x="2403067" y="99"/>
                  </a:lnTo>
                  <a:lnTo>
                    <a:pt x="2414905" y="131"/>
                  </a:lnTo>
                  <a:lnTo>
                    <a:pt x="2426743" y="168"/>
                  </a:lnTo>
                  <a:lnTo>
                    <a:pt x="2438580" y="211"/>
                  </a:lnTo>
                  <a:lnTo>
                    <a:pt x="2450418" y="263"/>
                  </a:lnTo>
                  <a:lnTo>
                    <a:pt x="2462256" y="323"/>
                  </a:lnTo>
                  <a:lnTo>
                    <a:pt x="2474094" y="393"/>
                  </a:lnTo>
                  <a:lnTo>
                    <a:pt x="2485931" y="476"/>
                  </a:lnTo>
                  <a:lnTo>
                    <a:pt x="2497769" y="574"/>
                  </a:lnTo>
                  <a:lnTo>
                    <a:pt x="2509607" y="688"/>
                  </a:lnTo>
                  <a:lnTo>
                    <a:pt x="2521445" y="823"/>
                  </a:lnTo>
                  <a:lnTo>
                    <a:pt x="2533283" y="980"/>
                  </a:lnTo>
                  <a:lnTo>
                    <a:pt x="2545120" y="1166"/>
                  </a:lnTo>
                  <a:lnTo>
                    <a:pt x="2556958" y="1383"/>
                  </a:lnTo>
                  <a:lnTo>
                    <a:pt x="2568796" y="1638"/>
                  </a:lnTo>
                  <a:lnTo>
                    <a:pt x="2580634" y="1937"/>
                  </a:lnTo>
                  <a:lnTo>
                    <a:pt x="2592471" y="2287"/>
                  </a:lnTo>
                  <a:lnTo>
                    <a:pt x="2604309" y="2698"/>
                  </a:lnTo>
                  <a:lnTo>
                    <a:pt x="2616147" y="3178"/>
                  </a:lnTo>
                  <a:lnTo>
                    <a:pt x="2627985" y="3741"/>
                  </a:lnTo>
                  <a:lnTo>
                    <a:pt x="2639822" y="4399"/>
                  </a:lnTo>
                  <a:lnTo>
                    <a:pt x="2651660" y="5167"/>
                  </a:lnTo>
                  <a:lnTo>
                    <a:pt x="2663498" y="6064"/>
                  </a:lnTo>
                  <a:lnTo>
                    <a:pt x="2675336" y="7110"/>
                  </a:lnTo>
                  <a:lnTo>
                    <a:pt x="2687174" y="8327"/>
                  </a:lnTo>
                  <a:lnTo>
                    <a:pt x="2699011" y="9741"/>
                  </a:lnTo>
                  <a:lnTo>
                    <a:pt x="2710849" y="11381"/>
                  </a:lnTo>
                  <a:lnTo>
                    <a:pt x="2722687" y="13279"/>
                  </a:lnTo>
                  <a:lnTo>
                    <a:pt x="2734525" y="15471"/>
                  </a:lnTo>
                  <a:lnTo>
                    <a:pt x="2746362" y="17992"/>
                  </a:lnTo>
                  <a:lnTo>
                    <a:pt x="2758200" y="20885"/>
                  </a:lnTo>
                  <a:lnTo>
                    <a:pt x="2770038" y="24190"/>
                  </a:lnTo>
                  <a:lnTo>
                    <a:pt x="2781876" y="27948"/>
                  </a:lnTo>
                  <a:lnTo>
                    <a:pt x="2793713" y="32202"/>
                  </a:lnTo>
                  <a:lnTo>
                    <a:pt x="2805551" y="36988"/>
                  </a:lnTo>
                  <a:lnTo>
                    <a:pt x="2817389" y="42337"/>
                  </a:lnTo>
                  <a:lnTo>
                    <a:pt x="2829227" y="48275"/>
                  </a:lnTo>
                  <a:lnTo>
                    <a:pt x="2841065" y="54812"/>
                  </a:lnTo>
                  <a:lnTo>
                    <a:pt x="2852902" y="61945"/>
                  </a:lnTo>
                  <a:lnTo>
                    <a:pt x="2864740" y="69655"/>
                  </a:lnTo>
                  <a:lnTo>
                    <a:pt x="2876578" y="77903"/>
                  </a:lnTo>
                  <a:lnTo>
                    <a:pt x="2888416" y="86627"/>
                  </a:lnTo>
                  <a:lnTo>
                    <a:pt x="2900253" y="95747"/>
                  </a:lnTo>
                  <a:lnTo>
                    <a:pt x="2912091" y="105165"/>
                  </a:lnTo>
                  <a:lnTo>
                    <a:pt x="2923929" y="114768"/>
                  </a:lnTo>
                  <a:lnTo>
                    <a:pt x="2935767" y="124434"/>
                  </a:lnTo>
                  <a:lnTo>
                    <a:pt x="2947604" y="134038"/>
                  </a:lnTo>
                  <a:lnTo>
                    <a:pt x="2959442" y="143456"/>
                  </a:lnTo>
                  <a:lnTo>
                    <a:pt x="2971280" y="152576"/>
                  </a:lnTo>
                  <a:lnTo>
                    <a:pt x="2983118" y="161300"/>
                  </a:lnTo>
                  <a:lnTo>
                    <a:pt x="2994956" y="169547"/>
                  </a:lnTo>
                  <a:lnTo>
                    <a:pt x="3006793" y="177258"/>
                  </a:lnTo>
                  <a:lnTo>
                    <a:pt x="3018631" y="184391"/>
                  </a:lnTo>
                  <a:lnTo>
                    <a:pt x="3030469" y="190928"/>
                  </a:lnTo>
                  <a:lnTo>
                    <a:pt x="3042307" y="196865"/>
                  </a:lnTo>
                  <a:lnTo>
                    <a:pt x="3054144" y="202215"/>
                  </a:lnTo>
                  <a:lnTo>
                    <a:pt x="3065982" y="207001"/>
                  </a:lnTo>
                  <a:lnTo>
                    <a:pt x="3077820" y="211255"/>
                  </a:lnTo>
                  <a:lnTo>
                    <a:pt x="3089658" y="215013"/>
                  </a:lnTo>
                  <a:lnTo>
                    <a:pt x="3101496" y="218318"/>
                  </a:lnTo>
                  <a:lnTo>
                    <a:pt x="3113333" y="221211"/>
                  </a:lnTo>
                  <a:lnTo>
                    <a:pt x="3125171" y="223732"/>
                  </a:lnTo>
                  <a:lnTo>
                    <a:pt x="3137009" y="225924"/>
                  </a:lnTo>
                  <a:lnTo>
                    <a:pt x="3148847" y="227822"/>
                  </a:lnTo>
                  <a:lnTo>
                    <a:pt x="3160684" y="229462"/>
                  </a:lnTo>
                  <a:lnTo>
                    <a:pt x="3172522" y="230876"/>
                  </a:lnTo>
                  <a:lnTo>
                    <a:pt x="3184360" y="232093"/>
                  </a:lnTo>
                  <a:lnTo>
                    <a:pt x="3196198" y="233139"/>
                  </a:lnTo>
                  <a:lnTo>
                    <a:pt x="3208035" y="234036"/>
                  </a:lnTo>
                  <a:lnTo>
                    <a:pt x="3219873" y="234804"/>
                  </a:lnTo>
                  <a:lnTo>
                    <a:pt x="3231711" y="235462"/>
                  </a:lnTo>
                  <a:lnTo>
                    <a:pt x="3243549" y="236025"/>
                  </a:lnTo>
                  <a:lnTo>
                    <a:pt x="3255387" y="236505"/>
                  </a:lnTo>
                  <a:lnTo>
                    <a:pt x="3267224" y="236916"/>
                  </a:lnTo>
                  <a:lnTo>
                    <a:pt x="3279062" y="237266"/>
                  </a:lnTo>
                  <a:lnTo>
                    <a:pt x="3290900" y="237565"/>
                  </a:lnTo>
                  <a:lnTo>
                    <a:pt x="3302738" y="237820"/>
                  </a:lnTo>
                  <a:lnTo>
                    <a:pt x="3314575" y="238037"/>
                  </a:lnTo>
                  <a:lnTo>
                    <a:pt x="3326413" y="238222"/>
                  </a:lnTo>
                  <a:lnTo>
                    <a:pt x="3338251" y="238380"/>
                  </a:lnTo>
                  <a:lnTo>
                    <a:pt x="3350089" y="238515"/>
                  </a:lnTo>
                  <a:lnTo>
                    <a:pt x="3361926" y="238629"/>
                  </a:lnTo>
                  <a:lnTo>
                    <a:pt x="3373764" y="238727"/>
                  </a:lnTo>
                  <a:lnTo>
                    <a:pt x="3385602" y="238810"/>
                  </a:lnTo>
                  <a:lnTo>
                    <a:pt x="3397440" y="238880"/>
                  </a:lnTo>
                  <a:lnTo>
                    <a:pt x="3409278" y="238940"/>
                  </a:lnTo>
                  <a:lnTo>
                    <a:pt x="3421115" y="238991"/>
                  </a:lnTo>
                  <a:lnTo>
                    <a:pt x="3432953" y="239035"/>
                  </a:lnTo>
                  <a:lnTo>
                    <a:pt x="3444791" y="239072"/>
                  </a:lnTo>
                  <a:lnTo>
                    <a:pt x="3456629" y="239104"/>
                  </a:lnTo>
                  <a:lnTo>
                    <a:pt x="3468466" y="239131"/>
                  </a:lnTo>
                  <a:lnTo>
                    <a:pt x="3480304" y="239153"/>
                  </a:lnTo>
                  <a:lnTo>
                    <a:pt x="3492142" y="239173"/>
                  </a:lnTo>
                  <a:lnTo>
                    <a:pt x="3503980" y="239189"/>
                  </a:lnTo>
                  <a:lnTo>
                    <a:pt x="3515818" y="239203"/>
                  </a:lnTo>
                  <a:lnTo>
                    <a:pt x="3515818" y="239203"/>
                  </a:lnTo>
                  <a:lnTo>
                    <a:pt x="3527655" y="239189"/>
                  </a:lnTo>
                  <a:lnTo>
                    <a:pt x="3539493" y="239173"/>
                  </a:lnTo>
                  <a:lnTo>
                    <a:pt x="3551331" y="239153"/>
                  </a:lnTo>
                  <a:lnTo>
                    <a:pt x="3563169" y="239131"/>
                  </a:lnTo>
                  <a:lnTo>
                    <a:pt x="3575006" y="239104"/>
                  </a:lnTo>
                  <a:lnTo>
                    <a:pt x="3586844" y="239072"/>
                  </a:lnTo>
                  <a:lnTo>
                    <a:pt x="3598682" y="239035"/>
                  </a:lnTo>
                  <a:lnTo>
                    <a:pt x="3610520" y="238991"/>
                  </a:lnTo>
                  <a:lnTo>
                    <a:pt x="3622357" y="238940"/>
                  </a:lnTo>
                  <a:lnTo>
                    <a:pt x="3634195" y="238880"/>
                  </a:lnTo>
                  <a:lnTo>
                    <a:pt x="3646033" y="238810"/>
                  </a:lnTo>
                  <a:lnTo>
                    <a:pt x="3657871" y="238727"/>
                  </a:lnTo>
                  <a:lnTo>
                    <a:pt x="3669709" y="238629"/>
                  </a:lnTo>
                  <a:lnTo>
                    <a:pt x="3681546" y="238515"/>
                  </a:lnTo>
                  <a:lnTo>
                    <a:pt x="3693384" y="238380"/>
                  </a:lnTo>
                  <a:lnTo>
                    <a:pt x="3705222" y="238222"/>
                  </a:lnTo>
                  <a:lnTo>
                    <a:pt x="3717060" y="238037"/>
                  </a:lnTo>
                  <a:lnTo>
                    <a:pt x="3728897" y="237820"/>
                  </a:lnTo>
                  <a:lnTo>
                    <a:pt x="3740735" y="237565"/>
                  </a:lnTo>
                  <a:lnTo>
                    <a:pt x="3752573" y="237266"/>
                  </a:lnTo>
                  <a:lnTo>
                    <a:pt x="3764411" y="236916"/>
                  </a:lnTo>
                  <a:lnTo>
                    <a:pt x="3776248" y="236505"/>
                  </a:lnTo>
                  <a:lnTo>
                    <a:pt x="3788086" y="236025"/>
                  </a:lnTo>
                  <a:lnTo>
                    <a:pt x="3799924" y="235462"/>
                  </a:lnTo>
                  <a:lnTo>
                    <a:pt x="3811762" y="234804"/>
                  </a:lnTo>
                  <a:lnTo>
                    <a:pt x="3823600" y="234036"/>
                  </a:lnTo>
                  <a:lnTo>
                    <a:pt x="3835437" y="233139"/>
                  </a:lnTo>
                  <a:lnTo>
                    <a:pt x="3847275" y="232093"/>
                  </a:lnTo>
                  <a:lnTo>
                    <a:pt x="3859113" y="230876"/>
                  </a:lnTo>
                  <a:lnTo>
                    <a:pt x="3870951" y="229462"/>
                  </a:lnTo>
                  <a:lnTo>
                    <a:pt x="3882788" y="227822"/>
                  </a:lnTo>
                  <a:lnTo>
                    <a:pt x="3894626" y="225924"/>
                  </a:lnTo>
                  <a:lnTo>
                    <a:pt x="3906464" y="223732"/>
                  </a:lnTo>
                  <a:lnTo>
                    <a:pt x="3918302" y="221211"/>
                  </a:lnTo>
                  <a:lnTo>
                    <a:pt x="3930139" y="218318"/>
                  </a:lnTo>
                  <a:lnTo>
                    <a:pt x="3941977" y="215013"/>
                  </a:lnTo>
                  <a:lnTo>
                    <a:pt x="3953815" y="211255"/>
                  </a:lnTo>
                  <a:lnTo>
                    <a:pt x="3965653" y="207001"/>
                  </a:lnTo>
                  <a:lnTo>
                    <a:pt x="3977491" y="202215"/>
                  </a:lnTo>
                  <a:lnTo>
                    <a:pt x="3989328" y="196865"/>
                  </a:lnTo>
                  <a:lnTo>
                    <a:pt x="4001166" y="190928"/>
                  </a:lnTo>
                  <a:lnTo>
                    <a:pt x="4013004" y="184391"/>
                  </a:lnTo>
                  <a:lnTo>
                    <a:pt x="4024842" y="177258"/>
                  </a:lnTo>
                  <a:lnTo>
                    <a:pt x="4036679" y="169547"/>
                  </a:lnTo>
                  <a:lnTo>
                    <a:pt x="4048517" y="161300"/>
                  </a:lnTo>
                  <a:lnTo>
                    <a:pt x="4060355" y="152576"/>
                  </a:lnTo>
                  <a:lnTo>
                    <a:pt x="4072193" y="143456"/>
                  </a:lnTo>
                  <a:lnTo>
                    <a:pt x="4084031" y="134038"/>
                  </a:lnTo>
                  <a:lnTo>
                    <a:pt x="4095868" y="124434"/>
                  </a:lnTo>
                  <a:lnTo>
                    <a:pt x="4107706" y="114768"/>
                  </a:lnTo>
                  <a:lnTo>
                    <a:pt x="4119544" y="105165"/>
                  </a:lnTo>
                  <a:lnTo>
                    <a:pt x="4131382" y="95747"/>
                  </a:lnTo>
                  <a:lnTo>
                    <a:pt x="4143219" y="86627"/>
                  </a:lnTo>
                  <a:lnTo>
                    <a:pt x="4155057" y="77903"/>
                  </a:lnTo>
                  <a:lnTo>
                    <a:pt x="4166895" y="69655"/>
                  </a:lnTo>
                  <a:lnTo>
                    <a:pt x="4178733" y="61945"/>
                  </a:lnTo>
                  <a:lnTo>
                    <a:pt x="4190570" y="54812"/>
                  </a:lnTo>
                  <a:lnTo>
                    <a:pt x="4202408" y="48275"/>
                  </a:lnTo>
                  <a:lnTo>
                    <a:pt x="4214246" y="42337"/>
                  </a:lnTo>
                  <a:lnTo>
                    <a:pt x="4226084" y="36988"/>
                  </a:lnTo>
                  <a:lnTo>
                    <a:pt x="4237922" y="32202"/>
                  </a:lnTo>
                  <a:lnTo>
                    <a:pt x="4249759" y="27948"/>
                  </a:lnTo>
                  <a:lnTo>
                    <a:pt x="4261597" y="24190"/>
                  </a:lnTo>
                  <a:lnTo>
                    <a:pt x="4273435" y="20885"/>
                  </a:lnTo>
                  <a:lnTo>
                    <a:pt x="4285273" y="17992"/>
                  </a:lnTo>
                  <a:lnTo>
                    <a:pt x="4297110" y="15471"/>
                  </a:lnTo>
                  <a:lnTo>
                    <a:pt x="4308948" y="13279"/>
                  </a:lnTo>
                  <a:lnTo>
                    <a:pt x="4320786" y="11381"/>
                  </a:lnTo>
                  <a:lnTo>
                    <a:pt x="4332624" y="9741"/>
                  </a:lnTo>
                  <a:lnTo>
                    <a:pt x="4344461" y="8327"/>
                  </a:lnTo>
                  <a:lnTo>
                    <a:pt x="4356299" y="7110"/>
                  </a:lnTo>
                  <a:lnTo>
                    <a:pt x="4368137" y="6064"/>
                  </a:lnTo>
                  <a:lnTo>
                    <a:pt x="4379975" y="5167"/>
                  </a:lnTo>
                  <a:lnTo>
                    <a:pt x="4391813" y="4399"/>
                  </a:lnTo>
                  <a:lnTo>
                    <a:pt x="4403650" y="3741"/>
                  </a:lnTo>
                  <a:lnTo>
                    <a:pt x="4415488" y="3178"/>
                  </a:lnTo>
                  <a:lnTo>
                    <a:pt x="4427326" y="2698"/>
                  </a:lnTo>
                  <a:lnTo>
                    <a:pt x="4439164" y="2287"/>
                  </a:lnTo>
                  <a:lnTo>
                    <a:pt x="4451001" y="1937"/>
                  </a:lnTo>
                  <a:lnTo>
                    <a:pt x="4462839" y="1638"/>
                  </a:lnTo>
                  <a:lnTo>
                    <a:pt x="4474677" y="1383"/>
                  </a:lnTo>
                  <a:lnTo>
                    <a:pt x="4486515" y="1166"/>
                  </a:lnTo>
                  <a:lnTo>
                    <a:pt x="4498352" y="980"/>
                  </a:lnTo>
                  <a:lnTo>
                    <a:pt x="4510190" y="823"/>
                  </a:lnTo>
                  <a:lnTo>
                    <a:pt x="4522028" y="688"/>
                  </a:lnTo>
                  <a:lnTo>
                    <a:pt x="4533866" y="574"/>
                  </a:lnTo>
                  <a:lnTo>
                    <a:pt x="4545704" y="476"/>
                  </a:lnTo>
                  <a:lnTo>
                    <a:pt x="4557541" y="393"/>
                  </a:lnTo>
                  <a:lnTo>
                    <a:pt x="4569379" y="323"/>
                  </a:lnTo>
                  <a:lnTo>
                    <a:pt x="4581217" y="263"/>
                  </a:lnTo>
                  <a:lnTo>
                    <a:pt x="4593055" y="211"/>
                  </a:lnTo>
                  <a:lnTo>
                    <a:pt x="4604892" y="168"/>
                  </a:lnTo>
                  <a:lnTo>
                    <a:pt x="4616730" y="131"/>
                  </a:lnTo>
                  <a:lnTo>
                    <a:pt x="4628568" y="99"/>
                  </a:lnTo>
                  <a:lnTo>
                    <a:pt x="4640406" y="72"/>
                  </a:lnTo>
                  <a:lnTo>
                    <a:pt x="4652244" y="50"/>
                  </a:lnTo>
                  <a:lnTo>
                    <a:pt x="4664081" y="30"/>
                  </a:lnTo>
                  <a:lnTo>
                    <a:pt x="4675919" y="14"/>
                  </a:lnTo>
                  <a:lnTo>
                    <a:pt x="4687757" y="0"/>
                  </a:lnTo>
                </a:path>
              </a:pathLst>
            </a:custGeom>
            <a:ln w="40651" cap="flat">
              <a:solidFill>
                <a:srgbClr val="E8E8E8">
                  <a:alpha val="100000"/>
                </a:srgbClr>
              </a:solidFill>
              <a:prstDash val="solid"/>
              <a:round/>
            </a:ln>
          </p:spPr>
          <p:txBody>
            <a:bodyPr/>
            <a:lstStyle/>
            <a:p/>
          </p:txBody>
        </p:sp>
        <p:sp>
          <p:nvSpPr>
            <p:cNvPr id="29" name="pl29"/>
            <p:cNvSpPr/>
            <p:nvPr/>
          </p:nvSpPr>
          <p:spPr>
            <a:xfrm>
              <a:off x="2482252" y="4490129"/>
              <a:ext cx="4687757" cy="478568"/>
            </a:xfrm>
            <a:custGeom>
              <a:avLst/>
              <a:pathLst>
                <a:path w="4687757" h="478568">
                  <a:moveTo>
                    <a:pt x="0" y="0"/>
                  </a:moveTo>
                  <a:lnTo>
                    <a:pt x="11837" y="14"/>
                  </a:lnTo>
                  <a:lnTo>
                    <a:pt x="23675" y="30"/>
                  </a:lnTo>
                  <a:lnTo>
                    <a:pt x="35513" y="50"/>
                  </a:lnTo>
                  <a:lnTo>
                    <a:pt x="47351" y="72"/>
                  </a:lnTo>
                  <a:lnTo>
                    <a:pt x="59188" y="99"/>
                  </a:lnTo>
                  <a:lnTo>
                    <a:pt x="71026" y="131"/>
                  </a:lnTo>
                  <a:lnTo>
                    <a:pt x="82864" y="168"/>
                  </a:lnTo>
                  <a:lnTo>
                    <a:pt x="94702" y="211"/>
                  </a:lnTo>
                  <a:lnTo>
                    <a:pt x="106539" y="263"/>
                  </a:lnTo>
                  <a:lnTo>
                    <a:pt x="118377" y="323"/>
                  </a:lnTo>
                  <a:lnTo>
                    <a:pt x="130215" y="393"/>
                  </a:lnTo>
                  <a:lnTo>
                    <a:pt x="142053" y="476"/>
                  </a:lnTo>
                  <a:lnTo>
                    <a:pt x="153891" y="574"/>
                  </a:lnTo>
                  <a:lnTo>
                    <a:pt x="165728" y="688"/>
                  </a:lnTo>
                  <a:lnTo>
                    <a:pt x="177566" y="823"/>
                  </a:lnTo>
                  <a:lnTo>
                    <a:pt x="189404" y="980"/>
                  </a:lnTo>
                  <a:lnTo>
                    <a:pt x="201242" y="1166"/>
                  </a:lnTo>
                  <a:lnTo>
                    <a:pt x="213079" y="1383"/>
                  </a:lnTo>
                  <a:lnTo>
                    <a:pt x="224917" y="1638"/>
                  </a:lnTo>
                  <a:lnTo>
                    <a:pt x="236755" y="1937"/>
                  </a:lnTo>
                  <a:lnTo>
                    <a:pt x="248593" y="2287"/>
                  </a:lnTo>
                  <a:lnTo>
                    <a:pt x="260430" y="2698"/>
                  </a:lnTo>
                  <a:lnTo>
                    <a:pt x="272268" y="3178"/>
                  </a:lnTo>
                  <a:lnTo>
                    <a:pt x="284106" y="3741"/>
                  </a:lnTo>
                  <a:lnTo>
                    <a:pt x="295944" y="4399"/>
                  </a:lnTo>
                  <a:lnTo>
                    <a:pt x="307782" y="5167"/>
                  </a:lnTo>
                  <a:lnTo>
                    <a:pt x="319619" y="6064"/>
                  </a:lnTo>
                  <a:lnTo>
                    <a:pt x="331457" y="7110"/>
                  </a:lnTo>
                  <a:lnTo>
                    <a:pt x="343295" y="8327"/>
                  </a:lnTo>
                  <a:lnTo>
                    <a:pt x="355133" y="9741"/>
                  </a:lnTo>
                  <a:lnTo>
                    <a:pt x="366970" y="11381"/>
                  </a:lnTo>
                  <a:lnTo>
                    <a:pt x="378808" y="13279"/>
                  </a:lnTo>
                  <a:lnTo>
                    <a:pt x="390646" y="15471"/>
                  </a:lnTo>
                  <a:lnTo>
                    <a:pt x="402484" y="17992"/>
                  </a:lnTo>
                  <a:lnTo>
                    <a:pt x="414321" y="20885"/>
                  </a:lnTo>
                  <a:lnTo>
                    <a:pt x="426159" y="24190"/>
                  </a:lnTo>
                  <a:lnTo>
                    <a:pt x="437997" y="27948"/>
                  </a:lnTo>
                  <a:lnTo>
                    <a:pt x="449835" y="32202"/>
                  </a:lnTo>
                  <a:lnTo>
                    <a:pt x="461673" y="36988"/>
                  </a:lnTo>
                  <a:lnTo>
                    <a:pt x="473510" y="42337"/>
                  </a:lnTo>
                  <a:lnTo>
                    <a:pt x="485348" y="48275"/>
                  </a:lnTo>
                  <a:lnTo>
                    <a:pt x="497186" y="54812"/>
                  </a:lnTo>
                  <a:lnTo>
                    <a:pt x="509024" y="61945"/>
                  </a:lnTo>
                  <a:lnTo>
                    <a:pt x="520861" y="69655"/>
                  </a:lnTo>
                  <a:lnTo>
                    <a:pt x="532699" y="77903"/>
                  </a:lnTo>
                  <a:lnTo>
                    <a:pt x="544537" y="86627"/>
                  </a:lnTo>
                  <a:lnTo>
                    <a:pt x="556375" y="95747"/>
                  </a:lnTo>
                  <a:lnTo>
                    <a:pt x="568213" y="105165"/>
                  </a:lnTo>
                  <a:lnTo>
                    <a:pt x="580050" y="114768"/>
                  </a:lnTo>
                  <a:lnTo>
                    <a:pt x="591888" y="124434"/>
                  </a:lnTo>
                  <a:lnTo>
                    <a:pt x="603726" y="134038"/>
                  </a:lnTo>
                  <a:lnTo>
                    <a:pt x="615564" y="143456"/>
                  </a:lnTo>
                  <a:lnTo>
                    <a:pt x="627401" y="152576"/>
                  </a:lnTo>
                  <a:lnTo>
                    <a:pt x="639239" y="161300"/>
                  </a:lnTo>
                  <a:lnTo>
                    <a:pt x="651077" y="169547"/>
                  </a:lnTo>
                  <a:lnTo>
                    <a:pt x="662915" y="177258"/>
                  </a:lnTo>
                  <a:lnTo>
                    <a:pt x="674752" y="184391"/>
                  </a:lnTo>
                  <a:lnTo>
                    <a:pt x="686590" y="190928"/>
                  </a:lnTo>
                  <a:lnTo>
                    <a:pt x="698428" y="196865"/>
                  </a:lnTo>
                  <a:lnTo>
                    <a:pt x="710266" y="202215"/>
                  </a:lnTo>
                  <a:lnTo>
                    <a:pt x="722104" y="207001"/>
                  </a:lnTo>
                  <a:lnTo>
                    <a:pt x="733941" y="211255"/>
                  </a:lnTo>
                  <a:lnTo>
                    <a:pt x="745779" y="215013"/>
                  </a:lnTo>
                  <a:lnTo>
                    <a:pt x="757617" y="218318"/>
                  </a:lnTo>
                  <a:lnTo>
                    <a:pt x="769455" y="221211"/>
                  </a:lnTo>
                  <a:lnTo>
                    <a:pt x="781292" y="223732"/>
                  </a:lnTo>
                  <a:lnTo>
                    <a:pt x="793130" y="225924"/>
                  </a:lnTo>
                  <a:lnTo>
                    <a:pt x="804968" y="227822"/>
                  </a:lnTo>
                  <a:lnTo>
                    <a:pt x="816806" y="229462"/>
                  </a:lnTo>
                  <a:lnTo>
                    <a:pt x="828643" y="230876"/>
                  </a:lnTo>
                  <a:lnTo>
                    <a:pt x="840481" y="232093"/>
                  </a:lnTo>
                  <a:lnTo>
                    <a:pt x="852319" y="233139"/>
                  </a:lnTo>
                  <a:lnTo>
                    <a:pt x="864157" y="234036"/>
                  </a:lnTo>
                  <a:lnTo>
                    <a:pt x="875995" y="234804"/>
                  </a:lnTo>
                  <a:lnTo>
                    <a:pt x="887832" y="235462"/>
                  </a:lnTo>
                  <a:lnTo>
                    <a:pt x="899670" y="236025"/>
                  </a:lnTo>
                  <a:lnTo>
                    <a:pt x="911508" y="236505"/>
                  </a:lnTo>
                  <a:lnTo>
                    <a:pt x="923346" y="236916"/>
                  </a:lnTo>
                  <a:lnTo>
                    <a:pt x="935183" y="237266"/>
                  </a:lnTo>
                  <a:lnTo>
                    <a:pt x="947021" y="237565"/>
                  </a:lnTo>
                  <a:lnTo>
                    <a:pt x="958859" y="237820"/>
                  </a:lnTo>
                  <a:lnTo>
                    <a:pt x="970697" y="238037"/>
                  </a:lnTo>
                  <a:lnTo>
                    <a:pt x="982534" y="238222"/>
                  </a:lnTo>
                  <a:lnTo>
                    <a:pt x="994372" y="238380"/>
                  </a:lnTo>
                  <a:lnTo>
                    <a:pt x="1006210" y="238515"/>
                  </a:lnTo>
                  <a:lnTo>
                    <a:pt x="1018048" y="238629"/>
                  </a:lnTo>
                  <a:lnTo>
                    <a:pt x="1029886" y="238727"/>
                  </a:lnTo>
                  <a:lnTo>
                    <a:pt x="1041723" y="238810"/>
                  </a:lnTo>
                  <a:lnTo>
                    <a:pt x="1053561" y="238880"/>
                  </a:lnTo>
                  <a:lnTo>
                    <a:pt x="1065399" y="238940"/>
                  </a:lnTo>
                  <a:lnTo>
                    <a:pt x="1077237" y="238991"/>
                  </a:lnTo>
                  <a:lnTo>
                    <a:pt x="1089074" y="239035"/>
                  </a:lnTo>
                  <a:lnTo>
                    <a:pt x="1100912" y="239072"/>
                  </a:lnTo>
                  <a:lnTo>
                    <a:pt x="1112750" y="239104"/>
                  </a:lnTo>
                  <a:lnTo>
                    <a:pt x="1124588" y="239131"/>
                  </a:lnTo>
                  <a:lnTo>
                    <a:pt x="1136426" y="239153"/>
                  </a:lnTo>
                  <a:lnTo>
                    <a:pt x="1148263" y="239173"/>
                  </a:lnTo>
                  <a:lnTo>
                    <a:pt x="1160101" y="239189"/>
                  </a:lnTo>
                  <a:lnTo>
                    <a:pt x="1171939" y="239203"/>
                  </a:lnTo>
                  <a:lnTo>
                    <a:pt x="1171939" y="239364"/>
                  </a:lnTo>
                  <a:lnTo>
                    <a:pt x="1183777" y="239378"/>
                  </a:lnTo>
                  <a:lnTo>
                    <a:pt x="1195614" y="239395"/>
                  </a:lnTo>
                  <a:lnTo>
                    <a:pt x="1207452" y="239414"/>
                  </a:lnTo>
                  <a:lnTo>
                    <a:pt x="1219290" y="239437"/>
                  </a:lnTo>
                  <a:lnTo>
                    <a:pt x="1231128" y="239464"/>
                  </a:lnTo>
                  <a:lnTo>
                    <a:pt x="1242965" y="239495"/>
                  </a:lnTo>
                  <a:lnTo>
                    <a:pt x="1254803" y="239532"/>
                  </a:lnTo>
                  <a:lnTo>
                    <a:pt x="1266641" y="239576"/>
                  </a:lnTo>
                  <a:lnTo>
                    <a:pt x="1278479" y="239627"/>
                  </a:lnTo>
                  <a:lnTo>
                    <a:pt x="1290317" y="239687"/>
                  </a:lnTo>
                  <a:lnTo>
                    <a:pt x="1302154" y="239758"/>
                  </a:lnTo>
                  <a:lnTo>
                    <a:pt x="1313992" y="239841"/>
                  </a:lnTo>
                  <a:lnTo>
                    <a:pt x="1325830" y="239938"/>
                  </a:lnTo>
                  <a:lnTo>
                    <a:pt x="1337668" y="240053"/>
                  </a:lnTo>
                  <a:lnTo>
                    <a:pt x="1349505" y="240187"/>
                  </a:lnTo>
                  <a:lnTo>
                    <a:pt x="1361343" y="240345"/>
                  </a:lnTo>
                  <a:lnTo>
                    <a:pt x="1373181" y="240530"/>
                  </a:lnTo>
                  <a:lnTo>
                    <a:pt x="1385019" y="240747"/>
                  </a:lnTo>
                  <a:lnTo>
                    <a:pt x="1396856" y="241002"/>
                  </a:lnTo>
                  <a:lnTo>
                    <a:pt x="1408694" y="241301"/>
                  </a:lnTo>
                  <a:lnTo>
                    <a:pt x="1420532" y="241652"/>
                  </a:lnTo>
                  <a:lnTo>
                    <a:pt x="1432370" y="242062"/>
                  </a:lnTo>
                  <a:lnTo>
                    <a:pt x="1444208" y="242543"/>
                  </a:lnTo>
                  <a:lnTo>
                    <a:pt x="1456045" y="243105"/>
                  </a:lnTo>
                  <a:lnTo>
                    <a:pt x="1467883" y="243763"/>
                  </a:lnTo>
                  <a:lnTo>
                    <a:pt x="1479721" y="244532"/>
                  </a:lnTo>
                  <a:lnTo>
                    <a:pt x="1491559" y="245429"/>
                  </a:lnTo>
                  <a:lnTo>
                    <a:pt x="1503396" y="246474"/>
                  </a:lnTo>
                  <a:lnTo>
                    <a:pt x="1515234" y="247691"/>
                  </a:lnTo>
                  <a:lnTo>
                    <a:pt x="1527072" y="249105"/>
                  </a:lnTo>
                  <a:lnTo>
                    <a:pt x="1538910" y="250745"/>
                  </a:lnTo>
                  <a:lnTo>
                    <a:pt x="1550748" y="252644"/>
                  </a:lnTo>
                  <a:lnTo>
                    <a:pt x="1562585" y="254835"/>
                  </a:lnTo>
                  <a:lnTo>
                    <a:pt x="1574423" y="257357"/>
                  </a:lnTo>
                  <a:lnTo>
                    <a:pt x="1586261" y="260249"/>
                  </a:lnTo>
                  <a:lnTo>
                    <a:pt x="1598099" y="263554"/>
                  </a:lnTo>
                  <a:lnTo>
                    <a:pt x="1609936" y="267313"/>
                  </a:lnTo>
                  <a:lnTo>
                    <a:pt x="1621774" y="271566"/>
                  </a:lnTo>
                  <a:lnTo>
                    <a:pt x="1633612" y="276352"/>
                  </a:lnTo>
                  <a:lnTo>
                    <a:pt x="1645450" y="281702"/>
                  </a:lnTo>
                  <a:lnTo>
                    <a:pt x="1657287" y="287639"/>
                  </a:lnTo>
                  <a:lnTo>
                    <a:pt x="1669125" y="294176"/>
                  </a:lnTo>
                  <a:lnTo>
                    <a:pt x="1680963" y="301310"/>
                  </a:lnTo>
                  <a:lnTo>
                    <a:pt x="1692801" y="309020"/>
                  </a:lnTo>
                  <a:lnTo>
                    <a:pt x="1704639" y="317267"/>
                  </a:lnTo>
                  <a:lnTo>
                    <a:pt x="1716476" y="325991"/>
                  </a:lnTo>
                  <a:lnTo>
                    <a:pt x="1728314" y="335111"/>
                  </a:lnTo>
                  <a:lnTo>
                    <a:pt x="1740152" y="344530"/>
                  </a:lnTo>
                  <a:lnTo>
                    <a:pt x="1751990" y="354133"/>
                  </a:lnTo>
                  <a:lnTo>
                    <a:pt x="1763827" y="363799"/>
                  </a:lnTo>
                  <a:lnTo>
                    <a:pt x="1775665" y="373402"/>
                  </a:lnTo>
                  <a:lnTo>
                    <a:pt x="1787503" y="382821"/>
                  </a:lnTo>
                  <a:lnTo>
                    <a:pt x="1799341" y="391941"/>
                  </a:lnTo>
                  <a:lnTo>
                    <a:pt x="1811178" y="400665"/>
                  </a:lnTo>
                  <a:lnTo>
                    <a:pt x="1823016" y="408912"/>
                  </a:lnTo>
                  <a:lnTo>
                    <a:pt x="1834854" y="416622"/>
                  </a:lnTo>
                  <a:lnTo>
                    <a:pt x="1846692" y="423756"/>
                  </a:lnTo>
                  <a:lnTo>
                    <a:pt x="1858530" y="430293"/>
                  </a:lnTo>
                  <a:lnTo>
                    <a:pt x="1870367" y="436230"/>
                  </a:lnTo>
                  <a:lnTo>
                    <a:pt x="1882205" y="441580"/>
                  </a:lnTo>
                  <a:lnTo>
                    <a:pt x="1894043" y="446366"/>
                  </a:lnTo>
                  <a:lnTo>
                    <a:pt x="1905881" y="450619"/>
                  </a:lnTo>
                  <a:lnTo>
                    <a:pt x="1917718" y="454378"/>
                  </a:lnTo>
                  <a:lnTo>
                    <a:pt x="1929556" y="457682"/>
                  </a:lnTo>
                  <a:lnTo>
                    <a:pt x="1941394" y="460575"/>
                  </a:lnTo>
                  <a:lnTo>
                    <a:pt x="1953232" y="463097"/>
                  </a:lnTo>
                  <a:lnTo>
                    <a:pt x="1965069" y="465288"/>
                  </a:lnTo>
                  <a:lnTo>
                    <a:pt x="1976907" y="467186"/>
                  </a:lnTo>
                  <a:lnTo>
                    <a:pt x="1988745" y="468827"/>
                  </a:lnTo>
                  <a:lnTo>
                    <a:pt x="2000583" y="470241"/>
                  </a:lnTo>
                  <a:lnTo>
                    <a:pt x="2012421" y="471458"/>
                  </a:lnTo>
                  <a:lnTo>
                    <a:pt x="2024258" y="472503"/>
                  </a:lnTo>
                  <a:lnTo>
                    <a:pt x="2036096" y="473400"/>
                  </a:lnTo>
                  <a:lnTo>
                    <a:pt x="2047934" y="474169"/>
                  </a:lnTo>
                  <a:lnTo>
                    <a:pt x="2059772" y="474827"/>
                  </a:lnTo>
                  <a:lnTo>
                    <a:pt x="2071609" y="475389"/>
                  </a:lnTo>
                  <a:lnTo>
                    <a:pt x="2083447" y="475870"/>
                  </a:lnTo>
                  <a:lnTo>
                    <a:pt x="2095285" y="476280"/>
                  </a:lnTo>
                  <a:lnTo>
                    <a:pt x="2107123" y="476631"/>
                  </a:lnTo>
                  <a:lnTo>
                    <a:pt x="2118961" y="476930"/>
                  </a:lnTo>
                  <a:lnTo>
                    <a:pt x="2130798" y="477184"/>
                  </a:lnTo>
                  <a:lnTo>
                    <a:pt x="2142636" y="477402"/>
                  </a:lnTo>
                  <a:lnTo>
                    <a:pt x="2154474" y="477587"/>
                  </a:lnTo>
                  <a:lnTo>
                    <a:pt x="2166312" y="477745"/>
                  </a:lnTo>
                  <a:lnTo>
                    <a:pt x="2178149" y="477879"/>
                  </a:lnTo>
                  <a:lnTo>
                    <a:pt x="2189987" y="477994"/>
                  </a:lnTo>
                  <a:lnTo>
                    <a:pt x="2201825" y="478091"/>
                  </a:lnTo>
                  <a:lnTo>
                    <a:pt x="2213663" y="478174"/>
                  </a:lnTo>
                  <a:lnTo>
                    <a:pt x="2225500" y="478245"/>
                  </a:lnTo>
                  <a:lnTo>
                    <a:pt x="2237338" y="478305"/>
                  </a:lnTo>
                  <a:lnTo>
                    <a:pt x="2249176" y="478356"/>
                  </a:lnTo>
                  <a:lnTo>
                    <a:pt x="2261014" y="478400"/>
                  </a:lnTo>
                  <a:lnTo>
                    <a:pt x="2272852" y="478437"/>
                  </a:lnTo>
                  <a:lnTo>
                    <a:pt x="2284689" y="478468"/>
                  </a:lnTo>
                  <a:lnTo>
                    <a:pt x="2296527" y="478495"/>
                  </a:lnTo>
                  <a:lnTo>
                    <a:pt x="2308365" y="478518"/>
                  </a:lnTo>
                  <a:lnTo>
                    <a:pt x="2320203" y="478537"/>
                  </a:lnTo>
                  <a:lnTo>
                    <a:pt x="2332040" y="478554"/>
                  </a:lnTo>
                  <a:lnTo>
                    <a:pt x="2343878" y="478568"/>
                  </a:lnTo>
                  <a:lnTo>
                    <a:pt x="2343878" y="478568"/>
                  </a:lnTo>
                  <a:lnTo>
                    <a:pt x="2355716" y="478554"/>
                  </a:lnTo>
                  <a:lnTo>
                    <a:pt x="2367554" y="478537"/>
                  </a:lnTo>
                  <a:lnTo>
                    <a:pt x="2379391" y="478518"/>
                  </a:lnTo>
                  <a:lnTo>
                    <a:pt x="2391229" y="478495"/>
                  </a:lnTo>
                  <a:lnTo>
                    <a:pt x="2403067" y="478468"/>
                  </a:lnTo>
                  <a:lnTo>
                    <a:pt x="2414905" y="478437"/>
                  </a:lnTo>
                  <a:lnTo>
                    <a:pt x="2426743" y="478400"/>
                  </a:lnTo>
                  <a:lnTo>
                    <a:pt x="2438580" y="478356"/>
                  </a:lnTo>
                  <a:lnTo>
                    <a:pt x="2450418" y="478305"/>
                  </a:lnTo>
                  <a:lnTo>
                    <a:pt x="2462256" y="478245"/>
                  </a:lnTo>
                  <a:lnTo>
                    <a:pt x="2474094" y="478174"/>
                  </a:lnTo>
                  <a:lnTo>
                    <a:pt x="2485931" y="478091"/>
                  </a:lnTo>
                  <a:lnTo>
                    <a:pt x="2497769" y="477994"/>
                  </a:lnTo>
                  <a:lnTo>
                    <a:pt x="2509607" y="477879"/>
                  </a:lnTo>
                  <a:lnTo>
                    <a:pt x="2521445" y="477745"/>
                  </a:lnTo>
                  <a:lnTo>
                    <a:pt x="2533283" y="477587"/>
                  </a:lnTo>
                  <a:lnTo>
                    <a:pt x="2545120" y="477402"/>
                  </a:lnTo>
                  <a:lnTo>
                    <a:pt x="2556958" y="477184"/>
                  </a:lnTo>
                  <a:lnTo>
                    <a:pt x="2568796" y="476930"/>
                  </a:lnTo>
                  <a:lnTo>
                    <a:pt x="2580634" y="476631"/>
                  </a:lnTo>
                  <a:lnTo>
                    <a:pt x="2592471" y="476280"/>
                  </a:lnTo>
                  <a:lnTo>
                    <a:pt x="2604309" y="475870"/>
                  </a:lnTo>
                  <a:lnTo>
                    <a:pt x="2616147" y="475389"/>
                  </a:lnTo>
                  <a:lnTo>
                    <a:pt x="2627985" y="474827"/>
                  </a:lnTo>
                  <a:lnTo>
                    <a:pt x="2639822" y="474169"/>
                  </a:lnTo>
                  <a:lnTo>
                    <a:pt x="2651660" y="473400"/>
                  </a:lnTo>
                  <a:lnTo>
                    <a:pt x="2663498" y="472503"/>
                  </a:lnTo>
                  <a:lnTo>
                    <a:pt x="2675336" y="471458"/>
                  </a:lnTo>
                  <a:lnTo>
                    <a:pt x="2687174" y="470241"/>
                  </a:lnTo>
                  <a:lnTo>
                    <a:pt x="2699011" y="468827"/>
                  </a:lnTo>
                  <a:lnTo>
                    <a:pt x="2710849" y="467186"/>
                  </a:lnTo>
                  <a:lnTo>
                    <a:pt x="2722687" y="465288"/>
                  </a:lnTo>
                  <a:lnTo>
                    <a:pt x="2734525" y="463097"/>
                  </a:lnTo>
                  <a:lnTo>
                    <a:pt x="2746362" y="460575"/>
                  </a:lnTo>
                  <a:lnTo>
                    <a:pt x="2758200" y="457682"/>
                  </a:lnTo>
                  <a:lnTo>
                    <a:pt x="2770038" y="454378"/>
                  </a:lnTo>
                  <a:lnTo>
                    <a:pt x="2781876" y="450619"/>
                  </a:lnTo>
                  <a:lnTo>
                    <a:pt x="2793713" y="446366"/>
                  </a:lnTo>
                  <a:lnTo>
                    <a:pt x="2805551" y="441580"/>
                  </a:lnTo>
                  <a:lnTo>
                    <a:pt x="2817389" y="436230"/>
                  </a:lnTo>
                  <a:lnTo>
                    <a:pt x="2829227" y="430293"/>
                  </a:lnTo>
                  <a:lnTo>
                    <a:pt x="2841065" y="423756"/>
                  </a:lnTo>
                  <a:lnTo>
                    <a:pt x="2852902" y="416622"/>
                  </a:lnTo>
                  <a:lnTo>
                    <a:pt x="2864740" y="408912"/>
                  </a:lnTo>
                  <a:lnTo>
                    <a:pt x="2876578" y="400665"/>
                  </a:lnTo>
                  <a:lnTo>
                    <a:pt x="2888416" y="391941"/>
                  </a:lnTo>
                  <a:lnTo>
                    <a:pt x="2900253" y="382821"/>
                  </a:lnTo>
                  <a:lnTo>
                    <a:pt x="2912091" y="373402"/>
                  </a:lnTo>
                  <a:lnTo>
                    <a:pt x="2923929" y="363799"/>
                  </a:lnTo>
                  <a:lnTo>
                    <a:pt x="2935767" y="354133"/>
                  </a:lnTo>
                  <a:lnTo>
                    <a:pt x="2947604" y="344530"/>
                  </a:lnTo>
                  <a:lnTo>
                    <a:pt x="2959442" y="335111"/>
                  </a:lnTo>
                  <a:lnTo>
                    <a:pt x="2971280" y="325991"/>
                  </a:lnTo>
                  <a:lnTo>
                    <a:pt x="2983118" y="317267"/>
                  </a:lnTo>
                  <a:lnTo>
                    <a:pt x="2994956" y="309020"/>
                  </a:lnTo>
                  <a:lnTo>
                    <a:pt x="3006793" y="301310"/>
                  </a:lnTo>
                  <a:lnTo>
                    <a:pt x="3018631" y="294176"/>
                  </a:lnTo>
                  <a:lnTo>
                    <a:pt x="3030469" y="287639"/>
                  </a:lnTo>
                  <a:lnTo>
                    <a:pt x="3042307" y="281702"/>
                  </a:lnTo>
                  <a:lnTo>
                    <a:pt x="3054144" y="276352"/>
                  </a:lnTo>
                  <a:lnTo>
                    <a:pt x="3065982" y="271566"/>
                  </a:lnTo>
                  <a:lnTo>
                    <a:pt x="3077820" y="267313"/>
                  </a:lnTo>
                  <a:lnTo>
                    <a:pt x="3089658" y="263554"/>
                  </a:lnTo>
                  <a:lnTo>
                    <a:pt x="3101496" y="260249"/>
                  </a:lnTo>
                  <a:lnTo>
                    <a:pt x="3113333" y="257357"/>
                  </a:lnTo>
                  <a:lnTo>
                    <a:pt x="3125171" y="254835"/>
                  </a:lnTo>
                  <a:lnTo>
                    <a:pt x="3137009" y="252644"/>
                  </a:lnTo>
                  <a:lnTo>
                    <a:pt x="3148847" y="250745"/>
                  </a:lnTo>
                  <a:lnTo>
                    <a:pt x="3160684" y="249105"/>
                  </a:lnTo>
                  <a:lnTo>
                    <a:pt x="3172522" y="247691"/>
                  </a:lnTo>
                  <a:lnTo>
                    <a:pt x="3184360" y="246474"/>
                  </a:lnTo>
                  <a:lnTo>
                    <a:pt x="3196198" y="245429"/>
                  </a:lnTo>
                  <a:lnTo>
                    <a:pt x="3208035" y="244532"/>
                  </a:lnTo>
                  <a:lnTo>
                    <a:pt x="3219873" y="243763"/>
                  </a:lnTo>
                  <a:lnTo>
                    <a:pt x="3231711" y="243105"/>
                  </a:lnTo>
                  <a:lnTo>
                    <a:pt x="3243549" y="242543"/>
                  </a:lnTo>
                  <a:lnTo>
                    <a:pt x="3255387" y="242062"/>
                  </a:lnTo>
                  <a:lnTo>
                    <a:pt x="3267224" y="241652"/>
                  </a:lnTo>
                  <a:lnTo>
                    <a:pt x="3279062" y="241301"/>
                  </a:lnTo>
                  <a:lnTo>
                    <a:pt x="3290900" y="241002"/>
                  </a:lnTo>
                  <a:lnTo>
                    <a:pt x="3302738" y="240747"/>
                  </a:lnTo>
                  <a:lnTo>
                    <a:pt x="3314575" y="240530"/>
                  </a:lnTo>
                  <a:lnTo>
                    <a:pt x="3326413" y="240345"/>
                  </a:lnTo>
                  <a:lnTo>
                    <a:pt x="3338251" y="240187"/>
                  </a:lnTo>
                  <a:lnTo>
                    <a:pt x="3350089" y="240053"/>
                  </a:lnTo>
                  <a:lnTo>
                    <a:pt x="3361926" y="239938"/>
                  </a:lnTo>
                  <a:lnTo>
                    <a:pt x="3373764" y="239841"/>
                  </a:lnTo>
                  <a:lnTo>
                    <a:pt x="3385602" y="239758"/>
                  </a:lnTo>
                  <a:lnTo>
                    <a:pt x="3397440" y="239687"/>
                  </a:lnTo>
                  <a:lnTo>
                    <a:pt x="3409278" y="239627"/>
                  </a:lnTo>
                  <a:lnTo>
                    <a:pt x="3421115" y="239576"/>
                  </a:lnTo>
                  <a:lnTo>
                    <a:pt x="3432953" y="239532"/>
                  </a:lnTo>
                  <a:lnTo>
                    <a:pt x="3444791" y="239495"/>
                  </a:lnTo>
                  <a:lnTo>
                    <a:pt x="3456629" y="239464"/>
                  </a:lnTo>
                  <a:lnTo>
                    <a:pt x="3468466" y="239437"/>
                  </a:lnTo>
                  <a:lnTo>
                    <a:pt x="3480304" y="239414"/>
                  </a:lnTo>
                  <a:lnTo>
                    <a:pt x="3492142" y="239395"/>
                  </a:lnTo>
                  <a:lnTo>
                    <a:pt x="3503980" y="239378"/>
                  </a:lnTo>
                  <a:lnTo>
                    <a:pt x="3515818" y="239364"/>
                  </a:lnTo>
                  <a:lnTo>
                    <a:pt x="3515818" y="239364"/>
                  </a:lnTo>
                  <a:lnTo>
                    <a:pt x="3527655" y="239378"/>
                  </a:lnTo>
                  <a:lnTo>
                    <a:pt x="3539493" y="239395"/>
                  </a:lnTo>
                  <a:lnTo>
                    <a:pt x="3551331" y="239414"/>
                  </a:lnTo>
                  <a:lnTo>
                    <a:pt x="3563169" y="239437"/>
                  </a:lnTo>
                  <a:lnTo>
                    <a:pt x="3575006" y="239464"/>
                  </a:lnTo>
                  <a:lnTo>
                    <a:pt x="3586844" y="239495"/>
                  </a:lnTo>
                  <a:lnTo>
                    <a:pt x="3598682" y="239532"/>
                  </a:lnTo>
                  <a:lnTo>
                    <a:pt x="3610520" y="239576"/>
                  </a:lnTo>
                  <a:lnTo>
                    <a:pt x="3622357" y="239627"/>
                  </a:lnTo>
                  <a:lnTo>
                    <a:pt x="3634195" y="239687"/>
                  </a:lnTo>
                  <a:lnTo>
                    <a:pt x="3646033" y="239758"/>
                  </a:lnTo>
                  <a:lnTo>
                    <a:pt x="3657871" y="239841"/>
                  </a:lnTo>
                  <a:lnTo>
                    <a:pt x="3669709" y="239938"/>
                  </a:lnTo>
                  <a:lnTo>
                    <a:pt x="3681546" y="240053"/>
                  </a:lnTo>
                  <a:lnTo>
                    <a:pt x="3693384" y="240187"/>
                  </a:lnTo>
                  <a:lnTo>
                    <a:pt x="3705222" y="240345"/>
                  </a:lnTo>
                  <a:lnTo>
                    <a:pt x="3717060" y="240530"/>
                  </a:lnTo>
                  <a:lnTo>
                    <a:pt x="3728897" y="240747"/>
                  </a:lnTo>
                  <a:lnTo>
                    <a:pt x="3740735" y="241002"/>
                  </a:lnTo>
                  <a:lnTo>
                    <a:pt x="3752573" y="241301"/>
                  </a:lnTo>
                  <a:lnTo>
                    <a:pt x="3764411" y="241652"/>
                  </a:lnTo>
                  <a:lnTo>
                    <a:pt x="3776248" y="242062"/>
                  </a:lnTo>
                  <a:lnTo>
                    <a:pt x="3788086" y="242543"/>
                  </a:lnTo>
                  <a:lnTo>
                    <a:pt x="3799924" y="243105"/>
                  </a:lnTo>
                  <a:lnTo>
                    <a:pt x="3811762" y="243763"/>
                  </a:lnTo>
                  <a:lnTo>
                    <a:pt x="3823600" y="244532"/>
                  </a:lnTo>
                  <a:lnTo>
                    <a:pt x="3835437" y="245429"/>
                  </a:lnTo>
                  <a:lnTo>
                    <a:pt x="3847275" y="246474"/>
                  </a:lnTo>
                  <a:lnTo>
                    <a:pt x="3859113" y="247691"/>
                  </a:lnTo>
                  <a:lnTo>
                    <a:pt x="3870951" y="249105"/>
                  </a:lnTo>
                  <a:lnTo>
                    <a:pt x="3882788" y="250745"/>
                  </a:lnTo>
                  <a:lnTo>
                    <a:pt x="3894626" y="252644"/>
                  </a:lnTo>
                  <a:lnTo>
                    <a:pt x="3906464" y="254835"/>
                  </a:lnTo>
                  <a:lnTo>
                    <a:pt x="3918302" y="257357"/>
                  </a:lnTo>
                  <a:lnTo>
                    <a:pt x="3930139" y="260249"/>
                  </a:lnTo>
                  <a:lnTo>
                    <a:pt x="3941977" y="263554"/>
                  </a:lnTo>
                  <a:lnTo>
                    <a:pt x="3953815" y="267313"/>
                  </a:lnTo>
                  <a:lnTo>
                    <a:pt x="3965653" y="271566"/>
                  </a:lnTo>
                  <a:lnTo>
                    <a:pt x="3977491" y="276352"/>
                  </a:lnTo>
                  <a:lnTo>
                    <a:pt x="3989328" y="281702"/>
                  </a:lnTo>
                  <a:lnTo>
                    <a:pt x="4001166" y="287639"/>
                  </a:lnTo>
                  <a:lnTo>
                    <a:pt x="4013004" y="294176"/>
                  </a:lnTo>
                  <a:lnTo>
                    <a:pt x="4024842" y="301310"/>
                  </a:lnTo>
                  <a:lnTo>
                    <a:pt x="4036679" y="309020"/>
                  </a:lnTo>
                  <a:lnTo>
                    <a:pt x="4048517" y="317267"/>
                  </a:lnTo>
                  <a:lnTo>
                    <a:pt x="4060355" y="325991"/>
                  </a:lnTo>
                  <a:lnTo>
                    <a:pt x="4072193" y="335111"/>
                  </a:lnTo>
                  <a:lnTo>
                    <a:pt x="4084031" y="344530"/>
                  </a:lnTo>
                  <a:lnTo>
                    <a:pt x="4095868" y="354133"/>
                  </a:lnTo>
                  <a:lnTo>
                    <a:pt x="4107706" y="363799"/>
                  </a:lnTo>
                  <a:lnTo>
                    <a:pt x="4119544" y="373402"/>
                  </a:lnTo>
                  <a:lnTo>
                    <a:pt x="4131382" y="382821"/>
                  </a:lnTo>
                  <a:lnTo>
                    <a:pt x="4143219" y="391941"/>
                  </a:lnTo>
                  <a:lnTo>
                    <a:pt x="4155057" y="400665"/>
                  </a:lnTo>
                  <a:lnTo>
                    <a:pt x="4166895" y="408912"/>
                  </a:lnTo>
                  <a:lnTo>
                    <a:pt x="4178733" y="416622"/>
                  </a:lnTo>
                  <a:lnTo>
                    <a:pt x="4190570" y="423756"/>
                  </a:lnTo>
                  <a:lnTo>
                    <a:pt x="4202408" y="430293"/>
                  </a:lnTo>
                  <a:lnTo>
                    <a:pt x="4214246" y="436230"/>
                  </a:lnTo>
                  <a:lnTo>
                    <a:pt x="4226084" y="441580"/>
                  </a:lnTo>
                  <a:lnTo>
                    <a:pt x="4237922" y="446366"/>
                  </a:lnTo>
                  <a:lnTo>
                    <a:pt x="4249759" y="450619"/>
                  </a:lnTo>
                  <a:lnTo>
                    <a:pt x="4261597" y="454378"/>
                  </a:lnTo>
                  <a:lnTo>
                    <a:pt x="4273435" y="457682"/>
                  </a:lnTo>
                  <a:lnTo>
                    <a:pt x="4285273" y="460575"/>
                  </a:lnTo>
                  <a:lnTo>
                    <a:pt x="4297110" y="463097"/>
                  </a:lnTo>
                  <a:lnTo>
                    <a:pt x="4308948" y="465288"/>
                  </a:lnTo>
                  <a:lnTo>
                    <a:pt x="4320786" y="467186"/>
                  </a:lnTo>
                  <a:lnTo>
                    <a:pt x="4332624" y="468827"/>
                  </a:lnTo>
                  <a:lnTo>
                    <a:pt x="4344461" y="470241"/>
                  </a:lnTo>
                  <a:lnTo>
                    <a:pt x="4356299" y="471458"/>
                  </a:lnTo>
                  <a:lnTo>
                    <a:pt x="4368137" y="472503"/>
                  </a:lnTo>
                  <a:lnTo>
                    <a:pt x="4379975" y="473400"/>
                  </a:lnTo>
                  <a:lnTo>
                    <a:pt x="4391813" y="474169"/>
                  </a:lnTo>
                  <a:lnTo>
                    <a:pt x="4403650" y="474827"/>
                  </a:lnTo>
                  <a:lnTo>
                    <a:pt x="4415488" y="475389"/>
                  </a:lnTo>
                  <a:lnTo>
                    <a:pt x="4427326" y="475870"/>
                  </a:lnTo>
                  <a:lnTo>
                    <a:pt x="4439164" y="476280"/>
                  </a:lnTo>
                  <a:lnTo>
                    <a:pt x="4451001" y="476631"/>
                  </a:lnTo>
                  <a:lnTo>
                    <a:pt x="4462839" y="476930"/>
                  </a:lnTo>
                  <a:lnTo>
                    <a:pt x="4474677" y="477184"/>
                  </a:lnTo>
                  <a:lnTo>
                    <a:pt x="4486515" y="477402"/>
                  </a:lnTo>
                  <a:lnTo>
                    <a:pt x="4498352" y="477587"/>
                  </a:lnTo>
                  <a:lnTo>
                    <a:pt x="4510190" y="477745"/>
                  </a:lnTo>
                  <a:lnTo>
                    <a:pt x="4522028" y="477879"/>
                  </a:lnTo>
                  <a:lnTo>
                    <a:pt x="4533866" y="477994"/>
                  </a:lnTo>
                  <a:lnTo>
                    <a:pt x="4545704" y="478091"/>
                  </a:lnTo>
                  <a:lnTo>
                    <a:pt x="4557541" y="478174"/>
                  </a:lnTo>
                  <a:lnTo>
                    <a:pt x="4569379" y="478245"/>
                  </a:lnTo>
                  <a:lnTo>
                    <a:pt x="4581217" y="478305"/>
                  </a:lnTo>
                  <a:lnTo>
                    <a:pt x="4593055" y="478356"/>
                  </a:lnTo>
                  <a:lnTo>
                    <a:pt x="4604892" y="478400"/>
                  </a:lnTo>
                  <a:lnTo>
                    <a:pt x="4616730" y="478437"/>
                  </a:lnTo>
                  <a:lnTo>
                    <a:pt x="4628568" y="478468"/>
                  </a:lnTo>
                  <a:lnTo>
                    <a:pt x="4640406" y="478495"/>
                  </a:lnTo>
                  <a:lnTo>
                    <a:pt x="4652244" y="478518"/>
                  </a:lnTo>
                  <a:lnTo>
                    <a:pt x="4664081" y="478537"/>
                  </a:lnTo>
                  <a:lnTo>
                    <a:pt x="4675919" y="478554"/>
                  </a:lnTo>
                  <a:lnTo>
                    <a:pt x="4687757" y="478568"/>
                  </a:lnTo>
                </a:path>
              </a:pathLst>
            </a:custGeom>
            <a:ln w="40651" cap="flat">
              <a:solidFill>
                <a:srgbClr val="E8E8E8">
                  <a:alpha val="100000"/>
                </a:srgbClr>
              </a:solidFill>
              <a:prstDash val="solid"/>
              <a:round/>
            </a:ln>
          </p:spPr>
          <p:txBody>
            <a:bodyPr/>
            <a:lstStyle/>
            <a:p/>
          </p:txBody>
        </p:sp>
        <p:sp>
          <p:nvSpPr>
            <p:cNvPr id="30" name="pl30"/>
            <p:cNvSpPr/>
            <p:nvPr/>
          </p:nvSpPr>
          <p:spPr>
            <a:xfrm>
              <a:off x="2482252" y="5208142"/>
              <a:ext cx="4687757" cy="239284"/>
            </a:xfrm>
            <a:custGeom>
              <a:avLst/>
              <a:pathLst>
                <a:path w="4687757" h="2392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0"/>
                  </a:lnTo>
                  <a:lnTo>
                    <a:pt x="1183777" y="94"/>
                  </a:lnTo>
                  <a:lnTo>
                    <a:pt x="1195614" y="110"/>
                  </a:lnTo>
                  <a:lnTo>
                    <a:pt x="1207452" y="130"/>
                  </a:lnTo>
                  <a:lnTo>
                    <a:pt x="1219290" y="153"/>
                  </a:lnTo>
                  <a:lnTo>
                    <a:pt x="1231128" y="180"/>
                  </a:lnTo>
                  <a:lnTo>
                    <a:pt x="1242965" y="211"/>
                  </a:lnTo>
                  <a:lnTo>
                    <a:pt x="1254803" y="248"/>
                  </a:lnTo>
                  <a:lnTo>
                    <a:pt x="1266641" y="292"/>
                  </a:lnTo>
                  <a:lnTo>
                    <a:pt x="1278479" y="343"/>
                  </a:lnTo>
                  <a:lnTo>
                    <a:pt x="1290317" y="403"/>
                  </a:lnTo>
                  <a:lnTo>
                    <a:pt x="1302154" y="474"/>
                  </a:lnTo>
                  <a:lnTo>
                    <a:pt x="1313992" y="557"/>
                  </a:lnTo>
                  <a:lnTo>
                    <a:pt x="1325830" y="654"/>
                  </a:lnTo>
                  <a:lnTo>
                    <a:pt x="1337668" y="769"/>
                  </a:lnTo>
                  <a:lnTo>
                    <a:pt x="1349505" y="903"/>
                  </a:lnTo>
                  <a:lnTo>
                    <a:pt x="1361343" y="1061"/>
                  </a:lnTo>
                  <a:lnTo>
                    <a:pt x="1373181" y="1246"/>
                  </a:lnTo>
                  <a:lnTo>
                    <a:pt x="1385019" y="1463"/>
                  </a:lnTo>
                  <a:lnTo>
                    <a:pt x="1396856" y="1718"/>
                  </a:lnTo>
                  <a:lnTo>
                    <a:pt x="1408694" y="2017"/>
                  </a:lnTo>
                  <a:lnTo>
                    <a:pt x="1420532" y="2367"/>
                  </a:lnTo>
                  <a:lnTo>
                    <a:pt x="1432370" y="2778"/>
                  </a:lnTo>
                  <a:lnTo>
                    <a:pt x="1444208" y="3259"/>
                  </a:lnTo>
                  <a:lnTo>
                    <a:pt x="1456045" y="3821"/>
                  </a:lnTo>
                  <a:lnTo>
                    <a:pt x="1467883" y="4479"/>
                  </a:lnTo>
                  <a:lnTo>
                    <a:pt x="1479721" y="5247"/>
                  </a:lnTo>
                  <a:lnTo>
                    <a:pt x="1491559" y="6144"/>
                  </a:lnTo>
                  <a:lnTo>
                    <a:pt x="1503396" y="7190"/>
                  </a:lnTo>
                  <a:lnTo>
                    <a:pt x="1515234" y="8407"/>
                  </a:lnTo>
                  <a:lnTo>
                    <a:pt x="1527072" y="9821"/>
                  </a:lnTo>
                  <a:lnTo>
                    <a:pt x="1538910" y="11461"/>
                  </a:lnTo>
                  <a:lnTo>
                    <a:pt x="1550748" y="13360"/>
                  </a:lnTo>
                  <a:lnTo>
                    <a:pt x="1562585" y="15551"/>
                  </a:lnTo>
                  <a:lnTo>
                    <a:pt x="1574423" y="18073"/>
                  </a:lnTo>
                  <a:lnTo>
                    <a:pt x="1586261" y="20965"/>
                  </a:lnTo>
                  <a:lnTo>
                    <a:pt x="1598099" y="24270"/>
                  </a:lnTo>
                  <a:lnTo>
                    <a:pt x="1609936" y="28029"/>
                  </a:lnTo>
                  <a:lnTo>
                    <a:pt x="1621774" y="32282"/>
                  </a:lnTo>
                  <a:lnTo>
                    <a:pt x="1633612" y="37068"/>
                  </a:lnTo>
                  <a:lnTo>
                    <a:pt x="1645450" y="42418"/>
                  </a:lnTo>
                  <a:lnTo>
                    <a:pt x="1657287" y="48355"/>
                  </a:lnTo>
                  <a:lnTo>
                    <a:pt x="1669125" y="54892"/>
                  </a:lnTo>
                  <a:lnTo>
                    <a:pt x="1680963" y="62026"/>
                  </a:lnTo>
                  <a:lnTo>
                    <a:pt x="1692801" y="69736"/>
                  </a:lnTo>
                  <a:lnTo>
                    <a:pt x="1704639" y="77983"/>
                  </a:lnTo>
                  <a:lnTo>
                    <a:pt x="1716476" y="86707"/>
                  </a:lnTo>
                  <a:lnTo>
                    <a:pt x="1728314" y="95827"/>
                  </a:lnTo>
                  <a:lnTo>
                    <a:pt x="1740152" y="105245"/>
                  </a:lnTo>
                  <a:lnTo>
                    <a:pt x="1751990" y="114849"/>
                  </a:lnTo>
                  <a:lnTo>
                    <a:pt x="1763827" y="124515"/>
                  </a:lnTo>
                  <a:lnTo>
                    <a:pt x="1775665" y="134118"/>
                  </a:lnTo>
                  <a:lnTo>
                    <a:pt x="1787503" y="143536"/>
                  </a:lnTo>
                  <a:lnTo>
                    <a:pt x="1799341" y="152657"/>
                  </a:lnTo>
                  <a:lnTo>
                    <a:pt x="1811178" y="161381"/>
                  </a:lnTo>
                  <a:lnTo>
                    <a:pt x="1823016" y="169628"/>
                  </a:lnTo>
                  <a:lnTo>
                    <a:pt x="1834854" y="177338"/>
                  </a:lnTo>
                  <a:lnTo>
                    <a:pt x="1846692" y="184471"/>
                  </a:lnTo>
                  <a:lnTo>
                    <a:pt x="1858530" y="191008"/>
                  </a:lnTo>
                  <a:lnTo>
                    <a:pt x="1870367" y="196946"/>
                  </a:lnTo>
                  <a:lnTo>
                    <a:pt x="1882205" y="202296"/>
                  </a:lnTo>
                  <a:lnTo>
                    <a:pt x="1894043" y="207081"/>
                  </a:lnTo>
                  <a:lnTo>
                    <a:pt x="1905881" y="211335"/>
                  </a:lnTo>
                  <a:lnTo>
                    <a:pt x="1917718" y="215094"/>
                  </a:lnTo>
                  <a:lnTo>
                    <a:pt x="1929556" y="218398"/>
                  </a:lnTo>
                  <a:lnTo>
                    <a:pt x="1941394" y="221291"/>
                  </a:lnTo>
                  <a:lnTo>
                    <a:pt x="1953232" y="223813"/>
                  </a:lnTo>
                  <a:lnTo>
                    <a:pt x="1965069" y="226004"/>
                  </a:lnTo>
                  <a:lnTo>
                    <a:pt x="1976907" y="227902"/>
                  </a:lnTo>
                  <a:lnTo>
                    <a:pt x="1988745" y="229542"/>
                  </a:lnTo>
                  <a:lnTo>
                    <a:pt x="2000583" y="230957"/>
                  </a:lnTo>
                  <a:lnTo>
                    <a:pt x="2012421" y="232174"/>
                  </a:lnTo>
                  <a:lnTo>
                    <a:pt x="2024258" y="233219"/>
                  </a:lnTo>
                  <a:lnTo>
                    <a:pt x="2036096" y="234116"/>
                  </a:lnTo>
                  <a:lnTo>
                    <a:pt x="2047934" y="234885"/>
                  </a:lnTo>
                  <a:lnTo>
                    <a:pt x="2059772" y="235542"/>
                  </a:lnTo>
                  <a:lnTo>
                    <a:pt x="2071609" y="236105"/>
                  </a:lnTo>
                  <a:lnTo>
                    <a:pt x="2083447" y="236586"/>
                  </a:lnTo>
                  <a:lnTo>
                    <a:pt x="2095285" y="236996"/>
                  </a:lnTo>
                  <a:lnTo>
                    <a:pt x="2107123" y="237346"/>
                  </a:lnTo>
                  <a:lnTo>
                    <a:pt x="2118961" y="237645"/>
                  </a:lnTo>
                  <a:lnTo>
                    <a:pt x="2130798" y="237900"/>
                  </a:lnTo>
                  <a:lnTo>
                    <a:pt x="2142636" y="238118"/>
                  </a:lnTo>
                  <a:lnTo>
                    <a:pt x="2154474" y="238303"/>
                  </a:lnTo>
                  <a:lnTo>
                    <a:pt x="2166312" y="238461"/>
                  </a:lnTo>
                  <a:lnTo>
                    <a:pt x="2178149" y="238595"/>
                  </a:lnTo>
                  <a:lnTo>
                    <a:pt x="2189987" y="238709"/>
                  </a:lnTo>
                  <a:lnTo>
                    <a:pt x="2201825" y="238807"/>
                  </a:lnTo>
                  <a:lnTo>
                    <a:pt x="2213663" y="238890"/>
                  </a:lnTo>
                  <a:lnTo>
                    <a:pt x="2225500" y="238960"/>
                  </a:lnTo>
                  <a:lnTo>
                    <a:pt x="2237338" y="239021"/>
                  </a:lnTo>
                  <a:lnTo>
                    <a:pt x="2249176" y="239072"/>
                  </a:lnTo>
                  <a:lnTo>
                    <a:pt x="2261014" y="239115"/>
                  </a:lnTo>
                  <a:lnTo>
                    <a:pt x="2272852" y="239152"/>
                  </a:lnTo>
                  <a:lnTo>
                    <a:pt x="2284689" y="239184"/>
                  </a:lnTo>
                  <a:lnTo>
                    <a:pt x="2296527" y="239211"/>
                  </a:lnTo>
                  <a:lnTo>
                    <a:pt x="2308365" y="239234"/>
                  </a:lnTo>
                  <a:lnTo>
                    <a:pt x="2320203" y="239253"/>
                  </a:lnTo>
                  <a:lnTo>
                    <a:pt x="2332040" y="239270"/>
                  </a:lnTo>
                  <a:lnTo>
                    <a:pt x="2343878" y="239284"/>
                  </a:lnTo>
                  <a:lnTo>
                    <a:pt x="2343878" y="239284"/>
                  </a:lnTo>
                  <a:lnTo>
                    <a:pt x="2355716" y="239270"/>
                  </a:lnTo>
                  <a:lnTo>
                    <a:pt x="2367554" y="239253"/>
                  </a:lnTo>
                  <a:lnTo>
                    <a:pt x="2379391" y="239234"/>
                  </a:lnTo>
                  <a:lnTo>
                    <a:pt x="2391229" y="239211"/>
                  </a:lnTo>
                  <a:lnTo>
                    <a:pt x="2403067" y="239184"/>
                  </a:lnTo>
                  <a:lnTo>
                    <a:pt x="2414905" y="239152"/>
                  </a:lnTo>
                  <a:lnTo>
                    <a:pt x="2426743" y="239115"/>
                  </a:lnTo>
                  <a:lnTo>
                    <a:pt x="2438580" y="239072"/>
                  </a:lnTo>
                  <a:lnTo>
                    <a:pt x="2450418" y="239021"/>
                  </a:lnTo>
                  <a:lnTo>
                    <a:pt x="2462256" y="238960"/>
                  </a:lnTo>
                  <a:lnTo>
                    <a:pt x="2474094" y="238890"/>
                  </a:lnTo>
                  <a:lnTo>
                    <a:pt x="2485931" y="238807"/>
                  </a:lnTo>
                  <a:lnTo>
                    <a:pt x="2497769" y="238709"/>
                  </a:lnTo>
                  <a:lnTo>
                    <a:pt x="2509607" y="238595"/>
                  </a:lnTo>
                  <a:lnTo>
                    <a:pt x="2521445" y="238461"/>
                  </a:lnTo>
                  <a:lnTo>
                    <a:pt x="2533283" y="238303"/>
                  </a:lnTo>
                  <a:lnTo>
                    <a:pt x="2545120" y="238118"/>
                  </a:lnTo>
                  <a:lnTo>
                    <a:pt x="2556958" y="237900"/>
                  </a:lnTo>
                  <a:lnTo>
                    <a:pt x="2568796" y="237645"/>
                  </a:lnTo>
                  <a:lnTo>
                    <a:pt x="2580634" y="237346"/>
                  </a:lnTo>
                  <a:lnTo>
                    <a:pt x="2592471" y="236996"/>
                  </a:lnTo>
                  <a:lnTo>
                    <a:pt x="2604309" y="236586"/>
                  </a:lnTo>
                  <a:lnTo>
                    <a:pt x="2616147" y="236105"/>
                  </a:lnTo>
                  <a:lnTo>
                    <a:pt x="2627985" y="235542"/>
                  </a:lnTo>
                  <a:lnTo>
                    <a:pt x="2639822" y="234885"/>
                  </a:lnTo>
                  <a:lnTo>
                    <a:pt x="2651660" y="234116"/>
                  </a:lnTo>
                  <a:lnTo>
                    <a:pt x="2663498" y="233219"/>
                  </a:lnTo>
                  <a:lnTo>
                    <a:pt x="2675336" y="232174"/>
                  </a:lnTo>
                  <a:lnTo>
                    <a:pt x="2687174" y="230957"/>
                  </a:lnTo>
                  <a:lnTo>
                    <a:pt x="2699011" y="229542"/>
                  </a:lnTo>
                  <a:lnTo>
                    <a:pt x="2710849" y="227902"/>
                  </a:lnTo>
                  <a:lnTo>
                    <a:pt x="2722687" y="226004"/>
                  </a:lnTo>
                  <a:lnTo>
                    <a:pt x="2734525" y="223813"/>
                  </a:lnTo>
                  <a:lnTo>
                    <a:pt x="2746362" y="221291"/>
                  </a:lnTo>
                  <a:lnTo>
                    <a:pt x="2758200" y="218398"/>
                  </a:lnTo>
                  <a:lnTo>
                    <a:pt x="2770038" y="215094"/>
                  </a:lnTo>
                  <a:lnTo>
                    <a:pt x="2781876" y="211335"/>
                  </a:lnTo>
                  <a:lnTo>
                    <a:pt x="2793713" y="207081"/>
                  </a:lnTo>
                  <a:lnTo>
                    <a:pt x="2805551" y="202296"/>
                  </a:lnTo>
                  <a:lnTo>
                    <a:pt x="2817389" y="196946"/>
                  </a:lnTo>
                  <a:lnTo>
                    <a:pt x="2829227" y="191008"/>
                  </a:lnTo>
                  <a:lnTo>
                    <a:pt x="2841065" y="184471"/>
                  </a:lnTo>
                  <a:lnTo>
                    <a:pt x="2852902" y="177338"/>
                  </a:lnTo>
                  <a:lnTo>
                    <a:pt x="2864740" y="169628"/>
                  </a:lnTo>
                  <a:lnTo>
                    <a:pt x="2876578" y="161381"/>
                  </a:lnTo>
                  <a:lnTo>
                    <a:pt x="2888416" y="152657"/>
                  </a:lnTo>
                  <a:lnTo>
                    <a:pt x="2900253" y="143536"/>
                  </a:lnTo>
                  <a:lnTo>
                    <a:pt x="2912091" y="134118"/>
                  </a:lnTo>
                  <a:lnTo>
                    <a:pt x="2923929" y="124515"/>
                  </a:lnTo>
                  <a:lnTo>
                    <a:pt x="2935767" y="114849"/>
                  </a:lnTo>
                  <a:lnTo>
                    <a:pt x="2947604" y="105245"/>
                  </a:lnTo>
                  <a:lnTo>
                    <a:pt x="2959442" y="95827"/>
                  </a:lnTo>
                  <a:lnTo>
                    <a:pt x="2971280" y="86707"/>
                  </a:lnTo>
                  <a:lnTo>
                    <a:pt x="2983118" y="77983"/>
                  </a:lnTo>
                  <a:lnTo>
                    <a:pt x="2994956" y="69736"/>
                  </a:lnTo>
                  <a:lnTo>
                    <a:pt x="3006793" y="62026"/>
                  </a:lnTo>
                  <a:lnTo>
                    <a:pt x="3018631" y="54892"/>
                  </a:lnTo>
                  <a:lnTo>
                    <a:pt x="3030469" y="48355"/>
                  </a:lnTo>
                  <a:lnTo>
                    <a:pt x="3042307" y="42418"/>
                  </a:lnTo>
                  <a:lnTo>
                    <a:pt x="3054144" y="37068"/>
                  </a:lnTo>
                  <a:lnTo>
                    <a:pt x="3065982" y="32282"/>
                  </a:lnTo>
                  <a:lnTo>
                    <a:pt x="3077820" y="28029"/>
                  </a:lnTo>
                  <a:lnTo>
                    <a:pt x="3089658" y="24270"/>
                  </a:lnTo>
                  <a:lnTo>
                    <a:pt x="3101496" y="20965"/>
                  </a:lnTo>
                  <a:lnTo>
                    <a:pt x="3113333" y="18073"/>
                  </a:lnTo>
                  <a:lnTo>
                    <a:pt x="3125171" y="15551"/>
                  </a:lnTo>
                  <a:lnTo>
                    <a:pt x="3137009" y="13360"/>
                  </a:lnTo>
                  <a:lnTo>
                    <a:pt x="3148847" y="11461"/>
                  </a:lnTo>
                  <a:lnTo>
                    <a:pt x="3160684" y="9821"/>
                  </a:lnTo>
                  <a:lnTo>
                    <a:pt x="3172522" y="8407"/>
                  </a:lnTo>
                  <a:lnTo>
                    <a:pt x="3184360" y="7190"/>
                  </a:lnTo>
                  <a:lnTo>
                    <a:pt x="3196198" y="6144"/>
                  </a:lnTo>
                  <a:lnTo>
                    <a:pt x="3208035" y="5247"/>
                  </a:lnTo>
                  <a:lnTo>
                    <a:pt x="3219873" y="4479"/>
                  </a:lnTo>
                  <a:lnTo>
                    <a:pt x="3231711" y="3821"/>
                  </a:lnTo>
                  <a:lnTo>
                    <a:pt x="3243549" y="3259"/>
                  </a:lnTo>
                  <a:lnTo>
                    <a:pt x="3255387" y="2778"/>
                  </a:lnTo>
                  <a:lnTo>
                    <a:pt x="3267224" y="2367"/>
                  </a:lnTo>
                  <a:lnTo>
                    <a:pt x="3279062" y="2017"/>
                  </a:lnTo>
                  <a:lnTo>
                    <a:pt x="3290900" y="1718"/>
                  </a:lnTo>
                  <a:lnTo>
                    <a:pt x="3302738" y="1463"/>
                  </a:lnTo>
                  <a:lnTo>
                    <a:pt x="3314575" y="1246"/>
                  </a:lnTo>
                  <a:lnTo>
                    <a:pt x="3326413" y="1061"/>
                  </a:lnTo>
                  <a:lnTo>
                    <a:pt x="3338251" y="903"/>
                  </a:lnTo>
                  <a:lnTo>
                    <a:pt x="3350089" y="769"/>
                  </a:lnTo>
                  <a:lnTo>
                    <a:pt x="3361926" y="654"/>
                  </a:lnTo>
                  <a:lnTo>
                    <a:pt x="3373764" y="557"/>
                  </a:lnTo>
                  <a:lnTo>
                    <a:pt x="3385602" y="474"/>
                  </a:lnTo>
                  <a:lnTo>
                    <a:pt x="3397440" y="403"/>
                  </a:lnTo>
                  <a:lnTo>
                    <a:pt x="3409278" y="343"/>
                  </a:lnTo>
                  <a:lnTo>
                    <a:pt x="3421115" y="292"/>
                  </a:lnTo>
                  <a:lnTo>
                    <a:pt x="3432953" y="248"/>
                  </a:lnTo>
                  <a:lnTo>
                    <a:pt x="3444791" y="211"/>
                  </a:lnTo>
                  <a:lnTo>
                    <a:pt x="3456629" y="180"/>
                  </a:lnTo>
                  <a:lnTo>
                    <a:pt x="3468466" y="153"/>
                  </a:lnTo>
                  <a:lnTo>
                    <a:pt x="3480304" y="130"/>
                  </a:lnTo>
                  <a:lnTo>
                    <a:pt x="3492142" y="110"/>
                  </a:lnTo>
                  <a:lnTo>
                    <a:pt x="3503980" y="94"/>
                  </a:lnTo>
                  <a:lnTo>
                    <a:pt x="3515818" y="80"/>
                  </a:lnTo>
                  <a:lnTo>
                    <a:pt x="3515818" y="80"/>
                  </a:lnTo>
                  <a:lnTo>
                    <a:pt x="3527655" y="94"/>
                  </a:lnTo>
                  <a:lnTo>
                    <a:pt x="3539493" y="110"/>
                  </a:lnTo>
                  <a:lnTo>
                    <a:pt x="3551331" y="130"/>
                  </a:lnTo>
                  <a:lnTo>
                    <a:pt x="3563169" y="153"/>
                  </a:lnTo>
                  <a:lnTo>
                    <a:pt x="3575006" y="180"/>
                  </a:lnTo>
                  <a:lnTo>
                    <a:pt x="3586844" y="211"/>
                  </a:lnTo>
                  <a:lnTo>
                    <a:pt x="3598682" y="248"/>
                  </a:lnTo>
                  <a:lnTo>
                    <a:pt x="3610520" y="292"/>
                  </a:lnTo>
                  <a:lnTo>
                    <a:pt x="3622357" y="343"/>
                  </a:lnTo>
                  <a:lnTo>
                    <a:pt x="3634195" y="403"/>
                  </a:lnTo>
                  <a:lnTo>
                    <a:pt x="3646033" y="474"/>
                  </a:lnTo>
                  <a:lnTo>
                    <a:pt x="3657871" y="557"/>
                  </a:lnTo>
                  <a:lnTo>
                    <a:pt x="3669709" y="654"/>
                  </a:lnTo>
                  <a:lnTo>
                    <a:pt x="3681546" y="769"/>
                  </a:lnTo>
                  <a:lnTo>
                    <a:pt x="3693384" y="903"/>
                  </a:lnTo>
                  <a:lnTo>
                    <a:pt x="3705222" y="1061"/>
                  </a:lnTo>
                  <a:lnTo>
                    <a:pt x="3717060" y="1246"/>
                  </a:lnTo>
                  <a:lnTo>
                    <a:pt x="3728897" y="1463"/>
                  </a:lnTo>
                  <a:lnTo>
                    <a:pt x="3740735" y="1718"/>
                  </a:lnTo>
                  <a:lnTo>
                    <a:pt x="3752573" y="2017"/>
                  </a:lnTo>
                  <a:lnTo>
                    <a:pt x="3764411" y="2367"/>
                  </a:lnTo>
                  <a:lnTo>
                    <a:pt x="3776248" y="2778"/>
                  </a:lnTo>
                  <a:lnTo>
                    <a:pt x="3788086" y="3259"/>
                  </a:lnTo>
                  <a:lnTo>
                    <a:pt x="3799924" y="3821"/>
                  </a:lnTo>
                  <a:lnTo>
                    <a:pt x="3811762" y="4479"/>
                  </a:lnTo>
                  <a:lnTo>
                    <a:pt x="3823600" y="5247"/>
                  </a:lnTo>
                  <a:lnTo>
                    <a:pt x="3835437" y="6144"/>
                  </a:lnTo>
                  <a:lnTo>
                    <a:pt x="3847275" y="7190"/>
                  </a:lnTo>
                  <a:lnTo>
                    <a:pt x="3859113" y="8407"/>
                  </a:lnTo>
                  <a:lnTo>
                    <a:pt x="3870951" y="9821"/>
                  </a:lnTo>
                  <a:lnTo>
                    <a:pt x="3882788" y="11461"/>
                  </a:lnTo>
                  <a:lnTo>
                    <a:pt x="3894626" y="13360"/>
                  </a:lnTo>
                  <a:lnTo>
                    <a:pt x="3906464" y="15551"/>
                  </a:lnTo>
                  <a:lnTo>
                    <a:pt x="3918302" y="18073"/>
                  </a:lnTo>
                  <a:lnTo>
                    <a:pt x="3930139" y="20965"/>
                  </a:lnTo>
                  <a:lnTo>
                    <a:pt x="3941977" y="24270"/>
                  </a:lnTo>
                  <a:lnTo>
                    <a:pt x="3953815" y="28029"/>
                  </a:lnTo>
                  <a:lnTo>
                    <a:pt x="3965653" y="32282"/>
                  </a:lnTo>
                  <a:lnTo>
                    <a:pt x="3977491" y="37068"/>
                  </a:lnTo>
                  <a:lnTo>
                    <a:pt x="3989328" y="42418"/>
                  </a:lnTo>
                  <a:lnTo>
                    <a:pt x="4001166" y="48355"/>
                  </a:lnTo>
                  <a:lnTo>
                    <a:pt x="4013004" y="54892"/>
                  </a:lnTo>
                  <a:lnTo>
                    <a:pt x="4024842" y="62026"/>
                  </a:lnTo>
                  <a:lnTo>
                    <a:pt x="4036679" y="69736"/>
                  </a:lnTo>
                  <a:lnTo>
                    <a:pt x="4048517" y="77983"/>
                  </a:lnTo>
                  <a:lnTo>
                    <a:pt x="4060355" y="86707"/>
                  </a:lnTo>
                  <a:lnTo>
                    <a:pt x="4072193" y="95827"/>
                  </a:lnTo>
                  <a:lnTo>
                    <a:pt x="4084031" y="105245"/>
                  </a:lnTo>
                  <a:lnTo>
                    <a:pt x="4095868" y="114849"/>
                  </a:lnTo>
                  <a:lnTo>
                    <a:pt x="4107706" y="124515"/>
                  </a:lnTo>
                  <a:lnTo>
                    <a:pt x="4119544" y="134118"/>
                  </a:lnTo>
                  <a:lnTo>
                    <a:pt x="4131382" y="143536"/>
                  </a:lnTo>
                  <a:lnTo>
                    <a:pt x="4143219" y="152657"/>
                  </a:lnTo>
                  <a:lnTo>
                    <a:pt x="4155057" y="161381"/>
                  </a:lnTo>
                  <a:lnTo>
                    <a:pt x="4166895" y="169628"/>
                  </a:lnTo>
                  <a:lnTo>
                    <a:pt x="4178733" y="177338"/>
                  </a:lnTo>
                  <a:lnTo>
                    <a:pt x="4190570" y="184471"/>
                  </a:lnTo>
                  <a:lnTo>
                    <a:pt x="4202408" y="191008"/>
                  </a:lnTo>
                  <a:lnTo>
                    <a:pt x="4214246" y="196946"/>
                  </a:lnTo>
                  <a:lnTo>
                    <a:pt x="4226084" y="202296"/>
                  </a:lnTo>
                  <a:lnTo>
                    <a:pt x="4237922" y="207081"/>
                  </a:lnTo>
                  <a:lnTo>
                    <a:pt x="4249759" y="211335"/>
                  </a:lnTo>
                  <a:lnTo>
                    <a:pt x="4261597" y="215094"/>
                  </a:lnTo>
                  <a:lnTo>
                    <a:pt x="4273435" y="218398"/>
                  </a:lnTo>
                  <a:lnTo>
                    <a:pt x="4285273" y="221291"/>
                  </a:lnTo>
                  <a:lnTo>
                    <a:pt x="4297110" y="223813"/>
                  </a:lnTo>
                  <a:lnTo>
                    <a:pt x="4308948" y="226004"/>
                  </a:lnTo>
                  <a:lnTo>
                    <a:pt x="4320786" y="227902"/>
                  </a:lnTo>
                  <a:lnTo>
                    <a:pt x="4332624" y="229542"/>
                  </a:lnTo>
                  <a:lnTo>
                    <a:pt x="4344461" y="230957"/>
                  </a:lnTo>
                  <a:lnTo>
                    <a:pt x="4356299" y="232174"/>
                  </a:lnTo>
                  <a:lnTo>
                    <a:pt x="4368137" y="233219"/>
                  </a:lnTo>
                  <a:lnTo>
                    <a:pt x="4379975" y="234116"/>
                  </a:lnTo>
                  <a:lnTo>
                    <a:pt x="4391813" y="234885"/>
                  </a:lnTo>
                  <a:lnTo>
                    <a:pt x="4403650" y="235542"/>
                  </a:lnTo>
                  <a:lnTo>
                    <a:pt x="4415488" y="236105"/>
                  </a:lnTo>
                  <a:lnTo>
                    <a:pt x="4427326" y="236586"/>
                  </a:lnTo>
                  <a:lnTo>
                    <a:pt x="4439164" y="236996"/>
                  </a:lnTo>
                  <a:lnTo>
                    <a:pt x="4451001" y="237346"/>
                  </a:lnTo>
                  <a:lnTo>
                    <a:pt x="4462839" y="237645"/>
                  </a:lnTo>
                  <a:lnTo>
                    <a:pt x="4474677" y="237900"/>
                  </a:lnTo>
                  <a:lnTo>
                    <a:pt x="4486515" y="238118"/>
                  </a:lnTo>
                  <a:lnTo>
                    <a:pt x="4498352" y="238303"/>
                  </a:lnTo>
                  <a:lnTo>
                    <a:pt x="4510190" y="238461"/>
                  </a:lnTo>
                  <a:lnTo>
                    <a:pt x="4522028" y="238595"/>
                  </a:lnTo>
                  <a:lnTo>
                    <a:pt x="4533866" y="238709"/>
                  </a:lnTo>
                  <a:lnTo>
                    <a:pt x="4545704" y="238807"/>
                  </a:lnTo>
                  <a:lnTo>
                    <a:pt x="4557541" y="238890"/>
                  </a:lnTo>
                  <a:lnTo>
                    <a:pt x="4569379" y="238960"/>
                  </a:lnTo>
                  <a:lnTo>
                    <a:pt x="4581217" y="239021"/>
                  </a:lnTo>
                  <a:lnTo>
                    <a:pt x="4593055" y="239072"/>
                  </a:lnTo>
                  <a:lnTo>
                    <a:pt x="4604892" y="239115"/>
                  </a:lnTo>
                  <a:lnTo>
                    <a:pt x="4616730" y="239152"/>
                  </a:lnTo>
                  <a:lnTo>
                    <a:pt x="4628568" y="239184"/>
                  </a:lnTo>
                  <a:lnTo>
                    <a:pt x="4640406" y="239211"/>
                  </a:lnTo>
                  <a:lnTo>
                    <a:pt x="4652244" y="239234"/>
                  </a:lnTo>
                  <a:lnTo>
                    <a:pt x="4664081" y="239253"/>
                  </a:lnTo>
                  <a:lnTo>
                    <a:pt x="4675919" y="239270"/>
                  </a:lnTo>
                  <a:lnTo>
                    <a:pt x="4687757" y="239284"/>
                  </a:lnTo>
                </a:path>
              </a:pathLst>
            </a:custGeom>
            <a:ln w="40651" cap="flat">
              <a:solidFill>
                <a:srgbClr val="E8E8E8">
                  <a:alpha val="100000"/>
                </a:srgbClr>
              </a:solidFill>
              <a:prstDash val="solid"/>
              <a:round/>
            </a:ln>
          </p:spPr>
          <p:txBody>
            <a:bodyPr/>
            <a:lstStyle/>
            <a:p/>
          </p:txBody>
        </p:sp>
        <p:sp>
          <p:nvSpPr>
            <p:cNvPr id="31" name="pl31"/>
            <p:cNvSpPr/>
            <p:nvPr/>
          </p:nvSpPr>
          <p:spPr>
            <a:xfrm>
              <a:off x="2482252" y="4969019"/>
              <a:ext cx="4687757" cy="717692"/>
            </a:xfrm>
            <a:custGeom>
              <a:avLst/>
              <a:pathLst>
                <a:path w="4687757" h="717692">
                  <a:moveTo>
                    <a:pt x="0" y="0"/>
                  </a:moveTo>
                  <a:lnTo>
                    <a:pt x="11837" y="42"/>
                  </a:lnTo>
                  <a:lnTo>
                    <a:pt x="23675" y="91"/>
                  </a:lnTo>
                  <a:lnTo>
                    <a:pt x="35513" y="150"/>
                  </a:lnTo>
                  <a:lnTo>
                    <a:pt x="47351" y="218"/>
                  </a:lnTo>
                  <a:lnTo>
                    <a:pt x="59188" y="299"/>
                  </a:lnTo>
                  <a:lnTo>
                    <a:pt x="71026" y="393"/>
                  </a:lnTo>
                  <a:lnTo>
                    <a:pt x="82864" y="505"/>
                  </a:lnTo>
                  <a:lnTo>
                    <a:pt x="94702" y="635"/>
                  </a:lnTo>
                  <a:lnTo>
                    <a:pt x="106539" y="789"/>
                  </a:lnTo>
                  <a:lnTo>
                    <a:pt x="118377" y="969"/>
                  </a:lnTo>
                  <a:lnTo>
                    <a:pt x="130215" y="1181"/>
                  </a:lnTo>
                  <a:lnTo>
                    <a:pt x="142053" y="1430"/>
                  </a:lnTo>
                  <a:lnTo>
                    <a:pt x="153891" y="1722"/>
                  </a:lnTo>
                  <a:lnTo>
                    <a:pt x="165728" y="2066"/>
                  </a:lnTo>
                  <a:lnTo>
                    <a:pt x="177566" y="2469"/>
                  </a:lnTo>
                  <a:lnTo>
                    <a:pt x="189404" y="2942"/>
                  </a:lnTo>
                  <a:lnTo>
                    <a:pt x="201242" y="3498"/>
                  </a:lnTo>
                  <a:lnTo>
                    <a:pt x="213079" y="4150"/>
                  </a:lnTo>
                  <a:lnTo>
                    <a:pt x="224917" y="4914"/>
                  </a:lnTo>
                  <a:lnTo>
                    <a:pt x="236755" y="5811"/>
                  </a:lnTo>
                  <a:lnTo>
                    <a:pt x="248593" y="6862"/>
                  </a:lnTo>
                  <a:lnTo>
                    <a:pt x="260430" y="8094"/>
                  </a:lnTo>
                  <a:lnTo>
                    <a:pt x="272268" y="9536"/>
                  </a:lnTo>
                  <a:lnTo>
                    <a:pt x="284106" y="11224"/>
                  </a:lnTo>
                  <a:lnTo>
                    <a:pt x="295944" y="13197"/>
                  </a:lnTo>
                  <a:lnTo>
                    <a:pt x="307782" y="15503"/>
                  </a:lnTo>
                  <a:lnTo>
                    <a:pt x="319619" y="18193"/>
                  </a:lnTo>
                  <a:lnTo>
                    <a:pt x="331457" y="21330"/>
                  </a:lnTo>
                  <a:lnTo>
                    <a:pt x="343295" y="24981"/>
                  </a:lnTo>
                  <a:lnTo>
                    <a:pt x="355133" y="29223"/>
                  </a:lnTo>
                  <a:lnTo>
                    <a:pt x="366970" y="34144"/>
                  </a:lnTo>
                  <a:lnTo>
                    <a:pt x="378808" y="39839"/>
                  </a:lnTo>
                  <a:lnTo>
                    <a:pt x="390646" y="46413"/>
                  </a:lnTo>
                  <a:lnTo>
                    <a:pt x="402484" y="53978"/>
                  </a:lnTo>
                  <a:lnTo>
                    <a:pt x="414321" y="62656"/>
                  </a:lnTo>
                  <a:lnTo>
                    <a:pt x="426159" y="72570"/>
                  </a:lnTo>
                  <a:lnTo>
                    <a:pt x="437997" y="83846"/>
                  </a:lnTo>
                  <a:lnTo>
                    <a:pt x="449835" y="96606"/>
                  </a:lnTo>
                  <a:lnTo>
                    <a:pt x="461673" y="110964"/>
                  </a:lnTo>
                  <a:lnTo>
                    <a:pt x="473510" y="127013"/>
                  </a:lnTo>
                  <a:lnTo>
                    <a:pt x="485348" y="144826"/>
                  </a:lnTo>
                  <a:lnTo>
                    <a:pt x="497186" y="164436"/>
                  </a:lnTo>
                  <a:lnTo>
                    <a:pt x="509024" y="185837"/>
                  </a:lnTo>
                  <a:lnTo>
                    <a:pt x="520861" y="208967"/>
                  </a:lnTo>
                  <a:lnTo>
                    <a:pt x="532699" y="233709"/>
                  </a:lnTo>
                  <a:lnTo>
                    <a:pt x="544537" y="259881"/>
                  </a:lnTo>
                  <a:lnTo>
                    <a:pt x="556375" y="287242"/>
                  </a:lnTo>
                  <a:lnTo>
                    <a:pt x="568213" y="315496"/>
                  </a:lnTo>
                  <a:lnTo>
                    <a:pt x="580050" y="344306"/>
                  </a:lnTo>
                  <a:lnTo>
                    <a:pt x="591888" y="373304"/>
                  </a:lnTo>
                  <a:lnTo>
                    <a:pt x="603726" y="402114"/>
                  </a:lnTo>
                  <a:lnTo>
                    <a:pt x="615564" y="430369"/>
                  </a:lnTo>
                  <a:lnTo>
                    <a:pt x="627401" y="457730"/>
                  </a:lnTo>
                  <a:lnTo>
                    <a:pt x="639239" y="483902"/>
                  </a:lnTo>
                  <a:lnTo>
                    <a:pt x="651077" y="508643"/>
                  </a:lnTo>
                  <a:lnTo>
                    <a:pt x="662915" y="531774"/>
                  </a:lnTo>
                  <a:lnTo>
                    <a:pt x="674752" y="553175"/>
                  </a:lnTo>
                  <a:lnTo>
                    <a:pt x="686590" y="572785"/>
                  </a:lnTo>
                  <a:lnTo>
                    <a:pt x="698428" y="590597"/>
                  </a:lnTo>
                  <a:lnTo>
                    <a:pt x="710266" y="606647"/>
                  </a:lnTo>
                  <a:lnTo>
                    <a:pt x="722104" y="621004"/>
                  </a:lnTo>
                  <a:lnTo>
                    <a:pt x="733941" y="633765"/>
                  </a:lnTo>
                  <a:lnTo>
                    <a:pt x="745779" y="645041"/>
                  </a:lnTo>
                  <a:lnTo>
                    <a:pt x="757617" y="654955"/>
                  </a:lnTo>
                  <a:lnTo>
                    <a:pt x="769455" y="663633"/>
                  </a:lnTo>
                  <a:lnTo>
                    <a:pt x="781292" y="671198"/>
                  </a:lnTo>
                  <a:lnTo>
                    <a:pt x="793130" y="677772"/>
                  </a:lnTo>
                  <a:lnTo>
                    <a:pt x="804968" y="683467"/>
                  </a:lnTo>
                  <a:lnTo>
                    <a:pt x="816806" y="688388"/>
                  </a:lnTo>
                  <a:lnTo>
                    <a:pt x="828643" y="692630"/>
                  </a:lnTo>
                  <a:lnTo>
                    <a:pt x="840481" y="696281"/>
                  </a:lnTo>
                  <a:lnTo>
                    <a:pt x="852319" y="699417"/>
                  </a:lnTo>
                  <a:lnTo>
                    <a:pt x="864157" y="702108"/>
                  </a:lnTo>
                  <a:lnTo>
                    <a:pt x="875995" y="704414"/>
                  </a:lnTo>
                  <a:lnTo>
                    <a:pt x="887832" y="706387"/>
                  </a:lnTo>
                  <a:lnTo>
                    <a:pt x="899670" y="708075"/>
                  </a:lnTo>
                  <a:lnTo>
                    <a:pt x="911508" y="709517"/>
                  </a:lnTo>
                  <a:lnTo>
                    <a:pt x="923346" y="710749"/>
                  </a:lnTo>
                  <a:lnTo>
                    <a:pt x="935183" y="711800"/>
                  </a:lnTo>
                  <a:lnTo>
                    <a:pt x="947021" y="712696"/>
                  </a:lnTo>
                  <a:lnTo>
                    <a:pt x="958859" y="713461"/>
                  </a:lnTo>
                  <a:lnTo>
                    <a:pt x="970697" y="714113"/>
                  </a:lnTo>
                  <a:lnTo>
                    <a:pt x="982534" y="714668"/>
                  </a:lnTo>
                  <a:lnTo>
                    <a:pt x="994372" y="715142"/>
                  </a:lnTo>
                  <a:lnTo>
                    <a:pt x="1006210" y="715545"/>
                  </a:lnTo>
                  <a:lnTo>
                    <a:pt x="1018048" y="715888"/>
                  </a:lnTo>
                  <a:lnTo>
                    <a:pt x="1029886" y="716181"/>
                  </a:lnTo>
                  <a:lnTo>
                    <a:pt x="1041723" y="716430"/>
                  </a:lnTo>
                  <a:lnTo>
                    <a:pt x="1053561" y="716642"/>
                  </a:lnTo>
                  <a:lnTo>
                    <a:pt x="1065399" y="716822"/>
                  </a:lnTo>
                  <a:lnTo>
                    <a:pt x="1077237" y="716975"/>
                  </a:lnTo>
                  <a:lnTo>
                    <a:pt x="1089074" y="717106"/>
                  </a:lnTo>
                  <a:lnTo>
                    <a:pt x="1100912" y="717217"/>
                  </a:lnTo>
                  <a:lnTo>
                    <a:pt x="1112750" y="717312"/>
                  </a:lnTo>
                  <a:lnTo>
                    <a:pt x="1124588" y="717393"/>
                  </a:lnTo>
                  <a:lnTo>
                    <a:pt x="1136426" y="717461"/>
                  </a:lnTo>
                  <a:lnTo>
                    <a:pt x="1148263" y="717519"/>
                  </a:lnTo>
                  <a:lnTo>
                    <a:pt x="1160101" y="717569"/>
                  </a:lnTo>
                  <a:lnTo>
                    <a:pt x="1171939" y="717611"/>
                  </a:lnTo>
                  <a:lnTo>
                    <a:pt x="1171939" y="717692"/>
                  </a:lnTo>
                  <a:lnTo>
                    <a:pt x="1183777" y="717663"/>
                  </a:lnTo>
                  <a:lnTo>
                    <a:pt x="1195614" y="717630"/>
                  </a:lnTo>
                  <a:lnTo>
                    <a:pt x="1207452" y="717591"/>
                  </a:lnTo>
                  <a:lnTo>
                    <a:pt x="1219290" y="717546"/>
                  </a:lnTo>
                  <a:lnTo>
                    <a:pt x="1231128" y="717492"/>
                  </a:lnTo>
                  <a:lnTo>
                    <a:pt x="1242965" y="717429"/>
                  </a:lnTo>
                  <a:lnTo>
                    <a:pt x="1254803" y="717355"/>
                  </a:lnTo>
                  <a:lnTo>
                    <a:pt x="1266641" y="717268"/>
                  </a:lnTo>
                  <a:lnTo>
                    <a:pt x="1278479" y="717165"/>
                  </a:lnTo>
                  <a:lnTo>
                    <a:pt x="1290317" y="717045"/>
                  </a:lnTo>
                  <a:lnTo>
                    <a:pt x="1302154" y="716904"/>
                  </a:lnTo>
                  <a:lnTo>
                    <a:pt x="1313992" y="716738"/>
                  </a:lnTo>
                  <a:lnTo>
                    <a:pt x="1325830" y="716543"/>
                  </a:lnTo>
                  <a:lnTo>
                    <a:pt x="1337668" y="716314"/>
                  </a:lnTo>
                  <a:lnTo>
                    <a:pt x="1349505" y="716045"/>
                  </a:lnTo>
                  <a:lnTo>
                    <a:pt x="1361343" y="715730"/>
                  </a:lnTo>
                  <a:lnTo>
                    <a:pt x="1373181" y="715359"/>
                  </a:lnTo>
                  <a:lnTo>
                    <a:pt x="1385019" y="714925"/>
                  </a:lnTo>
                  <a:lnTo>
                    <a:pt x="1396856" y="714415"/>
                  </a:lnTo>
                  <a:lnTo>
                    <a:pt x="1408694" y="713817"/>
                  </a:lnTo>
                  <a:lnTo>
                    <a:pt x="1420532" y="713116"/>
                  </a:lnTo>
                  <a:lnTo>
                    <a:pt x="1432370" y="712295"/>
                  </a:lnTo>
                  <a:lnTo>
                    <a:pt x="1444208" y="711334"/>
                  </a:lnTo>
                  <a:lnTo>
                    <a:pt x="1456045" y="710209"/>
                  </a:lnTo>
                  <a:lnTo>
                    <a:pt x="1467883" y="708893"/>
                  </a:lnTo>
                  <a:lnTo>
                    <a:pt x="1479721" y="707356"/>
                  </a:lnTo>
                  <a:lnTo>
                    <a:pt x="1491559" y="705562"/>
                  </a:lnTo>
                  <a:lnTo>
                    <a:pt x="1503396" y="703471"/>
                  </a:lnTo>
                  <a:lnTo>
                    <a:pt x="1515234" y="701037"/>
                  </a:lnTo>
                  <a:lnTo>
                    <a:pt x="1527072" y="698209"/>
                  </a:lnTo>
                  <a:lnTo>
                    <a:pt x="1538910" y="694928"/>
                  </a:lnTo>
                  <a:lnTo>
                    <a:pt x="1550748" y="691132"/>
                  </a:lnTo>
                  <a:lnTo>
                    <a:pt x="1562585" y="686749"/>
                  </a:lnTo>
                  <a:lnTo>
                    <a:pt x="1574423" y="681706"/>
                  </a:lnTo>
                  <a:lnTo>
                    <a:pt x="1586261" y="675921"/>
                  </a:lnTo>
                  <a:lnTo>
                    <a:pt x="1598099" y="669311"/>
                  </a:lnTo>
                  <a:lnTo>
                    <a:pt x="1609936" y="661794"/>
                  </a:lnTo>
                  <a:lnTo>
                    <a:pt x="1621774" y="653287"/>
                  </a:lnTo>
                  <a:lnTo>
                    <a:pt x="1633612" y="643715"/>
                  </a:lnTo>
                  <a:lnTo>
                    <a:pt x="1645450" y="633016"/>
                  </a:lnTo>
                  <a:lnTo>
                    <a:pt x="1657287" y="621141"/>
                  </a:lnTo>
                  <a:lnTo>
                    <a:pt x="1669125" y="608067"/>
                  </a:lnTo>
                  <a:lnTo>
                    <a:pt x="1680963" y="593800"/>
                  </a:lnTo>
                  <a:lnTo>
                    <a:pt x="1692801" y="578380"/>
                  </a:lnTo>
                  <a:lnTo>
                    <a:pt x="1704639" y="561885"/>
                  </a:lnTo>
                  <a:lnTo>
                    <a:pt x="1716476" y="544437"/>
                  </a:lnTo>
                  <a:lnTo>
                    <a:pt x="1728314" y="526197"/>
                  </a:lnTo>
                  <a:lnTo>
                    <a:pt x="1740152" y="507360"/>
                  </a:lnTo>
                  <a:lnTo>
                    <a:pt x="1751990" y="488154"/>
                  </a:lnTo>
                  <a:lnTo>
                    <a:pt x="1763827" y="468822"/>
                  </a:lnTo>
                  <a:lnTo>
                    <a:pt x="1775665" y="449615"/>
                  </a:lnTo>
                  <a:lnTo>
                    <a:pt x="1787503" y="430778"/>
                  </a:lnTo>
                  <a:lnTo>
                    <a:pt x="1799341" y="412538"/>
                  </a:lnTo>
                  <a:lnTo>
                    <a:pt x="1811178" y="395090"/>
                  </a:lnTo>
                  <a:lnTo>
                    <a:pt x="1823016" y="378596"/>
                  </a:lnTo>
                  <a:lnTo>
                    <a:pt x="1834854" y="363175"/>
                  </a:lnTo>
                  <a:lnTo>
                    <a:pt x="1846692" y="348908"/>
                  </a:lnTo>
                  <a:lnTo>
                    <a:pt x="1858530" y="335834"/>
                  </a:lnTo>
                  <a:lnTo>
                    <a:pt x="1870367" y="323960"/>
                  </a:lnTo>
                  <a:lnTo>
                    <a:pt x="1882205" y="313260"/>
                  </a:lnTo>
                  <a:lnTo>
                    <a:pt x="1894043" y="303688"/>
                  </a:lnTo>
                  <a:lnTo>
                    <a:pt x="1905881" y="295181"/>
                  </a:lnTo>
                  <a:lnTo>
                    <a:pt x="1917718" y="287664"/>
                  </a:lnTo>
                  <a:lnTo>
                    <a:pt x="1929556" y="281055"/>
                  </a:lnTo>
                  <a:lnTo>
                    <a:pt x="1941394" y="275270"/>
                  </a:lnTo>
                  <a:lnTo>
                    <a:pt x="1953232" y="270226"/>
                  </a:lnTo>
                  <a:lnTo>
                    <a:pt x="1965069" y="265843"/>
                  </a:lnTo>
                  <a:lnTo>
                    <a:pt x="1976907" y="262047"/>
                  </a:lnTo>
                  <a:lnTo>
                    <a:pt x="1988745" y="258766"/>
                  </a:lnTo>
                  <a:lnTo>
                    <a:pt x="2000583" y="255938"/>
                  </a:lnTo>
                  <a:lnTo>
                    <a:pt x="2012421" y="253504"/>
                  </a:lnTo>
                  <a:lnTo>
                    <a:pt x="2024258" y="251413"/>
                  </a:lnTo>
                  <a:lnTo>
                    <a:pt x="2036096" y="249619"/>
                  </a:lnTo>
                  <a:lnTo>
                    <a:pt x="2047934" y="248082"/>
                  </a:lnTo>
                  <a:lnTo>
                    <a:pt x="2059772" y="246766"/>
                  </a:lnTo>
                  <a:lnTo>
                    <a:pt x="2071609" y="245641"/>
                  </a:lnTo>
                  <a:lnTo>
                    <a:pt x="2083447" y="244680"/>
                  </a:lnTo>
                  <a:lnTo>
                    <a:pt x="2095285" y="243859"/>
                  </a:lnTo>
                  <a:lnTo>
                    <a:pt x="2107123" y="243158"/>
                  </a:lnTo>
                  <a:lnTo>
                    <a:pt x="2118961" y="242560"/>
                  </a:lnTo>
                  <a:lnTo>
                    <a:pt x="2130798" y="242050"/>
                  </a:lnTo>
                  <a:lnTo>
                    <a:pt x="2142636" y="241616"/>
                  </a:lnTo>
                  <a:lnTo>
                    <a:pt x="2154474" y="241246"/>
                  </a:lnTo>
                  <a:lnTo>
                    <a:pt x="2166312" y="240930"/>
                  </a:lnTo>
                  <a:lnTo>
                    <a:pt x="2178149" y="240661"/>
                  </a:lnTo>
                  <a:lnTo>
                    <a:pt x="2189987" y="240432"/>
                  </a:lnTo>
                  <a:lnTo>
                    <a:pt x="2201825" y="240237"/>
                  </a:lnTo>
                  <a:lnTo>
                    <a:pt x="2213663" y="240071"/>
                  </a:lnTo>
                  <a:lnTo>
                    <a:pt x="2225500" y="239930"/>
                  </a:lnTo>
                  <a:lnTo>
                    <a:pt x="2237338" y="239810"/>
                  </a:lnTo>
                  <a:lnTo>
                    <a:pt x="2249176" y="239708"/>
                  </a:lnTo>
                  <a:lnTo>
                    <a:pt x="2261014" y="239620"/>
                  </a:lnTo>
                  <a:lnTo>
                    <a:pt x="2272852" y="239546"/>
                  </a:lnTo>
                  <a:lnTo>
                    <a:pt x="2284689" y="239483"/>
                  </a:lnTo>
                  <a:lnTo>
                    <a:pt x="2296527" y="239429"/>
                  </a:lnTo>
                  <a:lnTo>
                    <a:pt x="2308365" y="239384"/>
                  </a:lnTo>
                  <a:lnTo>
                    <a:pt x="2320203" y="239345"/>
                  </a:lnTo>
                  <a:lnTo>
                    <a:pt x="2332040" y="239312"/>
                  </a:lnTo>
                  <a:lnTo>
                    <a:pt x="2343878" y="239284"/>
                  </a:lnTo>
                  <a:lnTo>
                    <a:pt x="2343878" y="239203"/>
                  </a:lnTo>
                  <a:lnTo>
                    <a:pt x="2355716" y="239217"/>
                  </a:lnTo>
                  <a:lnTo>
                    <a:pt x="2367554" y="239234"/>
                  </a:lnTo>
                  <a:lnTo>
                    <a:pt x="2379391" y="239253"/>
                  </a:lnTo>
                  <a:lnTo>
                    <a:pt x="2391229" y="239276"/>
                  </a:lnTo>
                  <a:lnTo>
                    <a:pt x="2403067" y="239303"/>
                  </a:lnTo>
                  <a:lnTo>
                    <a:pt x="2414905" y="239335"/>
                  </a:lnTo>
                  <a:lnTo>
                    <a:pt x="2426743" y="239372"/>
                  </a:lnTo>
                  <a:lnTo>
                    <a:pt x="2438580" y="239415"/>
                  </a:lnTo>
                  <a:lnTo>
                    <a:pt x="2450418" y="239467"/>
                  </a:lnTo>
                  <a:lnTo>
                    <a:pt x="2462256" y="239527"/>
                  </a:lnTo>
                  <a:lnTo>
                    <a:pt x="2474094" y="239597"/>
                  </a:lnTo>
                  <a:lnTo>
                    <a:pt x="2485931" y="239680"/>
                  </a:lnTo>
                  <a:lnTo>
                    <a:pt x="2497769" y="239778"/>
                  </a:lnTo>
                  <a:lnTo>
                    <a:pt x="2509607" y="239892"/>
                  </a:lnTo>
                  <a:lnTo>
                    <a:pt x="2521445" y="240027"/>
                  </a:lnTo>
                  <a:lnTo>
                    <a:pt x="2533283" y="240184"/>
                  </a:lnTo>
                  <a:lnTo>
                    <a:pt x="2545120" y="240370"/>
                  </a:lnTo>
                  <a:lnTo>
                    <a:pt x="2556958" y="240587"/>
                  </a:lnTo>
                  <a:lnTo>
                    <a:pt x="2568796" y="240842"/>
                  </a:lnTo>
                  <a:lnTo>
                    <a:pt x="2580634" y="241141"/>
                  </a:lnTo>
                  <a:lnTo>
                    <a:pt x="2592471" y="241491"/>
                  </a:lnTo>
                  <a:lnTo>
                    <a:pt x="2604309" y="241902"/>
                  </a:lnTo>
                  <a:lnTo>
                    <a:pt x="2616147" y="242382"/>
                  </a:lnTo>
                  <a:lnTo>
                    <a:pt x="2627985" y="242945"/>
                  </a:lnTo>
                  <a:lnTo>
                    <a:pt x="2639822" y="243603"/>
                  </a:lnTo>
                  <a:lnTo>
                    <a:pt x="2651660" y="244371"/>
                  </a:lnTo>
                  <a:lnTo>
                    <a:pt x="2663498" y="245268"/>
                  </a:lnTo>
                  <a:lnTo>
                    <a:pt x="2675336" y="246314"/>
                  </a:lnTo>
                  <a:lnTo>
                    <a:pt x="2687174" y="247530"/>
                  </a:lnTo>
                  <a:lnTo>
                    <a:pt x="2699011" y="248945"/>
                  </a:lnTo>
                  <a:lnTo>
                    <a:pt x="2710849" y="250585"/>
                  </a:lnTo>
                  <a:lnTo>
                    <a:pt x="2722687" y="252483"/>
                  </a:lnTo>
                  <a:lnTo>
                    <a:pt x="2734525" y="254674"/>
                  </a:lnTo>
                  <a:lnTo>
                    <a:pt x="2746362" y="257196"/>
                  </a:lnTo>
                  <a:lnTo>
                    <a:pt x="2758200" y="260089"/>
                  </a:lnTo>
                  <a:lnTo>
                    <a:pt x="2770038" y="263394"/>
                  </a:lnTo>
                  <a:lnTo>
                    <a:pt x="2781876" y="267152"/>
                  </a:lnTo>
                  <a:lnTo>
                    <a:pt x="2793713" y="271406"/>
                  </a:lnTo>
                  <a:lnTo>
                    <a:pt x="2805551" y="276191"/>
                  </a:lnTo>
                  <a:lnTo>
                    <a:pt x="2817389" y="281541"/>
                  </a:lnTo>
                  <a:lnTo>
                    <a:pt x="2829227" y="287479"/>
                  </a:lnTo>
                  <a:lnTo>
                    <a:pt x="2841065" y="294016"/>
                  </a:lnTo>
                  <a:lnTo>
                    <a:pt x="2852902" y="301149"/>
                  </a:lnTo>
                  <a:lnTo>
                    <a:pt x="2864740" y="308859"/>
                  </a:lnTo>
                  <a:lnTo>
                    <a:pt x="2876578" y="317107"/>
                  </a:lnTo>
                  <a:lnTo>
                    <a:pt x="2888416" y="325830"/>
                  </a:lnTo>
                  <a:lnTo>
                    <a:pt x="2900253" y="334951"/>
                  </a:lnTo>
                  <a:lnTo>
                    <a:pt x="2912091" y="344369"/>
                  </a:lnTo>
                  <a:lnTo>
                    <a:pt x="2923929" y="353972"/>
                  </a:lnTo>
                  <a:lnTo>
                    <a:pt x="2935767" y="363638"/>
                  </a:lnTo>
                  <a:lnTo>
                    <a:pt x="2947604" y="373242"/>
                  </a:lnTo>
                  <a:lnTo>
                    <a:pt x="2959442" y="382660"/>
                  </a:lnTo>
                  <a:lnTo>
                    <a:pt x="2971280" y="391780"/>
                  </a:lnTo>
                  <a:lnTo>
                    <a:pt x="2983118" y="400504"/>
                  </a:lnTo>
                  <a:lnTo>
                    <a:pt x="2994956" y="408751"/>
                  </a:lnTo>
                  <a:lnTo>
                    <a:pt x="3006793" y="416462"/>
                  </a:lnTo>
                  <a:lnTo>
                    <a:pt x="3018631" y="423595"/>
                  </a:lnTo>
                  <a:lnTo>
                    <a:pt x="3030469" y="430132"/>
                  </a:lnTo>
                  <a:lnTo>
                    <a:pt x="3042307" y="436069"/>
                  </a:lnTo>
                  <a:lnTo>
                    <a:pt x="3054144" y="441419"/>
                  </a:lnTo>
                  <a:lnTo>
                    <a:pt x="3065982" y="446205"/>
                  </a:lnTo>
                  <a:lnTo>
                    <a:pt x="3077820" y="450458"/>
                  </a:lnTo>
                  <a:lnTo>
                    <a:pt x="3089658" y="454217"/>
                  </a:lnTo>
                  <a:lnTo>
                    <a:pt x="3101496" y="457522"/>
                  </a:lnTo>
                  <a:lnTo>
                    <a:pt x="3113333" y="460414"/>
                  </a:lnTo>
                  <a:lnTo>
                    <a:pt x="3125171" y="462936"/>
                  </a:lnTo>
                  <a:lnTo>
                    <a:pt x="3137009" y="465128"/>
                  </a:lnTo>
                  <a:lnTo>
                    <a:pt x="3148847" y="467026"/>
                  </a:lnTo>
                  <a:lnTo>
                    <a:pt x="3160684" y="468666"/>
                  </a:lnTo>
                  <a:lnTo>
                    <a:pt x="3172522" y="470080"/>
                  </a:lnTo>
                  <a:lnTo>
                    <a:pt x="3184360" y="471297"/>
                  </a:lnTo>
                  <a:lnTo>
                    <a:pt x="3196198" y="472343"/>
                  </a:lnTo>
                  <a:lnTo>
                    <a:pt x="3208035" y="473240"/>
                  </a:lnTo>
                  <a:lnTo>
                    <a:pt x="3219873" y="474008"/>
                  </a:lnTo>
                  <a:lnTo>
                    <a:pt x="3231711" y="474666"/>
                  </a:lnTo>
                  <a:lnTo>
                    <a:pt x="3243549" y="475229"/>
                  </a:lnTo>
                  <a:lnTo>
                    <a:pt x="3255387" y="475709"/>
                  </a:lnTo>
                  <a:lnTo>
                    <a:pt x="3267224" y="476120"/>
                  </a:lnTo>
                  <a:lnTo>
                    <a:pt x="3279062" y="476470"/>
                  </a:lnTo>
                  <a:lnTo>
                    <a:pt x="3290900" y="476769"/>
                  </a:lnTo>
                  <a:lnTo>
                    <a:pt x="3302738" y="477024"/>
                  </a:lnTo>
                  <a:lnTo>
                    <a:pt x="3314575" y="477241"/>
                  </a:lnTo>
                  <a:lnTo>
                    <a:pt x="3326413" y="477426"/>
                  </a:lnTo>
                  <a:lnTo>
                    <a:pt x="3338251" y="477584"/>
                  </a:lnTo>
                  <a:lnTo>
                    <a:pt x="3350089" y="477719"/>
                  </a:lnTo>
                  <a:lnTo>
                    <a:pt x="3361926" y="477833"/>
                  </a:lnTo>
                  <a:lnTo>
                    <a:pt x="3373764" y="477930"/>
                  </a:lnTo>
                  <a:lnTo>
                    <a:pt x="3385602" y="478013"/>
                  </a:lnTo>
                  <a:lnTo>
                    <a:pt x="3397440" y="478084"/>
                  </a:lnTo>
                  <a:lnTo>
                    <a:pt x="3409278" y="478144"/>
                  </a:lnTo>
                  <a:lnTo>
                    <a:pt x="3421115" y="478195"/>
                  </a:lnTo>
                  <a:lnTo>
                    <a:pt x="3432953" y="478239"/>
                  </a:lnTo>
                  <a:lnTo>
                    <a:pt x="3444791" y="478276"/>
                  </a:lnTo>
                  <a:lnTo>
                    <a:pt x="3456629" y="478308"/>
                  </a:lnTo>
                  <a:lnTo>
                    <a:pt x="3468466" y="478334"/>
                  </a:lnTo>
                  <a:lnTo>
                    <a:pt x="3480304" y="478357"/>
                  </a:lnTo>
                  <a:lnTo>
                    <a:pt x="3492142" y="478377"/>
                  </a:lnTo>
                  <a:lnTo>
                    <a:pt x="3503980" y="478393"/>
                  </a:lnTo>
                  <a:lnTo>
                    <a:pt x="3515818" y="478407"/>
                  </a:lnTo>
                  <a:lnTo>
                    <a:pt x="3515818" y="478407"/>
                  </a:lnTo>
                  <a:lnTo>
                    <a:pt x="3527655" y="478393"/>
                  </a:lnTo>
                  <a:lnTo>
                    <a:pt x="3539493" y="478377"/>
                  </a:lnTo>
                  <a:lnTo>
                    <a:pt x="3551331" y="478357"/>
                  </a:lnTo>
                  <a:lnTo>
                    <a:pt x="3563169" y="478334"/>
                  </a:lnTo>
                  <a:lnTo>
                    <a:pt x="3575006" y="478308"/>
                  </a:lnTo>
                  <a:lnTo>
                    <a:pt x="3586844" y="478276"/>
                  </a:lnTo>
                  <a:lnTo>
                    <a:pt x="3598682" y="478239"/>
                  </a:lnTo>
                  <a:lnTo>
                    <a:pt x="3610520" y="478195"/>
                  </a:lnTo>
                  <a:lnTo>
                    <a:pt x="3622357" y="478144"/>
                  </a:lnTo>
                  <a:lnTo>
                    <a:pt x="3634195" y="478084"/>
                  </a:lnTo>
                  <a:lnTo>
                    <a:pt x="3646033" y="478013"/>
                  </a:lnTo>
                  <a:lnTo>
                    <a:pt x="3657871" y="477930"/>
                  </a:lnTo>
                  <a:lnTo>
                    <a:pt x="3669709" y="477833"/>
                  </a:lnTo>
                  <a:lnTo>
                    <a:pt x="3681546" y="477719"/>
                  </a:lnTo>
                  <a:lnTo>
                    <a:pt x="3693384" y="477584"/>
                  </a:lnTo>
                  <a:lnTo>
                    <a:pt x="3705222" y="477426"/>
                  </a:lnTo>
                  <a:lnTo>
                    <a:pt x="3717060" y="477241"/>
                  </a:lnTo>
                  <a:lnTo>
                    <a:pt x="3728897" y="477024"/>
                  </a:lnTo>
                  <a:lnTo>
                    <a:pt x="3740735" y="476769"/>
                  </a:lnTo>
                  <a:lnTo>
                    <a:pt x="3752573" y="476470"/>
                  </a:lnTo>
                  <a:lnTo>
                    <a:pt x="3764411" y="476120"/>
                  </a:lnTo>
                  <a:lnTo>
                    <a:pt x="3776248" y="475709"/>
                  </a:lnTo>
                  <a:lnTo>
                    <a:pt x="3788086" y="475229"/>
                  </a:lnTo>
                  <a:lnTo>
                    <a:pt x="3799924" y="474666"/>
                  </a:lnTo>
                  <a:lnTo>
                    <a:pt x="3811762" y="474008"/>
                  </a:lnTo>
                  <a:lnTo>
                    <a:pt x="3823600" y="473240"/>
                  </a:lnTo>
                  <a:lnTo>
                    <a:pt x="3835437" y="472343"/>
                  </a:lnTo>
                  <a:lnTo>
                    <a:pt x="3847275" y="471297"/>
                  </a:lnTo>
                  <a:lnTo>
                    <a:pt x="3859113" y="470080"/>
                  </a:lnTo>
                  <a:lnTo>
                    <a:pt x="3870951" y="468666"/>
                  </a:lnTo>
                  <a:lnTo>
                    <a:pt x="3882788" y="467026"/>
                  </a:lnTo>
                  <a:lnTo>
                    <a:pt x="3894626" y="465128"/>
                  </a:lnTo>
                  <a:lnTo>
                    <a:pt x="3906464" y="462936"/>
                  </a:lnTo>
                  <a:lnTo>
                    <a:pt x="3918302" y="460414"/>
                  </a:lnTo>
                  <a:lnTo>
                    <a:pt x="3930139" y="457522"/>
                  </a:lnTo>
                  <a:lnTo>
                    <a:pt x="3941977" y="454217"/>
                  </a:lnTo>
                  <a:lnTo>
                    <a:pt x="3953815" y="450458"/>
                  </a:lnTo>
                  <a:lnTo>
                    <a:pt x="3965653" y="446205"/>
                  </a:lnTo>
                  <a:lnTo>
                    <a:pt x="3977491" y="441419"/>
                  </a:lnTo>
                  <a:lnTo>
                    <a:pt x="3989328" y="436069"/>
                  </a:lnTo>
                  <a:lnTo>
                    <a:pt x="4001166" y="430132"/>
                  </a:lnTo>
                  <a:lnTo>
                    <a:pt x="4013004" y="423595"/>
                  </a:lnTo>
                  <a:lnTo>
                    <a:pt x="4024842" y="416462"/>
                  </a:lnTo>
                  <a:lnTo>
                    <a:pt x="4036679" y="408751"/>
                  </a:lnTo>
                  <a:lnTo>
                    <a:pt x="4048517" y="400504"/>
                  </a:lnTo>
                  <a:lnTo>
                    <a:pt x="4060355" y="391780"/>
                  </a:lnTo>
                  <a:lnTo>
                    <a:pt x="4072193" y="382660"/>
                  </a:lnTo>
                  <a:lnTo>
                    <a:pt x="4084031" y="373242"/>
                  </a:lnTo>
                  <a:lnTo>
                    <a:pt x="4095868" y="363638"/>
                  </a:lnTo>
                  <a:lnTo>
                    <a:pt x="4107706" y="353972"/>
                  </a:lnTo>
                  <a:lnTo>
                    <a:pt x="4119544" y="344369"/>
                  </a:lnTo>
                  <a:lnTo>
                    <a:pt x="4131382" y="334951"/>
                  </a:lnTo>
                  <a:lnTo>
                    <a:pt x="4143219" y="325830"/>
                  </a:lnTo>
                  <a:lnTo>
                    <a:pt x="4155057" y="317107"/>
                  </a:lnTo>
                  <a:lnTo>
                    <a:pt x="4166895" y="308859"/>
                  </a:lnTo>
                  <a:lnTo>
                    <a:pt x="4178733" y="301149"/>
                  </a:lnTo>
                  <a:lnTo>
                    <a:pt x="4190570" y="294016"/>
                  </a:lnTo>
                  <a:lnTo>
                    <a:pt x="4202408" y="287479"/>
                  </a:lnTo>
                  <a:lnTo>
                    <a:pt x="4214246" y="281541"/>
                  </a:lnTo>
                  <a:lnTo>
                    <a:pt x="4226084" y="276191"/>
                  </a:lnTo>
                  <a:lnTo>
                    <a:pt x="4237922" y="271406"/>
                  </a:lnTo>
                  <a:lnTo>
                    <a:pt x="4249759" y="267152"/>
                  </a:lnTo>
                  <a:lnTo>
                    <a:pt x="4261597" y="263394"/>
                  </a:lnTo>
                  <a:lnTo>
                    <a:pt x="4273435" y="260089"/>
                  </a:lnTo>
                  <a:lnTo>
                    <a:pt x="4285273" y="257196"/>
                  </a:lnTo>
                  <a:lnTo>
                    <a:pt x="4297110" y="254674"/>
                  </a:lnTo>
                  <a:lnTo>
                    <a:pt x="4308948" y="252483"/>
                  </a:lnTo>
                  <a:lnTo>
                    <a:pt x="4320786" y="250585"/>
                  </a:lnTo>
                  <a:lnTo>
                    <a:pt x="4332624" y="248945"/>
                  </a:lnTo>
                  <a:lnTo>
                    <a:pt x="4344461" y="247530"/>
                  </a:lnTo>
                  <a:lnTo>
                    <a:pt x="4356299" y="246314"/>
                  </a:lnTo>
                  <a:lnTo>
                    <a:pt x="4368137" y="245268"/>
                  </a:lnTo>
                  <a:lnTo>
                    <a:pt x="4379975" y="244371"/>
                  </a:lnTo>
                  <a:lnTo>
                    <a:pt x="4391813" y="243603"/>
                  </a:lnTo>
                  <a:lnTo>
                    <a:pt x="4403650" y="242945"/>
                  </a:lnTo>
                  <a:lnTo>
                    <a:pt x="4415488" y="242382"/>
                  </a:lnTo>
                  <a:lnTo>
                    <a:pt x="4427326" y="241902"/>
                  </a:lnTo>
                  <a:lnTo>
                    <a:pt x="4439164" y="241491"/>
                  </a:lnTo>
                  <a:lnTo>
                    <a:pt x="4451001" y="241141"/>
                  </a:lnTo>
                  <a:lnTo>
                    <a:pt x="4462839" y="240842"/>
                  </a:lnTo>
                  <a:lnTo>
                    <a:pt x="4474677" y="240587"/>
                  </a:lnTo>
                  <a:lnTo>
                    <a:pt x="4486515" y="240370"/>
                  </a:lnTo>
                  <a:lnTo>
                    <a:pt x="4498352" y="240184"/>
                  </a:lnTo>
                  <a:lnTo>
                    <a:pt x="4510190" y="240027"/>
                  </a:lnTo>
                  <a:lnTo>
                    <a:pt x="4522028" y="239892"/>
                  </a:lnTo>
                  <a:lnTo>
                    <a:pt x="4533866" y="239778"/>
                  </a:lnTo>
                  <a:lnTo>
                    <a:pt x="4545704" y="239680"/>
                  </a:lnTo>
                  <a:lnTo>
                    <a:pt x="4557541" y="239597"/>
                  </a:lnTo>
                  <a:lnTo>
                    <a:pt x="4569379" y="239527"/>
                  </a:lnTo>
                  <a:lnTo>
                    <a:pt x="4581217" y="239467"/>
                  </a:lnTo>
                  <a:lnTo>
                    <a:pt x="4593055" y="239415"/>
                  </a:lnTo>
                  <a:lnTo>
                    <a:pt x="4604892" y="239372"/>
                  </a:lnTo>
                  <a:lnTo>
                    <a:pt x="4616730" y="239335"/>
                  </a:lnTo>
                  <a:lnTo>
                    <a:pt x="4628568" y="239303"/>
                  </a:lnTo>
                  <a:lnTo>
                    <a:pt x="4640406" y="239276"/>
                  </a:lnTo>
                  <a:lnTo>
                    <a:pt x="4652244" y="239253"/>
                  </a:lnTo>
                  <a:lnTo>
                    <a:pt x="4664081" y="239234"/>
                  </a:lnTo>
                  <a:lnTo>
                    <a:pt x="4675919" y="239217"/>
                  </a:lnTo>
                  <a:lnTo>
                    <a:pt x="4687757" y="239203"/>
                  </a:lnTo>
                </a:path>
              </a:pathLst>
            </a:custGeom>
            <a:ln w="40651" cap="flat">
              <a:solidFill>
                <a:srgbClr val="E8E8E8">
                  <a:alpha val="100000"/>
                </a:srgbClr>
              </a:solidFill>
              <a:prstDash val="solid"/>
              <a:round/>
            </a:ln>
          </p:spPr>
          <p:txBody>
            <a:bodyPr/>
            <a:lstStyle/>
            <a:p/>
          </p:txBody>
        </p:sp>
        <p:sp>
          <p:nvSpPr>
            <p:cNvPr id="32" name="pl32"/>
            <p:cNvSpPr/>
            <p:nvPr/>
          </p:nvSpPr>
          <p:spPr>
            <a:xfrm>
              <a:off x="2482252" y="899582"/>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3" name="pl33"/>
            <p:cNvSpPr/>
            <p:nvPr/>
          </p:nvSpPr>
          <p:spPr>
            <a:xfrm>
              <a:off x="2482252" y="2335849"/>
              <a:ext cx="4687757" cy="1914674"/>
            </a:xfrm>
            <a:custGeom>
              <a:avLst/>
              <a:pathLst>
                <a:path w="4687757" h="1914674">
                  <a:moveTo>
                    <a:pt x="0" y="1914674"/>
                  </a:moveTo>
                  <a:lnTo>
                    <a:pt x="11837" y="1914646"/>
                  </a:lnTo>
                  <a:lnTo>
                    <a:pt x="23675" y="1914613"/>
                  </a:lnTo>
                  <a:lnTo>
                    <a:pt x="35513" y="1914574"/>
                  </a:lnTo>
                  <a:lnTo>
                    <a:pt x="47351" y="1914529"/>
                  </a:lnTo>
                  <a:lnTo>
                    <a:pt x="59188" y="1914475"/>
                  </a:lnTo>
                  <a:lnTo>
                    <a:pt x="71026" y="1914412"/>
                  </a:lnTo>
                  <a:lnTo>
                    <a:pt x="82864" y="1914338"/>
                  </a:lnTo>
                  <a:lnTo>
                    <a:pt x="94702" y="1914251"/>
                  </a:lnTo>
                  <a:lnTo>
                    <a:pt x="106539" y="1914148"/>
                  </a:lnTo>
                  <a:lnTo>
                    <a:pt x="118377" y="1914028"/>
                  </a:lnTo>
                  <a:lnTo>
                    <a:pt x="130215" y="1913887"/>
                  </a:lnTo>
                  <a:lnTo>
                    <a:pt x="142053" y="1913721"/>
                  </a:lnTo>
                  <a:lnTo>
                    <a:pt x="153891" y="1913526"/>
                  </a:lnTo>
                  <a:lnTo>
                    <a:pt x="165728" y="1913297"/>
                  </a:lnTo>
                  <a:lnTo>
                    <a:pt x="177566" y="1913028"/>
                  </a:lnTo>
                  <a:lnTo>
                    <a:pt x="189404" y="1912713"/>
                  </a:lnTo>
                  <a:lnTo>
                    <a:pt x="201242" y="1912342"/>
                  </a:lnTo>
                  <a:lnTo>
                    <a:pt x="213079" y="1911908"/>
                  </a:lnTo>
                  <a:lnTo>
                    <a:pt x="224917" y="1911398"/>
                  </a:lnTo>
                  <a:lnTo>
                    <a:pt x="236755" y="1910800"/>
                  </a:lnTo>
                  <a:lnTo>
                    <a:pt x="248593" y="1910099"/>
                  </a:lnTo>
                  <a:lnTo>
                    <a:pt x="260430" y="1909278"/>
                  </a:lnTo>
                  <a:lnTo>
                    <a:pt x="272268" y="1908317"/>
                  </a:lnTo>
                  <a:lnTo>
                    <a:pt x="284106" y="1907192"/>
                  </a:lnTo>
                  <a:lnTo>
                    <a:pt x="295944" y="1905876"/>
                  </a:lnTo>
                  <a:lnTo>
                    <a:pt x="307782" y="1904339"/>
                  </a:lnTo>
                  <a:lnTo>
                    <a:pt x="319619" y="1902545"/>
                  </a:lnTo>
                  <a:lnTo>
                    <a:pt x="331457" y="1900454"/>
                  </a:lnTo>
                  <a:lnTo>
                    <a:pt x="343295" y="1898020"/>
                  </a:lnTo>
                  <a:lnTo>
                    <a:pt x="355133" y="1895192"/>
                  </a:lnTo>
                  <a:lnTo>
                    <a:pt x="366970" y="1891911"/>
                  </a:lnTo>
                  <a:lnTo>
                    <a:pt x="378808" y="1888115"/>
                  </a:lnTo>
                  <a:lnTo>
                    <a:pt x="390646" y="1883732"/>
                  </a:lnTo>
                  <a:lnTo>
                    <a:pt x="402484" y="1878689"/>
                  </a:lnTo>
                  <a:lnTo>
                    <a:pt x="414321" y="1872904"/>
                  </a:lnTo>
                  <a:lnTo>
                    <a:pt x="426159" y="1866294"/>
                  </a:lnTo>
                  <a:lnTo>
                    <a:pt x="437997" y="1858777"/>
                  </a:lnTo>
                  <a:lnTo>
                    <a:pt x="449835" y="1850270"/>
                  </a:lnTo>
                  <a:lnTo>
                    <a:pt x="461673" y="1840698"/>
                  </a:lnTo>
                  <a:lnTo>
                    <a:pt x="473510" y="1829999"/>
                  </a:lnTo>
                  <a:lnTo>
                    <a:pt x="485348" y="1818124"/>
                  </a:lnTo>
                  <a:lnTo>
                    <a:pt x="497186" y="1805050"/>
                  </a:lnTo>
                  <a:lnTo>
                    <a:pt x="509024" y="1790783"/>
                  </a:lnTo>
                  <a:lnTo>
                    <a:pt x="520861" y="1775362"/>
                  </a:lnTo>
                  <a:lnTo>
                    <a:pt x="532699" y="1758868"/>
                  </a:lnTo>
                  <a:lnTo>
                    <a:pt x="544537" y="1741420"/>
                  </a:lnTo>
                  <a:lnTo>
                    <a:pt x="556375" y="1723180"/>
                  </a:lnTo>
                  <a:lnTo>
                    <a:pt x="568213" y="1704343"/>
                  </a:lnTo>
                  <a:lnTo>
                    <a:pt x="580050" y="1685136"/>
                  </a:lnTo>
                  <a:lnTo>
                    <a:pt x="591888" y="1665804"/>
                  </a:lnTo>
                  <a:lnTo>
                    <a:pt x="603726" y="1646598"/>
                  </a:lnTo>
                  <a:lnTo>
                    <a:pt x="615564" y="1627761"/>
                  </a:lnTo>
                  <a:lnTo>
                    <a:pt x="627401" y="1609521"/>
                  </a:lnTo>
                  <a:lnTo>
                    <a:pt x="639239" y="1592073"/>
                  </a:lnTo>
                  <a:lnTo>
                    <a:pt x="651077" y="1575578"/>
                  </a:lnTo>
                  <a:lnTo>
                    <a:pt x="662915" y="1560158"/>
                  </a:lnTo>
                  <a:lnTo>
                    <a:pt x="674752" y="1545891"/>
                  </a:lnTo>
                  <a:lnTo>
                    <a:pt x="686590" y="1532817"/>
                  </a:lnTo>
                  <a:lnTo>
                    <a:pt x="698428" y="1520942"/>
                  </a:lnTo>
                  <a:lnTo>
                    <a:pt x="710266" y="1510243"/>
                  </a:lnTo>
                  <a:lnTo>
                    <a:pt x="722104" y="1500671"/>
                  </a:lnTo>
                  <a:lnTo>
                    <a:pt x="733941" y="1492164"/>
                  </a:lnTo>
                  <a:lnTo>
                    <a:pt x="745779" y="1484647"/>
                  </a:lnTo>
                  <a:lnTo>
                    <a:pt x="757617" y="1478037"/>
                  </a:lnTo>
                  <a:lnTo>
                    <a:pt x="769455" y="1472252"/>
                  </a:lnTo>
                  <a:lnTo>
                    <a:pt x="781292" y="1467209"/>
                  </a:lnTo>
                  <a:lnTo>
                    <a:pt x="793130" y="1462826"/>
                  </a:lnTo>
                  <a:lnTo>
                    <a:pt x="804968" y="1459030"/>
                  </a:lnTo>
                  <a:lnTo>
                    <a:pt x="816806" y="1455749"/>
                  </a:lnTo>
                  <a:lnTo>
                    <a:pt x="828643" y="1452921"/>
                  </a:lnTo>
                  <a:lnTo>
                    <a:pt x="840481" y="1450487"/>
                  </a:lnTo>
                  <a:lnTo>
                    <a:pt x="852319" y="1448396"/>
                  </a:lnTo>
                  <a:lnTo>
                    <a:pt x="864157" y="1446602"/>
                  </a:lnTo>
                  <a:lnTo>
                    <a:pt x="875995" y="1445065"/>
                  </a:lnTo>
                  <a:lnTo>
                    <a:pt x="887832" y="1443749"/>
                  </a:lnTo>
                  <a:lnTo>
                    <a:pt x="899670" y="1442624"/>
                  </a:lnTo>
                  <a:lnTo>
                    <a:pt x="911508" y="1441663"/>
                  </a:lnTo>
                  <a:lnTo>
                    <a:pt x="923346" y="1440842"/>
                  </a:lnTo>
                  <a:lnTo>
                    <a:pt x="935183" y="1440141"/>
                  </a:lnTo>
                  <a:lnTo>
                    <a:pt x="947021" y="1439543"/>
                  </a:lnTo>
                  <a:lnTo>
                    <a:pt x="958859" y="1439033"/>
                  </a:lnTo>
                  <a:lnTo>
                    <a:pt x="970697" y="1438599"/>
                  </a:lnTo>
                  <a:lnTo>
                    <a:pt x="982534" y="1438228"/>
                  </a:lnTo>
                  <a:lnTo>
                    <a:pt x="994372" y="1437913"/>
                  </a:lnTo>
                  <a:lnTo>
                    <a:pt x="1006210" y="1437644"/>
                  </a:lnTo>
                  <a:lnTo>
                    <a:pt x="1018048" y="1437415"/>
                  </a:lnTo>
                  <a:lnTo>
                    <a:pt x="1029886" y="1437220"/>
                  </a:lnTo>
                  <a:lnTo>
                    <a:pt x="1041723" y="1437054"/>
                  </a:lnTo>
                  <a:lnTo>
                    <a:pt x="1053561" y="1436913"/>
                  </a:lnTo>
                  <a:lnTo>
                    <a:pt x="1065399" y="1436793"/>
                  </a:lnTo>
                  <a:lnTo>
                    <a:pt x="1077237" y="1436690"/>
                  </a:lnTo>
                  <a:lnTo>
                    <a:pt x="1089074" y="1436603"/>
                  </a:lnTo>
                  <a:lnTo>
                    <a:pt x="1100912" y="1436529"/>
                  </a:lnTo>
                  <a:lnTo>
                    <a:pt x="1112750" y="1436466"/>
                  </a:lnTo>
                  <a:lnTo>
                    <a:pt x="1124588" y="1436412"/>
                  </a:lnTo>
                  <a:lnTo>
                    <a:pt x="1136426" y="1436367"/>
                  </a:lnTo>
                  <a:lnTo>
                    <a:pt x="1148263" y="1436328"/>
                  </a:lnTo>
                  <a:lnTo>
                    <a:pt x="1160101" y="1436295"/>
                  </a:lnTo>
                  <a:lnTo>
                    <a:pt x="1171939" y="1436267"/>
                  </a:lnTo>
                  <a:lnTo>
                    <a:pt x="1171939" y="1435945"/>
                  </a:lnTo>
                  <a:lnTo>
                    <a:pt x="1183777" y="1435917"/>
                  </a:lnTo>
                  <a:lnTo>
                    <a:pt x="1195614" y="1435884"/>
                  </a:lnTo>
                  <a:lnTo>
                    <a:pt x="1207452" y="1435845"/>
                  </a:lnTo>
                  <a:lnTo>
                    <a:pt x="1219290" y="1435800"/>
                  </a:lnTo>
                  <a:lnTo>
                    <a:pt x="1231128" y="1435746"/>
                  </a:lnTo>
                  <a:lnTo>
                    <a:pt x="1242965" y="1435683"/>
                  </a:lnTo>
                  <a:lnTo>
                    <a:pt x="1254803" y="1435609"/>
                  </a:lnTo>
                  <a:lnTo>
                    <a:pt x="1266641" y="1435522"/>
                  </a:lnTo>
                  <a:lnTo>
                    <a:pt x="1278479" y="1435419"/>
                  </a:lnTo>
                  <a:lnTo>
                    <a:pt x="1290317" y="1435299"/>
                  </a:lnTo>
                  <a:lnTo>
                    <a:pt x="1302154" y="1435158"/>
                  </a:lnTo>
                  <a:lnTo>
                    <a:pt x="1313992" y="1434992"/>
                  </a:lnTo>
                  <a:lnTo>
                    <a:pt x="1325830" y="1434797"/>
                  </a:lnTo>
                  <a:lnTo>
                    <a:pt x="1337668" y="1434568"/>
                  </a:lnTo>
                  <a:lnTo>
                    <a:pt x="1349505" y="1434299"/>
                  </a:lnTo>
                  <a:lnTo>
                    <a:pt x="1361343" y="1433984"/>
                  </a:lnTo>
                  <a:lnTo>
                    <a:pt x="1373181" y="1433613"/>
                  </a:lnTo>
                  <a:lnTo>
                    <a:pt x="1385019" y="1433179"/>
                  </a:lnTo>
                  <a:lnTo>
                    <a:pt x="1396856" y="1432669"/>
                  </a:lnTo>
                  <a:lnTo>
                    <a:pt x="1408694" y="1432071"/>
                  </a:lnTo>
                  <a:lnTo>
                    <a:pt x="1420532" y="1431370"/>
                  </a:lnTo>
                  <a:lnTo>
                    <a:pt x="1432370" y="1430549"/>
                  </a:lnTo>
                  <a:lnTo>
                    <a:pt x="1444208" y="1429588"/>
                  </a:lnTo>
                  <a:lnTo>
                    <a:pt x="1456045" y="1428463"/>
                  </a:lnTo>
                  <a:lnTo>
                    <a:pt x="1467883" y="1427147"/>
                  </a:lnTo>
                  <a:lnTo>
                    <a:pt x="1479721" y="1425610"/>
                  </a:lnTo>
                  <a:lnTo>
                    <a:pt x="1491559" y="1423816"/>
                  </a:lnTo>
                  <a:lnTo>
                    <a:pt x="1503396" y="1421725"/>
                  </a:lnTo>
                  <a:lnTo>
                    <a:pt x="1515234" y="1419291"/>
                  </a:lnTo>
                  <a:lnTo>
                    <a:pt x="1527072" y="1416463"/>
                  </a:lnTo>
                  <a:lnTo>
                    <a:pt x="1538910" y="1413182"/>
                  </a:lnTo>
                  <a:lnTo>
                    <a:pt x="1550748" y="1409386"/>
                  </a:lnTo>
                  <a:lnTo>
                    <a:pt x="1562585" y="1405003"/>
                  </a:lnTo>
                  <a:lnTo>
                    <a:pt x="1574423" y="1399960"/>
                  </a:lnTo>
                  <a:lnTo>
                    <a:pt x="1586261" y="1394175"/>
                  </a:lnTo>
                  <a:lnTo>
                    <a:pt x="1598099" y="1387565"/>
                  </a:lnTo>
                  <a:lnTo>
                    <a:pt x="1609936" y="1380048"/>
                  </a:lnTo>
                  <a:lnTo>
                    <a:pt x="1621774" y="1371541"/>
                  </a:lnTo>
                  <a:lnTo>
                    <a:pt x="1633612" y="1361969"/>
                  </a:lnTo>
                  <a:lnTo>
                    <a:pt x="1645450" y="1351270"/>
                  </a:lnTo>
                  <a:lnTo>
                    <a:pt x="1657287" y="1339395"/>
                  </a:lnTo>
                  <a:lnTo>
                    <a:pt x="1669125" y="1326321"/>
                  </a:lnTo>
                  <a:lnTo>
                    <a:pt x="1680963" y="1312054"/>
                  </a:lnTo>
                  <a:lnTo>
                    <a:pt x="1692801" y="1296634"/>
                  </a:lnTo>
                  <a:lnTo>
                    <a:pt x="1704639" y="1280139"/>
                  </a:lnTo>
                  <a:lnTo>
                    <a:pt x="1716476" y="1262691"/>
                  </a:lnTo>
                  <a:lnTo>
                    <a:pt x="1728314" y="1244451"/>
                  </a:lnTo>
                  <a:lnTo>
                    <a:pt x="1740152" y="1225614"/>
                  </a:lnTo>
                  <a:lnTo>
                    <a:pt x="1751990" y="1206408"/>
                  </a:lnTo>
                  <a:lnTo>
                    <a:pt x="1763827" y="1187076"/>
                  </a:lnTo>
                  <a:lnTo>
                    <a:pt x="1775665" y="1167869"/>
                  </a:lnTo>
                  <a:lnTo>
                    <a:pt x="1787503" y="1149032"/>
                  </a:lnTo>
                  <a:lnTo>
                    <a:pt x="1799341" y="1130792"/>
                  </a:lnTo>
                  <a:lnTo>
                    <a:pt x="1811178" y="1113344"/>
                  </a:lnTo>
                  <a:lnTo>
                    <a:pt x="1823016" y="1096850"/>
                  </a:lnTo>
                  <a:lnTo>
                    <a:pt x="1834854" y="1081429"/>
                  </a:lnTo>
                  <a:lnTo>
                    <a:pt x="1846692" y="1067162"/>
                  </a:lnTo>
                  <a:lnTo>
                    <a:pt x="1858530" y="1054088"/>
                  </a:lnTo>
                  <a:lnTo>
                    <a:pt x="1870367" y="1042213"/>
                  </a:lnTo>
                  <a:lnTo>
                    <a:pt x="1882205" y="1031514"/>
                  </a:lnTo>
                  <a:lnTo>
                    <a:pt x="1894043" y="1021942"/>
                  </a:lnTo>
                  <a:lnTo>
                    <a:pt x="1905881" y="1013435"/>
                  </a:lnTo>
                  <a:lnTo>
                    <a:pt x="1917718" y="1005918"/>
                  </a:lnTo>
                  <a:lnTo>
                    <a:pt x="1929556" y="999308"/>
                  </a:lnTo>
                  <a:lnTo>
                    <a:pt x="1941394" y="993523"/>
                  </a:lnTo>
                  <a:lnTo>
                    <a:pt x="1953232" y="988480"/>
                  </a:lnTo>
                  <a:lnTo>
                    <a:pt x="1965069" y="984097"/>
                  </a:lnTo>
                  <a:lnTo>
                    <a:pt x="1976907" y="980301"/>
                  </a:lnTo>
                  <a:lnTo>
                    <a:pt x="1988745" y="977020"/>
                  </a:lnTo>
                  <a:lnTo>
                    <a:pt x="2000583" y="974192"/>
                  </a:lnTo>
                  <a:lnTo>
                    <a:pt x="2012421" y="971758"/>
                  </a:lnTo>
                  <a:lnTo>
                    <a:pt x="2024258" y="969667"/>
                  </a:lnTo>
                  <a:lnTo>
                    <a:pt x="2036096" y="967873"/>
                  </a:lnTo>
                  <a:lnTo>
                    <a:pt x="2047934" y="966336"/>
                  </a:lnTo>
                  <a:lnTo>
                    <a:pt x="2059772" y="965020"/>
                  </a:lnTo>
                  <a:lnTo>
                    <a:pt x="2071609" y="963895"/>
                  </a:lnTo>
                  <a:lnTo>
                    <a:pt x="2083447" y="962934"/>
                  </a:lnTo>
                  <a:lnTo>
                    <a:pt x="2095285" y="962113"/>
                  </a:lnTo>
                  <a:lnTo>
                    <a:pt x="2107123" y="961412"/>
                  </a:lnTo>
                  <a:lnTo>
                    <a:pt x="2118961" y="960814"/>
                  </a:lnTo>
                  <a:lnTo>
                    <a:pt x="2130798" y="960304"/>
                  </a:lnTo>
                  <a:lnTo>
                    <a:pt x="2142636" y="959870"/>
                  </a:lnTo>
                  <a:lnTo>
                    <a:pt x="2154474" y="959499"/>
                  </a:lnTo>
                  <a:lnTo>
                    <a:pt x="2166312" y="959184"/>
                  </a:lnTo>
                  <a:lnTo>
                    <a:pt x="2178149" y="958915"/>
                  </a:lnTo>
                  <a:lnTo>
                    <a:pt x="2189987" y="958686"/>
                  </a:lnTo>
                  <a:lnTo>
                    <a:pt x="2201825" y="958491"/>
                  </a:lnTo>
                  <a:lnTo>
                    <a:pt x="2213663" y="958325"/>
                  </a:lnTo>
                  <a:lnTo>
                    <a:pt x="2225500" y="958184"/>
                  </a:lnTo>
                  <a:lnTo>
                    <a:pt x="2237338" y="958064"/>
                  </a:lnTo>
                  <a:lnTo>
                    <a:pt x="2249176" y="957961"/>
                  </a:lnTo>
                  <a:lnTo>
                    <a:pt x="2261014" y="957874"/>
                  </a:lnTo>
                  <a:lnTo>
                    <a:pt x="2272852" y="957800"/>
                  </a:lnTo>
                  <a:lnTo>
                    <a:pt x="2284689" y="957737"/>
                  </a:lnTo>
                  <a:lnTo>
                    <a:pt x="2296527" y="957683"/>
                  </a:lnTo>
                  <a:lnTo>
                    <a:pt x="2308365" y="957638"/>
                  </a:lnTo>
                  <a:lnTo>
                    <a:pt x="2320203" y="957599"/>
                  </a:lnTo>
                  <a:lnTo>
                    <a:pt x="2332040" y="957566"/>
                  </a:lnTo>
                  <a:lnTo>
                    <a:pt x="2343878" y="957538"/>
                  </a:lnTo>
                  <a:lnTo>
                    <a:pt x="2343878" y="957136"/>
                  </a:lnTo>
                  <a:lnTo>
                    <a:pt x="2355716" y="957094"/>
                  </a:lnTo>
                  <a:lnTo>
                    <a:pt x="2367554" y="957044"/>
                  </a:lnTo>
                  <a:lnTo>
                    <a:pt x="2379391" y="956986"/>
                  </a:lnTo>
                  <a:lnTo>
                    <a:pt x="2391229" y="956918"/>
                  </a:lnTo>
                  <a:lnTo>
                    <a:pt x="2403067" y="956837"/>
                  </a:lnTo>
                  <a:lnTo>
                    <a:pt x="2414905" y="956742"/>
                  </a:lnTo>
                  <a:lnTo>
                    <a:pt x="2426743" y="956631"/>
                  </a:lnTo>
                  <a:lnTo>
                    <a:pt x="2438580" y="956500"/>
                  </a:lnTo>
                  <a:lnTo>
                    <a:pt x="2450418" y="956347"/>
                  </a:lnTo>
                  <a:lnTo>
                    <a:pt x="2462256" y="956167"/>
                  </a:lnTo>
                  <a:lnTo>
                    <a:pt x="2474094" y="955955"/>
                  </a:lnTo>
                  <a:lnTo>
                    <a:pt x="2485931" y="955706"/>
                  </a:lnTo>
                  <a:lnTo>
                    <a:pt x="2497769" y="955413"/>
                  </a:lnTo>
                  <a:lnTo>
                    <a:pt x="2509607" y="955070"/>
                  </a:lnTo>
                  <a:lnTo>
                    <a:pt x="2521445" y="954667"/>
                  </a:lnTo>
                  <a:lnTo>
                    <a:pt x="2533283" y="954193"/>
                  </a:lnTo>
                  <a:lnTo>
                    <a:pt x="2545120" y="953638"/>
                  </a:lnTo>
                  <a:lnTo>
                    <a:pt x="2556958" y="952986"/>
                  </a:lnTo>
                  <a:lnTo>
                    <a:pt x="2568796" y="952221"/>
                  </a:lnTo>
                  <a:lnTo>
                    <a:pt x="2580634" y="951325"/>
                  </a:lnTo>
                  <a:lnTo>
                    <a:pt x="2592471" y="950274"/>
                  </a:lnTo>
                  <a:lnTo>
                    <a:pt x="2604309" y="949042"/>
                  </a:lnTo>
                  <a:lnTo>
                    <a:pt x="2616147" y="947600"/>
                  </a:lnTo>
                  <a:lnTo>
                    <a:pt x="2627985" y="945912"/>
                  </a:lnTo>
                  <a:lnTo>
                    <a:pt x="2639822" y="943939"/>
                  </a:lnTo>
                  <a:lnTo>
                    <a:pt x="2651660" y="941633"/>
                  </a:lnTo>
                  <a:lnTo>
                    <a:pt x="2663498" y="938942"/>
                  </a:lnTo>
                  <a:lnTo>
                    <a:pt x="2675336" y="935806"/>
                  </a:lnTo>
                  <a:lnTo>
                    <a:pt x="2687174" y="932155"/>
                  </a:lnTo>
                  <a:lnTo>
                    <a:pt x="2699011" y="927913"/>
                  </a:lnTo>
                  <a:lnTo>
                    <a:pt x="2710849" y="922992"/>
                  </a:lnTo>
                  <a:lnTo>
                    <a:pt x="2722687" y="917297"/>
                  </a:lnTo>
                  <a:lnTo>
                    <a:pt x="2734525" y="910723"/>
                  </a:lnTo>
                  <a:lnTo>
                    <a:pt x="2746362" y="903158"/>
                  </a:lnTo>
                  <a:lnTo>
                    <a:pt x="2758200" y="894480"/>
                  </a:lnTo>
                  <a:lnTo>
                    <a:pt x="2770038" y="884566"/>
                  </a:lnTo>
                  <a:lnTo>
                    <a:pt x="2781876" y="873290"/>
                  </a:lnTo>
                  <a:lnTo>
                    <a:pt x="2793713" y="860529"/>
                  </a:lnTo>
                  <a:lnTo>
                    <a:pt x="2805551" y="846172"/>
                  </a:lnTo>
                  <a:lnTo>
                    <a:pt x="2817389" y="830122"/>
                  </a:lnTo>
                  <a:lnTo>
                    <a:pt x="2829227" y="812310"/>
                  </a:lnTo>
                  <a:lnTo>
                    <a:pt x="2841065" y="792700"/>
                  </a:lnTo>
                  <a:lnTo>
                    <a:pt x="2852902" y="771299"/>
                  </a:lnTo>
                  <a:lnTo>
                    <a:pt x="2864740" y="748168"/>
                  </a:lnTo>
                  <a:lnTo>
                    <a:pt x="2876578" y="723427"/>
                  </a:lnTo>
                  <a:lnTo>
                    <a:pt x="2888416" y="697255"/>
                  </a:lnTo>
                  <a:lnTo>
                    <a:pt x="2900253" y="669894"/>
                  </a:lnTo>
                  <a:lnTo>
                    <a:pt x="2912091" y="641639"/>
                  </a:lnTo>
                  <a:lnTo>
                    <a:pt x="2923929" y="612829"/>
                  </a:lnTo>
                  <a:lnTo>
                    <a:pt x="2935767" y="583831"/>
                  </a:lnTo>
                  <a:lnTo>
                    <a:pt x="2947604" y="555021"/>
                  </a:lnTo>
                  <a:lnTo>
                    <a:pt x="2959442" y="526767"/>
                  </a:lnTo>
                  <a:lnTo>
                    <a:pt x="2971280" y="499406"/>
                  </a:lnTo>
                  <a:lnTo>
                    <a:pt x="2983118" y="473234"/>
                  </a:lnTo>
                  <a:lnTo>
                    <a:pt x="2994956" y="448492"/>
                  </a:lnTo>
                  <a:lnTo>
                    <a:pt x="3006793" y="425362"/>
                  </a:lnTo>
                  <a:lnTo>
                    <a:pt x="3018631" y="403961"/>
                  </a:lnTo>
                  <a:lnTo>
                    <a:pt x="3030469" y="384351"/>
                  </a:lnTo>
                  <a:lnTo>
                    <a:pt x="3042307" y="366538"/>
                  </a:lnTo>
                  <a:lnTo>
                    <a:pt x="3054144" y="350489"/>
                  </a:lnTo>
                  <a:lnTo>
                    <a:pt x="3065982" y="336131"/>
                  </a:lnTo>
                  <a:lnTo>
                    <a:pt x="3077820" y="323371"/>
                  </a:lnTo>
                  <a:lnTo>
                    <a:pt x="3089658" y="312095"/>
                  </a:lnTo>
                  <a:lnTo>
                    <a:pt x="3101496" y="302181"/>
                  </a:lnTo>
                  <a:lnTo>
                    <a:pt x="3113333" y="293503"/>
                  </a:lnTo>
                  <a:lnTo>
                    <a:pt x="3125171" y="285938"/>
                  </a:lnTo>
                  <a:lnTo>
                    <a:pt x="3137009" y="279364"/>
                  </a:lnTo>
                  <a:lnTo>
                    <a:pt x="3148847" y="273669"/>
                  </a:lnTo>
                  <a:lnTo>
                    <a:pt x="3160684" y="268748"/>
                  </a:lnTo>
                  <a:lnTo>
                    <a:pt x="3172522" y="264506"/>
                  </a:lnTo>
                  <a:lnTo>
                    <a:pt x="3184360" y="260855"/>
                  </a:lnTo>
                  <a:lnTo>
                    <a:pt x="3196198" y="257718"/>
                  </a:lnTo>
                  <a:lnTo>
                    <a:pt x="3208035" y="255028"/>
                  </a:lnTo>
                  <a:lnTo>
                    <a:pt x="3219873" y="252722"/>
                  </a:lnTo>
                  <a:lnTo>
                    <a:pt x="3231711" y="250749"/>
                  </a:lnTo>
                  <a:lnTo>
                    <a:pt x="3243549" y="249061"/>
                  </a:lnTo>
                  <a:lnTo>
                    <a:pt x="3255387" y="247619"/>
                  </a:lnTo>
                  <a:lnTo>
                    <a:pt x="3267224" y="246387"/>
                  </a:lnTo>
                  <a:lnTo>
                    <a:pt x="3279062" y="245336"/>
                  </a:lnTo>
                  <a:lnTo>
                    <a:pt x="3290900" y="244439"/>
                  </a:lnTo>
                  <a:lnTo>
                    <a:pt x="3302738" y="243675"/>
                  </a:lnTo>
                  <a:lnTo>
                    <a:pt x="3314575" y="243023"/>
                  </a:lnTo>
                  <a:lnTo>
                    <a:pt x="3326413" y="242467"/>
                  </a:lnTo>
                  <a:lnTo>
                    <a:pt x="3338251" y="241994"/>
                  </a:lnTo>
                  <a:lnTo>
                    <a:pt x="3350089" y="241591"/>
                  </a:lnTo>
                  <a:lnTo>
                    <a:pt x="3361926" y="241247"/>
                  </a:lnTo>
                  <a:lnTo>
                    <a:pt x="3373764" y="240955"/>
                  </a:lnTo>
                  <a:lnTo>
                    <a:pt x="3385602" y="240706"/>
                  </a:lnTo>
                  <a:lnTo>
                    <a:pt x="3397440" y="240494"/>
                  </a:lnTo>
                  <a:lnTo>
                    <a:pt x="3409278" y="240314"/>
                  </a:lnTo>
                  <a:lnTo>
                    <a:pt x="3421115" y="240160"/>
                  </a:lnTo>
                  <a:lnTo>
                    <a:pt x="3432953" y="240030"/>
                  </a:lnTo>
                  <a:lnTo>
                    <a:pt x="3444791" y="239918"/>
                  </a:lnTo>
                  <a:lnTo>
                    <a:pt x="3456629" y="239824"/>
                  </a:lnTo>
                  <a:lnTo>
                    <a:pt x="3468466" y="239743"/>
                  </a:lnTo>
                  <a:lnTo>
                    <a:pt x="3480304" y="239675"/>
                  </a:lnTo>
                  <a:lnTo>
                    <a:pt x="3492142" y="239616"/>
                  </a:lnTo>
                  <a:lnTo>
                    <a:pt x="3503980" y="239567"/>
                  </a:lnTo>
                  <a:lnTo>
                    <a:pt x="3515818" y="239525"/>
                  </a:lnTo>
                  <a:lnTo>
                    <a:pt x="3515818" y="239203"/>
                  </a:lnTo>
                  <a:lnTo>
                    <a:pt x="3527655" y="239189"/>
                  </a:lnTo>
                  <a:lnTo>
                    <a:pt x="3539493" y="239173"/>
                  </a:lnTo>
                  <a:lnTo>
                    <a:pt x="3551331" y="239153"/>
                  </a:lnTo>
                  <a:lnTo>
                    <a:pt x="3563169" y="239131"/>
                  </a:lnTo>
                  <a:lnTo>
                    <a:pt x="3575006" y="239104"/>
                  </a:lnTo>
                  <a:lnTo>
                    <a:pt x="3586844" y="239072"/>
                  </a:lnTo>
                  <a:lnTo>
                    <a:pt x="3598682" y="239035"/>
                  </a:lnTo>
                  <a:lnTo>
                    <a:pt x="3610520" y="238991"/>
                  </a:lnTo>
                  <a:lnTo>
                    <a:pt x="3622357" y="238940"/>
                  </a:lnTo>
                  <a:lnTo>
                    <a:pt x="3634195" y="238880"/>
                  </a:lnTo>
                  <a:lnTo>
                    <a:pt x="3646033" y="238810"/>
                  </a:lnTo>
                  <a:lnTo>
                    <a:pt x="3657871" y="238727"/>
                  </a:lnTo>
                  <a:lnTo>
                    <a:pt x="3669709" y="238629"/>
                  </a:lnTo>
                  <a:lnTo>
                    <a:pt x="3681546" y="238515"/>
                  </a:lnTo>
                  <a:lnTo>
                    <a:pt x="3693384" y="238380"/>
                  </a:lnTo>
                  <a:lnTo>
                    <a:pt x="3705222" y="238222"/>
                  </a:lnTo>
                  <a:lnTo>
                    <a:pt x="3717060" y="238037"/>
                  </a:lnTo>
                  <a:lnTo>
                    <a:pt x="3728897" y="237820"/>
                  </a:lnTo>
                  <a:lnTo>
                    <a:pt x="3740735" y="237565"/>
                  </a:lnTo>
                  <a:lnTo>
                    <a:pt x="3752573" y="237266"/>
                  </a:lnTo>
                  <a:lnTo>
                    <a:pt x="3764411" y="236916"/>
                  </a:lnTo>
                  <a:lnTo>
                    <a:pt x="3776248" y="236505"/>
                  </a:lnTo>
                  <a:lnTo>
                    <a:pt x="3788086" y="236025"/>
                  </a:lnTo>
                  <a:lnTo>
                    <a:pt x="3799924" y="235462"/>
                  </a:lnTo>
                  <a:lnTo>
                    <a:pt x="3811762" y="234804"/>
                  </a:lnTo>
                  <a:lnTo>
                    <a:pt x="3823600" y="234036"/>
                  </a:lnTo>
                  <a:lnTo>
                    <a:pt x="3835437" y="233139"/>
                  </a:lnTo>
                  <a:lnTo>
                    <a:pt x="3847275" y="232093"/>
                  </a:lnTo>
                  <a:lnTo>
                    <a:pt x="3859113" y="230876"/>
                  </a:lnTo>
                  <a:lnTo>
                    <a:pt x="3870951" y="229462"/>
                  </a:lnTo>
                  <a:lnTo>
                    <a:pt x="3882788" y="227822"/>
                  </a:lnTo>
                  <a:lnTo>
                    <a:pt x="3894626" y="225924"/>
                  </a:lnTo>
                  <a:lnTo>
                    <a:pt x="3906464" y="223732"/>
                  </a:lnTo>
                  <a:lnTo>
                    <a:pt x="3918302" y="221211"/>
                  </a:lnTo>
                  <a:lnTo>
                    <a:pt x="3930139" y="218318"/>
                  </a:lnTo>
                  <a:lnTo>
                    <a:pt x="3941977" y="215013"/>
                  </a:lnTo>
                  <a:lnTo>
                    <a:pt x="3953815" y="211255"/>
                  </a:lnTo>
                  <a:lnTo>
                    <a:pt x="3965653" y="207001"/>
                  </a:lnTo>
                  <a:lnTo>
                    <a:pt x="3977491" y="202215"/>
                  </a:lnTo>
                  <a:lnTo>
                    <a:pt x="3989328" y="196865"/>
                  </a:lnTo>
                  <a:lnTo>
                    <a:pt x="4001166" y="190928"/>
                  </a:lnTo>
                  <a:lnTo>
                    <a:pt x="4013004" y="184391"/>
                  </a:lnTo>
                  <a:lnTo>
                    <a:pt x="4024842" y="177258"/>
                  </a:lnTo>
                  <a:lnTo>
                    <a:pt x="4036679" y="169547"/>
                  </a:lnTo>
                  <a:lnTo>
                    <a:pt x="4048517" y="161300"/>
                  </a:lnTo>
                  <a:lnTo>
                    <a:pt x="4060355" y="152576"/>
                  </a:lnTo>
                  <a:lnTo>
                    <a:pt x="4072193" y="143456"/>
                  </a:lnTo>
                  <a:lnTo>
                    <a:pt x="4084031" y="134038"/>
                  </a:lnTo>
                  <a:lnTo>
                    <a:pt x="4095868" y="124434"/>
                  </a:lnTo>
                  <a:lnTo>
                    <a:pt x="4107706" y="114768"/>
                  </a:lnTo>
                  <a:lnTo>
                    <a:pt x="4119544" y="105165"/>
                  </a:lnTo>
                  <a:lnTo>
                    <a:pt x="4131382" y="95747"/>
                  </a:lnTo>
                  <a:lnTo>
                    <a:pt x="4143219" y="86627"/>
                  </a:lnTo>
                  <a:lnTo>
                    <a:pt x="4155057" y="77903"/>
                  </a:lnTo>
                  <a:lnTo>
                    <a:pt x="4166895" y="69655"/>
                  </a:lnTo>
                  <a:lnTo>
                    <a:pt x="4178733" y="61945"/>
                  </a:lnTo>
                  <a:lnTo>
                    <a:pt x="4190570" y="54812"/>
                  </a:lnTo>
                  <a:lnTo>
                    <a:pt x="4202408" y="48275"/>
                  </a:lnTo>
                  <a:lnTo>
                    <a:pt x="4214246" y="42337"/>
                  </a:lnTo>
                  <a:lnTo>
                    <a:pt x="4226084" y="36988"/>
                  </a:lnTo>
                  <a:lnTo>
                    <a:pt x="4237922" y="32202"/>
                  </a:lnTo>
                  <a:lnTo>
                    <a:pt x="4249759" y="27948"/>
                  </a:lnTo>
                  <a:lnTo>
                    <a:pt x="4261597" y="24190"/>
                  </a:lnTo>
                  <a:lnTo>
                    <a:pt x="4273435" y="20885"/>
                  </a:lnTo>
                  <a:lnTo>
                    <a:pt x="4285273" y="17992"/>
                  </a:lnTo>
                  <a:lnTo>
                    <a:pt x="4297110" y="15471"/>
                  </a:lnTo>
                  <a:lnTo>
                    <a:pt x="4308948" y="13279"/>
                  </a:lnTo>
                  <a:lnTo>
                    <a:pt x="4320786" y="11381"/>
                  </a:lnTo>
                  <a:lnTo>
                    <a:pt x="4332624" y="9741"/>
                  </a:lnTo>
                  <a:lnTo>
                    <a:pt x="4344461" y="8327"/>
                  </a:lnTo>
                  <a:lnTo>
                    <a:pt x="4356299" y="7110"/>
                  </a:lnTo>
                  <a:lnTo>
                    <a:pt x="4368137" y="6064"/>
                  </a:lnTo>
                  <a:lnTo>
                    <a:pt x="4379975" y="5167"/>
                  </a:lnTo>
                  <a:lnTo>
                    <a:pt x="4391813" y="4399"/>
                  </a:lnTo>
                  <a:lnTo>
                    <a:pt x="4403650" y="3741"/>
                  </a:lnTo>
                  <a:lnTo>
                    <a:pt x="4415488" y="3178"/>
                  </a:lnTo>
                  <a:lnTo>
                    <a:pt x="4427326" y="2698"/>
                  </a:lnTo>
                  <a:lnTo>
                    <a:pt x="4439164" y="2287"/>
                  </a:lnTo>
                  <a:lnTo>
                    <a:pt x="4451001" y="1937"/>
                  </a:lnTo>
                  <a:lnTo>
                    <a:pt x="4462839" y="1638"/>
                  </a:lnTo>
                  <a:lnTo>
                    <a:pt x="4474677" y="1383"/>
                  </a:lnTo>
                  <a:lnTo>
                    <a:pt x="4486515" y="1166"/>
                  </a:lnTo>
                  <a:lnTo>
                    <a:pt x="4498352" y="980"/>
                  </a:lnTo>
                  <a:lnTo>
                    <a:pt x="4510190" y="823"/>
                  </a:lnTo>
                  <a:lnTo>
                    <a:pt x="4522028" y="688"/>
                  </a:lnTo>
                  <a:lnTo>
                    <a:pt x="4533866" y="574"/>
                  </a:lnTo>
                  <a:lnTo>
                    <a:pt x="4545704" y="476"/>
                  </a:lnTo>
                  <a:lnTo>
                    <a:pt x="4557541" y="393"/>
                  </a:lnTo>
                  <a:lnTo>
                    <a:pt x="4569379" y="323"/>
                  </a:lnTo>
                  <a:lnTo>
                    <a:pt x="4581217" y="263"/>
                  </a:lnTo>
                  <a:lnTo>
                    <a:pt x="4593055" y="211"/>
                  </a:lnTo>
                  <a:lnTo>
                    <a:pt x="4604892" y="168"/>
                  </a:lnTo>
                  <a:lnTo>
                    <a:pt x="4616730" y="131"/>
                  </a:lnTo>
                  <a:lnTo>
                    <a:pt x="4628568" y="99"/>
                  </a:lnTo>
                  <a:lnTo>
                    <a:pt x="4640406" y="72"/>
                  </a:lnTo>
                  <a:lnTo>
                    <a:pt x="4652244" y="50"/>
                  </a:lnTo>
                  <a:lnTo>
                    <a:pt x="4664081" y="30"/>
                  </a:lnTo>
                  <a:lnTo>
                    <a:pt x="4675919" y="14"/>
                  </a:lnTo>
                  <a:lnTo>
                    <a:pt x="4687757" y="0"/>
                  </a:lnTo>
                </a:path>
              </a:pathLst>
            </a:custGeom>
            <a:ln w="40651" cap="flat">
              <a:solidFill>
                <a:srgbClr val="E8E8E8">
                  <a:alpha val="100000"/>
                </a:srgbClr>
              </a:solidFill>
              <a:prstDash val="solid"/>
              <a:round/>
            </a:ln>
          </p:spPr>
          <p:txBody>
            <a:bodyPr/>
            <a:lstStyle/>
            <a:p/>
          </p:txBody>
        </p:sp>
        <p:sp>
          <p:nvSpPr>
            <p:cNvPr id="34" name="pl34"/>
            <p:cNvSpPr/>
            <p:nvPr/>
          </p:nvSpPr>
          <p:spPr>
            <a:xfrm>
              <a:off x="2482252" y="4490129"/>
              <a:ext cx="4687757" cy="957217"/>
            </a:xfrm>
            <a:custGeom>
              <a:avLst/>
              <a:pathLst>
                <a:path w="4687757" h="957217">
                  <a:moveTo>
                    <a:pt x="0" y="957217"/>
                  </a:moveTo>
                  <a:lnTo>
                    <a:pt x="11837" y="957188"/>
                  </a:lnTo>
                  <a:lnTo>
                    <a:pt x="23675" y="957155"/>
                  </a:lnTo>
                  <a:lnTo>
                    <a:pt x="35513" y="957116"/>
                  </a:lnTo>
                  <a:lnTo>
                    <a:pt x="47351" y="957071"/>
                  </a:lnTo>
                  <a:lnTo>
                    <a:pt x="59188" y="957017"/>
                  </a:lnTo>
                  <a:lnTo>
                    <a:pt x="71026" y="956954"/>
                  </a:lnTo>
                  <a:lnTo>
                    <a:pt x="82864" y="956880"/>
                  </a:lnTo>
                  <a:lnTo>
                    <a:pt x="94702" y="956793"/>
                  </a:lnTo>
                  <a:lnTo>
                    <a:pt x="106539" y="956690"/>
                  </a:lnTo>
                  <a:lnTo>
                    <a:pt x="118377" y="956570"/>
                  </a:lnTo>
                  <a:lnTo>
                    <a:pt x="130215" y="956429"/>
                  </a:lnTo>
                  <a:lnTo>
                    <a:pt x="142053" y="956263"/>
                  </a:lnTo>
                  <a:lnTo>
                    <a:pt x="153891" y="956068"/>
                  </a:lnTo>
                  <a:lnTo>
                    <a:pt x="165728" y="955839"/>
                  </a:lnTo>
                  <a:lnTo>
                    <a:pt x="177566" y="955570"/>
                  </a:lnTo>
                  <a:lnTo>
                    <a:pt x="189404" y="955255"/>
                  </a:lnTo>
                  <a:lnTo>
                    <a:pt x="201242" y="954884"/>
                  </a:lnTo>
                  <a:lnTo>
                    <a:pt x="213079" y="954450"/>
                  </a:lnTo>
                  <a:lnTo>
                    <a:pt x="224917" y="953940"/>
                  </a:lnTo>
                  <a:lnTo>
                    <a:pt x="236755" y="953342"/>
                  </a:lnTo>
                  <a:lnTo>
                    <a:pt x="248593" y="952641"/>
                  </a:lnTo>
                  <a:lnTo>
                    <a:pt x="260430" y="951820"/>
                  </a:lnTo>
                  <a:lnTo>
                    <a:pt x="272268" y="950859"/>
                  </a:lnTo>
                  <a:lnTo>
                    <a:pt x="284106" y="949734"/>
                  </a:lnTo>
                  <a:lnTo>
                    <a:pt x="295944" y="948418"/>
                  </a:lnTo>
                  <a:lnTo>
                    <a:pt x="307782" y="946881"/>
                  </a:lnTo>
                  <a:lnTo>
                    <a:pt x="319619" y="945087"/>
                  </a:lnTo>
                  <a:lnTo>
                    <a:pt x="331457" y="942996"/>
                  </a:lnTo>
                  <a:lnTo>
                    <a:pt x="343295" y="940562"/>
                  </a:lnTo>
                  <a:lnTo>
                    <a:pt x="355133" y="937734"/>
                  </a:lnTo>
                  <a:lnTo>
                    <a:pt x="366970" y="934453"/>
                  </a:lnTo>
                  <a:lnTo>
                    <a:pt x="378808" y="930657"/>
                  </a:lnTo>
                  <a:lnTo>
                    <a:pt x="390646" y="926274"/>
                  </a:lnTo>
                  <a:lnTo>
                    <a:pt x="402484" y="921231"/>
                  </a:lnTo>
                  <a:lnTo>
                    <a:pt x="414321" y="915446"/>
                  </a:lnTo>
                  <a:lnTo>
                    <a:pt x="426159" y="908836"/>
                  </a:lnTo>
                  <a:lnTo>
                    <a:pt x="437997" y="901319"/>
                  </a:lnTo>
                  <a:lnTo>
                    <a:pt x="449835" y="892812"/>
                  </a:lnTo>
                  <a:lnTo>
                    <a:pt x="461673" y="883240"/>
                  </a:lnTo>
                  <a:lnTo>
                    <a:pt x="473510" y="872541"/>
                  </a:lnTo>
                  <a:lnTo>
                    <a:pt x="485348" y="860666"/>
                  </a:lnTo>
                  <a:lnTo>
                    <a:pt x="497186" y="847592"/>
                  </a:lnTo>
                  <a:lnTo>
                    <a:pt x="509024" y="833325"/>
                  </a:lnTo>
                  <a:lnTo>
                    <a:pt x="520861" y="817905"/>
                  </a:lnTo>
                  <a:lnTo>
                    <a:pt x="532699" y="801410"/>
                  </a:lnTo>
                  <a:lnTo>
                    <a:pt x="544537" y="783962"/>
                  </a:lnTo>
                  <a:lnTo>
                    <a:pt x="556375" y="765722"/>
                  </a:lnTo>
                  <a:lnTo>
                    <a:pt x="568213" y="746885"/>
                  </a:lnTo>
                  <a:lnTo>
                    <a:pt x="580050" y="727679"/>
                  </a:lnTo>
                  <a:lnTo>
                    <a:pt x="591888" y="708347"/>
                  </a:lnTo>
                  <a:lnTo>
                    <a:pt x="603726" y="689140"/>
                  </a:lnTo>
                  <a:lnTo>
                    <a:pt x="615564" y="670303"/>
                  </a:lnTo>
                  <a:lnTo>
                    <a:pt x="627401" y="652063"/>
                  </a:lnTo>
                  <a:lnTo>
                    <a:pt x="639239" y="634615"/>
                  </a:lnTo>
                  <a:lnTo>
                    <a:pt x="651077" y="618121"/>
                  </a:lnTo>
                  <a:lnTo>
                    <a:pt x="662915" y="602700"/>
                  </a:lnTo>
                  <a:lnTo>
                    <a:pt x="674752" y="588433"/>
                  </a:lnTo>
                  <a:lnTo>
                    <a:pt x="686590" y="575359"/>
                  </a:lnTo>
                  <a:lnTo>
                    <a:pt x="698428" y="563485"/>
                  </a:lnTo>
                  <a:lnTo>
                    <a:pt x="710266" y="552785"/>
                  </a:lnTo>
                  <a:lnTo>
                    <a:pt x="722104" y="543213"/>
                  </a:lnTo>
                  <a:lnTo>
                    <a:pt x="733941" y="534706"/>
                  </a:lnTo>
                  <a:lnTo>
                    <a:pt x="745779" y="527189"/>
                  </a:lnTo>
                  <a:lnTo>
                    <a:pt x="757617" y="520580"/>
                  </a:lnTo>
                  <a:lnTo>
                    <a:pt x="769455" y="514795"/>
                  </a:lnTo>
                  <a:lnTo>
                    <a:pt x="781292" y="509751"/>
                  </a:lnTo>
                  <a:lnTo>
                    <a:pt x="793130" y="505368"/>
                  </a:lnTo>
                  <a:lnTo>
                    <a:pt x="804968" y="501572"/>
                  </a:lnTo>
                  <a:lnTo>
                    <a:pt x="816806" y="498291"/>
                  </a:lnTo>
                  <a:lnTo>
                    <a:pt x="828643" y="495463"/>
                  </a:lnTo>
                  <a:lnTo>
                    <a:pt x="840481" y="493029"/>
                  </a:lnTo>
                  <a:lnTo>
                    <a:pt x="852319" y="490938"/>
                  </a:lnTo>
                  <a:lnTo>
                    <a:pt x="864157" y="489144"/>
                  </a:lnTo>
                  <a:lnTo>
                    <a:pt x="875995" y="487607"/>
                  </a:lnTo>
                  <a:lnTo>
                    <a:pt x="887832" y="486291"/>
                  </a:lnTo>
                  <a:lnTo>
                    <a:pt x="899670" y="485166"/>
                  </a:lnTo>
                  <a:lnTo>
                    <a:pt x="911508" y="484205"/>
                  </a:lnTo>
                  <a:lnTo>
                    <a:pt x="923346" y="483384"/>
                  </a:lnTo>
                  <a:lnTo>
                    <a:pt x="935183" y="482683"/>
                  </a:lnTo>
                  <a:lnTo>
                    <a:pt x="947021" y="482085"/>
                  </a:lnTo>
                  <a:lnTo>
                    <a:pt x="958859" y="481575"/>
                  </a:lnTo>
                  <a:lnTo>
                    <a:pt x="970697" y="481141"/>
                  </a:lnTo>
                  <a:lnTo>
                    <a:pt x="982534" y="480771"/>
                  </a:lnTo>
                  <a:lnTo>
                    <a:pt x="994372" y="480455"/>
                  </a:lnTo>
                  <a:lnTo>
                    <a:pt x="1006210" y="480186"/>
                  </a:lnTo>
                  <a:lnTo>
                    <a:pt x="1018048" y="479957"/>
                  </a:lnTo>
                  <a:lnTo>
                    <a:pt x="1029886" y="479762"/>
                  </a:lnTo>
                  <a:lnTo>
                    <a:pt x="1041723" y="479596"/>
                  </a:lnTo>
                  <a:lnTo>
                    <a:pt x="1053561" y="479455"/>
                  </a:lnTo>
                  <a:lnTo>
                    <a:pt x="1065399" y="479335"/>
                  </a:lnTo>
                  <a:lnTo>
                    <a:pt x="1077237" y="479233"/>
                  </a:lnTo>
                  <a:lnTo>
                    <a:pt x="1089074" y="479145"/>
                  </a:lnTo>
                  <a:lnTo>
                    <a:pt x="1100912" y="479071"/>
                  </a:lnTo>
                  <a:lnTo>
                    <a:pt x="1112750" y="479008"/>
                  </a:lnTo>
                  <a:lnTo>
                    <a:pt x="1124588" y="478954"/>
                  </a:lnTo>
                  <a:lnTo>
                    <a:pt x="1136426" y="478909"/>
                  </a:lnTo>
                  <a:lnTo>
                    <a:pt x="1148263" y="478870"/>
                  </a:lnTo>
                  <a:lnTo>
                    <a:pt x="1160101" y="478837"/>
                  </a:lnTo>
                  <a:lnTo>
                    <a:pt x="1171939" y="478809"/>
                  </a:lnTo>
                  <a:lnTo>
                    <a:pt x="1171939" y="478568"/>
                  </a:lnTo>
                  <a:lnTo>
                    <a:pt x="1183777" y="478554"/>
                  </a:lnTo>
                  <a:lnTo>
                    <a:pt x="1195614" y="478537"/>
                  </a:lnTo>
                  <a:lnTo>
                    <a:pt x="1207452" y="478518"/>
                  </a:lnTo>
                  <a:lnTo>
                    <a:pt x="1219290" y="478495"/>
                  </a:lnTo>
                  <a:lnTo>
                    <a:pt x="1231128" y="478468"/>
                  </a:lnTo>
                  <a:lnTo>
                    <a:pt x="1242965" y="478437"/>
                  </a:lnTo>
                  <a:lnTo>
                    <a:pt x="1254803" y="478400"/>
                  </a:lnTo>
                  <a:lnTo>
                    <a:pt x="1266641" y="478356"/>
                  </a:lnTo>
                  <a:lnTo>
                    <a:pt x="1278479" y="478305"/>
                  </a:lnTo>
                  <a:lnTo>
                    <a:pt x="1290317" y="478245"/>
                  </a:lnTo>
                  <a:lnTo>
                    <a:pt x="1302154" y="478174"/>
                  </a:lnTo>
                  <a:lnTo>
                    <a:pt x="1313992" y="478091"/>
                  </a:lnTo>
                  <a:lnTo>
                    <a:pt x="1325830" y="477994"/>
                  </a:lnTo>
                  <a:lnTo>
                    <a:pt x="1337668" y="477879"/>
                  </a:lnTo>
                  <a:lnTo>
                    <a:pt x="1349505" y="477745"/>
                  </a:lnTo>
                  <a:lnTo>
                    <a:pt x="1361343" y="477587"/>
                  </a:lnTo>
                  <a:lnTo>
                    <a:pt x="1373181" y="477402"/>
                  </a:lnTo>
                  <a:lnTo>
                    <a:pt x="1385019" y="477184"/>
                  </a:lnTo>
                  <a:lnTo>
                    <a:pt x="1396856" y="476930"/>
                  </a:lnTo>
                  <a:lnTo>
                    <a:pt x="1408694" y="476631"/>
                  </a:lnTo>
                  <a:lnTo>
                    <a:pt x="1420532" y="476280"/>
                  </a:lnTo>
                  <a:lnTo>
                    <a:pt x="1432370" y="475870"/>
                  </a:lnTo>
                  <a:lnTo>
                    <a:pt x="1444208" y="475389"/>
                  </a:lnTo>
                  <a:lnTo>
                    <a:pt x="1456045" y="474827"/>
                  </a:lnTo>
                  <a:lnTo>
                    <a:pt x="1467883" y="474169"/>
                  </a:lnTo>
                  <a:lnTo>
                    <a:pt x="1479721" y="473400"/>
                  </a:lnTo>
                  <a:lnTo>
                    <a:pt x="1491559" y="472503"/>
                  </a:lnTo>
                  <a:lnTo>
                    <a:pt x="1503396" y="471458"/>
                  </a:lnTo>
                  <a:lnTo>
                    <a:pt x="1515234" y="470241"/>
                  </a:lnTo>
                  <a:lnTo>
                    <a:pt x="1527072" y="468827"/>
                  </a:lnTo>
                  <a:lnTo>
                    <a:pt x="1538910" y="467186"/>
                  </a:lnTo>
                  <a:lnTo>
                    <a:pt x="1550748" y="465288"/>
                  </a:lnTo>
                  <a:lnTo>
                    <a:pt x="1562585" y="463097"/>
                  </a:lnTo>
                  <a:lnTo>
                    <a:pt x="1574423" y="460575"/>
                  </a:lnTo>
                  <a:lnTo>
                    <a:pt x="1586261" y="457682"/>
                  </a:lnTo>
                  <a:lnTo>
                    <a:pt x="1598099" y="454378"/>
                  </a:lnTo>
                  <a:lnTo>
                    <a:pt x="1609936" y="450619"/>
                  </a:lnTo>
                  <a:lnTo>
                    <a:pt x="1621774" y="446366"/>
                  </a:lnTo>
                  <a:lnTo>
                    <a:pt x="1633612" y="441580"/>
                  </a:lnTo>
                  <a:lnTo>
                    <a:pt x="1645450" y="436230"/>
                  </a:lnTo>
                  <a:lnTo>
                    <a:pt x="1657287" y="430293"/>
                  </a:lnTo>
                  <a:lnTo>
                    <a:pt x="1669125" y="423756"/>
                  </a:lnTo>
                  <a:lnTo>
                    <a:pt x="1680963" y="416622"/>
                  </a:lnTo>
                  <a:lnTo>
                    <a:pt x="1692801" y="408912"/>
                  </a:lnTo>
                  <a:lnTo>
                    <a:pt x="1704639" y="400665"/>
                  </a:lnTo>
                  <a:lnTo>
                    <a:pt x="1716476" y="391941"/>
                  </a:lnTo>
                  <a:lnTo>
                    <a:pt x="1728314" y="382821"/>
                  </a:lnTo>
                  <a:lnTo>
                    <a:pt x="1740152" y="373402"/>
                  </a:lnTo>
                  <a:lnTo>
                    <a:pt x="1751990" y="363799"/>
                  </a:lnTo>
                  <a:lnTo>
                    <a:pt x="1763827" y="354133"/>
                  </a:lnTo>
                  <a:lnTo>
                    <a:pt x="1775665" y="344530"/>
                  </a:lnTo>
                  <a:lnTo>
                    <a:pt x="1787503" y="335111"/>
                  </a:lnTo>
                  <a:lnTo>
                    <a:pt x="1799341" y="325991"/>
                  </a:lnTo>
                  <a:lnTo>
                    <a:pt x="1811178" y="317267"/>
                  </a:lnTo>
                  <a:lnTo>
                    <a:pt x="1823016" y="309020"/>
                  </a:lnTo>
                  <a:lnTo>
                    <a:pt x="1834854" y="301310"/>
                  </a:lnTo>
                  <a:lnTo>
                    <a:pt x="1846692" y="294176"/>
                  </a:lnTo>
                  <a:lnTo>
                    <a:pt x="1858530" y="287639"/>
                  </a:lnTo>
                  <a:lnTo>
                    <a:pt x="1870367" y="281702"/>
                  </a:lnTo>
                  <a:lnTo>
                    <a:pt x="1882205" y="276352"/>
                  </a:lnTo>
                  <a:lnTo>
                    <a:pt x="1894043" y="271566"/>
                  </a:lnTo>
                  <a:lnTo>
                    <a:pt x="1905881" y="267313"/>
                  </a:lnTo>
                  <a:lnTo>
                    <a:pt x="1917718" y="263554"/>
                  </a:lnTo>
                  <a:lnTo>
                    <a:pt x="1929556" y="260249"/>
                  </a:lnTo>
                  <a:lnTo>
                    <a:pt x="1941394" y="257357"/>
                  </a:lnTo>
                  <a:lnTo>
                    <a:pt x="1953232" y="254835"/>
                  </a:lnTo>
                  <a:lnTo>
                    <a:pt x="1965069" y="252644"/>
                  </a:lnTo>
                  <a:lnTo>
                    <a:pt x="1976907" y="250745"/>
                  </a:lnTo>
                  <a:lnTo>
                    <a:pt x="1988745" y="249105"/>
                  </a:lnTo>
                  <a:lnTo>
                    <a:pt x="2000583" y="247691"/>
                  </a:lnTo>
                  <a:lnTo>
                    <a:pt x="2012421" y="246474"/>
                  </a:lnTo>
                  <a:lnTo>
                    <a:pt x="2024258" y="245429"/>
                  </a:lnTo>
                  <a:lnTo>
                    <a:pt x="2036096" y="244532"/>
                  </a:lnTo>
                  <a:lnTo>
                    <a:pt x="2047934" y="243763"/>
                  </a:lnTo>
                  <a:lnTo>
                    <a:pt x="2059772" y="243105"/>
                  </a:lnTo>
                  <a:lnTo>
                    <a:pt x="2071609" y="242543"/>
                  </a:lnTo>
                  <a:lnTo>
                    <a:pt x="2083447" y="242062"/>
                  </a:lnTo>
                  <a:lnTo>
                    <a:pt x="2095285" y="241652"/>
                  </a:lnTo>
                  <a:lnTo>
                    <a:pt x="2107123" y="241301"/>
                  </a:lnTo>
                  <a:lnTo>
                    <a:pt x="2118961" y="241002"/>
                  </a:lnTo>
                  <a:lnTo>
                    <a:pt x="2130798" y="240747"/>
                  </a:lnTo>
                  <a:lnTo>
                    <a:pt x="2142636" y="240530"/>
                  </a:lnTo>
                  <a:lnTo>
                    <a:pt x="2154474" y="240345"/>
                  </a:lnTo>
                  <a:lnTo>
                    <a:pt x="2166312" y="240187"/>
                  </a:lnTo>
                  <a:lnTo>
                    <a:pt x="2178149" y="240053"/>
                  </a:lnTo>
                  <a:lnTo>
                    <a:pt x="2189987" y="239938"/>
                  </a:lnTo>
                  <a:lnTo>
                    <a:pt x="2201825" y="239841"/>
                  </a:lnTo>
                  <a:lnTo>
                    <a:pt x="2213663" y="239758"/>
                  </a:lnTo>
                  <a:lnTo>
                    <a:pt x="2225500" y="239687"/>
                  </a:lnTo>
                  <a:lnTo>
                    <a:pt x="2237338" y="239627"/>
                  </a:lnTo>
                  <a:lnTo>
                    <a:pt x="2249176" y="239576"/>
                  </a:lnTo>
                  <a:lnTo>
                    <a:pt x="2261014" y="239532"/>
                  </a:lnTo>
                  <a:lnTo>
                    <a:pt x="2272852" y="239495"/>
                  </a:lnTo>
                  <a:lnTo>
                    <a:pt x="2284689" y="239464"/>
                  </a:lnTo>
                  <a:lnTo>
                    <a:pt x="2296527" y="239437"/>
                  </a:lnTo>
                  <a:lnTo>
                    <a:pt x="2308365" y="239414"/>
                  </a:lnTo>
                  <a:lnTo>
                    <a:pt x="2320203" y="239395"/>
                  </a:lnTo>
                  <a:lnTo>
                    <a:pt x="2332040" y="239378"/>
                  </a:lnTo>
                  <a:lnTo>
                    <a:pt x="2343878" y="239364"/>
                  </a:lnTo>
                  <a:lnTo>
                    <a:pt x="2343878" y="239203"/>
                  </a:lnTo>
                  <a:lnTo>
                    <a:pt x="2355716" y="239189"/>
                  </a:lnTo>
                  <a:lnTo>
                    <a:pt x="2367554" y="239173"/>
                  </a:lnTo>
                  <a:lnTo>
                    <a:pt x="2379391" y="239153"/>
                  </a:lnTo>
                  <a:lnTo>
                    <a:pt x="2391229" y="239131"/>
                  </a:lnTo>
                  <a:lnTo>
                    <a:pt x="2403067" y="239104"/>
                  </a:lnTo>
                  <a:lnTo>
                    <a:pt x="2414905" y="239072"/>
                  </a:lnTo>
                  <a:lnTo>
                    <a:pt x="2426743" y="239035"/>
                  </a:lnTo>
                  <a:lnTo>
                    <a:pt x="2438580" y="238991"/>
                  </a:lnTo>
                  <a:lnTo>
                    <a:pt x="2450418" y="238940"/>
                  </a:lnTo>
                  <a:lnTo>
                    <a:pt x="2462256" y="238880"/>
                  </a:lnTo>
                  <a:lnTo>
                    <a:pt x="2474094" y="238810"/>
                  </a:lnTo>
                  <a:lnTo>
                    <a:pt x="2485931" y="238727"/>
                  </a:lnTo>
                  <a:lnTo>
                    <a:pt x="2497769" y="238629"/>
                  </a:lnTo>
                  <a:lnTo>
                    <a:pt x="2509607" y="238515"/>
                  </a:lnTo>
                  <a:lnTo>
                    <a:pt x="2521445" y="238380"/>
                  </a:lnTo>
                  <a:lnTo>
                    <a:pt x="2533283" y="238222"/>
                  </a:lnTo>
                  <a:lnTo>
                    <a:pt x="2545120" y="238037"/>
                  </a:lnTo>
                  <a:lnTo>
                    <a:pt x="2556958" y="237820"/>
                  </a:lnTo>
                  <a:lnTo>
                    <a:pt x="2568796" y="237565"/>
                  </a:lnTo>
                  <a:lnTo>
                    <a:pt x="2580634" y="237266"/>
                  </a:lnTo>
                  <a:lnTo>
                    <a:pt x="2592471" y="236916"/>
                  </a:lnTo>
                  <a:lnTo>
                    <a:pt x="2604309" y="236505"/>
                  </a:lnTo>
                  <a:lnTo>
                    <a:pt x="2616147" y="236025"/>
                  </a:lnTo>
                  <a:lnTo>
                    <a:pt x="2627985" y="235462"/>
                  </a:lnTo>
                  <a:lnTo>
                    <a:pt x="2639822" y="234804"/>
                  </a:lnTo>
                  <a:lnTo>
                    <a:pt x="2651660" y="234036"/>
                  </a:lnTo>
                  <a:lnTo>
                    <a:pt x="2663498" y="233139"/>
                  </a:lnTo>
                  <a:lnTo>
                    <a:pt x="2675336" y="232093"/>
                  </a:lnTo>
                  <a:lnTo>
                    <a:pt x="2687174" y="230876"/>
                  </a:lnTo>
                  <a:lnTo>
                    <a:pt x="2699011" y="229462"/>
                  </a:lnTo>
                  <a:lnTo>
                    <a:pt x="2710849" y="227822"/>
                  </a:lnTo>
                  <a:lnTo>
                    <a:pt x="2722687" y="225924"/>
                  </a:lnTo>
                  <a:lnTo>
                    <a:pt x="2734525" y="223732"/>
                  </a:lnTo>
                  <a:lnTo>
                    <a:pt x="2746362" y="221211"/>
                  </a:lnTo>
                  <a:lnTo>
                    <a:pt x="2758200" y="218318"/>
                  </a:lnTo>
                  <a:lnTo>
                    <a:pt x="2770038" y="215013"/>
                  </a:lnTo>
                  <a:lnTo>
                    <a:pt x="2781876" y="211255"/>
                  </a:lnTo>
                  <a:lnTo>
                    <a:pt x="2793713" y="207001"/>
                  </a:lnTo>
                  <a:lnTo>
                    <a:pt x="2805551" y="202215"/>
                  </a:lnTo>
                  <a:lnTo>
                    <a:pt x="2817389" y="196865"/>
                  </a:lnTo>
                  <a:lnTo>
                    <a:pt x="2829227" y="190928"/>
                  </a:lnTo>
                  <a:lnTo>
                    <a:pt x="2841065" y="184391"/>
                  </a:lnTo>
                  <a:lnTo>
                    <a:pt x="2852902" y="177258"/>
                  </a:lnTo>
                  <a:lnTo>
                    <a:pt x="2864740" y="169547"/>
                  </a:lnTo>
                  <a:lnTo>
                    <a:pt x="2876578" y="161300"/>
                  </a:lnTo>
                  <a:lnTo>
                    <a:pt x="2888416" y="152576"/>
                  </a:lnTo>
                  <a:lnTo>
                    <a:pt x="2900253" y="143456"/>
                  </a:lnTo>
                  <a:lnTo>
                    <a:pt x="2912091" y="134038"/>
                  </a:lnTo>
                  <a:lnTo>
                    <a:pt x="2923929" y="124434"/>
                  </a:lnTo>
                  <a:lnTo>
                    <a:pt x="2935767" y="114768"/>
                  </a:lnTo>
                  <a:lnTo>
                    <a:pt x="2947604" y="105165"/>
                  </a:lnTo>
                  <a:lnTo>
                    <a:pt x="2959442" y="95747"/>
                  </a:lnTo>
                  <a:lnTo>
                    <a:pt x="2971280" y="86627"/>
                  </a:lnTo>
                  <a:lnTo>
                    <a:pt x="2983118" y="77903"/>
                  </a:lnTo>
                  <a:lnTo>
                    <a:pt x="2994956" y="69655"/>
                  </a:lnTo>
                  <a:lnTo>
                    <a:pt x="3006793" y="61945"/>
                  </a:lnTo>
                  <a:lnTo>
                    <a:pt x="3018631" y="54812"/>
                  </a:lnTo>
                  <a:lnTo>
                    <a:pt x="3030469" y="48275"/>
                  </a:lnTo>
                  <a:lnTo>
                    <a:pt x="3042307" y="42337"/>
                  </a:lnTo>
                  <a:lnTo>
                    <a:pt x="3054144" y="36988"/>
                  </a:lnTo>
                  <a:lnTo>
                    <a:pt x="3065982" y="32202"/>
                  </a:lnTo>
                  <a:lnTo>
                    <a:pt x="3077820" y="27948"/>
                  </a:lnTo>
                  <a:lnTo>
                    <a:pt x="3089658" y="24190"/>
                  </a:lnTo>
                  <a:lnTo>
                    <a:pt x="3101496" y="20885"/>
                  </a:lnTo>
                  <a:lnTo>
                    <a:pt x="3113333" y="17992"/>
                  </a:lnTo>
                  <a:lnTo>
                    <a:pt x="3125171" y="15471"/>
                  </a:lnTo>
                  <a:lnTo>
                    <a:pt x="3137009" y="13279"/>
                  </a:lnTo>
                  <a:lnTo>
                    <a:pt x="3148847" y="11381"/>
                  </a:lnTo>
                  <a:lnTo>
                    <a:pt x="3160684" y="9741"/>
                  </a:lnTo>
                  <a:lnTo>
                    <a:pt x="3172522" y="8327"/>
                  </a:lnTo>
                  <a:lnTo>
                    <a:pt x="3184360" y="7110"/>
                  </a:lnTo>
                  <a:lnTo>
                    <a:pt x="3196198" y="6064"/>
                  </a:lnTo>
                  <a:lnTo>
                    <a:pt x="3208035" y="5167"/>
                  </a:lnTo>
                  <a:lnTo>
                    <a:pt x="3219873" y="4399"/>
                  </a:lnTo>
                  <a:lnTo>
                    <a:pt x="3231711" y="3741"/>
                  </a:lnTo>
                  <a:lnTo>
                    <a:pt x="3243549" y="3178"/>
                  </a:lnTo>
                  <a:lnTo>
                    <a:pt x="3255387" y="2698"/>
                  </a:lnTo>
                  <a:lnTo>
                    <a:pt x="3267224" y="2287"/>
                  </a:lnTo>
                  <a:lnTo>
                    <a:pt x="3279062" y="1937"/>
                  </a:lnTo>
                  <a:lnTo>
                    <a:pt x="3290900" y="1638"/>
                  </a:lnTo>
                  <a:lnTo>
                    <a:pt x="3302738" y="1383"/>
                  </a:lnTo>
                  <a:lnTo>
                    <a:pt x="3314575" y="1166"/>
                  </a:lnTo>
                  <a:lnTo>
                    <a:pt x="3326413" y="980"/>
                  </a:lnTo>
                  <a:lnTo>
                    <a:pt x="3338251" y="823"/>
                  </a:lnTo>
                  <a:lnTo>
                    <a:pt x="3350089" y="688"/>
                  </a:lnTo>
                  <a:lnTo>
                    <a:pt x="3361926" y="574"/>
                  </a:lnTo>
                  <a:lnTo>
                    <a:pt x="3373764" y="476"/>
                  </a:lnTo>
                  <a:lnTo>
                    <a:pt x="3385602" y="393"/>
                  </a:lnTo>
                  <a:lnTo>
                    <a:pt x="3397440" y="323"/>
                  </a:lnTo>
                  <a:lnTo>
                    <a:pt x="3409278" y="263"/>
                  </a:lnTo>
                  <a:lnTo>
                    <a:pt x="3421115" y="211"/>
                  </a:lnTo>
                  <a:lnTo>
                    <a:pt x="3432953" y="168"/>
                  </a:lnTo>
                  <a:lnTo>
                    <a:pt x="3444791" y="131"/>
                  </a:lnTo>
                  <a:lnTo>
                    <a:pt x="3456629" y="99"/>
                  </a:lnTo>
                  <a:lnTo>
                    <a:pt x="3468466" y="72"/>
                  </a:lnTo>
                  <a:lnTo>
                    <a:pt x="3480304" y="50"/>
                  </a:lnTo>
                  <a:lnTo>
                    <a:pt x="3492142" y="30"/>
                  </a:lnTo>
                  <a:lnTo>
                    <a:pt x="3503980" y="14"/>
                  </a:lnTo>
                  <a:lnTo>
                    <a:pt x="3515818" y="0"/>
                  </a:lnTo>
                  <a:lnTo>
                    <a:pt x="3515818" y="0"/>
                  </a:lnTo>
                  <a:lnTo>
                    <a:pt x="3527655" y="14"/>
                  </a:lnTo>
                  <a:lnTo>
                    <a:pt x="3539493" y="30"/>
                  </a:lnTo>
                  <a:lnTo>
                    <a:pt x="3551331" y="50"/>
                  </a:lnTo>
                  <a:lnTo>
                    <a:pt x="3563169" y="72"/>
                  </a:lnTo>
                  <a:lnTo>
                    <a:pt x="3575006" y="99"/>
                  </a:lnTo>
                  <a:lnTo>
                    <a:pt x="3586844" y="131"/>
                  </a:lnTo>
                  <a:lnTo>
                    <a:pt x="3598682" y="168"/>
                  </a:lnTo>
                  <a:lnTo>
                    <a:pt x="3610520" y="211"/>
                  </a:lnTo>
                  <a:lnTo>
                    <a:pt x="3622357" y="263"/>
                  </a:lnTo>
                  <a:lnTo>
                    <a:pt x="3634195" y="323"/>
                  </a:lnTo>
                  <a:lnTo>
                    <a:pt x="3646033" y="393"/>
                  </a:lnTo>
                  <a:lnTo>
                    <a:pt x="3657871" y="476"/>
                  </a:lnTo>
                  <a:lnTo>
                    <a:pt x="3669709" y="574"/>
                  </a:lnTo>
                  <a:lnTo>
                    <a:pt x="3681546" y="688"/>
                  </a:lnTo>
                  <a:lnTo>
                    <a:pt x="3693384" y="823"/>
                  </a:lnTo>
                  <a:lnTo>
                    <a:pt x="3705222" y="980"/>
                  </a:lnTo>
                  <a:lnTo>
                    <a:pt x="3717060" y="1166"/>
                  </a:lnTo>
                  <a:lnTo>
                    <a:pt x="3728897" y="1383"/>
                  </a:lnTo>
                  <a:lnTo>
                    <a:pt x="3740735" y="1638"/>
                  </a:lnTo>
                  <a:lnTo>
                    <a:pt x="3752573" y="1937"/>
                  </a:lnTo>
                  <a:lnTo>
                    <a:pt x="3764411" y="2287"/>
                  </a:lnTo>
                  <a:lnTo>
                    <a:pt x="3776248" y="2698"/>
                  </a:lnTo>
                  <a:lnTo>
                    <a:pt x="3788086" y="3178"/>
                  </a:lnTo>
                  <a:lnTo>
                    <a:pt x="3799924" y="3741"/>
                  </a:lnTo>
                  <a:lnTo>
                    <a:pt x="3811762" y="4399"/>
                  </a:lnTo>
                  <a:lnTo>
                    <a:pt x="3823600" y="5167"/>
                  </a:lnTo>
                  <a:lnTo>
                    <a:pt x="3835437" y="6064"/>
                  </a:lnTo>
                  <a:lnTo>
                    <a:pt x="3847275" y="7110"/>
                  </a:lnTo>
                  <a:lnTo>
                    <a:pt x="3859113" y="8327"/>
                  </a:lnTo>
                  <a:lnTo>
                    <a:pt x="3870951" y="9741"/>
                  </a:lnTo>
                  <a:lnTo>
                    <a:pt x="3882788" y="11381"/>
                  </a:lnTo>
                  <a:lnTo>
                    <a:pt x="3894626" y="13279"/>
                  </a:lnTo>
                  <a:lnTo>
                    <a:pt x="3906464" y="15471"/>
                  </a:lnTo>
                  <a:lnTo>
                    <a:pt x="3918302" y="17992"/>
                  </a:lnTo>
                  <a:lnTo>
                    <a:pt x="3930139" y="20885"/>
                  </a:lnTo>
                  <a:lnTo>
                    <a:pt x="3941977" y="24190"/>
                  </a:lnTo>
                  <a:lnTo>
                    <a:pt x="3953815" y="27948"/>
                  </a:lnTo>
                  <a:lnTo>
                    <a:pt x="3965653" y="32202"/>
                  </a:lnTo>
                  <a:lnTo>
                    <a:pt x="3977491" y="36988"/>
                  </a:lnTo>
                  <a:lnTo>
                    <a:pt x="3989328" y="42337"/>
                  </a:lnTo>
                  <a:lnTo>
                    <a:pt x="4001166" y="48275"/>
                  </a:lnTo>
                  <a:lnTo>
                    <a:pt x="4013004" y="54812"/>
                  </a:lnTo>
                  <a:lnTo>
                    <a:pt x="4024842" y="61945"/>
                  </a:lnTo>
                  <a:lnTo>
                    <a:pt x="4036679" y="69655"/>
                  </a:lnTo>
                  <a:lnTo>
                    <a:pt x="4048517" y="77903"/>
                  </a:lnTo>
                  <a:lnTo>
                    <a:pt x="4060355" y="86627"/>
                  </a:lnTo>
                  <a:lnTo>
                    <a:pt x="4072193" y="95747"/>
                  </a:lnTo>
                  <a:lnTo>
                    <a:pt x="4084031" y="105165"/>
                  </a:lnTo>
                  <a:lnTo>
                    <a:pt x="4095868" y="114768"/>
                  </a:lnTo>
                  <a:lnTo>
                    <a:pt x="4107706" y="124434"/>
                  </a:lnTo>
                  <a:lnTo>
                    <a:pt x="4119544" y="134038"/>
                  </a:lnTo>
                  <a:lnTo>
                    <a:pt x="4131382" y="143456"/>
                  </a:lnTo>
                  <a:lnTo>
                    <a:pt x="4143219" y="152576"/>
                  </a:lnTo>
                  <a:lnTo>
                    <a:pt x="4155057" y="161300"/>
                  </a:lnTo>
                  <a:lnTo>
                    <a:pt x="4166895" y="169547"/>
                  </a:lnTo>
                  <a:lnTo>
                    <a:pt x="4178733" y="177258"/>
                  </a:lnTo>
                  <a:lnTo>
                    <a:pt x="4190570" y="184391"/>
                  </a:lnTo>
                  <a:lnTo>
                    <a:pt x="4202408" y="190928"/>
                  </a:lnTo>
                  <a:lnTo>
                    <a:pt x="4214246" y="196865"/>
                  </a:lnTo>
                  <a:lnTo>
                    <a:pt x="4226084" y="202215"/>
                  </a:lnTo>
                  <a:lnTo>
                    <a:pt x="4237922" y="207001"/>
                  </a:lnTo>
                  <a:lnTo>
                    <a:pt x="4249759" y="211255"/>
                  </a:lnTo>
                  <a:lnTo>
                    <a:pt x="4261597" y="215013"/>
                  </a:lnTo>
                  <a:lnTo>
                    <a:pt x="4273435" y="218318"/>
                  </a:lnTo>
                  <a:lnTo>
                    <a:pt x="4285273" y="221211"/>
                  </a:lnTo>
                  <a:lnTo>
                    <a:pt x="4297110" y="223732"/>
                  </a:lnTo>
                  <a:lnTo>
                    <a:pt x="4308948" y="225924"/>
                  </a:lnTo>
                  <a:lnTo>
                    <a:pt x="4320786" y="227822"/>
                  </a:lnTo>
                  <a:lnTo>
                    <a:pt x="4332624" y="229462"/>
                  </a:lnTo>
                  <a:lnTo>
                    <a:pt x="4344461" y="230876"/>
                  </a:lnTo>
                  <a:lnTo>
                    <a:pt x="4356299" y="232093"/>
                  </a:lnTo>
                  <a:lnTo>
                    <a:pt x="4368137" y="233139"/>
                  </a:lnTo>
                  <a:lnTo>
                    <a:pt x="4379975" y="234036"/>
                  </a:lnTo>
                  <a:lnTo>
                    <a:pt x="4391813" y="234804"/>
                  </a:lnTo>
                  <a:lnTo>
                    <a:pt x="4403650" y="235462"/>
                  </a:lnTo>
                  <a:lnTo>
                    <a:pt x="4415488" y="236025"/>
                  </a:lnTo>
                  <a:lnTo>
                    <a:pt x="4427326" y="236505"/>
                  </a:lnTo>
                  <a:lnTo>
                    <a:pt x="4439164" y="236916"/>
                  </a:lnTo>
                  <a:lnTo>
                    <a:pt x="4451001" y="237266"/>
                  </a:lnTo>
                  <a:lnTo>
                    <a:pt x="4462839" y="237565"/>
                  </a:lnTo>
                  <a:lnTo>
                    <a:pt x="4474677" y="237820"/>
                  </a:lnTo>
                  <a:lnTo>
                    <a:pt x="4486515" y="238037"/>
                  </a:lnTo>
                  <a:lnTo>
                    <a:pt x="4498352" y="238222"/>
                  </a:lnTo>
                  <a:lnTo>
                    <a:pt x="4510190" y="238380"/>
                  </a:lnTo>
                  <a:lnTo>
                    <a:pt x="4522028" y="238515"/>
                  </a:lnTo>
                  <a:lnTo>
                    <a:pt x="4533866" y="238629"/>
                  </a:lnTo>
                  <a:lnTo>
                    <a:pt x="4545704" y="238727"/>
                  </a:lnTo>
                  <a:lnTo>
                    <a:pt x="4557541" y="238810"/>
                  </a:lnTo>
                  <a:lnTo>
                    <a:pt x="4569379" y="238880"/>
                  </a:lnTo>
                  <a:lnTo>
                    <a:pt x="4581217" y="238940"/>
                  </a:lnTo>
                  <a:lnTo>
                    <a:pt x="4593055" y="238991"/>
                  </a:lnTo>
                  <a:lnTo>
                    <a:pt x="4604892" y="239035"/>
                  </a:lnTo>
                  <a:lnTo>
                    <a:pt x="4616730" y="239072"/>
                  </a:lnTo>
                  <a:lnTo>
                    <a:pt x="4628568" y="239104"/>
                  </a:lnTo>
                  <a:lnTo>
                    <a:pt x="4640406" y="239131"/>
                  </a:lnTo>
                  <a:lnTo>
                    <a:pt x="4652244" y="239153"/>
                  </a:lnTo>
                  <a:lnTo>
                    <a:pt x="4664081" y="239173"/>
                  </a:lnTo>
                  <a:lnTo>
                    <a:pt x="4675919" y="239189"/>
                  </a:lnTo>
                  <a:lnTo>
                    <a:pt x="4687757" y="239203"/>
                  </a:lnTo>
                </a:path>
              </a:pathLst>
            </a:custGeom>
            <a:ln w="40651" cap="flat">
              <a:solidFill>
                <a:srgbClr val="E8E8E8">
                  <a:alpha val="100000"/>
                </a:srgbClr>
              </a:solidFill>
              <a:prstDash val="solid"/>
              <a:round/>
            </a:ln>
          </p:spPr>
          <p:txBody>
            <a:bodyPr/>
            <a:lstStyle/>
            <a:p/>
          </p:txBody>
        </p:sp>
        <p:sp>
          <p:nvSpPr>
            <p:cNvPr id="35" name="pl35"/>
            <p:cNvSpPr/>
            <p:nvPr/>
          </p:nvSpPr>
          <p:spPr>
            <a:xfrm>
              <a:off x="2482252" y="1378311"/>
              <a:ext cx="4687757" cy="478648"/>
            </a:xfrm>
            <a:custGeom>
              <a:avLst/>
              <a:pathLst>
                <a:path w="4687757" h="47864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0"/>
                  </a:lnTo>
                  <a:lnTo>
                    <a:pt x="1183777" y="94"/>
                  </a:lnTo>
                  <a:lnTo>
                    <a:pt x="1195614" y="110"/>
                  </a:lnTo>
                  <a:lnTo>
                    <a:pt x="1207452" y="130"/>
                  </a:lnTo>
                  <a:lnTo>
                    <a:pt x="1219290" y="153"/>
                  </a:lnTo>
                  <a:lnTo>
                    <a:pt x="1231128" y="180"/>
                  </a:lnTo>
                  <a:lnTo>
                    <a:pt x="1242965" y="211"/>
                  </a:lnTo>
                  <a:lnTo>
                    <a:pt x="1254803" y="248"/>
                  </a:lnTo>
                  <a:lnTo>
                    <a:pt x="1266641" y="292"/>
                  </a:lnTo>
                  <a:lnTo>
                    <a:pt x="1278479" y="343"/>
                  </a:lnTo>
                  <a:lnTo>
                    <a:pt x="1290317" y="403"/>
                  </a:lnTo>
                  <a:lnTo>
                    <a:pt x="1302154" y="474"/>
                  </a:lnTo>
                  <a:lnTo>
                    <a:pt x="1313992" y="557"/>
                  </a:lnTo>
                  <a:lnTo>
                    <a:pt x="1325830" y="654"/>
                  </a:lnTo>
                  <a:lnTo>
                    <a:pt x="1337668" y="769"/>
                  </a:lnTo>
                  <a:lnTo>
                    <a:pt x="1349505" y="903"/>
                  </a:lnTo>
                  <a:lnTo>
                    <a:pt x="1361343" y="1061"/>
                  </a:lnTo>
                  <a:lnTo>
                    <a:pt x="1373181" y="1246"/>
                  </a:lnTo>
                  <a:lnTo>
                    <a:pt x="1385019" y="1463"/>
                  </a:lnTo>
                  <a:lnTo>
                    <a:pt x="1396856" y="1718"/>
                  </a:lnTo>
                  <a:lnTo>
                    <a:pt x="1408694" y="2017"/>
                  </a:lnTo>
                  <a:lnTo>
                    <a:pt x="1420532" y="2367"/>
                  </a:lnTo>
                  <a:lnTo>
                    <a:pt x="1432370" y="2778"/>
                  </a:lnTo>
                  <a:lnTo>
                    <a:pt x="1444208" y="3259"/>
                  </a:lnTo>
                  <a:lnTo>
                    <a:pt x="1456045" y="3821"/>
                  </a:lnTo>
                  <a:lnTo>
                    <a:pt x="1467883" y="4479"/>
                  </a:lnTo>
                  <a:lnTo>
                    <a:pt x="1479721" y="5247"/>
                  </a:lnTo>
                  <a:lnTo>
                    <a:pt x="1491559" y="6144"/>
                  </a:lnTo>
                  <a:lnTo>
                    <a:pt x="1503396" y="7190"/>
                  </a:lnTo>
                  <a:lnTo>
                    <a:pt x="1515234" y="8407"/>
                  </a:lnTo>
                  <a:lnTo>
                    <a:pt x="1527072" y="9821"/>
                  </a:lnTo>
                  <a:lnTo>
                    <a:pt x="1538910" y="11461"/>
                  </a:lnTo>
                  <a:lnTo>
                    <a:pt x="1550748" y="13360"/>
                  </a:lnTo>
                  <a:lnTo>
                    <a:pt x="1562585" y="15551"/>
                  </a:lnTo>
                  <a:lnTo>
                    <a:pt x="1574423" y="18073"/>
                  </a:lnTo>
                  <a:lnTo>
                    <a:pt x="1586261" y="20965"/>
                  </a:lnTo>
                  <a:lnTo>
                    <a:pt x="1598099" y="24270"/>
                  </a:lnTo>
                  <a:lnTo>
                    <a:pt x="1609936" y="28029"/>
                  </a:lnTo>
                  <a:lnTo>
                    <a:pt x="1621774" y="32282"/>
                  </a:lnTo>
                  <a:lnTo>
                    <a:pt x="1633612" y="37068"/>
                  </a:lnTo>
                  <a:lnTo>
                    <a:pt x="1645450" y="42418"/>
                  </a:lnTo>
                  <a:lnTo>
                    <a:pt x="1657287" y="48355"/>
                  </a:lnTo>
                  <a:lnTo>
                    <a:pt x="1669125" y="54892"/>
                  </a:lnTo>
                  <a:lnTo>
                    <a:pt x="1680963" y="62026"/>
                  </a:lnTo>
                  <a:lnTo>
                    <a:pt x="1692801" y="69736"/>
                  </a:lnTo>
                  <a:lnTo>
                    <a:pt x="1704639" y="77983"/>
                  </a:lnTo>
                  <a:lnTo>
                    <a:pt x="1716476" y="86707"/>
                  </a:lnTo>
                  <a:lnTo>
                    <a:pt x="1728314" y="95827"/>
                  </a:lnTo>
                  <a:lnTo>
                    <a:pt x="1740152" y="105245"/>
                  </a:lnTo>
                  <a:lnTo>
                    <a:pt x="1751990" y="114849"/>
                  </a:lnTo>
                  <a:lnTo>
                    <a:pt x="1763827" y="124515"/>
                  </a:lnTo>
                  <a:lnTo>
                    <a:pt x="1775665" y="134118"/>
                  </a:lnTo>
                  <a:lnTo>
                    <a:pt x="1787503" y="143536"/>
                  </a:lnTo>
                  <a:lnTo>
                    <a:pt x="1799341" y="152657"/>
                  </a:lnTo>
                  <a:lnTo>
                    <a:pt x="1811178" y="161381"/>
                  </a:lnTo>
                  <a:lnTo>
                    <a:pt x="1823016" y="169628"/>
                  </a:lnTo>
                  <a:lnTo>
                    <a:pt x="1834854" y="177338"/>
                  </a:lnTo>
                  <a:lnTo>
                    <a:pt x="1846692" y="184471"/>
                  </a:lnTo>
                  <a:lnTo>
                    <a:pt x="1858530" y="191008"/>
                  </a:lnTo>
                  <a:lnTo>
                    <a:pt x="1870367" y="196946"/>
                  </a:lnTo>
                  <a:lnTo>
                    <a:pt x="1882205" y="202296"/>
                  </a:lnTo>
                  <a:lnTo>
                    <a:pt x="1894043" y="207081"/>
                  </a:lnTo>
                  <a:lnTo>
                    <a:pt x="1905881" y="211335"/>
                  </a:lnTo>
                  <a:lnTo>
                    <a:pt x="1917718" y="215094"/>
                  </a:lnTo>
                  <a:lnTo>
                    <a:pt x="1929556" y="218398"/>
                  </a:lnTo>
                  <a:lnTo>
                    <a:pt x="1941394" y="221291"/>
                  </a:lnTo>
                  <a:lnTo>
                    <a:pt x="1953232" y="223813"/>
                  </a:lnTo>
                  <a:lnTo>
                    <a:pt x="1965069" y="226004"/>
                  </a:lnTo>
                  <a:lnTo>
                    <a:pt x="1976907" y="227902"/>
                  </a:lnTo>
                  <a:lnTo>
                    <a:pt x="1988745" y="229542"/>
                  </a:lnTo>
                  <a:lnTo>
                    <a:pt x="2000583" y="230957"/>
                  </a:lnTo>
                  <a:lnTo>
                    <a:pt x="2012421" y="232174"/>
                  </a:lnTo>
                  <a:lnTo>
                    <a:pt x="2024258" y="233219"/>
                  </a:lnTo>
                  <a:lnTo>
                    <a:pt x="2036096" y="234116"/>
                  </a:lnTo>
                  <a:lnTo>
                    <a:pt x="2047934" y="234885"/>
                  </a:lnTo>
                  <a:lnTo>
                    <a:pt x="2059772" y="235542"/>
                  </a:lnTo>
                  <a:lnTo>
                    <a:pt x="2071609" y="236105"/>
                  </a:lnTo>
                  <a:lnTo>
                    <a:pt x="2083447" y="236586"/>
                  </a:lnTo>
                  <a:lnTo>
                    <a:pt x="2095285" y="236996"/>
                  </a:lnTo>
                  <a:lnTo>
                    <a:pt x="2107123" y="237346"/>
                  </a:lnTo>
                  <a:lnTo>
                    <a:pt x="2118961" y="237645"/>
                  </a:lnTo>
                  <a:lnTo>
                    <a:pt x="2130798" y="237900"/>
                  </a:lnTo>
                  <a:lnTo>
                    <a:pt x="2142636" y="238118"/>
                  </a:lnTo>
                  <a:lnTo>
                    <a:pt x="2154474" y="238303"/>
                  </a:lnTo>
                  <a:lnTo>
                    <a:pt x="2166312" y="238461"/>
                  </a:lnTo>
                  <a:lnTo>
                    <a:pt x="2178149" y="238595"/>
                  </a:lnTo>
                  <a:lnTo>
                    <a:pt x="2189987" y="238709"/>
                  </a:lnTo>
                  <a:lnTo>
                    <a:pt x="2201825" y="238807"/>
                  </a:lnTo>
                  <a:lnTo>
                    <a:pt x="2213663" y="238890"/>
                  </a:lnTo>
                  <a:lnTo>
                    <a:pt x="2225500" y="238960"/>
                  </a:lnTo>
                  <a:lnTo>
                    <a:pt x="2237338" y="239021"/>
                  </a:lnTo>
                  <a:lnTo>
                    <a:pt x="2249176" y="239072"/>
                  </a:lnTo>
                  <a:lnTo>
                    <a:pt x="2261014" y="239115"/>
                  </a:lnTo>
                  <a:lnTo>
                    <a:pt x="2272852" y="239152"/>
                  </a:lnTo>
                  <a:lnTo>
                    <a:pt x="2284689" y="239184"/>
                  </a:lnTo>
                  <a:lnTo>
                    <a:pt x="2296527" y="239211"/>
                  </a:lnTo>
                  <a:lnTo>
                    <a:pt x="2308365" y="239234"/>
                  </a:lnTo>
                  <a:lnTo>
                    <a:pt x="2320203" y="239253"/>
                  </a:lnTo>
                  <a:lnTo>
                    <a:pt x="2332040" y="239270"/>
                  </a:lnTo>
                  <a:lnTo>
                    <a:pt x="2343878" y="239284"/>
                  </a:lnTo>
                  <a:lnTo>
                    <a:pt x="2343878" y="239364"/>
                  </a:lnTo>
                  <a:lnTo>
                    <a:pt x="2355716" y="239364"/>
                  </a:lnTo>
                  <a:lnTo>
                    <a:pt x="2367554" y="239364"/>
                  </a:lnTo>
                  <a:lnTo>
                    <a:pt x="2379391" y="239364"/>
                  </a:lnTo>
                  <a:lnTo>
                    <a:pt x="2391229" y="239364"/>
                  </a:lnTo>
                  <a:lnTo>
                    <a:pt x="2403067" y="239364"/>
                  </a:lnTo>
                  <a:lnTo>
                    <a:pt x="2414905" y="239364"/>
                  </a:lnTo>
                  <a:lnTo>
                    <a:pt x="2426743" y="239364"/>
                  </a:lnTo>
                  <a:lnTo>
                    <a:pt x="2438580" y="239364"/>
                  </a:lnTo>
                  <a:lnTo>
                    <a:pt x="2450418" y="239364"/>
                  </a:lnTo>
                  <a:lnTo>
                    <a:pt x="2462256" y="239364"/>
                  </a:lnTo>
                  <a:lnTo>
                    <a:pt x="2474094" y="239364"/>
                  </a:lnTo>
                  <a:lnTo>
                    <a:pt x="2485931" y="239364"/>
                  </a:lnTo>
                  <a:lnTo>
                    <a:pt x="2497769" y="239364"/>
                  </a:lnTo>
                  <a:lnTo>
                    <a:pt x="2509607" y="239364"/>
                  </a:lnTo>
                  <a:lnTo>
                    <a:pt x="2521445" y="239364"/>
                  </a:lnTo>
                  <a:lnTo>
                    <a:pt x="2533283" y="239364"/>
                  </a:lnTo>
                  <a:lnTo>
                    <a:pt x="2545120" y="239364"/>
                  </a:lnTo>
                  <a:lnTo>
                    <a:pt x="2556958" y="239364"/>
                  </a:lnTo>
                  <a:lnTo>
                    <a:pt x="2568796" y="239364"/>
                  </a:lnTo>
                  <a:lnTo>
                    <a:pt x="2580634" y="239364"/>
                  </a:lnTo>
                  <a:lnTo>
                    <a:pt x="2592471" y="239364"/>
                  </a:lnTo>
                  <a:lnTo>
                    <a:pt x="2604309" y="239364"/>
                  </a:lnTo>
                  <a:lnTo>
                    <a:pt x="2616147" y="239364"/>
                  </a:lnTo>
                  <a:lnTo>
                    <a:pt x="2627985" y="239364"/>
                  </a:lnTo>
                  <a:lnTo>
                    <a:pt x="2639822" y="239364"/>
                  </a:lnTo>
                  <a:lnTo>
                    <a:pt x="2651660" y="239364"/>
                  </a:lnTo>
                  <a:lnTo>
                    <a:pt x="2663498" y="239364"/>
                  </a:lnTo>
                  <a:lnTo>
                    <a:pt x="2675336" y="239364"/>
                  </a:lnTo>
                  <a:lnTo>
                    <a:pt x="2687174" y="239364"/>
                  </a:lnTo>
                  <a:lnTo>
                    <a:pt x="2699011" y="239364"/>
                  </a:lnTo>
                  <a:lnTo>
                    <a:pt x="2710849" y="239364"/>
                  </a:lnTo>
                  <a:lnTo>
                    <a:pt x="2722687" y="239364"/>
                  </a:lnTo>
                  <a:lnTo>
                    <a:pt x="2734525" y="239364"/>
                  </a:lnTo>
                  <a:lnTo>
                    <a:pt x="2746362" y="239364"/>
                  </a:lnTo>
                  <a:lnTo>
                    <a:pt x="2758200" y="239364"/>
                  </a:lnTo>
                  <a:lnTo>
                    <a:pt x="2770038" y="239364"/>
                  </a:lnTo>
                  <a:lnTo>
                    <a:pt x="2781876" y="239364"/>
                  </a:lnTo>
                  <a:lnTo>
                    <a:pt x="2793713" y="239364"/>
                  </a:lnTo>
                  <a:lnTo>
                    <a:pt x="2805551" y="239364"/>
                  </a:lnTo>
                  <a:lnTo>
                    <a:pt x="2817389" y="239364"/>
                  </a:lnTo>
                  <a:lnTo>
                    <a:pt x="2829227" y="239364"/>
                  </a:lnTo>
                  <a:lnTo>
                    <a:pt x="2841065" y="239364"/>
                  </a:lnTo>
                  <a:lnTo>
                    <a:pt x="2852902" y="239364"/>
                  </a:lnTo>
                  <a:lnTo>
                    <a:pt x="2864740" y="239364"/>
                  </a:lnTo>
                  <a:lnTo>
                    <a:pt x="2876578" y="239364"/>
                  </a:lnTo>
                  <a:lnTo>
                    <a:pt x="2888416" y="239364"/>
                  </a:lnTo>
                  <a:lnTo>
                    <a:pt x="2900253" y="239364"/>
                  </a:lnTo>
                  <a:lnTo>
                    <a:pt x="2912091" y="239364"/>
                  </a:lnTo>
                  <a:lnTo>
                    <a:pt x="2923929" y="239364"/>
                  </a:lnTo>
                  <a:lnTo>
                    <a:pt x="2935767" y="239364"/>
                  </a:lnTo>
                  <a:lnTo>
                    <a:pt x="2947604" y="239364"/>
                  </a:lnTo>
                  <a:lnTo>
                    <a:pt x="2959442" y="239364"/>
                  </a:lnTo>
                  <a:lnTo>
                    <a:pt x="2971280" y="239364"/>
                  </a:lnTo>
                  <a:lnTo>
                    <a:pt x="2983118" y="239364"/>
                  </a:lnTo>
                  <a:lnTo>
                    <a:pt x="2994956" y="239364"/>
                  </a:lnTo>
                  <a:lnTo>
                    <a:pt x="3006793" y="239364"/>
                  </a:lnTo>
                  <a:lnTo>
                    <a:pt x="3018631" y="239364"/>
                  </a:lnTo>
                  <a:lnTo>
                    <a:pt x="3030469" y="239364"/>
                  </a:lnTo>
                  <a:lnTo>
                    <a:pt x="3042307" y="239364"/>
                  </a:lnTo>
                  <a:lnTo>
                    <a:pt x="3054144" y="239364"/>
                  </a:lnTo>
                  <a:lnTo>
                    <a:pt x="3065982" y="239364"/>
                  </a:lnTo>
                  <a:lnTo>
                    <a:pt x="3077820" y="239364"/>
                  </a:lnTo>
                  <a:lnTo>
                    <a:pt x="3089658" y="239364"/>
                  </a:lnTo>
                  <a:lnTo>
                    <a:pt x="3101496" y="239364"/>
                  </a:lnTo>
                  <a:lnTo>
                    <a:pt x="3113333" y="239364"/>
                  </a:lnTo>
                  <a:lnTo>
                    <a:pt x="3125171" y="239364"/>
                  </a:lnTo>
                  <a:lnTo>
                    <a:pt x="3137009" y="239364"/>
                  </a:lnTo>
                  <a:lnTo>
                    <a:pt x="3148847" y="239364"/>
                  </a:lnTo>
                  <a:lnTo>
                    <a:pt x="3160684" y="239364"/>
                  </a:lnTo>
                  <a:lnTo>
                    <a:pt x="3172522" y="239364"/>
                  </a:lnTo>
                  <a:lnTo>
                    <a:pt x="3184360" y="239364"/>
                  </a:lnTo>
                  <a:lnTo>
                    <a:pt x="3196198" y="239364"/>
                  </a:lnTo>
                  <a:lnTo>
                    <a:pt x="3208035" y="239364"/>
                  </a:lnTo>
                  <a:lnTo>
                    <a:pt x="3219873" y="239364"/>
                  </a:lnTo>
                  <a:lnTo>
                    <a:pt x="3231711" y="239364"/>
                  </a:lnTo>
                  <a:lnTo>
                    <a:pt x="3243549" y="239364"/>
                  </a:lnTo>
                  <a:lnTo>
                    <a:pt x="3255387" y="239364"/>
                  </a:lnTo>
                  <a:lnTo>
                    <a:pt x="3267224" y="239364"/>
                  </a:lnTo>
                  <a:lnTo>
                    <a:pt x="3279062" y="239364"/>
                  </a:lnTo>
                  <a:lnTo>
                    <a:pt x="3290900" y="239364"/>
                  </a:lnTo>
                  <a:lnTo>
                    <a:pt x="3302738" y="239364"/>
                  </a:lnTo>
                  <a:lnTo>
                    <a:pt x="3314575" y="239364"/>
                  </a:lnTo>
                  <a:lnTo>
                    <a:pt x="3326413" y="239364"/>
                  </a:lnTo>
                  <a:lnTo>
                    <a:pt x="3338251" y="239364"/>
                  </a:lnTo>
                  <a:lnTo>
                    <a:pt x="3350089" y="239364"/>
                  </a:lnTo>
                  <a:lnTo>
                    <a:pt x="3361926" y="239364"/>
                  </a:lnTo>
                  <a:lnTo>
                    <a:pt x="3373764" y="239364"/>
                  </a:lnTo>
                  <a:lnTo>
                    <a:pt x="3385602" y="239364"/>
                  </a:lnTo>
                  <a:lnTo>
                    <a:pt x="3397440" y="239364"/>
                  </a:lnTo>
                  <a:lnTo>
                    <a:pt x="3409278" y="239364"/>
                  </a:lnTo>
                  <a:lnTo>
                    <a:pt x="3421115" y="239364"/>
                  </a:lnTo>
                  <a:lnTo>
                    <a:pt x="3432953" y="239364"/>
                  </a:lnTo>
                  <a:lnTo>
                    <a:pt x="3444791" y="239364"/>
                  </a:lnTo>
                  <a:lnTo>
                    <a:pt x="3456629" y="239364"/>
                  </a:lnTo>
                  <a:lnTo>
                    <a:pt x="3468466" y="239364"/>
                  </a:lnTo>
                  <a:lnTo>
                    <a:pt x="3480304" y="239364"/>
                  </a:lnTo>
                  <a:lnTo>
                    <a:pt x="3492142" y="239364"/>
                  </a:lnTo>
                  <a:lnTo>
                    <a:pt x="3503980" y="239364"/>
                  </a:lnTo>
                  <a:lnTo>
                    <a:pt x="3515818" y="239364"/>
                  </a:lnTo>
                  <a:lnTo>
                    <a:pt x="3515818" y="239444"/>
                  </a:lnTo>
                  <a:lnTo>
                    <a:pt x="3527655" y="239458"/>
                  </a:lnTo>
                  <a:lnTo>
                    <a:pt x="3539493" y="239475"/>
                  </a:lnTo>
                  <a:lnTo>
                    <a:pt x="3551331" y="239494"/>
                  </a:lnTo>
                  <a:lnTo>
                    <a:pt x="3563169" y="239517"/>
                  </a:lnTo>
                  <a:lnTo>
                    <a:pt x="3575006" y="239544"/>
                  </a:lnTo>
                  <a:lnTo>
                    <a:pt x="3586844" y="239576"/>
                  </a:lnTo>
                  <a:lnTo>
                    <a:pt x="3598682" y="239613"/>
                  </a:lnTo>
                  <a:lnTo>
                    <a:pt x="3610520" y="239656"/>
                  </a:lnTo>
                  <a:lnTo>
                    <a:pt x="3622357" y="239707"/>
                  </a:lnTo>
                  <a:lnTo>
                    <a:pt x="3634195" y="239767"/>
                  </a:lnTo>
                  <a:lnTo>
                    <a:pt x="3646033" y="239838"/>
                  </a:lnTo>
                  <a:lnTo>
                    <a:pt x="3657871" y="239921"/>
                  </a:lnTo>
                  <a:lnTo>
                    <a:pt x="3669709" y="240019"/>
                  </a:lnTo>
                  <a:lnTo>
                    <a:pt x="3681546" y="240133"/>
                  </a:lnTo>
                  <a:lnTo>
                    <a:pt x="3693384" y="240267"/>
                  </a:lnTo>
                  <a:lnTo>
                    <a:pt x="3705222" y="240425"/>
                  </a:lnTo>
                  <a:lnTo>
                    <a:pt x="3717060" y="240610"/>
                  </a:lnTo>
                  <a:lnTo>
                    <a:pt x="3728897" y="240828"/>
                  </a:lnTo>
                  <a:lnTo>
                    <a:pt x="3740735" y="241083"/>
                  </a:lnTo>
                  <a:lnTo>
                    <a:pt x="3752573" y="241381"/>
                  </a:lnTo>
                  <a:lnTo>
                    <a:pt x="3764411" y="241732"/>
                  </a:lnTo>
                  <a:lnTo>
                    <a:pt x="3776248" y="242142"/>
                  </a:lnTo>
                  <a:lnTo>
                    <a:pt x="3788086" y="242623"/>
                  </a:lnTo>
                  <a:lnTo>
                    <a:pt x="3799924" y="243186"/>
                  </a:lnTo>
                  <a:lnTo>
                    <a:pt x="3811762" y="243843"/>
                  </a:lnTo>
                  <a:lnTo>
                    <a:pt x="3823600" y="244612"/>
                  </a:lnTo>
                  <a:lnTo>
                    <a:pt x="3835437" y="245509"/>
                  </a:lnTo>
                  <a:lnTo>
                    <a:pt x="3847275" y="246554"/>
                  </a:lnTo>
                  <a:lnTo>
                    <a:pt x="3859113" y="247771"/>
                  </a:lnTo>
                  <a:lnTo>
                    <a:pt x="3870951" y="249185"/>
                  </a:lnTo>
                  <a:lnTo>
                    <a:pt x="3882788" y="250826"/>
                  </a:lnTo>
                  <a:lnTo>
                    <a:pt x="3894626" y="252724"/>
                  </a:lnTo>
                  <a:lnTo>
                    <a:pt x="3906464" y="254915"/>
                  </a:lnTo>
                  <a:lnTo>
                    <a:pt x="3918302" y="257437"/>
                  </a:lnTo>
                  <a:lnTo>
                    <a:pt x="3930139" y="260330"/>
                  </a:lnTo>
                  <a:lnTo>
                    <a:pt x="3941977" y="263634"/>
                  </a:lnTo>
                  <a:lnTo>
                    <a:pt x="3953815" y="267393"/>
                  </a:lnTo>
                  <a:lnTo>
                    <a:pt x="3965653" y="271647"/>
                  </a:lnTo>
                  <a:lnTo>
                    <a:pt x="3977491" y="276432"/>
                  </a:lnTo>
                  <a:lnTo>
                    <a:pt x="3989328" y="281782"/>
                  </a:lnTo>
                  <a:lnTo>
                    <a:pt x="4001166" y="287720"/>
                  </a:lnTo>
                  <a:lnTo>
                    <a:pt x="4013004" y="294256"/>
                  </a:lnTo>
                  <a:lnTo>
                    <a:pt x="4024842" y="301390"/>
                  </a:lnTo>
                  <a:lnTo>
                    <a:pt x="4036679" y="309100"/>
                  </a:lnTo>
                  <a:lnTo>
                    <a:pt x="4048517" y="317347"/>
                  </a:lnTo>
                  <a:lnTo>
                    <a:pt x="4060355" y="326071"/>
                  </a:lnTo>
                  <a:lnTo>
                    <a:pt x="4072193" y="335192"/>
                  </a:lnTo>
                  <a:lnTo>
                    <a:pt x="4084031" y="344610"/>
                  </a:lnTo>
                  <a:lnTo>
                    <a:pt x="4095868" y="354213"/>
                  </a:lnTo>
                  <a:lnTo>
                    <a:pt x="4107706" y="363879"/>
                  </a:lnTo>
                  <a:lnTo>
                    <a:pt x="4119544" y="373482"/>
                  </a:lnTo>
                  <a:lnTo>
                    <a:pt x="4131382" y="382901"/>
                  </a:lnTo>
                  <a:lnTo>
                    <a:pt x="4143219" y="392021"/>
                  </a:lnTo>
                  <a:lnTo>
                    <a:pt x="4155057" y="400745"/>
                  </a:lnTo>
                  <a:lnTo>
                    <a:pt x="4166895" y="408992"/>
                  </a:lnTo>
                  <a:lnTo>
                    <a:pt x="4178733" y="416702"/>
                  </a:lnTo>
                  <a:lnTo>
                    <a:pt x="4190570" y="423836"/>
                  </a:lnTo>
                  <a:lnTo>
                    <a:pt x="4202408" y="430373"/>
                  </a:lnTo>
                  <a:lnTo>
                    <a:pt x="4214246" y="436310"/>
                  </a:lnTo>
                  <a:lnTo>
                    <a:pt x="4226084" y="441660"/>
                  </a:lnTo>
                  <a:lnTo>
                    <a:pt x="4237922" y="446446"/>
                  </a:lnTo>
                  <a:lnTo>
                    <a:pt x="4249759" y="450699"/>
                  </a:lnTo>
                  <a:lnTo>
                    <a:pt x="4261597" y="454458"/>
                  </a:lnTo>
                  <a:lnTo>
                    <a:pt x="4273435" y="457763"/>
                  </a:lnTo>
                  <a:lnTo>
                    <a:pt x="4285273" y="460655"/>
                  </a:lnTo>
                  <a:lnTo>
                    <a:pt x="4297110" y="463177"/>
                  </a:lnTo>
                  <a:lnTo>
                    <a:pt x="4308948" y="465368"/>
                  </a:lnTo>
                  <a:lnTo>
                    <a:pt x="4320786" y="467267"/>
                  </a:lnTo>
                  <a:lnTo>
                    <a:pt x="4332624" y="468907"/>
                  </a:lnTo>
                  <a:lnTo>
                    <a:pt x="4344461" y="470321"/>
                  </a:lnTo>
                  <a:lnTo>
                    <a:pt x="4356299" y="471538"/>
                  </a:lnTo>
                  <a:lnTo>
                    <a:pt x="4368137" y="472584"/>
                  </a:lnTo>
                  <a:lnTo>
                    <a:pt x="4379975" y="473480"/>
                  </a:lnTo>
                  <a:lnTo>
                    <a:pt x="4391813" y="474249"/>
                  </a:lnTo>
                  <a:lnTo>
                    <a:pt x="4403650" y="474907"/>
                  </a:lnTo>
                  <a:lnTo>
                    <a:pt x="4415488" y="475469"/>
                  </a:lnTo>
                  <a:lnTo>
                    <a:pt x="4427326" y="475950"/>
                  </a:lnTo>
                  <a:lnTo>
                    <a:pt x="4439164" y="476361"/>
                  </a:lnTo>
                  <a:lnTo>
                    <a:pt x="4451001" y="476711"/>
                  </a:lnTo>
                  <a:lnTo>
                    <a:pt x="4462839" y="477010"/>
                  </a:lnTo>
                  <a:lnTo>
                    <a:pt x="4474677" y="477265"/>
                  </a:lnTo>
                  <a:lnTo>
                    <a:pt x="4486515" y="477482"/>
                  </a:lnTo>
                  <a:lnTo>
                    <a:pt x="4498352" y="477667"/>
                  </a:lnTo>
                  <a:lnTo>
                    <a:pt x="4510190" y="477825"/>
                  </a:lnTo>
                  <a:lnTo>
                    <a:pt x="4522028" y="477959"/>
                  </a:lnTo>
                  <a:lnTo>
                    <a:pt x="4533866" y="478074"/>
                  </a:lnTo>
                  <a:lnTo>
                    <a:pt x="4545704" y="478171"/>
                  </a:lnTo>
                  <a:lnTo>
                    <a:pt x="4557541" y="478254"/>
                  </a:lnTo>
                  <a:lnTo>
                    <a:pt x="4569379" y="478325"/>
                  </a:lnTo>
                  <a:lnTo>
                    <a:pt x="4581217" y="478385"/>
                  </a:lnTo>
                  <a:lnTo>
                    <a:pt x="4593055" y="478436"/>
                  </a:lnTo>
                  <a:lnTo>
                    <a:pt x="4604892" y="478480"/>
                  </a:lnTo>
                  <a:lnTo>
                    <a:pt x="4616730" y="478517"/>
                  </a:lnTo>
                  <a:lnTo>
                    <a:pt x="4628568" y="478548"/>
                  </a:lnTo>
                  <a:lnTo>
                    <a:pt x="4640406" y="478575"/>
                  </a:lnTo>
                  <a:lnTo>
                    <a:pt x="4652244" y="478598"/>
                  </a:lnTo>
                  <a:lnTo>
                    <a:pt x="4664081" y="478618"/>
                  </a:lnTo>
                  <a:lnTo>
                    <a:pt x="4675919" y="478634"/>
                  </a:lnTo>
                  <a:lnTo>
                    <a:pt x="4687757" y="478648"/>
                  </a:lnTo>
                </a:path>
              </a:pathLst>
            </a:custGeom>
            <a:ln w="40651" cap="flat">
              <a:solidFill>
                <a:srgbClr val="F26A21">
                  <a:alpha val="100000"/>
                </a:srgbClr>
              </a:solidFill>
              <a:prstDash val="solid"/>
              <a:round/>
            </a:ln>
          </p:spPr>
          <p:txBody>
            <a:bodyPr/>
            <a:lstStyle/>
            <a:p/>
          </p:txBody>
        </p:sp>
        <p:sp>
          <p:nvSpPr>
            <p:cNvPr id="36" name="pl36"/>
            <p:cNvSpPr/>
            <p:nvPr/>
          </p:nvSpPr>
          <p:spPr>
            <a:xfrm>
              <a:off x="2482252" y="3054023"/>
              <a:ext cx="4687757" cy="957217"/>
            </a:xfrm>
            <a:custGeom>
              <a:avLst/>
              <a:pathLst>
                <a:path w="4687757" h="957217">
                  <a:moveTo>
                    <a:pt x="0" y="478407"/>
                  </a:moveTo>
                  <a:lnTo>
                    <a:pt x="11837" y="478379"/>
                  </a:lnTo>
                  <a:lnTo>
                    <a:pt x="23675" y="478346"/>
                  </a:lnTo>
                  <a:lnTo>
                    <a:pt x="35513" y="478307"/>
                  </a:lnTo>
                  <a:lnTo>
                    <a:pt x="47351" y="478262"/>
                  </a:lnTo>
                  <a:lnTo>
                    <a:pt x="59188" y="478208"/>
                  </a:lnTo>
                  <a:lnTo>
                    <a:pt x="71026" y="478145"/>
                  </a:lnTo>
                  <a:lnTo>
                    <a:pt x="82864" y="478071"/>
                  </a:lnTo>
                  <a:lnTo>
                    <a:pt x="94702" y="477983"/>
                  </a:lnTo>
                  <a:lnTo>
                    <a:pt x="106539" y="477881"/>
                  </a:lnTo>
                  <a:lnTo>
                    <a:pt x="118377" y="477761"/>
                  </a:lnTo>
                  <a:lnTo>
                    <a:pt x="130215" y="477620"/>
                  </a:lnTo>
                  <a:lnTo>
                    <a:pt x="142053" y="477454"/>
                  </a:lnTo>
                  <a:lnTo>
                    <a:pt x="153891" y="477259"/>
                  </a:lnTo>
                  <a:lnTo>
                    <a:pt x="165728" y="477030"/>
                  </a:lnTo>
                  <a:lnTo>
                    <a:pt x="177566" y="476761"/>
                  </a:lnTo>
                  <a:lnTo>
                    <a:pt x="189404" y="476445"/>
                  </a:lnTo>
                  <a:lnTo>
                    <a:pt x="201242" y="476075"/>
                  </a:lnTo>
                  <a:lnTo>
                    <a:pt x="213079" y="475641"/>
                  </a:lnTo>
                  <a:lnTo>
                    <a:pt x="224917" y="475131"/>
                  </a:lnTo>
                  <a:lnTo>
                    <a:pt x="236755" y="474533"/>
                  </a:lnTo>
                  <a:lnTo>
                    <a:pt x="248593" y="473832"/>
                  </a:lnTo>
                  <a:lnTo>
                    <a:pt x="260430" y="473011"/>
                  </a:lnTo>
                  <a:lnTo>
                    <a:pt x="272268" y="472050"/>
                  </a:lnTo>
                  <a:lnTo>
                    <a:pt x="284106" y="470925"/>
                  </a:lnTo>
                  <a:lnTo>
                    <a:pt x="295944" y="469609"/>
                  </a:lnTo>
                  <a:lnTo>
                    <a:pt x="307782" y="468072"/>
                  </a:lnTo>
                  <a:lnTo>
                    <a:pt x="319619" y="466278"/>
                  </a:lnTo>
                  <a:lnTo>
                    <a:pt x="331457" y="464187"/>
                  </a:lnTo>
                  <a:lnTo>
                    <a:pt x="343295" y="461753"/>
                  </a:lnTo>
                  <a:lnTo>
                    <a:pt x="355133" y="458925"/>
                  </a:lnTo>
                  <a:lnTo>
                    <a:pt x="366970" y="455644"/>
                  </a:lnTo>
                  <a:lnTo>
                    <a:pt x="378808" y="451848"/>
                  </a:lnTo>
                  <a:lnTo>
                    <a:pt x="390646" y="447465"/>
                  </a:lnTo>
                  <a:lnTo>
                    <a:pt x="402484" y="442422"/>
                  </a:lnTo>
                  <a:lnTo>
                    <a:pt x="414321" y="436636"/>
                  </a:lnTo>
                  <a:lnTo>
                    <a:pt x="426159" y="430027"/>
                  </a:lnTo>
                  <a:lnTo>
                    <a:pt x="437997" y="422510"/>
                  </a:lnTo>
                  <a:lnTo>
                    <a:pt x="449835" y="414003"/>
                  </a:lnTo>
                  <a:lnTo>
                    <a:pt x="461673" y="404431"/>
                  </a:lnTo>
                  <a:lnTo>
                    <a:pt x="473510" y="393731"/>
                  </a:lnTo>
                  <a:lnTo>
                    <a:pt x="485348" y="381857"/>
                  </a:lnTo>
                  <a:lnTo>
                    <a:pt x="497186" y="368783"/>
                  </a:lnTo>
                  <a:lnTo>
                    <a:pt x="509024" y="354516"/>
                  </a:lnTo>
                  <a:lnTo>
                    <a:pt x="520861" y="339095"/>
                  </a:lnTo>
                  <a:lnTo>
                    <a:pt x="532699" y="322601"/>
                  </a:lnTo>
                  <a:lnTo>
                    <a:pt x="544537" y="305153"/>
                  </a:lnTo>
                  <a:lnTo>
                    <a:pt x="556375" y="286913"/>
                  </a:lnTo>
                  <a:lnTo>
                    <a:pt x="568213" y="268076"/>
                  </a:lnTo>
                  <a:lnTo>
                    <a:pt x="580050" y="248869"/>
                  </a:lnTo>
                  <a:lnTo>
                    <a:pt x="591888" y="229537"/>
                  </a:lnTo>
                  <a:lnTo>
                    <a:pt x="603726" y="210331"/>
                  </a:lnTo>
                  <a:lnTo>
                    <a:pt x="615564" y="191494"/>
                  </a:lnTo>
                  <a:lnTo>
                    <a:pt x="627401" y="173254"/>
                  </a:lnTo>
                  <a:lnTo>
                    <a:pt x="639239" y="155806"/>
                  </a:lnTo>
                  <a:lnTo>
                    <a:pt x="651077" y="139311"/>
                  </a:lnTo>
                  <a:lnTo>
                    <a:pt x="662915" y="123891"/>
                  </a:lnTo>
                  <a:lnTo>
                    <a:pt x="674752" y="109624"/>
                  </a:lnTo>
                  <a:lnTo>
                    <a:pt x="686590" y="96550"/>
                  </a:lnTo>
                  <a:lnTo>
                    <a:pt x="698428" y="84675"/>
                  </a:lnTo>
                  <a:lnTo>
                    <a:pt x="710266" y="73976"/>
                  </a:lnTo>
                  <a:lnTo>
                    <a:pt x="722104" y="64404"/>
                  </a:lnTo>
                  <a:lnTo>
                    <a:pt x="733941" y="55897"/>
                  </a:lnTo>
                  <a:lnTo>
                    <a:pt x="745779" y="48380"/>
                  </a:lnTo>
                  <a:lnTo>
                    <a:pt x="757617" y="41770"/>
                  </a:lnTo>
                  <a:lnTo>
                    <a:pt x="769455" y="35985"/>
                  </a:lnTo>
                  <a:lnTo>
                    <a:pt x="781292" y="30942"/>
                  </a:lnTo>
                  <a:lnTo>
                    <a:pt x="793130" y="26559"/>
                  </a:lnTo>
                  <a:lnTo>
                    <a:pt x="804968" y="22763"/>
                  </a:lnTo>
                  <a:lnTo>
                    <a:pt x="816806" y="19482"/>
                  </a:lnTo>
                  <a:lnTo>
                    <a:pt x="828643" y="16654"/>
                  </a:lnTo>
                  <a:lnTo>
                    <a:pt x="840481" y="14220"/>
                  </a:lnTo>
                  <a:lnTo>
                    <a:pt x="852319" y="12129"/>
                  </a:lnTo>
                  <a:lnTo>
                    <a:pt x="864157" y="10335"/>
                  </a:lnTo>
                  <a:lnTo>
                    <a:pt x="875995" y="8798"/>
                  </a:lnTo>
                  <a:lnTo>
                    <a:pt x="887832" y="7482"/>
                  </a:lnTo>
                  <a:lnTo>
                    <a:pt x="899670" y="6357"/>
                  </a:lnTo>
                  <a:lnTo>
                    <a:pt x="911508" y="5396"/>
                  </a:lnTo>
                  <a:lnTo>
                    <a:pt x="923346" y="4575"/>
                  </a:lnTo>
                  <a:lnTo>
                    <a:pt x="935183" y="3874"/>
                  </a:lnTo>
                  <a:lnTo>
                    <a:pt x="947021" y="3276"/>
                  </a:lnTo>
                  <a:lnTo>
                    <a:pt x="958859" y="2766"/>
                  </a:lnTo>
                  <a:lnTo>
                    <a:pt x="970697" y="2332"/>
                  </a:lnTo>
                  <a:lnTo>
                    <a:pt x="982534" y="1961"/>
                  </a:lnTo>
                  <a:lnTo>
                    <a:pt x="994372" y="1646"/>
                  </a:lnTo>
                  <a:lnTo>
                    <a:pt x="1006210" y="1377"/>
                  </a:lnTo>
                  <a:lnTo>
                    <a:pt x="1018048" y="1148"/>
                  </a:lnTo>
                  <a:lnTo>
                    <a:pt x="1029886" y="953"/>
                  </a:lnTo>
                  <a:lnTo>
                    <a:pt x="1041723" y="787"/>
                  </a:lnTo>
                  <a:lnTo>
                    <a:pt x="1053561" y="646"/>
                  </a:lnTo>
                  <a:lnTo>
                    <a:pt x="1065399" y="526"/>
                  </a:lnTo>
                  <a:lnTo>
                    <a:pt x="1077237" y="423"/>
                  </a:lnTo>
                  <a:lnTo>
                    <a:pt x="1089074" y="336"/>
                  </a:lnTo>
                  <a:lnTo>
                    <a:pt x="1100912" y="262"/>
                  </a:lnTo>
                  <a:lnTo>
                    <a:pt x="1112750" y="199"/>
                  </a:lnTo>
                  <a:lnTo>
                    <a:pt x="1124588" y="145"/>
                  </a:lnTo>
                  <a:lnTo>
                    <a:pt x="1136426" y="100"/>
                  </a:lnTo>
                  <a:lnTo>
                    <a:pt x="1148263" y="61"/>
                  </a:lnTo>
                  <a:lnTo>
                    <a:pt x="1160101" y="28"/>
                  </a:lnTo>
                  <a:lnTo>
                    <a:pt x="1171939" y="0"/>
                  </a:lnTo>
                  <a:lnTo>
                    <a:pt x="1171939" y="160"/>
                  </a:lnTo>
                  <a:lnTo>
                    <a:pt x="1183777" y="216"/>
                  </a:lnTo>
                  <a:lnTo>
                    <a:pt x="1195614" y="283"/>
                  </a:lnTo>
                  <a:lnTo>
                    <a:pt x="1207452" y="360"/>
                  </a:lnTo>
                  <a:lnTo>
                    <a:pt x="1219290" y="452"/>
                  </a:lnTo>
                  <a:lnTo>
                    <a:pt x="1231128" y="559"/>
                  </a:lnTo>
                  <a:lnTo>
                    <a:pt x="1242965" y="685"/>
                  </a:lnTo>
                  <a:lnTo>
                    <a:pt x="1254803" y="834"/>
                  </a:lnTo>
                  <a:lnTo>
                    <a:pt x="1266641" y="1008"/>
                  </a:lnTo>
                  <a:lnTo>
                    <a:pt x="1278479" y="1212"/>
                  </a:lnTo>
                  <a:lnTo>
                    <a:pt x="1290317" y="1453"/>
                  </a:lnTo>
                  <a:lnTo>
                    <a:pt x="1302154" y="1736"/>
                  </a:lnTo>
                  <a:lnTo>
                    <a:pt x="1313992" y="2067"/>
                  </a:lnTo>
                  <a:lnTo>
                    <a:pt x="1325830" y="2457"/>
                  </a:lnTo>
                  <a:lnTo>
                    <a:pt x="1337668" y="2915"/>
                  </a:lnTo>
                  <a:lnTo>
                    <a:pt x="1349505" y="3453"/>
                  </a:lnTo>
                  <a:lnTo>
                    <a:pt x="1361343" y="4084"/>
                  </a:lnTo>
                  <a:lnTo>
                    <a:pt x="1373181" y="4824"/>
                  </a:lnTo>
                  <a:lnTo>
                    <a:pt x="1385019" y="5694"/>
                  </a:lnTo>
                  <a:lnTo>
                    <a:pt x="1396856" y="6713"/>
                  </a:lnTo>
                  <a:lnTo>
                    <a:pt x="1408694" y="7909"/>
                  </a:lnTo>
                  <a:lnTo>
                    <a:pt x="1420532" y="9310"/>
                  </a:lnTo>
                  <a:lnTo>
                    <a:pt x="1432370" y="10952"/>
                  </a:lnTo>
                  <a:lnTo>
                    <a:pt x="1444208" y="12875"/>
                  </a:lnTo>
                  <a:lnTo>
                    <a:pt x="1456045" y="15126"/>
                  </a:lnTo>
                  <a:lnTo>
                    <a:pt x="1467883" y="17757"/>
                  </a:lnTo>
                  <a:lnTo>
                    <a:pt x="1479721" y="20831"/>
                  </a:lnTo>
                  <a:lnTo>
                    <a:pt x="1491559" y="24418"/>
                  </a:lnTo>
                  <a:lnTo>
                    <a:pt x="1503396" y="28600"/>
                  </a:lnTo>
                  <a:lnTo>
                    <a:pt x="1515234" y="33468"/>
                  </a:lnTo>
                  <a:lnTo>
                    <a:pt x="1527072" y="39125"/>
                  </a:lnTo>
                  <a:lnTo>
                    <a:pt x="1538910" y="45686"/>
                  </a:lnTo>
                  <a:lnTo>
                    <a:pt x="1550748" y="53279"/>
                  </a:lnTo>
                  <a:lnTo>
                    <a:pt x="1562585" y="62044"/>
                  </a:lnTo>
                  <a:lnTo>
                    <a:pt x="1574423" y="72132"/>
                  </a:lnTo>
                  <a:lnTo>
                    <a:pt x="1586261" y="83702"/>
                  </a:lnTo>
                  <a:lnTo>
                    <a:pt x="1598099" y="96921"/>
                  </a:lnTo>
                  <a:lnTo>
                    <a:pt x="1609936" y="111955"/>
                  </a:lnTo>
                  <a:lnTo>
                    <a:pt x="1621774" y="128969"/>
                  </a:lnTo>
                  <a:lnTo>
                    <a:pt x="1633612" y="148112"/>
                  </a:lnTo>
                  <a:lnTo>
                    <a:pt x="1645450" y="169512"/>
                  </a:lnTo>
                  <a:lnTo>
                    <a:pt x="1657287" y="193261"/>
                  </a:lnTo>
                  <a:lnTo>
                    <a:pt x="1669125" y="219409"/>
                  </a:lnTo>
                  <a:lnTo>
                    <a:pt x="1680963" y="247943"/>
                  </a:lnTo>
                  <a:lnTo>
                    <a:pt x="1692801" y="278784"/>
                  </a:lnTo>
                  <a:lnTo>
                    <a:pt x="1704639" y="311772"/>
                  </a:lnTo>
                  <a:lnTo>
                    <a:pt x="1716476" y="346668"/>
                  </a:lnTo>
                  <a:lnTo>
                    <a:pt x="1728314" y="383150"/>
                  </a:lnTo>
                  <a:lnTo>
                    <a:pt x="1740152" y="420823"/>
                  </a:lnTo>
                  <a:lnTo>
                    <a:pt x="1751990" y="459236"/>
                  </a:lnTo>
                  <a:lnTo>
                    <a:pt x="1763827" y="497900"/>
                  </a:lnTo>
                  <a:lnTo>
                    <a:pt x="1775665" y="536313"/>
                  </a:lnTo>
                  <a:lnTo>
                    <a:pt x="1787503" y="573986"/>
                  </a:lnTo>
                  <a:lnTo>
                    <a:pt x="1799341" y="610468"/>
                  </a:lnTo>
                  <a:lnTo>
                    <a:pt x="1811178" y="645363"/>
                  </a:lnTo>
                  <a:lnTo>
                    <a:pt x="1823016" y="678352"/>
                  </a:lnTo>
                  <a:lnTo>
                    <a:pt x="1834854" y="709193"/>
                  </a:lnTo>
                  <a:lnTo>
                    <a:pt x="1846692" y="737727"/>
                  </a:lnTo>
                  <a:lnTo>
                    <a:pt x="1858530" y="763874"/>
                  </a:lnTo>
                  <a:lnTo>
                    <a:pt x="1870367" y="787624"/>
                  </a:lnTo>
                  <a:lnTo>
                    <a:pt x="1882205" y="809023"/>
                  </a:lnTo>
                  <a:lnTo>
                    <a:pt x="1894043" y="828166"/>
                  </a:lnTo>
                  <a:lnTo>
                    <a:pt x="1905881" y="845180"/>
                  </a:lnTo>
                  <a:lnTo>
                    <a:pt x="1917718" y="860215"/>
                  </a:lnTo>
                  <a:lnTo>
                    <a:pt x="1929556" y="873434"/>
                  </a:lnTo>
                  <a:lnTo>
                    <a:pt x="1941394" y="885004"/>
                  </a:lnTo>
                  <a:lnTo>
                    <a:pt x="1953232" y="895092"/>
                  </a:lnTo>
                  <a:lnTo>
                    <a:pt x="1965069" y="903856"/>
                  </a:lnTo>
                  <a:lnTo>
                    <a:pt x="1976907" y="911450"/>
                  </a:lnTo>
                  <a:lnTo>
                    <a:pt x="1988745" y="918011"/>
                  </a:lnTo>
                  <a:lnTo>
                    <a:pt x="2000583" y="923668"/>
                  </a:lnTo>
                  <a:lnTo>
                    <a:pt x="2012421" y="928535"/>
                  </a:lnTo>
                  <a:lnTo>
                    <a:pt x="2024258" y="932717"/>
                  </a:lnTo>
                  <a:lnTo>
                    <a:pt x="2036096" y="936305"/>
                  </a:lnTo>
                  <a:lnTo>
                    <a:pt x="2047934" y="939379"/>
                  </a:lnTo>
                  <a:lnTo>
                    <a:pt x="2059772" y="942010"/>
                  </a:lnTo>
                  <a:lnTo>
                    <a:pt x="2071609" y="944260"/>
                  </a:lnTo>
                  <a:lnTo>
                    <a:pt x="2083447" y="946183"/>
                  </a:lnTo>
                  <a:lnTo>
                    <a:pt x="2095285" y="947825"/>
                  </a:lnTo>
                  <a:lnTo>
                    <a:pt x="2107123" y="949227"/>
                  </a:lnTo>
                  <a:lnTo>
                    <a:pt x="2118961" y="950423"/>
                  </a:lnTo>
                  <a:lnTo>
                    <a:pt x="2130798" y="951442"/>
                  </a:lnTo>
                  <a:lnTo>
                    <a:pt x="2142636" y="952311"/>
                  </a:lnTo>
                  <a:lnTo>
                    <a:pt x="2154474" y="953052"/>
                  </a:lnTo>
                  <a:lnTo>
                    <a:pt x="2166312" y="953683"/>
                  </a:lnTo>
                  <a:lnTo>
                    <a:pt x="2178149" y="954221"/>
                  </a:lnTo>
                  <a:lnTo>
                    <a:pt x="2189987" y="954678"/>
                  </a:lnTo>
                  <a:lnTo>
                    <a:pt x="2201825" y="955068"/>
                  </a:lnTo>
                  <a:lnTo>
                    <a:pt x="2213663" y="955400"/>
                  </a:lnTo>
                  <a:lnTo>
                    <a:pt x="2225500" y="955683"/>
                  </a:lnTo>
                  <a:lnTo>
                    <a:pt x="2237338" y="955923"/>
                  </a:lnTo>
                  <a:lnTo>
                    <a:pt x="2249176" y="956128"/>
                  </a:lnTo>
                  <a:lnTo>
                    <a:pt x="2261014" y="956302"/>
                  </a:lnTo>
                  <a:lnTo>
                    <a:pt x="2272852" y="956451"/>
                  </a:lnTo>
                  <a:lnTo>
                    <a:pt x="2284689" y="956577"/>
                  </a:lnTo>
                  <a:lnTo>
                    <a:pt x="2296527" y="956684"/>
                  </a:lnTo>
                  <a:lnTo>
                    <a:pt x="2308365" y="956775"/>
                  </a:lnTo>
                  <a:lnTo>
                    <a:pt x="2320203" y="956853"/>
                  </a:lnTo>
                  <a:lnTo>
                    <a:pt x="2332040" y="956919"/>
                  </a:lnTo>
                  <a:lnTo>
                    <a:pt x="2343878" y="956976"/>
                  </a:lnTo>
                  <a:lnTo>
                    <a:pt x="2343878" y="957217"/>
                  </a:lnTo>
                  <a:lnTo>
                    <a:pt x="2355716" y="957202"/>
                  </a:lnTo>
                  <a:lnTo>
                    <a:pt x="2367554" y="957186"/>
                  </a:lnTo>
                  <a:lnTo>
                    <a:pt x="2379391" y="957166"/>
                  </a:lnTo>
                  <a:lnTo>
                    <a:pt x="2391229" y="957144"/>
                  </a:lnTo>
                  <a:lnTo>
                    <a:pt x="2403067" y="957117"/>
                  </a:lnTo>
                  <a:lnTo>
                    <a:pt x="2414905" y="957085"/>
                  </a:lnTo>
                  <a:lnTo>
                    <a:pt x="2426743" y="957048"/>
                  </a:lnTo>
                  <a:lnTo>
                    <a:pt x="2438580" y="957005"/>
                  </a:lnTo>
                  <a:lnTo>
                    <a:pt x="2450418" y="956953"/>
                  </a:lnTo>
                  <a:lnTo>
                    <a:pt x="2462256" y="956893"/>
                  </a:lnTo>
                  <a:lnTo>
                    <a:pt x="2474094" y="956823"/>
                  </a:lnTo>
                  <a:lnTo>
                    <a:pt x="2485931" y="956740"/>
                  </a:lnTo>
                  <a:lnTo>
                    <a:pt x="2497769" y="956642"/>
                  </a:lnTo>
                  <a:lnTo>
                    <a:pt x="2509607" y="956528"/>
                  </a:lnTo>
                  <a:lnTo>
                    <a:pt x="2521445" y="956393"/>
                  </a:lnTo>
                  <a:lnTo>
                    <a:pt x="2533283" y="956236"/>
                  </a:lnTo>
                  <a:lnTo>
                    <a:pt x="2545120" y="956050"/>
                  </a:lnTo>
                  <a:lnTo>
                    <a:pt x="2556958" y="955833"/>
                  </a:lnTo>
                  <a:lnTo>
                    <a:pt x="2568796" y="955578"/>
                  </a:lnTo>
                  <a:lnTo>
                    <a:pt x="2580634" y="955279"/>
                  </a:lnTo>
                  <a:lnTo>
                    <a:pt x="2592471" y="954929"/>
                  </a:lnTo>
                  <a:lnTo>
                    <a:pt x="2604309" y="954518"/>
                  </a:lnTo>
                  <a:lnTo>
                    <a:pt x="2616147" y="954038"/>
                  </a:lnTo>
                  <a:lnTo>
                    <a:pt x="2627985" y="953475"/>
                  </a:lnTo>
                  <a:lnTo>
                    <a:pt x="2639822" y="952817"/>
                  </a:lnTo>
                  <a:lnTo>
                    <a:pt x="2651660" y="952049"/>
                  </a:lnTo>
                  <a:lnTo>
                    <a:pt x="2663498" y="951152"/>
                  </a:lnTo>
                  <a:lnTo>
                    <a:pt x="2675336" y="950106"/>
                  </a:lnTo>
                  <a:lnTo>
                    <a:pt x="2687174" y="948890"/>
                  </a:lnTo>
                  <a:lnTo>
                    <a:pt x="2699011" y="947475"/>
                  </a:lnTo>
                  <a:lnTo>
                    <a:pt x="2710849" y="945835"/>
                  </a:lnTo>
                  <a:lnTo>
                    <a:pt x="2722687" y="943937"/>
                  </a:lnTo>
                  <a:lnTo>
                    <a:pt x="2734525" y="941745"/>
                  </a:lnTo>
                  <a:lnTo>
                    <a:pt x="2746362" y="939224"/>
                  </a:lnTo>
                  <a:lnTo>
                    <a:pt x="2758200" y="936331"/>
                  </a:lnTo>
                  <a:lnTo>
                    <a:pt x="2770038" y="933026"/>
                  </a:lnTo>
                  <a:lnTo>
                    <a:pt x="2781876" y="929268"/>
                  </a:lnTo>
                  <a:lnTo>
                    <a:pt x="2793713" y="925014"/>
                  </a:lnTo>
                  <a:lnTo>
                    <a:pt x="2805551" y="920228"/>
                  </a:lnTo>
                  <a:lnTo>
                    <a:pt x="2817389" y="914879"/>
                  </a:lnTo>
                  <a:lnTo>
                    <a:pt x="2829227" y="908941"/>
                  </a:lnTo>
                  <a:lnTo>
                    <a:pt x="2841065" y="902404"/>
                  </a:lnTo>
                  <a:lnTo>
                    <a:pt x="2852902" y="895271"/>
                  </a:lnTo>
                  <a:lnTo>
                    <a:pt x="2864740" y="887561"/>
                  </a:lnTo>
                  <a:lnTo>
                    <a:pt x="2876578" y="879313"/>
                  </a:lnTo>
                  <a:lnTo>
                    <a:pt x="2888416" y="870590"/>
                  </a:lnTo>
                  <a:lnTo>
                    <a:pt x="2900253" y="861469"/>
                  </a:lnTo>
                  <a:lnTo>
                    <a:pt x="2912091" y="852051"/>
                  </a:lnTo>
                  <a:lnTo>
                    <a:pt x="2923929" y="842448"/>
                  </a:lnTo>
                  <a:lnTo>
                    <a:pt x="2935767" y="832782"/>
                  </a:lnTo>
                  <a:lnTo>
                    <a:pt x="2947604" y="823178"/>
                  </a:lnTo>
                  <a:lnTo>
                    <a:pt x="2959442" y="813760"/>
                  </a:lnTo>
                  <a:lnTo>
                    <a:pt x="2971280" y="804640"/>
                  </a:lnTo>
                  <a:lnTo>
                    <a:pt x="2983118" y="795916"/>
                  </a:lnTo>
                  <a:lnTo>
                    <a:pt x="2994956" y="787669"/>
                  </a:lnTo>
                  <a:lnTo>
                    <a:pt x="3006793" y="779958"/>
                  </a:lnTo>
                  <a:lnTo>
                    <a:pt x="3018631" y="772825"/>
                  </a:lnTo>
                  <a:lnTo>
                    <a:pt x="3030469" y="766288"/>
                  </a:lnTo>
                  <a:lnTo>
                    <a:pt x="3042307" y="760351"/>
                  </a:lnTo>
                  <a:lnTo>
                    <a:pt x="3054144" y="755001"/>
                  </a:lnTo>
                  <a:lnTo>
                    <a:pt x="3065982" y="750215"/>
                  </a:lnTo>
                  <a:lnTo>
                    <a:pt x="3077820" y="745961"/>
                  </a:lnTo>
                  <a:lnTo>
                    <a:pt x="3089658" y="742203"/>
                  </a:lnTo>
                  <a:lnTo>
                    <a:pt x="3101496" y="738898"/>
                  </a:lnTo>
                  <a:lnTo>
                    <a:pt x="3113333" y="736006"/>
                  </a:lnTo>
                  <a:lnTo>
                    <a:pt x="3125171" y="733484"/>
                  </a:lnTo>
                  <a:lnTo>
                    <a:pt x="3137009" y="731292"/>
                  </a:lnTo>
                  <a:lnTo>
                    <a:pt x="3148847" y="729394"/>
                  </a:lnTo>
                  <a:lnTo>
                    <a:pt x="3160684" y="727754"/>
                  </a:lnTo>
                  <a:lnTo>
                    <a:pt x="3172522" y="726340"/>
                  </a:lnTo>
                  <a:lnTo>
                    <a:pt x="3184360" y="725123"/>
                  </a:lnTo>
                  <a:lnTo>
                    <a:pt x="3196198" y="724077"/>
                  </a:lnTo>
                  <a:lnTo>
                    <a:pt x="3208035" y="723180"/>
                  </a:lnTo>
                  <a:lnTo>
                    <a:pt x="3219873" y="722412"/>
                  </a:lnTo>
                  <a:lnTo>
                    <a:pt x="3231711" y="721754"/>
                  </a:lnTo>
                  <a:lnTo>
                    <a:pt x="3243549" y="721191"/>
                  </a:lnTo>
                  <a:lnTo>
                    <a:pt x="3255387" y="720711"/>
                  </a:lnTo>
                  <a:lnTo>
                    <a:pt x="3267224" y="720300"/>
                  </a:lnTo>
                  <a:lnTo>
                    <a:pt x="3279062" y="719950"/>
                  </a:lnTo>
                  <a:lnTo>
                    <a:pt x="3290900" y="719651"/>
                  </a:lnTo>
                  <a:lnTo>
                    <a:pt x="3302738" y="719396"/>
                  </a:lnTo>
                  <a:lnTo>
                    <a:pt x="3314575" y="719179"/>
                  </a:lnTo>
                  <a:lnTo>
                    <a:pt x="3326413" y="718994"/>
                  </a:lnTo>
                  <a:lnTo>
                    <a:pt x="3338251" y="718836"/>
                  </a:lnTo>
                  <a:lnTo>
                    <a:pt x="3350089" y="718701"/>
                  </a:lnTo>
                  <a:lnTo>
                    <a:pt x="3361926" y="718587"/>
                  </a:lnTo>
                  <a:lnTo>
                    <a:pt x="3373764" y="718489"/>
                  </a:lnTo>
                  <a:lnTo>
                    <a:pt x="3385602" y="718407"/>
                  </a:lnTo>
                  <a:lnTo>
                    <a:pt x="3397440" y="718336"/>
                  </a:lnTo>
                  <a:lnTo>
                    <a:pt x="3409278" y="718276"/>
                  </a:lnTo>
                  <a:lnTo>
                    <a:pt x="3421115" y="718225"/>
                  </a:lnTo>
                  <a:lnTo>
                    <a:pt x="3432953" y="718181"/>
                  </a:lnTo>
                  <a:lnTo>
                    <a:pt x="3444791" y="718144"/>
                  </a:lnTo>
                  <a:lnTo>
                    <a:pt x="3456629" y="718112"/>
                  </a:lnTo>
                  <a:lnTo>
                    <a:pt x="3468466" y="718086"/>
                  </a:lnTo>
                  <a:lnTo>
                    <a:pt x="3480304" y="718063"/>
                  </a:lnTo>
                  <a:lnTo>
                    <a:pt x="3492142" y="718043"/>
                  </a:lnTo>
                  <a:lnTo>
                    <a:pt x="3503980" y="718027"/>
                  </a:lnTo>
                  <a:lnTo>
                    <a:pt x="3515818" y="718013"/>
                  </a:lnTo>
                  <a:lnTo>
                    <a:pt x="3515818" y="717772"/>
                  </a:lnTo>
                  <a:lnTo>
                    <a:pt x="3527655" y="717744"/>
                  </a:lnTo>
                  <a:lnTo>
                    <a:pt x="3539493" y="717711"/>
                  </a:lnTo>
                  <a:lnTo>
                    <a:pt x="3551331" y="717672"/>
                  </a:lnTo>
                  <a:lnTo>
                    <a:pt x="3563169" y="717626"/>
                  </a:lnTo>
                  <a:lnTo>
                    <a:pt x="3575006" y="717572"/>
                  </a:lnTo>
                  <a:lnTo>
                    <a:pt x="3586844" y="717509"/>
                  </a:lnTo>
                  <a:lnTo>
                    <a:pt x="3598682" y="717435"/>
                  </a:lnTo>
                  <a:lnTo>
                    <a:pt x="3610520" y="717348"/>
                  </a:lnTo>
                  <a:lnTo>
                    <a:pt x="3622357" y="717246"/>
                  </a:lnTo>
                  <a:lnTo>
                    <a:pt x="3634195" y="717125"/>
                  </a:lnTo>
                  <a:lnTo>
                    <a:pt x="3646033" y="716984"/>
                  </a:lnTo>
                  <a:lnTo>
                    <a:pt x="3657871" y="716818"/>
                  </a:lnTo>
                  <a:lnTo>
                    <a:pt x="3669709" y="716623"/>
                  </a:lnTo>
                  <a:lnTo>
                    <a:pt x="3681546" y="716394"/>
                  </a:lnTo>
                  <a:lnTo>
                    <a:pt x="3693384" y="716125"/>
                  </a:lnTo>
                  <a:lnTo>
                    <a:pt x="3705222" y="715810"/>
                  </a:lnTo>
                  <a:lnTo>
                    <a:pt x="3717060" y="715440"/>
                  </a:lnTo>
                  <a:lnTo>
                    <a:pt x="3728897" y="715005"/>
                  </a:lnTo>
                  <a:lnTo>
                    <a:pt x="3740735" y="714495"/>
                  </a:lnTo>
                  <a:lnTo>
                    <a:pt x="3752573" y="713897"/>
                  </a:lnTo>
                  <a:lnTo>
                    <a:pt x="3764411" y="713197"/>
                  </a:lnTo>
                  <a:lnTo>
                    <a:pt x="3776248" y="712376"/>
                  </a:lnTo>
                  <a:lnTo>
                    <a:pt x="3788086" y="711414"/>
                  </a:lnTo>
                  <a:lnTo>
                    <a:pt x="3799924" y="710289"/>
                  </a:lnTo>
                  <a:lnTo>
                    <a:pt x="3811762" y="708973"/>
                  </a:lnTo>
                  <a:lnTo>
                    <a:pt x="3823600" y="707436"/>
                  </a:lnTo>
                  <a:lnTo>
                    <a:pt x="3835437" y="705643"/>
                  </a:lnTo>
                  <a:lnTo>
                    <a:pt x="3847275" y="703552"/>
                  </a:lnTo>
                  <a:lnTo>
                    <a:pt x="3859113" y="701118"/>
                  </a:lnTo>
                  <a:lnTo>
                    <a:pt x="3870951" y="698289"/>
                  </a:lnTo>
                  <a:lnTo>
                    <a:pt x="3882788" y="695009"/>
                  </a:lnTo>
                  <a:lnTo>
                    <a:pt x="3894626" y="691212"/>
                  </a:lnTo>
                  <a:lnTo>
                    <a:pt x="3906464" y="686830"/>
                  </a:lnTo>
                  <a:lnTo>
                    <a:pt x="3918302" y="681786"/>
                  </a:lnTo>
                  <a:lnTo>
                    <a:pt x="3930139" y="676001"/>
                  </a:lnTo>
                  <a:lnTo>
                    <a:pt x="3941977" y="669392"/>
                  </a:lnTo>
                  <a:lnTo>
                    <a:pt x="3953815" y="661874"/>
                  </a:lnTo>
                  <a:lnTo>
                    <a:pt x="3965653" y="653367"/>
                  </a:lnTo>
                  <a:lnTo>
                    <a:pt x="3977491" y="643796"/>
                  </a:lnTo>
                  <a:lnTo>
                    <a:pt x="3989328" y="633096"/>
                  </a:lnTo>
                  <a:lnTo>
                    <a:pt x="4001166" y="621221"/>
                  </a:lnTo>
                  <a:lnTo>
                    <a:pt x="4013004" y="608147"/>
                  </a:lnTo>
                  <a:lnTo>
                    <a:pt x="4024842" y="593880"/>
                  </a:lnTo>
                  <a:lnTo>
                    <a:pt x="4036679" y="578460"/>
                  </a:lnTo>
                  <a:lnTo>
                    <a:pt x="4048517" y="561966"/>
                  </a:lnTo>
                  <a:lnTo>
                    <a:pt x="4060355" y="544518"/>
                  </a:lnTo>
                  <a:lnTo>
                    <a:pt x="4072193" y="526277"/>
                  </a:lnTo>
                  <a:lnTo>
                    <a:pt x="4084031" y="507440"/>
                  </a:lnTo>
                  <a:lnTo>
                    <a:pt x="4095868" y="488234"/>
                  </a:lnTo>
                  <a:lnTo>
                    <a:pt x="4107706" y="468902"/>
                  </a:lnTo>
                  <a:lnTo>
                    <a:pt x="4119544" y="449695"/>
                  </a:lnTo>
                  <a:lnTo>
                    <a:pt x="4131382" y="430859"/>
                  </a:lnTo>
                  <a:lnTo>
                    <a:pt x="4143219" y="412618"/>
                  </a:lnTo>
                  <a:lnTo>
                    <a:pt x="4155057" y="395170"/>
                  </a:lnTo>
                  <a:lnTo>
                    <a:pt x="4166895" y="378676"/>
                  </a:lnTo>
                  <a:lnTo>
                    <a:pt x="4178733" y="363256"/>
                  </a:lnTo>
                  <a:lnTo>
                    <a:pt x="4190570" y="348988"/>
                  </a:lnTo>
                  <a:lnTo>
                    <a:pt x="4202408" y="335915"/>
                  </a:lnTo>
                  <a:lnTo>
                    <a:pt x="4214246" y="324040"/>
                  </a:lnTo>
                  <a:lnTo>
                    <a:pt x="4226084" y="313340"/>
                  </a:lnTo>
                  <a:lnTo>
                    <a:pt x="4237922" y="303769"/>
                  </a:lnTo>
                  <a:lnTo>
                    <a:pt x="4249759" y="295262"/>
                  </a:lnTo>
                  <a:lnTo>
                    <a:pt x="4261597" y="287744"/>
                  </a:lnTo>
                  <a:lnTo>
                    <a:pt x="4273435" y="281135"/>
                  </a:lnTo>
                  <a:lnTo>
                    <a:pt x="4285273" y="275350"/>
                  </a:lnTo>
                  <a:lnTo>
                    <a:pt x="4297110" y="270306"/>
                  </a:lnTo>
                  <a:lnTo>
                    <a:pt x="4308948" y="265924"/>
                  </a:lnTo>
                  <a:lnTo>
                    <a:pt x="4320786" y="262127"/>
                  </a:lnTo>
                  <a:lnTo>
                    <a:pt x="4332624" y="258846"/>
                  </a:lnTo>
                  <a:lnTo>
                    <a:pt x="4344461" y="256018"/>
                  </a:lnTo>
                  <a:lnTo>
                    <a:pt x="4356299" y="253584"/>
                  </a:lnTo>
                  <a:lnTo>
                    <a:pt x="4368137" y="251493"/>
                  </a:lnTo>
                  <a:lnTo>
                    <a:pt x="4379975" y="249699"/>
                  </a:lnTo>
                  <a:lnTo>
                    <a:pt x="4391813" y="248162"/>
                  </a:lnTo>
                  <a:lnTo>
                    <a:pt x="4403650" y="246847"/>
                  </a:lnTo>
                  <a:lnTo>
                    <a:pt x="4415488" y="245722"/>
                  </a:lnTo>
                  <a:lnTo>
                    <a:pt x="4427326" y="244760"/>
                  </a:lnTo>
                  <a:lnTo>
                    <a:pt x="4439164" y="243939"/>
                  </a:lnTo>
                  <a:lnTo>
                    <a:pt x="4451001" y="243238"/>
                  </a:lnTo>
                  <a:lnTo>
                    <a:pt x="4462839" y="242641"/>
                  </a:lnTo>
                  <a:lnTo>
                    <a:pt x="4474677" y="242131"/>
                  </a:lnTo>
                  <a:lnTo>
                    <a:pt x="4486515" y="241696"/>
                  </a:lnTo>
                  <a:lnTo>
                    <a:pt x="4498352" y="241326"/>
                  </a:lnTo>
                  <a:lnTo>
                    <a:pt x="4510190" y="241010"/>
                  </a:lnTo>
                  <a:lnTo>
                    <a:pt x="4522028" y="240742"/>
                  </a:lnTo>
                  <a:lnTo>
                    <a:pt x="4533866" y="240513"/>
                  </a:lnTo>
                  <a:lnTo>
                    <a:pt x="4545704" y="240318"/>
                  </a:lnTo>
                  <a:lnTo>
                    <a:pt x="4557541" y="240152"/>
                  </a:lnTo>
                  <a:lnTo>
                    <a:pt x="4569379" y="240010"/>
                  </a:lnTo>
                  <a:lnTo>
                    <a:pt x="4581217" y="239890"/>
                  </a:lnTo>
                  <a:lnTo>
                    <a:pt x="4593055" y="239788"/>
                  </a:lnTo>
                  <a:lnTo>
                    <a:pt x="4604892" y="239701"/>
                  </a:lnTo>
                  <a:lnTo>
                    <a:pt x="4616730" y="239627"/>
                  </a:lnTo>
                  <a:lnTo>
                    <a:pt x="4628568" y="239563"/>
                  </a:lnTo>
                  <a:lnTo>
                    <a:pt x="4640406" y="239510"/>
                  </a:lnTo>
                  <a:lnTo>
                    <a:pt x="4652244" y="239464"/>
                  </a:lnTo>
                  <a:lnTo>
                    <a:pt x="4664081" y="239425"/>
                  </a:lnTo>
                  <a:lnTo>
                    <a:pt x="4675919" y="239392"/>
                  </a:lnTo>
                  <a:lnTo>
                    <a:pt x="4687757" y="239364"/>
                  </a:lnTo>
                </a:path>
              </a:pathLst>
            </a:custGeom>
            <a:ln w="40651" cap="flat">
              <a:solidFill>
                <a:srgbClr val="E8E8E8">
                  <a:alpha val="100000"/>
                </a:srgbClr>
              </a:solidFill>
              <a:prstDash val="solid"/>
              <a:round/>
            </a:ln>
          </p:spPr>
          <p:txBody>
            <a:bodyPr/>
            <a:lstStyle/>
            <a:p/>
          </p:txBody>
        </p:sp>
        <p:sp>
          <p:nvSpPr>
            <p:cNvPr id="37" name="pl37"/>
            <p:cNvSpPr/>
            <p:nvPr/>
          </p:nvSpPr>
          <p:spPr>
            <a:xfrm>
              <a:off x="2482252" y="1617675"/>
              <a:ext cx="4687757" cy="957377"/>
            </a:xfrm>
            <a:custGeom>
              <a:avLst/>
              <a:pathLst>
                <a:path w="4687757" h="957377">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240"/>
                  </a:lnTo>
                  <a:lnTo>
                    <a:pt x="1183777" y="283"/>
                  </a:lnTo>
                  <a:lnTo>
                    <a:pt x="1195614" y="332"/>
                  </a:lnTo>
                  <a:lnTo>
                    <a:pt x="1207452" y="390"/>
                  </a:lnTo>
                  <a:lnTo>
                    <a:pt x="1219290" y="459"/>
                  </a:lnTo>
                  <a:lnTo>
                    <a:pt x="1231128" y="540"/>
                  </a:lnTo>
                  <a:lnTo>
                    <a:pt x="1242965" y="634"/>
                  </a:lnTo>
                  <a:lnTo>
                    <a:pt x="1254803" y="745"/>
                  </a:lnTo>
                  <a:lnTo>
                    <a:pt x="1266641" y="876"/>
                  </a:lnTo>
                  <a:lnTo>
                    <a:pt x="1278479" y="1030"/>
                  </a:lnTo>
                  <a:lnTo>
                    <a:pt x="1290317" y="1210"/>
                  </a:lnTo>
                  <a:lnTo>
                    <a:pt x="1302154" y="1422"/>
                  </a:lnTo>
                  <a:lnTo>
                    <a:pt x="1313992" y="1671"/>
                  </a:lnTo>
                  <a:lnTo>
                    <a:pt x="1325830" y="1963"/>
                  </a:lnTo>
                  <a:lnTo>
                    <a:pt x="1337668" y="2307"/>
                  </a:lnTo>
                  <a:lnTo>
                    <a:pt x="1349505" y="2710"/>
                  </a:lnTo>
                  <a:lnTo>
                    <a:pt x="1361343" y="3183"/>
                  </a:lnTo>
                  <a:lnTo>
                    <a:pt x="1373181" y="3739"/>
                  </a:lnTo>
                  <a:lnTo>
                    <a:pt x="1385019" y="4390"/>
                  </a:lnTo>
                  <a:lnTo>
                    <a:pt x="1396856" y="5155"/>
                  </a:lnTo>
                  <a:lnTo>
                    <a:pt x="1408694" y="6052"/>
                  </a:lnTo>
                  <a:lnTo>
                    <a:pt x="1420532" y="7103"/>
                  </a:lnTo>
                  <a:lnTo>
                    <a:pt x="1432370" y="8335"/>
                  </a:lnTo>
                  <a:lnTo>
                    <a:pt x="1444208" y="9777"/>
                  </a:lnTo>
                  <a:lnTo>
                    <a:pt x="1456045" y="11464"/>
                  </a:lnTo>
                  <a:lnTo>
                    <a:pt x="1467883" y="13438"/>
                  </a:lnTo>
                  <a:lnTo>
                    <a:pt x="1479721" y="15743"/>
                  </a:lnTo>
                  <a:lnTo>
                    <a:pt x="1491559" y="18434"/>
                  </a:lnTo>
                  <a:lnTo>
                    <a:pt x="1503396" y="21571"/>
                  </a:lnTo>
                  <a:lnTo>
                    <a:pt x="1515234" y="25221"/>
                  </a:lnTo>
                  <a:lnTo>
                    <a:pt x="1527072" y="29464"/>
                  </a:lnTo>
                  <a:lnTo>
                    <a:pt x="1538910" y="34385"/>
                  </a:lnTo>
                  <a:lnTo>
                    <a:pt x="1550748" y="40080"/>
                  </a:lnTo>
                  <a:lnTo>
                    <a:pt x="1562585" y="46653"/>
                  </a:lnTo>
                  <a:lnTo>
                    <a:pt x="1574423" y="54219"/>
                  </a:lnTo>
                  <a:lnTo>
                    <a:pt x="1586261" y="62897"/>
                  </a:lnTo>
                  <a:lnTo>
                    <a:pt x="1598099" y="72811"/>
                  </a:lnTo>
                  <a:lnTo>
                    <a:pt x="1609936" y="84087"/>
                  </a:lnTo>
                  <a:lnTo>
                    <a:pt x="1621774" y="96847"/>
                  </a:lnTo>
                  <a:lnTo>
                    <a:pt x="1633612" y="111204"/>
                  </a:lnTo>
                  <a:lnTo>
                    <a:pt x="1645450" y="127254"/>
                  </a:lnTo>
                  <a:lnTo>
                    <a:pt x="1657287" y="145066"/>
                  </a:lnTo>
                  <a:lnTo>
                    <a:pt x="1669125" y="164677"/>
                  </a:lnTo>
                  <a:lnTo>
                    <a:pt x="1680963" y="186078"/>
                  </a:lnTo>
                  <a:lnTo>
                    <a:pt x="1692801" y="209208"/>
                  </a:lnTo>
                  <a:lnTo>
                    <a:pt x="1704639" y="233950"/>
                  </a:lnTo>
                  <a:lnTo>
                    <a:pt x="1716476" y="260121"/>
                  </a:lnTo>
                  <a:lnTo>
                    <a:pt x="1728314" y="287482"/>
                  </a:lnTo>
                  <a:lnTo>
                    <a:pt x="1740152" y="315737"/>
                  </a:lnTo>
                  <a:lnTo>
                    <a:pt x="1751990" y="344547"/>
                  </a:lnTo>
                  <a:lnTo>
                    <a:pt x="1763827" y="373545"/>
                  </a:lnTo>
                  <a:lnTo>
                    <a:pt x="1775665" y="402355"/>
                  </a:lnTo>
                  <a:lnTo>
                    <a:pt x="1787503" y="430610"/>
                  </a:lnTo>
                  <a:lnTo>
                    <a:pt x="1799341" y="457971"/>
                  </a:lnTo>
                  <a:lnTo>
                    <a:pt x="1811178" y="484143"/>
                  </a:lnTo>
                  <a:lnTo>
                    <a:pt x="1823016" y="508884"/>
                  </a:lnTo>
                  <a:lnTo>
                    <a:pt x="1834854" y="532015"/>
                  </a:lnTo>
                  <a:lnTo>
                    <a:pt x="1846692" y="553415"/>
                  </a:lnTo>
                  <a:lnTo>
                    <a:pt x="1858530" y="573026"/>
                  </a:lnTo>
                  <a:lnTo>
                    <a:pt x="1870367" y="590838"/>
                  </a:lnTo>
                  <a:lnTo>
                    <a:pt x="1882205" y="606888"/>
                  </a:lnTo>
                  <a:lnTo>
                    <a:pt x="1894043" y="621245"/>
                  </a:lnTo>
                  <a:lnTo>
                    <a:pt x="1905881" y="634006"/>
                  </a:lnTo>
                  <a:lnTo>
                    <a:pt x="1917718" y="645282"/>
                  </a:lnTo>
                  <a:lnTo>
                    <a:pt x="1929556" y="655196"/>
                  </a:lnTo>
                  <a:lnTo>
                    <a:pt x="1941394" y="663873"/>
                  </a:lnTo>
                  <a:lnTo>
                    <a:pt x="1953232" y="671439"/>
                  </a:lnTo>
                  <a:lnTo>
                    <a:pt x="1965069" y="678013"/>
                  </a:lnTo>
                  <a:lnTo>
                    <a:pt x="1976907" y="683707"/>
                  </a:lnTo>
                  <a:lnTo>
                    <a:pt x="1988745" y="688628"/>
                  </a:lnTo>
                  <a:lnTo>
                    <a:pt x="2000583" y="692871"/>
                  </a:lnTo>
                  <a:lnTo>
                    <a:pt x="2012421" y="696522"/>
                  </a:lnTo>
                  <a:lnTo>
                    <a:pt x="2024258" y="699658"/>
                  </a:lnTo>
                  <a:lnTo>
                    <a:pt x="2036096" y="702349"/>
                  </a:lnTo>
                  <a:lnTo>
                    <a:pt x="2047934" y="704655"/>
                  </a:lnTo>
                  <a:lnTo>
                    <a:pt x="2059772" y="706628"/>
                  </a:lnTo>
                  <a:lnTo>
                    <a:pt x="2071609" y="708316"/>
                  </a:lnTo>
                  <a:lnTo>
                    <a:pt x="2083447" y="709758"/>
                  </a:lnTo>
                  <a:lnTo>
                    <a:pt x="2095285" y="710989"/>
                  </a:lnTo>
                  <a:lnTo>
                    <a:pt x="2107123" y="712040"/>
                  </a:lnTo>
                  <a:lnTo>
                    <a:pt x="2118961" y="712937"/>
                  </a:lnTo>
                  <a:lnTo>
                    <a:pt x="2130798" y="713702"/>
                  </a:lnTo>
                  <a:lnTo>
                    <a:pt x="2142636" y="714354"/>
                  </a:lnTo>
                  <a:lnTo>
                    <a:pt x="2154474" y="714909"/>
                  </a:lnTo>
                  <a:lnTo>
                    <a:pt x="2166312" y="715383"/>
                  </a:lnTo>
                  <a:lnTo>
                    <a:pt x="2178149" y="715786"/>
                  </a:lnTo>
                  <a:lnTo>
                    <a:pt x="2189987" y="716129"/>
                  </a:lnTo>
                  <a:lnTo>
                    <a:pt x="2201825" y="716421"/>
                  </a:lnTo>
                  <a:lnTo>
                    <a:pt x="2213663" y="716670"/>
                  </a:lnTo>
                  <a:lnTo>
                    <a:pt x="2225500" y="716882"/>
                  </a:lnTo>
                  <a:lnTo>
                    <a:pt x="2237338" y="717063"/>
                  </a:lnTo>
                  <a:lnTo>
                    <a:pt x="2249176" y="717216"/>
                  </a:lnTo>
                  <a:lnTo>
                    <a:pt x="2261014" y="717347"/>
                  </a:lnTo>
                  <a:lnTo>
                    <a:pt x="2272852" y="717458"/>
                  </a:lnTo>
                  <a:lnTo>
                    <a:pt x="2284689" y="717553"/>
                  </a:lnTo>
                  <a:lnTo>
                    <a:pt x="2296527" y="717633"/>
                  </a:lnTo>
                  <a:lnTo>
                    <a:pt x="2308365" y="717702"/>
                  </a:lnTo>
                  <a:lnTo>
                    <a:pt x="2320203" y="717760"/>
                  </a:lnTo>
                  <a:lnTo>
                    <a:pt x="2332040" y="717810"/>
                  </a:lnTo>
                  <a:lnTo>
                    <a:pt x="2343878" y="717852"/>
                  </a:lnTo>
                  <a:lnTo>
                    <a:pt x="2343878" y="718093"/>
                  </a:lnTo>
                  <a:lnTo>
                    <a:pt x="2355716" y="718093"/>
                  </a:lnTo>
                  <a:lnTo>
                    <a:pt x="2367554" y="718093"/>
                  </a:lnTo>
                  <a:lnTo>
                    <a:pt x="2379391" y="718093"/>
                  </a:lnTo>
                  <a:lnTo>
                    <a:pt x="2391229" y="718093"/>
                  </a:lnTo>
                  <a:lnTo>
                    <a:pt x="2403067" y="718093"/>
                  </a:lnTo>
                  <a:lnTo>
                    <a:pt x="2414905" y="718093"/>
                  </a:lnTo>
                  <a:lnTo>
                    <a:pt x="2426743" y="718093"/>
                  </a:lnTo>
                  <a:lnTo>
                    <a:pt x="2438580" y="718093"/>
                  </a:lnTo>
                  <a:lnTo>
                    <a:pt x="2450418" y="718093"/>
                  </a:lnTo>
                  <a:lnTo>
                    <a:pt x="2462256" y="718093"/>
                  </a:lnTo>
                  <a:lnTo>
                    <a:pt x="2474094" y="718093"/>
                  </a:lnTo>
                  <a:lnTo>
                    <a:pt x="2485931" y="718093"/>
                  </a:lnTo>
                  <a:lnTo>
                    <a:pt x="2497769" y="718093"/>
                  </a:lnTo>
                  <a:lnTo>
                    <a:pt x="2509607" y="718093"/>
                  </a:lnTo>
                  <a:lnTo>
                    <a:pt x="2521445" y="718093"/>
                  </a:lnTo>
                  <a:lnTo>
                    <a:pt x="2533283" y="718093"/>
                  </a:lnTo>
                  <a:lnTo>
                    <a:pt x="2545120" y="718093"/>
                  </a:lnTo>
                  <a:lnTo>
                    <a:pt x="2556958" y="718093"/>
                  </a:lnTo>
                  <a:lnTo>
                    <a:pt x="2568796" y="718093"/>
                  </a:lnTo>
                  <a:lnTo>
                    <a:pt x="2580634" y="718093"/>
                  </a:lnTo>
                  <a:lnTo>
                    <a:pt x="2592471" y="718093"/>
                  </a:lnTo>
                  <a:lnTo>
                    <a:pt x="2604309" y="718093"/>
                  </a:lnTo>
                  <a:lnTo>
                    <a:pt x="2616147" y="718093"/>
                  </a:lnTo>
                  <a:lnTo>
                    <a:pt x="2627985" y="718093"/>
                  </a:lnTo>
                  <a:lnTo>
                    <a:pt x="2639822" y="718093"/>
                  </a:lnTo>
                  <a:lnTo>
                    <a:pt x="2651660" y="718093"/>
                  </a:lnTo>
                  <a:lnTo>
                    <a:pt x="2663498" y="718093"/>
                  </a:lnTo>
                  <a:lnTo>
                    <a:pt x="2675336" y="718093"/>
                  </a:lnTo>
                  <a:lnTo>
                    <a:pt x="2687174" y="718093"/>
                  </a:lnTo>
                  <a:lnTo>
                    <a:pt x="2699011" y="718093"/>
                  </a:lnTo>
                  <a:lnTo>
                    <a:pt x="2710849" y="718093"/>
                  </a:lnTo>
                  <a:lnTo>
                    <a:pt x="2722687" y="718093"/>
                  </a:lnTo>
                  <a:lnTo>
                    <a:pt x="2734525" y="718093"/>
                  </a:lnTo>
                  <a:lnTo>
                    <a:pt x="2746362" y="718093"/>
                  </a:lnTo>
                  <a:lnTo>
                    <a:pt x="2758200" y="718093"/>
                  </a:lnTo>
                  <a:lnTo>
                    <a:pt x="2770038" y="718093"/>
                  </a:lnTo>
                  <a:lnTo>
                    <a:pt x="2781876" y="718093"/>
                  </a:lnTo>
                  <a:lnTo>
                    <a:pt x="2793713" y="718093"/>
                  </a:lnTo>
                  <a:lnTo>
                    <a:pt x="2805551" y="718093"/>
                  </a:lnTo>
                  <a:lnTo>
                    <a:pt x="2817389" y="718093"/>
                  </a:lnTo>
                  <a:lnTo>
                    <a:pt x="2829227" y="718093"/>
                  </a:lnTo>
                  <a:lnTo>
                    <a:pt x="2841065" y="718093"/>
                  </a:lnTo>
                  <a:lnTo>
                    <a:pt x="2852902" y="718093"/>
                  </a:lnTo>
                  <a:lnTo>
                    <a:pt x="2864740" y="718093"/>
                  </a:lnTo>
                  <a:lnTo>
                    <a:pt x="2876578" y="718093"/>
                  </a:lnTo>
                  <a:lnTo>
                    <a:pt x="2888416" y="718093"/>
                  </a:lnTo>
                  <a:lnTo>
                    <a:pt x="2900253" y="718093"/>
                  </a:lnTo>
                  <a:lnTo>
                    <a:pt x="2912091" y="718093"/>
                  </a:lnTo>
                  <a:lnTo>
                    <a:pt x="2923929" y="718093"/>
                  </a:lnTo>
                  <a:lnTo>
                    <a:pt x="2935767" y="718093"/>
                  </a:lnTo>
                  <a:lnTo>
                    <a:pt x="2947604" y="718093"/>
                  </a:lnTo>
                  <a:lnTo>
                    <a:pt x="2959442" y="718093"/>
                  </a:lnTo>
                  <a:lnTo>
                    <a:pt x="2971280" y="718093"/>
                  </a:lnTo>
                  <a:lnTo>
                    <a:pt x="2983118" y="718093"/>
                  </a:lnTo>
                  <a:lnTo>
                    <a:pt x="2994956" y="718093"/>
                  </a:lnTo>
                  <a:lnTo>
                    <a:pt x="3006793" y="718093"/>
                  </a:lnTo>
                  <a:lnTo>
                    <a:pt x="3018631" y="718093"/>
                  </a:lnTo>
                  <a:lnTo>
                    <a:pt x="3030469" y="718093"/>
                  </a:lnTo>
                  <a:lnTo>
                    <a:pt x="3042307" y="718093"/>
                  </a:lnTo>
                  <a:lnTo>
                    <a:pt x="3054144" y="718093"/>
                  </a:lnTo>
                  <a:lnTo>
                    <a:pt x="3065982" y="718093"/>
                  </a:lnTo>
                  <a:lnTo>
                    <a:pt x="3077820" y="718093"/>
                  </a:lnTo>
                  <a:lnTo>
                    <a:pt x="3089658" y="718093"/>
                  </a:lnTo>
                  <a:lnTo>
                    <a:pt x="3101496" y="718093"/>
                  </a:lnTo>
                  <a:lnTo>
                    <a:pt x="3113333" y="718093"/>
                  </a:lnTo>
                  <a:lnTo>
                    <a:pt x="3125171" y="718093"/>
                  </a:lnTo>
                  <a:lnTo>
                    <a:pt x="3137009" y="718093"/>
                  </a:lnTo>
                  <a:lnTo>
                    <a:pt x="3148847" y="718093"/>
                  </a:lnTo>
                  <a:lnTo>
                    <a:pt x="3160684" y="718093"/>
                  </a:lnTo>
                  <a:lnTo>
                    <a:pt x="3172522" y="718093"/>
                  </a:lnTo>
                  <a:lnTo>
                    <a:pt x="3184360" y="718093"/>
                  </a:lnTo>
                  <a:lnTo>
                    <a:pt x="3196198" y="718093"/>
                  </a:lnTo>
                  <a:lnTo>
                    <a:pt x="3208035" y="718093"/>
                  </a:lnTo>
                  <a:lnTo>
                    <a:pt x="3219873" y="718093"/>
                  </a:lnTo>
                  <a:lnTo>
                    <a:pt x="3231711" y="718093"/>
                  </a:lnTo>
                  <a:lnTo>
                    <a:pt x="3243549" y="718093"/>
                  </a:lnTo>
                  <a:lnTo>
                    <a:pt x="3255387" y="718093"/>
                  </a:lnTo>
                  <a:lnTo>
                    <a:pt x="3267224" y="718093"/>
                  </a:lnTo>
                  <a:lnTo>
                    <a:pt x="3279062" y="718093"/>
                  </a:lnTo>
                  <a:lnTo>
                    <a:pt x="3290900" y="718093"/>
                  </a:lnTo>
                  <a:lnTo>
                    <a:pt x="3302738" y="718093"/>
                  </a:lnTo>
                  <a:lnTo>
                    <a:pt x="3314575" y="718093"/>
                  </a:lnTo>
                  <a:lnTo>
                    <a:pt x="3326413" y="718093"/>
                  </a:lnTo>
                  <a:lnTo>
                    <a:pt x="3338251" y="718093"/>
                  </a:lnTo>
                  <a:lnTo>
                    <a:pt x="3350089" y="718093"/>
                  </a:lnTo>
                  <a:lnTo>
                    <a:pt x="3361926" y="718093"/>
                  </a:lnTo>
                  <a:lnTo>
                    <a:pt x="3373764" y="718093"/>
                  </a:lnTo>
                  <a:lnTo>
                    <a:pt x="3385602" y="718093"/>
                  </a:lnTo>
                  <a:lnTo>
                    <a:pt x="3397440" y="718093"/>
                  </a:lnTo>
                  <a:lnTo>
                    <a:pt x="3409278" y="718093"/>
                  </a:lnTo>
                  <a:lnTo>
                    <a:pt x="3421115" y="718093"/>
                  </a:lnTo>
                  <a:lnTo>
                    <a:pt x="3432953" y="718093"/>
                  </a:lnTo>
                  <a:lnTo>
                    <a:pt x="3444791" y="718093"/>
                  </a:lnTo>
                  <a:lnTo>
                    <a:pt x="3456629" y="718093"/>
                  </a:lnTo>
                  <a:lnTo>
                    <a:pt x="3468466" y="718093"/>
                  </a:lnTo>
                  <a:lnTo>
                    <a:pt x="3480304" y="718093"/>
                  </a:lnTo>
                  <a:lnTo>
                    <a:pt x="3492142" y="718093"/>
                  </a:lnTo>
                  <a:lnTo>
                    <a:pt x="3503980" y="718093"/>
                  </a:lnTo>
                  <a:lnTo>
                    <a:pt x="3515818" y="718093"/>
                  </a:lnTo>
                  <a:lnTo>
                    <a:pt x="3515818" y="718173"/>
                  </a:lnTo>
                  <a:lnTo>
                    <a:pt x="3527655" y="718187"/>
                  </a:lnTo>
                  <a:lnTo>
                    <a:pt x="3539493" y="718204"/>
                  </a:lnTo>
                  <a:lnTo>
                    <a:pt x="3551331" y="718223"/>
                  </a:lnTo>
                  <a:lnTo>
                    <a:pt x="3563169" y="718246"/>
                  </a:lnTo>
                  <a:lnTo>
                    <a:pt x="3575006" y="718273"/>
                  </a:lnTo>
                  <a:lnTo>
                    <a:pt x="3586844" y="718304"/>
                  </a:lnTo>
                  <a:lnTo>
                    <a:pt x="3598682" y="718342"/>
                  </a:lnTo>
                  <a:lnTo>
                    <a:pt x="3610520" y="718385"/>
                  </a:lnTo>
                  <a:lnTo>
                    <a:pt x="3622357" y="718436"/>
                  </a:lnTo>
                  <a:lnTo>
                    <a:pt x="3634195" y="718496"/>
                  </a:lnTo>
                  <a:lnTo>
                    <a:pt x="3646033" y="718567"/>
                  </a:lnTo>
                  <a:lnTo>
                    <a:pt x="3657871" y="718650"/>
                  </a:lnTo>
                  <a:lnTo>
                    <a:pt x="3669709" y="718747"/>
                  </a:lnTo>
                  <a:lnTo>
                    <a:pt x="3681546" y="718862"/>
                  </a:lnTo>
                  <a:lnTo>
                    <a:pt x="3693384" y="718996"/>
                  </a:lnTo>
                  <a:lnTo>
                    <a:pt x="3705222" y="719154"/>
                  </a:lnTo>
                  <a:lnTo>
                    <a:pt x="3717060" y="719339"/>
                  </a:lnTo>
                  <a:lnTo>
                    <a:pt x="3728897" y="719557"/>
                  </a:lnTo>
                  <a:lnTo>
                    <a:pt x="3740735" y="719811"/>
                  </a:lnTo>
                  <a:lnTo>
                    <a:pt x="3752573" y="720110"/>
                  </a:lnTo>
                  <a:lnTo>
                    <a:pt x="3764411" y="720461"/>
                  </a:lnTo>
                  <a:lnTo>
                    <a:pt x="3776248" y="720871"/>
                  </a:lnTo>
                  <a:lnTo>
                    <a:pt x="3788086" y="721352"/>
                  </a:lnTo>
                  <a:lnTo>
                    <a:pt x="3799924" y="721915"/>
                  </a:lnTo>
                  <a:lnTo>
                    <a:pt x="3811762" y="722572"/>
                  </a:lnTo>
                  <a:lnTo>
                    <a:pt x="3823600" y="723341"/>
                  </a:lnTo>
                  <a:lnTo>
                    <a:pt x="3835437" y="724238"/>
                  </a:lnTo>
                  <a:lnTo>
                    <a:pt x="3847275" y="725283"/>
                  </a:lnTo>
                  <a:lnTo>
                    <a:pt x="3859113" y="726500"/>
                  </a:lnTo>
                  <a:lnTo>
                    <a:pt x="3870951" y="727914"/>
                  </a:lnTo>
                  <a:lnTo>
                    <a:pt x="3882788" y="729555"/>
                  </a:lnTo>
                  <a:lnTo>
                    <a:pt x="3894626" y="731453"/>
                  </a:lnTo>
                  <a:lnTo>
                    <a:pt x="3906464" y="733644"/>
                  </a:lnTo>
                  <a:lnTo>
                    <a:pt x="3918302" y="736166"/>
                  </a:lnTo>
                  <a:lnTo>
                    <a:pt x="3930139" y="739059"/>
                  </a:lnTo>
                  <a:lnTo>
                    <a:pt x="3941977" y="742363"/>
                  </a:lnTo>
                  <a:lnTo>
                    <a:pt x="3953815" y="746122"/>
                  </a:lnTo>
                  <a:lnTo>
                    <a:pt x="3965653" y="750375"/>
                  </a:lnTo>
                  <a:lnTo>
                    <a:pt x="3977491" y="755161"/>
                  </a:lnTo>
                  <a:lnTo>
                    <a:pt x="3989328" y="760511"/>
                  </a:lnTo>
                  <a:lnTo>
                    <a:pt x="4001166" y="766449"/>
                  </a:lnTo>
                  <a:lnTo>
                    <a:pt x="4013004" y="772985"/>
                  </a:lnTo>
                  <a:lnTo>
                    <a:pt x="4024842" y="780119"/>
                  </a:lnTo>
                  <a:lnTo>
                    <a:pt x="4036679" y="787829"/>
                  </a:lnTo>
                  <a:lnTo>
                    <a:pt x="4048517" y="796076"/>
                  </a:lnTo>
                  <a:lnTo>
                    <a:pt x="4060355" y="804800"/>
                  </a:lnTo>
                  <a:lnTo>
                    <a:pt x="4072193" y="813921"/>
                  </a:lnTo>
                  <a:lnTo>
                    <a:pt x="4084031" y="823339"/>
                  </a:lnTo>
                  <a:lnTo>
                    <a:pt x="4095868" y="832942"/>
                  </a:lnTo>
                  <a:lnTo>
                    <a:pt x="4107706" y="842608"/>
                  </a:lnTo>
                  <a:lnTo>
                    <a:pt x="4119544" y="852211"/>
                  </a:lnTo>
                  <a:lnTo>
                    <a:pt x="4131382" y="861630"/>
                  </a:lnTo>
                  <a:lnTo>
                    <a:pt x="4143219" y="870750"/>
                  </a:lnTo>
                  <a:lnTo>
                    <a:pt x="4155057" y="879474"/>
                  </a:lnTo>
                  <a:lnTo>
                    <a:pt x="4166895" y="887721"/>
                  </a:lnTo>
                  <a:lnTo>
                    <a:pt x="4178733" y="895431"/>
                  </a:lnTo>
                  <a:lnTo>
                    <a:pt x="4190570" y="902565"/>
                  </a:lnTo>
                  <a:lnTo>
                    <a:pt x="4202408" y="909102"/>
                  </a:lnTo>
                  <a:lnTo>
                    <a:pt x="4214246" y="915039"/>
                  </a:lnTo>
                  <a:lnTo>
                    <a:pt x="4226084" y="920389"/>
                  </a:lnTo>
                  <a:lnTo>
                    <a:pt x="4237922" y="925175"/>
                  </a:lnTo>
                  <a:lnTo>
                    <a:pt x="4249759" y="929428"/>
                  </a:lnTo>
                  <a:lnTo>
                    <a:pt x="4261597" y="933187"/>
                  </a:lnTo>
                  <a:lnTo>
                    <a:pt x="4273435" y="936492"/>
                  </a:lnTo>
                  <a:lnTo>
                    <a:pt x="4285273" y="939384"/>
                  </a:lnTo>
                  <a:lnTo>
                    <a:pt x="4297110" y="941906"/>
                  </a:lnTo>
                  <a:lnTo>
                    <a:pt x="4308948" y="944097"/>
                  </a:lnTo>
                  <a:lnTo>
                    <a:pt x="4320786" y="945996"/>
                  </a:lnTo>
                  <a:lnTo>
                    <a:pt x="4332624" y="947636"/>
                  </a:lnTo>
                  <a:lnTo>
                    <a:pt x="4344461" y="949050"/>
                  </a:lnTo>
                  <a:lnTo>
                    <a:pt x="4356299" y="950267"/>
                  </a:lnTo>
                  <a:lnTo>
                    <a:pt x="4368137" y="951312"/>
                  </a:lnTo>
                  <a:lnTo>
                    <a:pt x="4379975" y="952209"/>
                  </a:lnTo>
                  <a:lnTo>
                    <a:pt x="4391813" y="952978"/>
                  </a:lnTo>
                  <a:lnTo>
                    <a:pt x="4403650" y="953636"/>
                  </a:lnTo>
                  <a:lnTo>
                    <a:pt x="4415488" y="954198"/>
                  </a:lnTo>
                  <a:lnTo>
                    <a:pt x="4427326" y="954679"/>
                  </a:lnTo>
                  <a:lnTo>
                    <a:pt x="4439164" y="955089"/>
                  </a:lnTo>
                  <a:lnTo>
                    <a:pt x="4451001" y="955440"/>
                  </a:lnTo>
                  <a:lnTo>
                    <a:pt x="4462839" y="955739"/>
                  </a:lnTo>
                  <a:lnTo>
                    <a:pt x="4474677" y="955994"/>
                  </a:lnTo>
                  <a:lnTo>
                    <a:pt x="4486515" y="956211"/>
                  </a:lnTo>
                  <a:lnTo>
                    <a:pt x="4498352" y="956396"/>
                  </a:lnTo>
                  <a:lnTo>
                    <a:pt x="4510190" y="956554"/>
                  </a:lnTo>
                  <a:lnTo>
                    <a:pt x="4522028" y="956688"/>
                  </a:lnTo>
                  <a:lnTo>
                    <a:pt x="4533866" y="956803"/>
                  </a:lnTo>
                  <a:lnTo>
                    <a:pt x="4545704" y="956900"/>
                  </a:lnTo>
                  <a:lnTo>
                    <a:pt x="4557541" y="956983"/>
                  </a:lnTo>
                  <a:lnTo>
                    <a:pt x="4569379" y="957054"/>
                  </a:lnTo>
                  <a:lnTo>
                    <a:pt x="4581217" y="957114"/>
                  </a:lnTo>
                  <a:lnTo>
                    <a:pt x="4593055" y="957165"/>
                  </a:lnTo>
                  <a:lnTo>
                    <a:pt x="4604892" y="957209"/>
                  </a:lnTo>
                  <a:lnTo>
                    <a:pt x="4616730" y="957246"/>
                  </a:lnTo>
                  <a:lnTo>
                    <a:pt x="4628568" y="957277"/>
                  </a:lnTo>
                  <a:lnTo>
                    <a:pt x="4640406" y="957304"/>
                  </a:lnTo>
                  <a:lnTo>
                    <a:pt x="4652244" y="957327"/>
                  </a:lnTo>
                  <a:lnTo>
                    <a:pt x="4664081" y="957346"/>
                  </a:lnTo>
                  <a:lnTo>
                    <a:pt x="4675919" y="957363"/>
                  </a:lnTo>
                  <a:lnTo>
                    <a:pt x="4687757" y="957377"/>
                  </a:lnTo>
                </a:path>
              </a:pathLst>
            </a:custGeom>
            <a:ln w="40651" cap="flat">
              <a:solidFill>
                <a:srgbClr val="E8E8E8">
                  <a:alpha val="100000"/>
                </a:srgbClr>
              </a:solidFill>
              <a:prstDash val="solid"/>
              <a:round/>
            </a:ln>
          </p:spPr>
          <p:txBody>
            <a:bodyPr/>
            <a:lstStyle/>
            <a:p/>
          </p:txBody>
        </p:sp>
        <p:sp>
          <p:nvSpPr>
            <p:cNvPr id="38" name="pl38"/>
            <p:cNvSpPr/>
            <p:nvPr/>
          </p:nvSpPr>
          <p:spPr>
            <a:xfrm>
              <a:off x="2482252" y="4250684"/>
              <a:ext cx="4687757" cy="478648"/>
            </a:xfrm>
            <a:custGeom>
              <a:avLst/>
              <a:pathLst>
                <a:path w="4687757" h="478648">
                  <a:moveTo>
                    <a:pt x="0" y="478648"/>
                  </a:moveTo>
                  <a:lnTo>
                    <a:pt x="11837" y="478634"/>
                  </a:lnTo>
                  <a:lnTo>
                    <a:pt x="23675" y="478618"/>
                  </a:lnTo>
                  <a:lnTo>
                    <a:pt x="35513" y="478598"/>
                  </a:lnTo>
                  <a:lnTo>
                    <a:pt x="47351" y="478575"/>
                  </a:lnTo>
                  <a:lnTo>
                    <a:pt x="59188" y="478548"/>
                  </a:lnTo>
                  <a:lnTo>
                    <a:pt x="71026" y="478517"/>
                  </a:lnTo>
                  <a:lnTo>
                    <a:pt x="82864" y="478480"/>
                  </a:lnTo>
                  <a:lnTo>
                    <a:pt x="94702" y="478436"/>
                  </a:lnTo>
                  <a:lnTo>
                    <a:pt x="106539" y="478385"/>
                  </a:lnTo>
                  <a:lnTo>
                    <a:pt x="118377" y="478325"/>
                  </a:lnTo>
                  <a:lnTo>
                    <a:pt x="130215" y="478254"/>
                  </a:lnTo>
                  <a:lnTo>
                    <a:pt x="142053" y="478171"/>
                  </a:lnTo>
                  <a:lnTo>
                    <a:pt x="153891" y="478074"/>
                  </a:lnTo>
                  <a:lnTo>
                    <a:pt x="165728" y="477959"/>
                  </a:lnTo>
                  <a:lnTo>
                    <a:pt x="177566" y="477825"/>
                  </a:lnTo>
                  <a:lnTo>
                    <a:pt x="189404" y="477667"/>
                  </a:lnTo>
                  <a:lnTo>
                    <a:pt x="201242" y="477482"/>
                  </a:lnTo>
                  <a:lnTo>
                    <a:pt x="213079" y="477265"/>
                  </a:lnTo>
                  <a:lnTo>
                    <a:pt x="224917" y="477010"/>
                  </a:lnTo>
                  <a:lnTo>
                    <a:pt x="236755" y="476711"/>
                  </a:lnTo>
                  <a:lnTo>
                    <a:pt x="248593" y="476361"/>
                  </a:lnTo>
                  <a:lnTo>
                    <a:pt x="260430" y="475950"/>
                  </a:lnTo>
                  <a:lnTo>
                    <a:pt x="272268" y="475469"/>
                  </a:lnTo>
                  <a:lnTo>
                    <a:pt x="284106" y="474907"/>
                  </a:lnTo>
                  <a:lnTo>
                    <a:pt x="295944" y="474249"/>
                  </a:lnTo>
                  <a:lnTo>
                    <a:pt x="307782" y="473480"/>
                  </a:lnTo>
                  <a:lnTo>
                    <a:pt x="319619" y="472584"/>
                  </a:lnTo>
                  <a:lnTo>
                    <a:pt x="331457" y="471538"/>
                  </a:lnTo>
                  <a:lnTo>
                    <a:pt x="343295" y="470321"/>
                  </a:lnTo>
                  <a:lnTo>
                    <a:pt x="355133" y="468907"/>
                  </a:lnTo>
                  <a:lnTo>
                    <a:pt x="366970" y="467267"/>
                  </a:lnTo>
                  <a:lnTo>
                    <a:pt x="378808" y="465368"/>
                  </a:lnTo>
                  <a:lnTo>
                    <a:pt x="390646" y="463177"/>
                  </a:lnTo>
                  <a:lnTo>
                    <a:pt x="402484" y="460655"/>
                  </a:lnTo>
                  <a:lnTo>
                    <a:pt x="414321" y="457763"/>
                  </a:lnTo>
                  <a:lnTo>
                    <a:pt x="426159" y="454458"/>
                  </a:lnTo>
                  <a:lnTo>
                    <a:pt x="437997" y="450699"/>
                  </a:lnTo>
                  <a:lnTo>
                    <a:pt x="449835" y="446446"/>
                  </a:lnTo>
                  <a:lnTo>
                    <a:pt x="461673" y="441660"/>
                  </a:lnTo>
                  <a:lnTo>
                    <a:pt x="473510" y="436310"/>
                  </a:lnTo>
                  <a:lnTo>
                    <a:pt x="485348" y="430373"/>
                  </a:lnTo>
                  <a:lnTo>
                    <a:pt x="497186" y="423836"/>
                  </a:lnTo>
                  <a:lnTo>
                    <a:pt x="509024" y="416702"/>
                  </a:lnTo>
                  <a:lnTo>
                    <a:pt x="520861" y="408992"/>
                  </a:lnTo>
                  <a:lnTo>
                    <a:pt x="532699" y="400745"/>
                  </a:lnTo>
                  <a:lnTo>
                    <a:pt x="544537" y="392021"/>
                  </a:lnTo>
                  <a:lnTo>
                    <a:pt x="556375" y="382901"/>
                  </a:lnTo>
                  <a:lnTo>
                    <a:pt x="568213" y="373482"/>
                  </a:lnTo>
                  <a:lnTo>
                    <a:pt x="580050" y="363879"/>
                  </a:lnTo>
                  <a:lnTo>
                    <a:pt x="591888" y="354213"/>
                  </a:lnTo>
                  <a:lnTo>
                    <a:pt x="603726" y="344610"/>
                  </a:lnTo>
                  <a:lnTo>
                    <a:pt x="615564" y="335192"/>
                  </a:lnTo>
                  <a:lnTo>
                    <a:pt x="627401" y="326071"/>
                  </a:lnTo>
                  <a:lnTo>
                    <a:pt x="639239" y="317347"/>
                  </a:lnTo>
                  <a:lnTo>
                    <a:pt x="651077" y="309100"/>
                  </a:lnTo>
                  <a:lnTo>
                    <a:pt x="662915" y="301390"/>
                  </a:lnTo>
                  <a:lnTo>
                    <a:pt x="674752" y="294256"/>
                  </a:lnTo>
                  <a:lnTo>
                    <a:pt x="686590" y="287720"/>
                  </a:lnTo>
                  <a:lnTo>
                    <a:pt x="698428" y="281782"/>
                  </a:lnTo>
                  <a:lnTo>
                    <a:pt x="710266" y="276432"/>
                  </a:lnTo>
                  <a:lnTo>
                    <a:pt x="722104" y="271647"/>
                  </a:lnTo>
                  <a:lnTo>
                    <a:pt x="733941" y="267393"/>
                  </a:lnTo>
                  <a:lnTo>
                    <a:pt x="745779" y="263634"/>
                  </a:lnTo>
                  <a:lnTo>
                    <a:pt x="757617" y="260330"/>
                  </a:lnTo>
                  <a:lnTo>
                    <a:pt x="769455" y="257437"/>
                  </a:lnTo>
                  <a:lnTo>
                    <a:pt x="781292" y="254915"/>
                  </a:lnTo>
                  <a:lnTo>
                    <a:pt x="793130" y="252724"/>
                  </a:lnTo>
                  <a:lnTo>
                    <a:pt x="804968" y="250826"/>
                  </a:lnTo>
                  <a:lnTo>
                    <a:pt x="816806" y="249185"/>
                  </a:lnTo>
                  <a:lnTo>
                    <a:pt x="828643" y="247771"/>
                  </a:lnTo>
                  <a:lnTo>
                    <a:pt x="840481" y="246554"/>
                  </a:lnTo>
                  <a:lnTo>
                    <a:pt x="852319" y="245509"/>
                  </a:lnTo>
                  <a:lnTo>
                    <a:pt x="864157" y="244612"/>
                  </a:lnTo>
                  <a:lnTo>
                    <a:pt x="875995" y="243843"/>
                  </a:lnTo>
                  <a:lnTo>
                    <a:pt x="887832" y="243186"/>
                  </a:lnTo>
                  <a:lnTo>
                    <a:pt x="899670" y="242623"/>
                  </a:lnTo>
                  <a:lnTo>
                    <a:pt x="911508" y="242142"/>
                  </a:lnTo>
                  <a:lnTo>
                    <a:pt x="923346" y="241732"/>
                  </a:lnTo>
                  <a:lnTo>
                    <a:pt x="935183" y="241381"/>
                  </a:lnTo>
                  <a:lnTo>
                    <a:pt x="947021" y="241083"/>
                  </a:lnTo>
                  <a:lnTo>
                    <a:pt x="958859" y="240828"/>
                  </a:lnTo>
                  <a:lnTo>
                    <a:pt x="970697" y="240610"/>
                  </a:lnTo>
                  <a:lnTo>
                    <a:pt x="982534" y="240425"/>
                  </a:lnTo>
                  <a:lnTo>
                    <a:pt x="994372" y="240267"/>
                  </a:lnTo>
                  <a:lnTo>
                    <a:pt x="1006210" y="240133"/>
                  </a:lnTo>
                  <a:lnTo>
                    <a:pt x="1018048" y="240019"/>
                  </a:lnTo>
                  <a:lnTo>
                    <a:pt x="1029886" y="239921"/>
                  </a:lnTo>
                  <a:lnTo>
                    <a:pt x="1041723" y="239838"/>
                  </a:lnTo>
                  <a:lnTo>
                    <a:pt x="1053561" y="239767"/>
                  </a:lnTo>
                  <a:lnTo>
                    <a:pt x="1065399" y="239707"/>
                  </a:lnTo>
                  <a:lnTo>
                    <a:pt x="1077237" y="239656"/>
                  </a:lnTo>
                  <a:lnTo>
                    <a:pt x="1089074" y="239613"/>
                  </a:lnTo>
                  <a:lnTo>
                    <a:pt x="1100912" y="239576"/>
                  </a:lnTo>
                  <a:lnTo>
                    <a:pt x="1112750" y="239544"/>
                  </a:lnTo>
                  <a:lnTo>
                    <a:pt x="1124588" y="239517"/>
                  </a:lnTo>
                  <a:lnTo>
                    <a:pt x="1136426" y="239494"/>
                  </a:lnTo>
                  <a:lnTo>
                    <a:pt x="1148263" y="239475"/>
                  </a:lnTo>
                  <a:lnTo>
                    <a:pt x="1160101" y="239458"/>
                  </a:lnTo>
                  <a:lnTo>
                    <a:pt x="1171939" y="239444"/>
                  </a:lnTo>
                  <a:lnTo>
                    <a:pt x="1171939" y="239364"/>
                  </a:lnTo>
                  <a:lnTo>
                    <a:pt x="1183777" y="239364"/>
                  </a:lnTo>
                  <a:lnTo>
                    <a:pt x="1195614" y="239364"/>
                  </a:lnTo>
                  <a:lnTo>
                    <a:pt x="1207452" y="239364"/>
                  </a:lnTo>
                  <a:lnTo>
                    <a:pt x="1219290" y="239364"/>
                  </a:lnTo>
                  <a:lnTo>
                    <a:pt x="1231128" y="239364"/>
                  </a:lnTo>
                  <a:lnTo>
                    <a:pt x="1242965" y="239364"/>
                  </a:lnTo>
                  <a:lnTo>
                    <a:pt x="1254803" y="239364"/>
                  </a:lnTo>
                  <a:lnTo>
                    <a:pt x="1266641" y="239364"/>
                  </a:lnTo>
                  <a:lnTo>
                    <a:pt x="1278479" y="239364"/>
                  </a:lnTo>
                  <a:lnTo>
                    <a:pt x="1290317" y="239364"/>
                  </a:lnTo>
                  <a:lnTo>
                    <a:pt x="1302154" y="239364"/>
                  </a:lnTo>
                  <a:lnTo>
                    <a:pt x="1313992" y="239364"/>
                  </a:lnTo>
                  <a:lnTo>
                    <a:pt x="1325830" y="239364"/>
                  </a:lnTo>
                  <a:lnTo>
                    <a:pt x="1337668" y="239364"/>
                  </a:lnTo>
                  <a:lnTo>
                    <a:pt x="1349505" y="239364"/>
                  </a:lnTo>
                  <a:lnTo>
                    <a:pt x="1361343" y="239364"/>
                  </a:lnTo>
                  <a:lnTo>
                    <a:pt x="1373181" y="239364"/>
                  </a:lnTo>
                  <a:lnTo>
                    <a:pt x="1385019" y="239364"/>
                  </a:lnTo>
                  <a:lnTo>
                    <a:pt x="1396856" y="239364"/>
                  </a:lnTo>
                  <a:lnTo>
                    <a:pt x="1408694" y="239364"/>
                  </a:lnTo>
                  <a:lnTo>
                    <a:pt x="1420532" y="239364"/>
                  </a:lnTo>
                  <a:lnTo>
                    <a:pt x="1432370" y="239364"/>
                  </a:lnTo>
                  <a:lnTo>
                    <a:pt x="1444208" y="239364"/>
                  </a:lnTo>
                  <a:lnTo>
                    <a:pt x="1456045" y="239364"/>
                  </a:lnTo>
                  <a:lnTo>
                    <a:pt x="1467883" y="239364"/>
                  </a:lnTo>
                  <a:lnTo>
                    <a:pt x="1479721" y="239364"/>
                  </a:lnTo>
                  <a:lnTo>
                    <a:pt x="1491559" y="239364"/>
                  </a:lnTo>
                  <a:lnTo>
                    <a:pt x="1503396" y="239364"/>
                  </a:lnTo>
                  <a:lnTo>
                    <a:pt x="1515234" y="239364"/>
                  </a:lnTo>
                  <a:lnTo>
                    <a:pt x="1527072" y="239364"/>
                  </a:lnTo>
                  <a:lnTo>
                    <a:pt x="1538910" y="239364"/>
                  </a:lnTo>
                  <a:lnTo>
                    <a:pt x="1550748" y="239364"/>
                  </a:lnTo>
                  <a:lnTo>
                    <a:pt x="1562585" y="239364"/>
                  </a:lnTo>
                  <a:lnTo>
                    <a:pt x="1574423" y="239364"/>
                  </a:lnTo>
                  <a:lnTo>
                    <a:pt x="1586261" y="239364"/>
                  </a:lnTo>
                  <a:lnTo>
                    <a:pt x="1598099" y="239364"/>
                  </a:lnTo>
                  <a:lnTo>
                    <a:pt x="1609936" y="239364"/>
                  </a:lnTo>
                  <a:lnTo>
                    <a:pt x="1621774" y="239364"/>
                  </a:lnTo>
                  <a:lnTo>
                    <a:pt x="1633612" y="239364"/>
                  </a:lnTo>
                  <a:lnTo>
                    <a:pt x="1645450" y="239364"/>
                  </a:lnTo>
                  <a:lnTo>
                    <a:pt x="1657287" y="239364"/>
                  </a:lnTo>
                  <a:lnTo>
                    <a:pt x="1669125" y="239364"/>
                  </a:lnTo>
                  <a:lnTo>
                    <a:pt x="1680963" y="239364"/>
                  </a:lnTo>
                  <a:lnTo>
                    <a:pt x="1692801" y="239364"/>
                  </a:lnTo>
                  <a:lnTo>
                    <a:pt x="1704639" y="239364"/>
                  </a:lnTo>
                  <a:lnTo>
                    <a:pt x="1716476" y="239364"/>
                  </a:lnTo>
                  <a:lnTo>
                    <a:pt x="1728314" y="239364"/>
                  </a:lnTo>
                  <a:lnTo>
                    <a:pt x="1740152" y="239364"/>
                  </a:lnTo>
                  <a:lnTo>
                    <a:pt x="1751990" y="239364"/>
                  </a:lnTo>
                  <a:lnTo>
                    <a:pt x="1763827" y="239364"/>
                  </a:lnTo>
                  <a:lnTo>
                    <a:pt x="1775665" y="239364"/>
                  </a:lnTo>
                  <a:lnTo>
                    <a:pt x="1787503" y="239364"/>
                  </a:lnTo>
                  <a:lnTo>
                    <a:pt x="1799341" y="239364"/>
                  </a:lnTo>
                  <a:lnTo>
                    <a:pt x="1811178" y="239364"/>
                  </a:lnTo>
                  <a:lnTo>
                    <a:pt x="1823016" y="239364"/>
                  </a:lnTo>
                  <a:lnTo>
                    <a:pt x="1834854" y="239364"/>
                  </a:lnTo>
                  <a:lnTo>
                    <a:pt x="1846692" y="239364"/>
                  </a:lnTo>
                  <a:lnTo>
                    <a:pt x="1858530" y="239364"/>
                  </a:lnTo>
                  <a:lnTo>
                    <a:pt x="1870367" y="239364"/>
                  </a:lnTo>
                  <a:lnTo>
                    <a:pt x="1882205" y="239364"/>
                  </a:lnTo>
                  <a:lnTo>
                    <a:pt x="1894043" y="239364"/>
                  </a:lnTo>
                  <a:lnTo>
                    <a:pt x="1905881" y="239364"/>
                  </a:lnTo>
                  <a:lnTo>
                    <a:pt x="1917718" y="239364"/>
                  </a:lnTo>
                  <a:lnTo>
                    <a:pt x="1929556" y="239364"/>
                  </a:lnTo>
                  <a:lnTo>
                    <a:pt x="1941394" y="239364"/>
                  </a:lnTo>
                  <a:lnTo>
                    <a:pt x="1953232" y="239364"/>
                  </a:lnTo>
                  <a:lnTo>
                    <a:pt x="1965069" y="239364"/>
                  </a:lnTo>
                  <a:lnTo>
                    <a:pt x="1976907" y="239364"/>
                  </a:lnTo>
                  <a:lnTo>
                    <a:pt x="1988745" y="239364"/>
                  </a:lnTo>
                  <a:lnTo>
                    <a:pt x="2000583" y="239364"/>
                  </a:lnTo>
                  <a:lnTo>
                    <a:pt x="2012421" y="239364"/>
                  </a:lnTo>
                  <a:lnTo>
                    <a:pt x="2024258" y="239364"/>
                  </a:lnTo>
                  <a:lnTo>
                    <a:pt x="2036096" y="239364"/>
                  </a:lnTo>
                  <a:lnTo>
                    <a:pt x="2047934" y="239364"/>
                  </a:lnTo>
                  <a:lnTo>
                    <a:pt x="2059772" y="239364"/>
                  </a:lnTo>
                  <a:lnTo>
                    <a:pt x="2071609" y="239364"/>
                  </a:lnTo>
                  <a:lnTo>
                    <a:pt x="2083447" y="239364"/>
                  </a:lnTo>
                  <a:lnTo>
                    <a:pt x="2095285" y="239364"/>
                  </a:lnTo>
                  <a:lnTo>
                    <a:pt x="2107123" y="239364"/>
                  </a:lnTo>
                  <a:lnTo>
                    <a:pt x="2118961" y="239364"/>
                  </a:lnTo>
                  <a:lnTo>
                    <a:pt x="2130798" y="239364"/>
                  </a:lnTo>
                  <a:lnTo>
                    <a:pt x="2142636" y="239364"/>
                  </a:lnTo>
                  <a:lnTo>
                    <a:pt x="2154474" y="239364"/>
                  </a:lnTo>
                  <a:lnTo>
                    <a:pt x="2166312" y="239364"/>
                  </a:lnTo>
                  <a:lnTo>
                    <a:pt x="2178149" y="239364"/>
                  </a:lnTo>
                  <a:lnTo>
                    <a:pt x="2189987" y="239364"/>
                  </a:lnTo>
                  <a:lnTo>
                    <a:pt x="2201825" y="239364"/>
                  </a:lnTo>
                  <a:lnTo>
                    <a:pt x="2213663" y="239364"/>
                  </a:lnTo>
                  <a:lnTo>
                    <a:pt x="2225500" y="239364"/>
                  </a:lnTo>
                  <a:lnTo>
                    <a:pt x="2237338" y="239364"/>
                  </a:lnTo>
                  <a:lnTo>
                    <a:pt x="2249176" y="239364"/>
                  </a:lnTo>
                  <a:lnTo>
                    <a:pt x="2261014" y="239364"/>
                  </a:lnTo>
                  <a:lnTo>
                    <a:pt x="2272852" y="239364"/>
                  </a:lnTo>
                  <a:lnTo>
                    <a:pt x="2284689" y="239364"/>
                  </a:lnTo>
                  <a:lnTo>
                    <a:pt x="2296527" y="239364"/>
                  </a:lnTo>
                  <a:lnTo>
                    <a:pt x="2308365" y="239364"/>
                  </a:lnTo>
                  <a:lnTo>
                    <a:pt x="2320203" y="239364"/>
                  </a:lnTo>
                  <a:lnTo>
                    <a:pt x="2332040" y="239364"/>
                  </a:lnTo>
                  <a:lnTo>
                    <a:pt x="2343878" y="239364"/>
                  </a:lnTo>
                  <a:lnTo>
                    <a:pt x="2343878" y="239284"/>
                  </a:lnTo>
                  <a:lnTo>
                    <a:pt x="2355716" y="239270"/>
                  </a:lnTo>
                  <a:lnTo>
                    <a:pt x="2367554" y="239253"/>
                  </a:lnTo>
                  <a:lnTo>
                    <a:pt x="2379391" y="239234"/>
                  </a:lnTo>
                  <a:lnTo>
                    <a:pt x="2391229" y="239211"/>
                  </a:lnTo>
                  <a:lnTo>
                    <a:pt x="2403067" y="239184"/>
                  </a:lnTo>
                  <a:lnTo>
                    <a:pt x="2414905" y="239152"/>
                  </a:lnTo>
                  <a:lnTo>
                    <a:pt x="2426743" y="239115"/>
                  </a:lnTo>
                  <a:lnTo>
                    <a:pt x="2438580" y="239072"/>
                  </a:lnTo>
                  <a:lnTo>
                    <a:pt x="2450418" y="239021"/>
                  </a:lnTo>
                  <a:lnTo>
                    <a:pt x="2462256" y="238960"/>
                  </a:lnTo>
                  <a:lnTo>
                    <a:pt x="2474094" y="238890"/>
                  </a:lnTo>
                  <a:lnTo>
                    <a:pt x="2485931" y="238807"/>
                  </a:lnTo>
                  <a:lnTo>
                    <a:pt x="2497769" y="238709"/>
                  </a:lnTo>
                  <a:lnTo>
                    <a:pt x="2509607" y="238595"/>
                  </a:lnTo>
                  <a:lnTo>
                    <a:pt x="2521445" y="238461"/>
                  </a:lnTo>
                  <a:lnTo>
                    <a:pt x="2533283" y="238303"/>
                  </a:lnTo>
                  <a:lnTo>
                    <a:pt x="2545120" y="238118"/>
                  </a:lnTo>
                  <a:lnTo>
                    <a:pt x="2556958" y="237900"/>
                  </a:lnTo>
                  <a:lnTo>
                    <a:pt x="2568796" y="237645"/>
                  </a:lnTo>
                  <a:lnTo>
                    <a:pt x="2580634" y="237346"/>
                  </a:lnTo>
                  <a:lnTo>
                    <a:pt x="2592471" y="236996"/>
                  </a:lnTo>
                  <a:lnTo>
                    <a:pt x="2604309" y="236586"/>
                  </a:lnTo>
                  <a:lnTo>
                    <a:pt x="2616147" y="236105"/>
                  </a:lnTo>
                  <a:lnTo>
                    <a:pt x="2627985" y="235542"/>
                  </a:lnTo>
                  <a:lnTo>
                    <a:pt x="2639822" y="234885"/>
                  </a:lnTo>
                  <a:lnTo>
                    <a:pt x="2651660" y="234116"/>
                  </a:lnTo>
                  <a:lnTo>
                    <a:pt x="2663498" y="233219"/>
                  </a:lnTo>
                  <a:lnTo>
                    <a:pt x="2675336" y="232174"/>
                  </a:lnTo>
                  <a:lnTo>
                    <a:pt x="2687174" y="230957"/>
                  </a:lnTo>
                  <a:lnTo>
                    <a:pt x="2699011" y="229542"/>
                  </a:lnTo>
                  <a:lnTo>
                    <a:pt x="2710849" y="227902"/>
                  </a:lnTo>
                  <a:lnTo>
                    <a:pt x="2722687" y="226004"/>
                  </a:lnTo>
                  <a:lnTo>
                    <a:pt x="2734525" y="223813"/>
                  </a:lnTo>
                  <a:lnTo>
                    <a:pt x="2746362" y="221291"/>
                  </a:lnTo>
                  <a:lnTo>
                    <a:pt x="2758200" y="218398"/>
                  </a:lnTo>
                  <a:lnTo>
                    <a:pt x="2770038" y="215094"/>
                  </a:lnTo>
                  <a:lnTo>
                    <a:pt x="2781876" y="211335"/>
                  </a:lnTo>
                  <a:lnTo>
                    <a:pt x="2793713" y="207081"/>
                  </a:lnTo>
                  <a:lnTo>
                    <a:pt x="2805551" y="202296"/>
                  </a:lnTo>
                  <a:lnTo>
                    <a:pt x="2817389" y="196946"/>
                  </a:lnTo>
                  <a:lnTo>
                    <a:pt x="2829227" y="191008"/>
                  </a:lnTo>
                  <a:lnTo>
                    <a:pt x="2841065" y="184471"/>
                  </a:lnTo>
                  <a:lnTo>
                    <a:pt x="2852902" y="177338"/>
                  </a:lnTo>
                  <a:lnTo>
                    <a:pt x="2864740" y="169628"/>
                  </a:lnTo>
                  <a:lnTo>
                    <a:pt x="2876578" y="161381"/>
                  </a:lnTo>
                  <a:lnTo>
                    <a:pt x="2888416" y="152657"/>
                  </a:lnTo>
                  <a:lnTo>
                    <a:pt x="2900253" y="143536"/>
                  </a:lnTo>
                  <a:lnTo>
                    <a:pt x="2912091" y="134118"/>
                  </a:lnTo>
                  <a:lnTo>
                    <a:pt x="2923929" y="124515"/>
                  </a:lnTo>
                  <a:lnTo>
                    <a:pt x="2935767" y="114849"/>
                  </a:lnTo>
                  <a:lnTo>
                    <a:pt x="2947604" y="105245"/>
                  </a:lnTo>
                  <a:lnTo>
                    <a:pt x="2959442" y="95827"/>
                  </a:lnTo>
                  <a:lnTo>
                    <a:pt x="2971280" y="86707"/>
                  </a:lnTo>
                  <a:lnTo>
                    <a:pt x="2983118" y="77983"/>
                  </a:lnTo>
                  <a:lnTo>
                    <a:pt x="2994956" y="69736"/>
                  </a:lnTo>
                  <a:lnTo>
                    <a:pt x="3006793" y="62026"/>
                  </a:lnTo>
                  <a:lnTo>
                    <a:pt x="3018631" y="54892"/>
                  </a:lnTo>
                  <a:lnTo>
                    <a:pt x="3030469" y="48355"/>
                  </a:lnTo>
                  <a:lnTo>
                    <a:pt x="3042307" y="42418"/>
                  </a:lnTo>
                  <a:lnTo>
                    <a:pt x="3054144" y="37068"/>
                  </a:lnTo>
                  <a:lnTo>
                    <a:pt x="3065982" y="32282"/>
                  </a:lnTo>
                  <a:lnTo>
                    <a:pt x="3077820" y="28029"/>
                  </a:lnTo>
                  <a:lnTo>
                    <a:pt x="3089658" y="24270"/>
                  </a:lnTo>
                  <a:lnTo>
                    <a:pt x="3101496" y="20965"/>
                  </a:lnTo>
                  <a:lnTo>
                    <a:pt x="3113333" y="18073"/>
                  </a:lnTo>
                  <a:lnTo>
                    <a:pt x="3125171" y="15551"/>
                  </a:lnTo>
                  <a:lnTo>
                    <a:pt x="3137009" y="13360"/>
                  </a:lnTo>
                  <a:lnTo>
                    <a:pt x="3148847" y="11461"/>
                  </a:lnTo>
                  <a:lnTo>
                    <a:pt x="3160684" y="9821"/>
                  </a:lnTo>
                  <a:lnTo>
                    <a:pt x="3172522" y="8407"/>
                  </a:lnTo>
                  <a:lnTo>
                    <a:pt x="3184360" y="7190"/>
                  </a:lnTo>
                  <a:lnTo>
                    <a:pt x="3196198" y="6144"/>
                  </a:lnTo>
                  <a:lnTo>
                    <a:pt x="3208035" y="5247"/>
                  </a:lnTo>
                  <a:lnTo>
                    <a:pt x="3219873" y="4479"/>
                  </a:lnTo>
                  <a:lnTo>
                    <a:pt x="3231711" y="3821"/>
                  </a:lnTo>
                  <a:lnTo>
                    <a:pt x="3243549" y="3259"/>
                  </a:lnTo>
                  <a:lnTo>
                    <a:pt x="3255387" y="2778"/>
                  </a:lnTo>
                  <a:lnTo>
                    <a:pt x="3267224" y="2367"/>
                  </a:lnTo>
                  <a:lnTo>
                    <a:pt x="3279062" y="2017"/>
                  </a:lnTo>
                  <a:lnTo>
                    <a:pt x="3290900" y="1718"/>
                  </a:lnTo>
                  <a:lnTo>
                    <a:pt x="3302738" y="1463"/>
                  </a:lnTo>
                  <a:lnTo>
                    <a:pt x="3314575" y="1246"/>
                  </a:lnTo>
                  <a:lnTo>
                    <a:pt x="3326413" y="1061"/>
                  </a:lnTo>
                  <a:lnTo>
                    <a:pt x="3338251" y="903"/>
                  </a:lnTo>
                  <a:lnTo>
                    <a:pt x="3350089" y="769"/>
                  </a:lnTo>
                  <a:lnTo>
                    <a:pt x="3361926" y="654"/>
                  </a:lnTo>
                  <a:lnTo>
                    <a:pt x="3373764" y="557"/>
                  </a:lnTo>
                  <a:lnTo>
                    <a:pt x="3385602" y="474"/>
                  </a:lnTo>
                  <a:lnTo>
                    <a:pt x="3397440" y="403"/>
                  </a:lnTo>
                  <a:lnTo>
                    <a:pt x="3409278" y="343"/>
                  </a:lnTo>
                  <a:lnTo>
                    <a:pt x="3421115" y="292"/>
                  </a:lnTo>
                  <a:lnTo>
                    <a:pt x="3432953" y="248"/>
                  </a:lnTo>
                  <a:lnTo>
                    <a:pt x="3444791" y="211"/>
                  </a:lnTo>
                  <a:lnTo>
                    <a:pt x="3456629" y="180"/>
                  </a:lnTo>
                  <a:lnTo>
                    <a:pt x="3468466" y="153"/>
                  </a:lnTo>
                  <a:lnTo>
                    <a:pt x="3480304" y="130"/>
                  </a:lnTo>
                  <a:lnTo>
                    <a:pt x="3492142" y="110"/>
                  </a:lnTo>
                  <a:lnTo>
                    <a:pt x="3503980" y="94"/>
                  </a:lnTo>
                  <a:lnTo>
                    <a:pt x="3515818" y="8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9" name="pl39"/>
            <p:cNvSpPr/>
            <p:nvPr/>
          </p:nvSpPr>
          <p:spPr>
            <a:xfrm>
              <a:off x="2482252" y="2575133"/>
              <a:ext cx="4687757" cy="1196581"/>
            </a:xfrm>
            <a:custGeom>
              <a:avLst/>
              <a:pathLst>
                <a:path w="4687757" h="1196581">
                  <a:moveTo>
                    <a:pt x="0" y="239284"/>
                  </a:moveTo>
                  <a:lnTo>
                    <a:pt x="11837" y="239270"/>
                  </a:lnTo>
                  <a:lnTo>
                    <a:pt x="23675" y="239253"/>
                  </a:lnTo>
                  <a:lnTo>
                    <a:pt x="35513" y="239234"/>
                  </a:lnTo>
                  <a:lnTo>
                    <a:pt x="47351" y="239211"/>
                  </a:lnTo>
                  <a:lnTo>
                    <a:pt x="59188" y="239184"/>
                  </a:lnTo>
                  <a:lnTo>
                    <a:pt x="71026" y="239152"/>
                  </a:lnTo>
                  <a:lnTo>
                    <a:pt x="82864" y="239115"/>
                  </a:lnTo>
                  <a:lnTo>
                    <a:pt x="94702" y="239072"/>
                  </a:lnTo>
                  <a:lnTo>
                    <a:pt x="106539" y="239021"/>
                  </a:lnTo>
                  <a:lnTo>
                    <a:pt x="118377" y="238960"/>
                  </a:lnTo>
                  <a:lnTo>
                    <a:pt x="130215" y="238890"/>
                  </a:lnTo>
                  <a:lnTo>
                    <a:pt x="142053" y="238807"/>
                  </a:lnTo>
                  <a:lnTo>
                    <a:pt x="153891" y="238709"/>
                  </a:lnTo>
                  <a:lnTo>
                    <a:pt x="165728" y="238595"/>
                  </a:lnTo>
                  <a:lnTo>
                    <a:pt x="177566" y="238461"/>
                  </a:lnTo>
                  <a:lnTo>
                    <a:pt x="189404" y="238303"/>
                  </a:lnTo>
                  <a:lnTo>
                    <a:pt x="201242" y="238118"/>
                  </a:lnTo>
                  <a:lnTo>
                    <a:pt x="213079" y="237900"/>
                  </a:lnTo>
                  <a:lnTo>
                    <a:pt x="224917" y="237645"/>
                  </a:lnTo>
                  <a:lnTo>
                    <a:pt x="236755" y="237346"/>
                  </a:lnTo>
                  <a:lnTo>
                    <a:pt x="248593" y="236996"/>
                  </a:lnTo>
                  <a:lnTo>
                    <a:pt x="260430" y="236586"/>
                  </a:lnTo>
                  <a:lnTo>
                    <a:pt x="272268" y="236105"/>
                  </a:lnTo>
                  <a:lnTo>
                    <a:pt x="284106" y="235542"/>
                  </a:lnTo>
                  <a:lnTo>
                    <a:pt x="295944" y="234885"/>
                  </a:lnTo>
                  <a:lnTo>
                    <a:pt x="307782" y="234116"/>
                  </a:lnTo>
                  <a:lnTo>
                    <a:pt x="319619" y="233219"/>
                  </a:lnTo>
                  <a:lnTo>
                    <a:pt x="331457" y="232174"/>
                  </a:lnTo>
                  <a:lnTo>
                    <a:pt x="343295" y="230957"/>
                  </a:lnTo>
                  <a:lnTo>
                    <a:pt x="355133" y="229542"/>
                  </a:lnTo>
                  <a:lnTo>
                    <a:pt x="366970" y="227902"/>
                  </a:lnTo>
                  <a:lnTo>
                    <a:pt x="378808" y="226004"/>
                  </a:lnTo>
                  <a:lnTo>
                    <a:pt x="390646" y="223813"/>
                  </a:lnTo>
                  <a:lnTo>
                    <a:pt x="402484" y="221291"/>
                  </a:lnTo>
                  <a:lnTo>
                    <a:pt x="414321" y="218398"/>
                  </a:lnTo>
                  <a:lnTo>
                    <a:pt x="426159" y="215094"/>
                  </a:lnTo>
                  <a:lnTo>
                    <a:pt x="437997" y="211335"/>
                  </a:lnTo>
                  <a:lnTo>
                    <a:pt x="449835" y="207081"/>
                  </a:lnTo>
                  <a:lnTo>
                    <a:pt x="461673" y="202296"/>
                  </a:lnTo>
                  <a:lnTo>
                    <a:pt x="473510" y="196946"/>
                  </a:lnTo>
                  <a:lnTo>
                    <a:pt x="485348" y="191008"/>
                  </a:lnTo>
                  <a:lnTo>
                    <a:pt x="497186" y="184471"/>
                  </a:lnTo>
                  <a:lnTo>
                    <a:pt x="509024" y="177338"/>
                  </a:lnTo>
                  <a:lnTo>
                    <a:pt x="520861" y="169628"/>
                  </a:lnTo>
                  <a:lnTo>
                    <a:pt x="532699" y="161381"/>
                  </a:lnTo>
                  <a:lnTo>
                    <a:pt x="544537" y="152657"/>
                  </a:lnTo>
                  <a:lnTo>
                    <a:pt x="556375" y="143536"/>
                  </a:lnTo>
                  <a:lnTo>
                    <a:pt x="568213" y="134118"/>
                  </a:lnTo>
                  <a:lnTo>
                    <a:pt x="580050" y="124515"/>
                  </a:lnTo>
                  <a:lnTo>
                    <a:pt x="591888" y="114849"/>
                  </a:lnTo>
                  <a:lnTo>
                    <a:pt x="603726" y="105245"/>
                  </a:lnTo>
                  <a:lnTo>
                    <a:pt x="615564" y="95827"/>
                  </a:lnTo>
                  <a:lnTo>
                    <a:pt x="627401" y="86707"/>
                  </a:lnTo>
                  <a:lnTo>
                    <a:pt x="639239" y="77983"/>
                  </a:lnTo>
                  <a:lnTo>
                    <a:pt x="651077" y="69736"/>
                  </a:lnTo>
                  <a:lnTo>
                    <a:pt x="662915" y="62026"/>
                  </a:lnTo>
                  <a:lnTo>
                    <a:pt x="674752" y="54892"/>
                  </a:lnTo>
                  <a:lnTo>
                    <a:pt x="686590" y="48355"/>
                  </a:lnTo>
                  <a:lnTo>
                    <a:pt x="698428" y="42418"/>
                  </a:lnTo>
                  <a:lnTo>
                    <a:pt x="710266" y="37068"/>
                  </a:lnTo>
                  <a:lnTo>
                    <a:pt x="722104" y="32282"/>
                  </a:lnTo>
                  <a:lnTo>
                    <a:pt x="733941" y="28029"/>
                  </a:lnTo>
                  <a:lnTo>
                    <a:pt x="745779" y="24270"/>
                  </a:lnTo>
                  <a:lnTo>
                    <a:pt x="757617" y="20965"/>
                  </a:lnTo>
                  <a:lnTo>
                    <a:pt x="769455" y="18073"/>
                  </a:lnTo>
                  <a:lnTo>
                    <a:pt x="781292" y="15551"/>
                  </a:lnTo>
                  <a:lnTo>
                    <a:pt x="793130" y="13360"/>
                  </a:lnTo>
                  <a:lnTo>
                    <a:pt x="804968" y="11461"/>
                  </a:lnTo>
                  <a:lnTo>
                    <a:pt x="816806" y="9821"/>
                  </a:lnTo>
                  <a:lnTo>
                    <a:pt x="828643" y="8407"/>
                  </a:lnTo>
                  <a:lnTo>
                    <a:pt x="840481" y="7190"/>
                  </a:lnTo>
                  <a:lnTo>
                    <a:pt x="852319" y="6144"/>
                  </a:lnTo>
                  <a:lnTo>
                    <a:pt x="864157" y="5247"/>
                  </a:lnTo>
                  <a:lnTo>
                    <a:pt x="875995" y="4479"/>
                  </a:lnTo>
                  <a:lnTo>
                    <a:pt x="887832" y="3821"/>
                  </a:lnTo>
                  <a:lnTo>
                    <a:pt x="899670" y="3259"/>
                  </a:lnTo>
                  <a:lnTo>
                    <a:pt x="911508" y="2778"/>
                  </a:lnTo>
                  <a:lnTo>
                    <a:pt x="923346" y="2367"/>
                  </a:lnTo>
                  <a:lnTo>
                    <a:pt x="935183" y="2017"/>
                  </a:lnTo>
                  <a:lnTo>
                    <a:pt x="947021" y="1718"/>
                  </a:lnTo>
                  <a:lnTo>
                    <a:pt x="958859" y="1463"/>
                  </a:lnTo>
                  <a:lnTo>
                    <a:pt x="970697" y="1246"/>
                  </a:lnTo>
                  <a:lnTo>
                    <a:pt x="982534" y="1061"/>
                  </a:lnTo>
                  <a:lnTo>
                    <a:pt x="994372" y="903"/>
                  </a:lnTo>
                  <a:lnTo>
                    <a:pt x="1006210" y="769"/>
                  </a:lnTo>
                  <a:lnTo>
                    <a:pt x="1018048" y="654"/>
                  </a:lnTo>
                  <a:lnTo>
                    <a:pt x="1029886" y="557"/>
                  </a:lnTo>
                  <a:lnTo>
                    <a:pt x="1041723" y="474"/>
                  </a:lnTo>
                  <a:lnTo>
                    <a:pt x="1053561" y="403"/>
                  </a:lnTo>
                  <a:lnTo>
                    <a:pt x="1065399" y="343"/>
                  </a:lnTo>
                  <a:lnTo>
                    <a:pt x="1077237" y="292"/>
                  </a:lnTo>
                  <a:lnTo>
                    <a:pt x="1089074" y="248"/>
                  </a:lnTo>
                  <a:lnTo>
                    <a:pt x="1100912" y="211"/>
                  </a:lnTo>
                  <a:lnTo>
                    <a:pt x="1112750" y="180"/>
                  </a:lnTo>
                  <a:lnTo>
                    <a:pt x="1124588" y="153"/>
                  </a:lnTo>
                  <a:lnTo>
                    <a:pt x="1136426" y="130"/>
                  </a:lnTo>
                  <a:lnTo>
                    <a:pt x="1148263" y="110"/>
                  </a:lnTo>
                  <a:lnTo>
                    <a:pt x="1160101" y="94"/>
                  </a:lnTo>
                  <a:lnTo>
                    <a:pt x="1171939" y="8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160"/>
                  </a:lnTo>
                  <a:lnTo>
                    <a:pt x="2355716" y="188"/>
                  </a:lnTo>
                  <a:lnTo>
                    <a:pt x="2367554" y="221"/>
                  </a:lnTo>
                  <a:lnTo>
                    <a:pt x="2379391" y="260"/>
                  </a:lnTo>
                  <a:lnTo>
                    <a:pt x="2391229" y="306"/>
                  </a:lnTo>
                  <a:lnTo>
                    <a:pt x="2403067" y="360"/>
                  </a:lnTo>
                  <a:lnTo>
                    <a:pt x="2414905" y="423"/>
                  </a:lnTo>
                  <a:lnTo>
                    <a:pt x="2426743" y="497"/>
                  </a:lnTo>
                  <a:lnTo>
                    <a:pt x="2438580" y="584"/>
                  </a:lnTo>
                  <a:lnTo>
                    <a:pt x="2450418" y="686"/>
                  </a:lnTo>
                  <a:lnTo>
                    <a:pt x="2462256" y="807"/>
                  </a:lnTo>
                  <a:lnTo>
                    <a:pt x="2474094" y="948"/>
                  </a:lnTo>
                  <a:lnTo>
                    <a:pt x="2485931" y="1114"/>
                  </a:lnTo>
                  <a:lnTo>
                    <a:pt x="2497769" y="1309"/>
                  </a:lnTo>
                  <a:lnTo>
                    <a:pt x="2509607" y="1538"/>
                  </a:lnTo>
                  <a:lnTo>
                    <a:pt x="2521445" y="1806"/>
                  </a:lnTo>
                  <a:lnTo>
                    <a:pt x="2533283" y="2122"/>
                  </a:lnTo>
                  <a:lnTo>
                    <a:pt x="2545120" y="2492"/>
                  </a:lnTo>
                  <a:lnTo>
                    <a:pt x="2556958" y="2927"/>
                  </a:lnTo>
                  <a:lnTo>
                    <a:pt x="2568796" y="3437"/>
                  </a:lnTo>
                  <a:lnTo>
                    <a:pt x="2580634" y="4034"/>
                  </a:lnTo>
                  <a:lnTo>
                    <a:pt x="2592471" y="4735"/>
                  </a:lnTo>
                  <a:lnTo>
                    <a:pt x="2604309" y="5556"/>
                  </a:lnTo>
                  <a:lnTo>
                    <a:pt x="2616147" y="6518"/>
                  </a:lnTo>
                  <a:lnTo>
                    <a:pt x="2627985" y="7643"/>
                  </a:lnTo>
                  <a:lnTo>
                    <a:pt x="2639822" y="8958"/>
                  </a:lnTo>
                  <a:lnTo>
                    <a:pt x="2651660" y="10495"/>
                  </a:lnTo>
                  <a:lnTo>
                    <a:pt x="2663498" y="12289"/>
                  </a:lnTo>
                  <a:lnTo>
                    <a:pt x="2675336" y="14380"/>
                  </a:lnTo>
                  <a:lnTo>
                    <a:pt x="2687174" y="16814"/>
                  </a:lnTo>
                  <a:lnTo>
                    <a:pt x="2699011" y="19643"/>
                  </a:lnTo>
                  <a:lnTo>
                    <a:pt x="2710849" y="22923"/>
                  </a:lnTo>
                  <a:lnTo>
                    <a:pt x="2722687" y="26720"/>
                  </a:lnTo>
                  <a:lnTo>
                    <a:pt x="2734525" y="31102"/>
                  </a:lnTo>
                  <a:lnTo>
                    <a:pt x="2746362" y="36146"/>
                  </a:lnTo>
                  <a:lnTo>
                    <a:pt x="2758200" y="41931"/>
                  </a:lnTo>
                  <a:lnTo>
                    <a:pt x="2770038" y="48540"/>
                  </a:lnTo>
                  <a:lnTo>
                    <a:pt x="2781876" y="56058"/>
                  </a:lnTo>
                  <a:lnTo>
                    <a:pt x="2793713" y="64565"/>
                  </a:lnTo>
                  <a:lnTo>
                    <a:pt x="2805551" y="74136"/>
                  </a:lnTo>
                  <a:lnTo>
                    <a:pt x="2817389" y="84836"/>
                  </a:lnTo>
                  <a:lnTo>
                    <a:pt x="2829227" y="96711"/>
                  </a:lnTo>
                  <a:lnTo>
                    <a:pt x="2841065" y="109784"/>
                  </a:lnTo>
                  <a:lnTo>
                    <a:pt x="2852902" y="124052"/>
                  </a:lnTo>
                  <a:lnTo>
                    <a:pt x="2864740" y="139472"/>
                  </a:lnTo>
                  <a:lnTo>
                    <a:pt x="2876578" y="155966"/>
                  </a:lnTo>
                  <a:lnTo>
                    <a:pt x="2888416" y="173414"/>
                  </a:lnTo>
                  <a:lnTo>
                    <a:pt x="2900253" y="191655"/>
                  </a:lnTo>
                  <a:lnTo>
                    <a:pt x="2912091" y="210491"/>
                  </a:lnTo>
                  <a:lnTo>
                    <a:pt x="2923929" y="229698"/>
                  </a:lnTo>
                  <a:lnTo>
                    <a:pt x="2935767" y="249030"/>
                  </a:lnTo>
                  <a:lnTo>
                    <a:pt x="2947604" y="268237"/>
                  </a:lnTo>
                  <a:lnTo>
                    <a:pt x="2959442" y="287073"/>
                  </a:lnTo>
                  <a:lnTo>
                    <a:pt x="2971280" y="305314"/>
                  </a:lnTo>
                  <a:lnTo>
                    <a:pt x="2983118" y="322762"/>
                  </a:lnTo>
                  <a:lnTo>
                    <a:pt x="2994956" y="339256"/>
                  </a:lnTo>
                  <a:lnTo>
                    <a:pt x="3006793" y="354676"/>
                  </a:lnTo>
                  <a:lnTo>
                    <a:pt x="3018631" y="368943"/>
                  </a:lnTo>
                  <a:lnTo>
                    <a:pt x="3030469" y="382017"/>
                  </a:lnTo>
                  <a:lnTo>
                    <a:pt x="3042307" y="393892"/>
                  </a:lnTo>
                  <a:lnTo>
                    <a:pt x="3054144" y="404592"/>
                  </a:lnTo>
                  <a:lnTo>
                    <a:pt x="3065982" y="414163"/>
                  </a:lnTo>
                  <a:lnTo>
                    <a:pt x="3077820" y="422670"/>
                  </a:lnTo>
                  <a:lnTo>
                    <a:pt x="3089658" y="430188"/>
                  </a:lnTo>
                  <a:lnTo>
                    <a:pt x="3101496" y="436797"/>
                  </a:lnTo>
                  <a:lnTo>
                    <a:pt x="3113333" y="442582"/>
                  </a:lnTo>
                  <a:lnTo>
                    <a:pt x="3125171" y="447626"/>
                  </a:lnTo>
                  <a:lnTo>
                    <a:pt x="3137009" y="452008"/>
                  </a:lnTo>
                  <a:lnTo>
                    <a:pt x="3148847" y="455805"/>
                  </a:lnTo>
                  <a:lnTo>
                    <a:pt x="3160684" y="459085"/>
                  </a:lnTo>
                  <a:lnTo>
                    <a:pt x="3172522" y="461914"/>
                  </a:lnTo>
                  <a:lnTo>
                    <a:pt x="3184360" y="464348"/>
                  </a:lnTo>
                  <a:lnTo>
                    <a:pt x="3196198" y="466439"/>
                  </a:lnTo>
                  <a:lnTo>
                    <a:pt x="3208035" y="468233"/>
                  </a:lnTo>
                  <a:lnTo>
                    <a:pt x="3219873" y="469770"/>
                  </a:lnTo>
                  <a:lnTo>
                    <a:pt x="3231711" y="471085"/>
                  </a:lnTo>
                  <a:lnTo>
                    <a:pt x="3243549" y="472210"/>
                  </a:lnTo>
                  <a:lnTo>
                    <a:pt x="3255387" y="473172"/>
                  </a:lnTo>
                  <a:lnTo>
                    <a:pt x="3267224" y="473993"/>
                  </a:lnTo>
                  <a:lnTo>
                    <a:pt x="3279062" y="474693"/>
                  </a:lnTo>
                  <a:lnTo>
                    <a:pt x="3290900" y="475291"/>
                  </a:lnTo>
                  <a:lnTo>
                    <a:pt x="3302738" y="475801"/>
                  </a:lnTo>
                  <a:lnTo>
                    <a:pt x="3314575" y="476236"/>
                  </a:lnTo>
                  <a:lnTo>
                    <a:pt x="3326413" y="476606"/>
                  </a:lnTo>
                  <a:lnTo>
                    <a:pt x="3338251" y="476922"/>
                  </a:lnTo>
                  <a:lnTo>
                    <a:pt x="3350089" y="477190"/>
                  </a:lnTo>
                  <a:lnTo>
                    <a:pt x="3361926" y="477419"/>
                  </a:lnTo>
                  <a:lnTo>
                    <a:pt x="3373764" y="477614"/>
                  </a:lnTo>
                  <a:lnTo>
                    <a:pt x="3385602" y="477780"/>
                  </a:lnTo>
                  <a:lnTo>
                    <a:pt x="3397440" y="477921"/>
                  </a:lnTo>
                  <a:lnTo>
                    <a:pt x="3409278" y="478042"/>
                  </a:lnTo>
                  <a:lnTo>
                    <a:pt x="3421115" y="478144"/>
                  </a:lnTo>
                  <a:lnTo>
                    <a:pt x="3432953" y="478231"/>
                  </a:lnTo>
                  <a:lnTo>
                    <a:pt x="3444791" y="478305"/>
                  </a:lnTo>
                  <a:lnTo>
                    <a:pt x="3456629" y="478368"/>
                  </a:lnTo>
                  <a:lnTo>
                    <a:pt x="3468466" y="478422"/>
                  </a:lnTo>
                  <a:lnTo>
                    <a:pt x="3480304" y="478468"/>
                  </a:lnTo>
                  <a:lnTo>
                    <a:pt x="3492142" y="478507"/>
                  </a:lnTo>
                  <a:lnTo>
                    <a:pt x="3503980" y="478540"/>
                  </a:lnTo>
                  <a:lnTo>
                    <a:pt x="3515818" y="478568"/>
                  </a:lnTo>
                  <a:lnTo>
                    <a:pt x="3515818" y="478969"/>
                  </a:lnTo>
                  <a:lnTo>
                    <a:pt x="3527655" y="479011"/>
                  </a:lnTo>
                  <a:lnTo>
                    <a:pt x="3539493" y="479061"/>
                  </a:lnTo>
                  <a:lnTo>
                    <a:pt x="3551331" y="479119"/>
                  </a:lnTo>
                  <a:lnTo>
                    <a:pt x="3563169" y="479188"/>
                  </a:lnTo>
                  <a:lnTo>
                    <a:pt x="3575006" y="479268"/>
                  </a:lnTo>
                  <a:lnTo>
                    <a:pt x="3586844" y="479363"/>
                  </a:lnTo>
                  <a:lnTo>
                    <a:pt x="3598682" y="479474"/>
                  </a:lnTo>
                  <a:lnTo>
                    <a:pt x="3610520" y="479605"/>
                  </a:lnTo>
                  <a:lnTo>
                    <a:pt x="3622357" y="479759"/>
                  </a:lnTo>
                  <a:lnTo>
                    <a:pt x="3634195" y="479939"/>
                  </a:lnTo>
                  <a:lnTo>
                    <a:pt x="3646033" y="480151"/>
                  </a:lnTo>
                  <a:lnTo>
                    <a:pt x="3657871" y="480400"/>
                  </a:lnTo>
                  <a:lnTo>
                    <a:pt x="3669709" y="480692"/>
                  </a:lnTo>
                  <a:lnTo>
                    <a:pt x="3681546" y="481036"/>
                  </a:lnTo>
                  <a:lnTo>
                    <a:pt x="3693384" y="481439"/>
                  </a:lnTo>
                  <a:lnTo>
                    <a:pt x="3705222" y="481912"/>
                  </a:lnTo>
                  <a:lnTo>
                    <a:pt x="3717060" y="482468"/>
                  </a:lnTo>
                  <a:lnTo>
                    <a:pt x="3728897" y="483119"/>
                  </a:lnTo>
                  <a:lnTo>
                    <a:pt x="3740735" y="483884"/>
                  </a:lnTo>
                  <a:lnTo>
                    <a:pt x="3752573" y="484781"/>
                  </a:lnTo>
                  <a:lnTo>
                    <a:pt x="3764411" y="485832"/>
                  </a:lnTo>
                  <a:lnTo>
                    <a:pt x="3776248" y="487064"/>
                  </a:lnTo>
                  <a:lnTo>
                    <a:pt x="3788086" y="488506"/>
                  </a:lnTo>
                  <a:lnTo>
                    <a:pt x="3799924" y="490193"/>
                  </a:lnTo>
                  <a:lnTo>
                    <a:pt x="3811762" y="492167"/>
                  </a:lnTo>
                  <a:lnTo>
                    <a:pt x="3823600" y="494472"/>
                  </a:lnTo>
                  <a:lnTo>
                    <a:pt x="3835437" y="497163"/>
                  </a:lnTo>
                  <a:lnTo>
                    <a:pt x="3847275" y="500299"/>
                  </a:lnTo>
                  <a:lnTo>
                    <a:pt x="3859113" y="503950"/>
                  </a:lnTo>
                  <a:lnTo>
                    <a:pt x="3870951" y="508193"/>
                  </a:lnTo>
                  <a:lnTo>
                    <a:pt x="3882788" y="513114"/>
                  </a:lnTo>
                  <a:lnTo>
                    <a:pt x="3894626" y="518809"/>
                  </a:lnTo>
                  <a:lnTo>
                    <a:pt x="3906464" y="525382"/>
                  </a:lnTo>
                  <a:lnTo>
                    <a:pt x="3918302" y="532948"/>
                  </a:lnTo>
                  <a:lnTo>
                    <a:pt x="3930139" y="541626"/>
                  </a:lnTo>
                  <a:lnTo>
                    <a:pt x="3941977" y="551540"/>
                  </a:lnTo>
                  <a:lnTo>
                    <a:pt x="3953815" y="562816"/>
                  </a:lnTo>
                  <a:lnTo>
                    <a:pt x="3965653" y="575576"/>
                  </a:lnTo>
                  <a:lnTo>
                    <a:pt x="3977491" y="589933"/>
                  </a:lnTo>
                  <a:lnTo>
                    <a:pt x="3989328" y="605983"/>
                  </a:lnTo>
                  <a:lnTo>
                    <a:pt x="4001166" y="623795"/>
                  </a:lnTo>
                  <a:lnTo>
                    <a:pt x="4013004" y="643406"/>
                  </a:lnTo>
                  <a:lnTo>
                    <a:pt x="4024842" y="664807"/>
                  </a:lnTo>
                  <a:lnTo>
                    <a:pt x="4036679" y="687937"/>
                  </a:lnTo>
                  <a:lnTo>
                    <a:pt x="4048517" y="712679"/>
                  </a:lnTo>
                  <a:lnTo>
                    <a:pt x="4060355" y="738850"/>
                  </a:lnTo>
                  <a:lnTo>
                    <a:pt x="4072193" y="766211"/>
                  </a:lnTo>
                  <a:lnTo>
                    <a:pt x="4084031" y="794466"/>
                  </a:lnTo>
                  <a:lnTo>
                    <a:pt x="4095868" y="823276"/>
                  </a:lnTo>
                  <a:lnTo>
                    <a:pt x="4107706" y="852274"/>
                  </a:lnTo>
                  <a:lnTo>
                    <a:pt x="4119544" y="881084"/>
                  </a:lnTo>
                  <a:lnTo>
                    <a:pt x="4131382" y="909339"/>
                  </a:lnTo>
                  <a:lnTo>
                    <a:pt x="4143219" y="936700"/>
                  </a:lnTo>
                  <a:lnTo>
                    <a:pt x="4155057" y="962872"/>
                  </a:lnTo>
                  <a:lnTo>
                    <a:pt x="4166895" y="987613"/>
                  </a:lnTo>
                  <a:lnTo>
                    <a:pt x="4178733" y="1010744"/>
                  </a:lnTo>
                  <a:lnTo>
                    <a:pt x="4190570" y="1032144"/>
                  </a:lnTo>
                  <a:lnTo>
                    <a:pt x="4202408" y="1051755"/>
                  </a:lnTo>
                  <a:lnTo>
                    <a:pt x="4214246" y="1069567"/>
                  </a:lnTo>
                  <a:lnTo>
                    <a:pt x="4226084" y="1085617"/>
                  </a:lnTo>
                  <a:lnTo>
                    <a:pt x="4237922" y="1099974"/>
                  </a:lnTo>
                  <a:lnTo>
                    <a:pt x="4249759" y="1112734"/>
                  </a:lnTo>
                  <a:lnTo>
                    <a:pt x="4261597" y="1124011"/>
                  </a:lnTo>
                  <a:lnTo>
                    <a:pt x="4273435" y="1133925"/>
                  </a:lnTo>
                  <a:lnTo>
                    <a:pt x="4285273" y="1142602"/>
                  </a:lnTo>
                  <a:lnTo>
                    <a:pt x="4297110" y="1150168"/>
                  </a:lnTo>
                  <a:lnTo>
                    <a:pt x="4308948" y="1156742"/>
                  </a:lnTo>
                  <a:lnTo>
                    <a:pt x="4320786" y="1162436"/>
                  </a:lnTo>
                  <a:lnTo>
                    <a:pt x="4332624" y="1167357"/>
                  </a:lnTo>
                  <a:lnTo>
                    <a:pt x="4344461" y="1171600"/>
                  </a:lnTo>
                  <a:lnTo>
                    <a:pt x="4356299" y="1175251"/>
                  </a:lnTo>
                  <a:lnTo>
                    <a:pt x="4368137" y="1178387"/>
                  </a:lnTo>
                  <a:lnTo>
                    <a:pt x="4379975" y="1181078"/>
                  </a:lnTo>
                  <a:lnTo>
                    <a:pt x="4391813" y="1183383"/>
                  </a:lnTo>
                  <a:lnTo>
                    <a:pt x="4403650" y="1185357"/>
                  </a:lnTo>
                  <a:lnTo>
                    <a:pt x="4415488" y="1187045"/>
                  </a:lnTo>
                  <a:lnTo>
                    <a:pt x="4427326" y="1188487"/>
                  </a:lnTo>
                  <a:lnTo>
                    <a:pt x="4439164" y="1189718"/>
                  </a:lnTo>
                  <a:lnTo>
                    <a:pt x="4451001" y="1190769"/>
                  </a:lnTo>
                  <a:lnTo>
                    <a:pt x="4462839" y="1191666"/>
                  </a:lnTo>
                  <a:lnTo>
                    <a:pt x="4474677" y="1192431"/>
                  </a:lnTo>
                  <a:lnTo>
                    <a:pt x="4486515" y="1193083"/>
                  </a:lnTo>
                  <a:lnTo>
                    <a:pt x="4498352" y="1193638"/>
                  </a:lnTo>
                  <a:lnTo>
                    <a:pt x="4510190" y="1194112"/>
                  </a:lnTo>
                  <a:lnTo>
                    <a:pt x="4522028" y="1194515"/>
                  </a:lnTo>
                  <a:lnTo>
                    <a:pt x="4533866" y="1194858"/>
                  </a:lnTo>
                  <a:lnTo>
                    <a:pt x="4545704" y="1195150"/>
                  </a:lnTo>
                  <a:lnTo>
                    <a:pt x="4557541" y="1195399"/>
                  </a:lnTo>
                  <a:lnTo>
                    <a:pt x="4569379" y="1195611"/>
                  </a:lnTo>
                  <a:lnTo>
                    <a:pt x="4581217" y="1195792"/>
                  </a:lnTo>
                  <a:lnTo>
                    <a:pt x="4593055" y="1195945"/>
                  </a:lnTo>
                  <a:lnTo>
                    <a:pt x="4604892" y="1196076"/>
                  </a:lnTo>
                  <a:lnTo>
                    <a:pt x="4616730" y="1196187"/>
                  </a:lnTo>
                  <a:lnTo>
                    <a:pt x="4628568" y="1196282"/>
                  </a:lnTo>
                  <a:lnTo>
                    <a:pt x="4640406" y="1196362"/>
                  </a:lnTo>
                  <a:lnTo>
                    <a:pt x="4652244" y="1196431"/>
                  </a:lnTo>
                  <a:lnTo>
                    <a:pt x="4664081" y="1196489"/>
                  </a:lnTo>
                  <a:lnTo>
                    <a:pt x="4675919" y="1196539"/>
                  </a:lnTo>
                  <a:lnTo>
                    <a:pt x="4687757" y="1196581"/>
                  </a:lnTo>
                </a:path>
              </a:pathLst>
            </a:custGeom>
            <a:ln w="40651" cap="flat">
              <a:solidFill>
                <a:srgbClr val="E8E8E8">
                  <a:alpha val="100000"/>
                </a:srgbClr>
              </a:solidFill>
              <a:prstDash val="solid"/>
              <a:round/>
            </a:ln>
          </p:spPr>
          <p:txBody>
            <a:bodyPr/>
            <a:lstStyle/>
            <a:p/>
          </p:txBody>
        </p:sp>
        <p:sp>
          <p:nvSpPr>
            <p:cNvPr id="40" name="pl40"/>
            <p:cNvSpPr/>
            <p:nvPr/>
          </p:nvSpPr>
          <p:spPr>
            <a:xfrm>
              <a:off x="2482252" y="3772116"/>
              <a:ext cx="4687757" cy="1196501"/>
            </a:xfrm>
            <a:custGeom>
              <a:avLst/>
              <a:pathLst>
                <a:path w="4687757" h="1196501">
                  <a:moveTo>
                    <a:pt x="0" y="0"/>
                  </a:moveTo>
                  <a:lnTo>
                    <a:pt x="11837" y="28"/>
                  </a:lnTo>
                  <a:lnTo>
                    <a:pt x="23675" y="61"/>
                  </a:lnTo>
                  <a:lnTo>
                    <a:pt x="35513" y="100"/>
                  </a:lnTo>
                  <a:lnTo>
                    <a:pt x="47351" y="145"/>
                  </a:lnTo>
                  <a:lnTo>
                    <a:pt x="59188" y="199"/>
                  </a:lnTo>
                  <a:lnTo>
                    <a:pt x="71026" y="262"/>
                  </a:lnTo>
                  <a:lnTo>
                    <a:pt x="82864" y="336"/>
                  </a:lnTo>
                  <a:lnTo>
                    <a:pt x="94702" y="423"/>
                  </a:lnTo>
                  <a:lnTo>
                    <a:pt x="106539" y="526"/>
                  </a:lnTo>
                  <a:lnTo>
                    <a:pt x="118377" y="646"/>
                  </a:lnTo>
                  <a:lnTo>
                    <a:pt x="130215" y="787"/>
                  </a:lnTo>
                  <a:lnTo>
                    <a:pt x="142053" y="953"/>
                  </a:lnTo>
                  <a:lnTo>
                    <a:pt x="153891" y="1148"/>
                  </a:lnTo>
                  <a:lnTo>
                    <a:pt x="165728" y="1377"/>
                  </a:lnTo>
                  <a:lnTo>
                    <a:pt x="177566" y="1646"/>
                  </a:lnTo>
                  <a:lnTo>
                    <a:pt x="189404" y="1961"/>
                  </a:lnTo>
                  <a:lnTo>
                    <a:pt x="201242" y="2332"/>
                  </a:lnTo>
                  <a:lnTo>
                    <a:pt x="213079" y="2766"/>
                  </a:lnTo>
                  <a:lnTo>
                    <a:pt x="224917" y="3276"/>
                  </a:lnTo>
                  <a:lnTo>
                    <a:pt x="236755" y="3874"/>
                  </a:lnTo>
                  <a:lnTo>
                    <a:pt x="248593" y="4575"/>
                  </a:lnTo>
                  <a:lnTo>
                    <a:pt x="260430" y="5396"/>
                  </a:lnTo>
                  <a:lnTo>
                    <a:pt x="272268" y="6357"/>
                  </a:lnTo>
                  <a:lnTo>
                    <a:pt x="284106" y="7482"/>
                  </a:lnTo>
                  <a:lnTo>
                    <a:pt x="295944" y="8798"/>
                  </a:lnTo>
                  <a:lnTo>
                    <a:pt x="307782" y="10335"/>
                  </a:lnTo>
                  <a:lnTo>
                    <a:pt x="319619" y="12129"/>
                  </a:lnTo>
                  <a:lnTo>
                    <a:pt x="331457" y="14220"/>
                  </a:lnTo>
                  <a:lnTo>
                    <a:pt x="343295" y="16654"/>
                  </a:lnTo>
                  <a:lnTo>
                    <a:pt x="355133" y="19482"/>
                  </a:lnTo>
                  <a:lnTo>
                    <a:pt x="366970" y="22763"/>
                  </a:lnTo>
                  <a:lnTo>
                    <a:pt x="378808" y="26559"/>
                  </a:lnTo>
                  <a:lnTo>
                    <a:pt x="390646" y="30942"/>
                  </a:lnTo>
                  <a:lnTo>
                    <a:pt x="402484" y="35985"/>
                  </a:lnTo>
                  <a:lnTo>
                    <a:pt x="414321" y="41770"/>
                  </a:lnTo>
                  <a:lnTo>
                    <a:pt x="426159" y="48380"/>
                  </a:lnTo>
                  <a:lnTo>
                    <a:pt x="437997" y="55897"/>
                  </a:lnTo>
                  <a:lnTo>
                    <a:pt x="449835" y="64404"/>
                  </a:lnTo>
                  <a:lnTo>
                    <a:pt x="461673" y="73976"/>
                  </a:lnTo>
                  <a:lnTo>
                    <a:pt x="473510" y="84675"/>
                  </a:lnTo>
                  <a:lnTo>
                    <a:pt x="485348" y="96550"/>
                  </a:lnTo>
                  <a:lnTo>
                    <a:pt x="497186" y="109624"/>
                  </a:lnTo>
                  <a:lnTo>
                    <a:pt x="509024" y="123891"/>
                  </a:lnTo>
                  <a:lnTo>
                    <a:pt x="520861" y="139311"/>
                  </a:lnTo>
                  <a:lnTo>
                    <a:pt x="532699" y="155806"/>
                  </a:lnTo>
                  <a:lnTo>
                    <a:pt x="544537" y="173254"/>
                  </a:lnTo>
                  <a:lnTo>
                    <a:pt x="556375" y="191494"/>
                  </a:lnTo>
                  <a:lnTo>
                    <a:pt x="568213" y="210331"/>
                  </a:lnTo>
                  <a:lnTo>
                    <a:pt x="580050" y="229537"/>
                  </a:lnTo>
                  <a:lnTo>
                    <a:pt x="591888" y="248869"/>
                  </a:lnTo>
                  <a:lnTo>
                    <a:pt x="603726" y="268076"/>
                  </a:lnTo>
                  <a:lnTo>
                    <a:pt x="615564" y="286913"/>
                  </a:lnTo>
                  <a:lnTo>
                    <a:pt x="627401" y="305153"/>
                  </a:lnTo>
                  <a:lnTo>
                    <a:pt x="639239" y="322601"/>
                  </a:lnTo>
                  <a:lnTo>
                    <a:pt x="651077" y="339095"/>
                  </a:lnTo>
                  <a:lnTo>
                    <a:pt x="662915" y="354516"/>
                  </a:lnTo>
                  <a:lnTo>
                    <a:pt x="674752" y="368783"/>
                  </a:lnTo>
                  <a:lnTo>
                    <a:pt x="686590" y="381857"/>
                  </a:lnTo>
                  <a:lnTo>
                    <a:pt x="698428" y="393731"/>
                  </a:lnTo>
                  <a:lnTo>
                    <a:pt x="710266" y="404431"/>
                  </a:lnTo>
                  <a:lnTo>
                    <a:pt x="722104" y="414003"/>
                  </a:lnTo>
                  <a:lnTo>
                    <a:pt x="733941" y="422510"/>
                  </a:lnTo>
                  <a:lnTo>
                    <a:pt x="745779" y="430027"/>
                  </a:lnTo>
                  <a:lnTo>
                    <a:pt x="757617" y="436636"/>
                  </a:lnTo>
                  <a:lnTo>
                    <a:pt x="769455" y="442422"/>
                  </a:lnTo>
                  <a:lnTo>
                    <a:pt x="781292" y="447465"/>
                  </a:lnTo>
                  <a:lnTo>
                    <a:pt x="793130" y="451848"/>
                  </a:lnTo>
                  <a:lnTo>
                    <a:pt x="804968" y="455644"/>
                  </a:lnTo>
                  <a:lnTo>
                    <a:pt x="816806" y="458925"/>
                  </a:lnTo>
                  <a:lnTo>
                    <a:pt x="828643" y="461753"/>
                  </a:lnTo>
                  <a:lnTo>
                    <a:pt x="840481" y="464187"/>
                  </a:lnTo>
                  <a:lnTo>
                    <a:pt x="852319" y="466278"/>
                  </a:lnTo>
                  <a:lnTo>
                    <a:pt x="864157" y="468072"/>
                  </a:lnTo>
                  <a:lnTo>
                    <a:pt x="875995" y="469609"/>
                  </a:lnTo>
                  <a:lnTo>
                    <a:pt x="887832" y="470925"/>
                  </a:lnTo>
                  <a:lnTo>
                    <a:pt x="899670" y="472050"/>
                  </a:lnTo>
                  <a:lnTo>
                    <a:pt x="911508" y="473011"/>
                  </a:lnTo>
                  <a:lnTo>
                    <a:pt x="923346" y="473832"/>
                  </a:lnTo>
                  <a:lnTo>
                    <a:pt x="935183" y="474533"/>
                  </a:lnTo>
                  <a:lnTo>
                    <a:pt x="947021" y="475131"/>
                  </a:lnTo>
                  <a:lnTo>
                    <a:pt x="958859" y="475641"/>
                  </a:lnTo>
                  <a:lnTo>
                    <a:pt x="970697" y="476075"/>
                  </a:lnTo>
                  <a:lnTo>
                    <a:pt x="982534" y="476445"/>
                  </a:lnTo>
                  <a:lnTo>
                    <a:pt x="994372" y="476761"/>
                  </a:lnTo>
                  <a:lnTo>
                    <a:pt x="1006210" y="477030"/>
                  </a:lnTo>
                  <a:lnTo>
                    <a:pt x="1018048" y="477259"/>
                  </a:lnTo>
                  <a:lnTo>
                    <a:pt x="1029886" y="477454"/>
                  </a:lnTo>
                  <a:lnTo>
                    <a:pt x="1041723" y="477620"/>
                  </a:lnTo>
                  <a:lnTo>
                    <a:pt x="1053561" y="477761"/>
                  </a:lnTo>
                  <a:lnTo>
                    <a:pt x="1065399" y="477881"/>
                  </a:lnTo>
                  <a:lnTo>
                    <a:pt x="1077237" y="477983"/>
                  </a:lnTo>
                  <a:lnTo>
                    <a:pt x="1089074" y="478071"/>
                  </a:lnTo>
                  <a:lnTo>
                    <a:pt x="1100912" y="478145"/>
                  </a:lnTo>
                  <a:lnTo>
                    <a:pt x="1112750" y="478208"/>
                  </a:lnTo>
                  <a:lnTo>
                    <a:pt x="1124588" y="478262"/>
                  </a:lnTo>
                  <a:lnTo>
                    <a:pt x="1136426" y="478307"/>
                  </a:lnTo>
                  <a:lnTo>
                    <a:pt x="1148263" y="478346"/>
                  </a:lnTo>
                  <a:lnTo>
                    <a:pt x="1160101" y="478379"/>
                  </a:lnTo>
                  <a:lnTo>
                    <a:pt x="1171939" y="478407"/>
                  </a:lnTo>
                  <a:lnTo>
                    <a:pt x="1171939" y="478568"/>
                  </a:lnTo>
                  <a:lnTo>
                    <a:pt x="1183777" y="478568"/>
                  </a:lnTo>
                  <a:lnTo>
                    <a:pt x="1195614" y="478568"/>
                  </a:lnTo>
                  <a:lnTo>
                    <a:pt x="1207452" y="478568"/>
                  </a:lnTo>
                  <a:lnTo>
                    <a:pt x="1219290" y="478568"/>
                  </a:lnTo>
                  <a:lnTo>
                    <a:pt x="1231128" y="478568"/>
                  </a:lnTo>
                  <a:lnTo>
                    <a:pt x="1242965" y="478568"/>
                  </a:lnTo>
                  <a:lnTo>
                    <a:pt x="1254803" y="478568"/>
                  </a:lnTo>
                  <a:lnTo>
                    <a:pt x="1266641" y="478568"/>
                  </a:lnTo>
                  <a:lnTo>
                    <a:pt x="1278479" y="478568"/>
                  </a:lnTo>
                  <a:lnTo>
                    <a:pt x="1290317" y="478568"/>
                  </a:lnTo>
                  <a:lnTo>
                    <a:pt x="1302154" y="478568"/>
                  </a:lnTo>
                  <a:lnTo>
                    <a:pt x="1313992" y="478568"/>
                  </a:lnTo>
                  <a:lnTo>
                    <a:pt x="1325830" y="478568"/>
                  </a:lnTo>
                  <a:lnTo>
                    <a:pt x="1337668" y="478568"/>
                  </a:lnTo>
                  <a:lnTo>
                    <a:pt x="1349505" y="478568"/>
                  </a:lnTo>
                  <a:lnTo>
                    <a:pt x="1361343" y="478568"/>
                  </a:lnTo>
                  <a:lnTo>
                    <a:pt x="1373181" y="478568"/>
                  </a:lnTo>
                  <a:lnTo>
                    <a:pt x="1385019" y="478568"/>
                  </a:lnTo>
                  <a:lnTo>
                    <a:pt x="1396856" y="478568"/>
                  </a:lnTo>
                  <a:lnTo>
                    <a:pt x="1408694" y="478568"/>
                  </a:lnTo>
                  <a:lnTo>
                    <a:pt x="1420532" y="478568"/>
                  </a:lnTo>
                  <a:lnTo>
                    <a:pt x="1432370" y="478568"/>
                  </a:lnTo>
                  <a:lnTo>
                    <a:pt x="1444208" y="478568"/>
                  </a:lnTo>
                  <a:lnTo>
                    <a:pt x="1456045" y="478568"/>
                  </a:lnTo>
                  <a:lnTo>
                    <a:pt x="1467883" y="478568"/>
                  </a:lnTo>
                  <a:lnTo>
                    <a:pt x="1479721" y="478568"/>
                  </a:lnTo>
                  <a:lnTo>
                    <a:pt x="1491559" y="478568"/>
                  </a:lnTo>
                  <a:lnTo>
                    <a:pt x="1503396" y="478568"/>
                  </a:lnTo>
                  <a:lnTo>
                    <a:pt x="1515234" y="478568"/>
                  </a:lnTo>
                  <a:lnTo>
                    <a:pt x="1527072" y="478568"/>
                  </a:lnTo>
                  <a:lnTo>
                    <a:pt x="1538910" y="478568"/>
                  </a:lnTo>
                  <a:lnTo>
                    <a:pt x="1550748" y="478568"/>
                  </a:lnTo>
                  <a:lnTo>
                    <a:pt x="1562585" y="478568"/>
                  </a:lnTo>
                  <a:lnTo>
                    <a:pt x="1574423" y="478568"/>
                  </a:lnTo>
                  <a:lnTo>
                    <a:pt x="1586261" y="478568"/>
                  </a:lnTo>
                  <a:lnTo>
                    <a:pt x="1598099" y="478568"/>
                  </a:lnTo>
                  <a:lnTo>
                    <a:pt x="1609936" y="478568"/>
                  </a:lnTo>
                  <a:lnTo>
                    <a:pt x="1621774" y="478568"/>
                  </a:lnTo>
                  <a:lnTo>
                    <a:pt x="1633612" y="478568"/>
                  </a:lnTo>
                  <a:lnTo>
                    <a:pt x="1645450" y="478568"/>
                  </a:lnTo>
                  <a:lnTo>
                    <a:pt x="1657287" y="478568"/>
                  </a:lnTo>
                  <a:lnTo>
                    <a:pt x="1669125" y="478568"/>
                  </a:lnTo>
                  <a:lnTo>
                    <a:pt x="1680963" y="478568"/>
                  </a:lnTo>
                  <a:lnTo>
                    <a:pt x="1692801" y="478568"/>
                  </a:lnTo>
                  <a:lnTo>
                    <a:pt x="1704639" y="478568"/>
                  </a:lnTo>
                  <a:lnTo>
                    <a:pt x="1716476" y="478568"/>
                  </a:lnTo>
                  <a:lnTo>
                    <a:pt x="1728314" y="478568"/>
                  </a:lnTo>
                  <a:lnTo>
                    <a:pt x="1740152" y="478568"/>
                  </a:lnTo>
                  <a:lnTo>
                    <a:pt x="1751990" y="478568"/>
                  </a:lnTo>
                  <a:lnTo>
                    <a:pt x="1763827" y="478568"/>
                  </a:lnTo>
                  <a:lnTo>
                    <a:pt x="1775665" y="478568"/>
                  </a:lnTo>
                  <a:lnTo>
                    <a:pt x="1787503" y="478568"/>
                  </a:lnTo>
                  <a:lnTo>
                    <a:pt x="1799341" y="478568"/>
                  </a:lnTo>
                  <a:lnTo>
                    <a:pt x="1811178" y="478568"/>
                  </a:lnTo>
                  <a:lnTo>
                    <a:pt x="1823016" y="478568"/>
                  </a:lnTo>
                  <a:lnTo>
                    <a:pt x="1834854" y="478568"/>
                  </a:lnTo>
                  <a:lnTo>
                    <a:pt x="1846692" y="478568"/>
                  </a:lnTo>
                  <a:lnTo>
                    <a:pt x="1858530" y="478568"/>
                  </a:lnTo>
                  <a:lnTo>
                    <a:pt x="1870367" y="478568"/>
                  </a:lnTo>
                  <a:lnTo>
                    <a:pt x="1882205" y="478568"/>
                  </a:lnTo>
                  <a:lnTo>
                    <a:pt x="1894043" y="478568"/>
                  </a:lnTo>
                  <a:lnTo>
                    <a:pt x="1905881" y="478568"/>
                  </a:lnTo>
                  <a:lnTo>
                    <a:pt x="1917718" y="478568"/>
                  </a:lnTo>
                  <a:lnTo>
                    <a:pt x="1929556" y="478568"/>
                  </a:lnTo>
                  <a:lnTo>
                    <a:pt x="1941394" y="478568"/>
                  </a:lnTo>
                  <a:lnTo>
                    <a:pt x="1953232" y="478568"/>
                  </a:lnTo>
                  <a:lnTo>
                    <a:pt x="1965069" y="478568"/>
                  </a:lnTo>
                  <a:lnTo>
                    <a:pt x="1976907" y="478568"/>
                  </a:lnTo>
                  <a:lnTo>
                    <a:pt x="1988745" y="478568"/>
                  </a:lnTo>
                  <a:lnTo>
                    <a:pt x="2000583" y="478568"/>
                  </a:lnTo>
                  <a:lnTo>
                    <a:pt x="2012421" y="478568"/>
                  </a:lnTo>
                  <a:lnTo>
                    <a:pt x="2024258" y="478568"/>
                  </a:lnTo>
                  <a:lnTo>
                    <a:pt x="2036096" y="478568"/>
                  </a:lnTo>
                  <a:lnTo>
                    <a:pt x="2047934" y="478568"/>
                  </a:lnTo>
                  <a:lnTo>
                    <a:pt x="2059772" y="478568"/>
                  </a:lnTo>
                  <a:lnTo>
                    <a:pt x="2071609" y="478568"/>
                  </a:lnTo>
                  <a:lnTo>
                    <a:pt x="2083447" y="478568"/>
                  </a:lnTo>
                  <a:lnTo>
                    <a:pt x="2095285" y="478568"/>
                  </a:lnTo>
                  <a:lnTo>
                    <a:pt x="2107123" y="478568"/>
                  </a:lnTo>
                  <a:lnTo>
                    <a:pt x="2118961" y="478568"/>
                  </a:lnTo>
                  <a:lnTo>
                    <a:pt x="2130798" y="478568"/>
                  </a:lnTo>
                  <a:lnTo>
                    <a:pt x="2142636" y="478568"/>
                  </a:lnTo>
                  <a:lnTo>
                    <a:pt x="2154474" y="478568"/>
                  </a:lnTo>
                  <a:lnTo>
                    <a:pt x="2166312" y="478568"/>
                  </a:lnTo>
                  <a:lnTo>
                    <a:pt x="2178149" y="478568"/>
                  </a:lnTo>
                  <a:lnTo>
                    <a:pt x="2189987" y="478568"/>
                  </a:lnTo>
                  <a:lnTo>
                    <a:pt x="2201825" y="478568"/>
                  </a:lnTo>
                  <a:lnTo>
                    <a:pt x="2213663" y="478568"/>
                  </a:lnTo>
                  <a:lnTo>
                    <a:pt x="2225500" y="478568"/>
                  </a:lnTo>
                  <a:lnTo>
                    <a:pt x="2237338" y="478568"/>
                  </a:lnTo>
                  <a:lnTo>
                    <a:pt x="2249176" y="478568"/>
                  </a:lnTo>
                  <a:lnTo>
                    <a:pt x="2261014" y="478568"/>
                  </a:lnTo>
                  <a:lnTo>
                    <a:pt x="2272852" y="478568"/>
                  </a:lnTo>
                  <a:lnTo>
                    <a:pt x="2284689" y="478568"/>
                  </a:lnTo>
                  <a:lnTo>
                    <a:pt x="2296527" y="478568"/>
                  </a:lnTo>
                  <a:lnTo>
                    <a:pt x="2308365" y="478568"/>
                  </a:lnTo>
                  <a:lnTo>
                    <a:pt x="2320203" y="478568"/>
                  </a:lnTo>
                  <a:lnTo>
                    <a:pt x="2332040" y="478568"/>
                  </a:lnTo>
                  <a:lnTo>
                    <a:pt x="2343878" y="478568"/>
                  </a:lnTo>
                  <a:lnTo>
                    <a:pt x="2343878" y="478809"/>
                  </a:lnTo>
                  <a:lnTo>
                    <a:pt x="2355716" y="478851"/>
                  </a:lnTo>
                  <a:lnTo>
                    <a:pt x="2367554" y="478901"/>
                  </a:lnTo>
                  <a:lnTo>
                    <a:pt x="2379391" y="478959"/>
                  </a:lnTo>
                  <a:lnTo>
                    <a:pt x="2391229" y="479027"/>
                  </a:lnTo>
                  <a:lnTo>
                    <a:pt x="2403067" y="479108"/>
                  </a:lnTo>
                  <a:lnTo>
                    <a:pt x="2414905" y="479203"/>
                  </a:lnTo>
                  <a:lnTo>
                    <a:pt x="2426743" y="479314"/>
                  </a:lnTo>
                  <a:lnTo>
                    <a:pt x="2438580" y="479444"/>
                  </a:lnTo>
                  <a:lnTo>
                    <a:pt x="2450418" y="479598"/>
                  </a:lnTo>
                  <a:lnTo>
                    <a:pt x="2462256" y="479778"/>
                  </a:lnTo>
                  <a:lnTo>
                    <a:pt x="2474094" y="479990"/>
                  </a:lnTo>
                  <a:lnTo>
                    <a:pt x="2485931" y="480239"/>
                  </a:lnTo>
                  <a:lnTo>
                    <a:pt x="2497769" y="480532"/>
                  </a:lnTo>
                  <a:lnTo>
                    <a:pt x="2509607" y="480875"/>
                  </a:lnTo>
                  <a:lnTo>
                    <a:pt x="2521445" y="481278"/>
                  </a:lnTo>
                  <a:lnTo>
                    <a:pt x="2533283" y="481751"/>
                  </a:lnTo>
                  <a:lnTo>
                    <a:pt x="2545120" y="482307"/>
                  </a:lnTo>
                  <a:lnTo>
                    <a:pt x="2556958" y="482959"/>
                  </a:lnTo>
                  <a:lnTo>
                    <a:pt x="2568796" y="483724"/>
                  </a:lnTo>
                  <a:lnTo>
                    <a:pt x="2580634" y="484620"/>
                  </a:lnTo>
                  <a:lnTo>
                    <a:pt x="2592471" y="485671"/>
                  </a:lnTo>
                  <a:lnTo>
                    <a:pt x="2604309" y="486903"/>
                  </a:lnTo>
                  <a:lnTo>
                    <a:pt x="2616147" y="488345"/>
                  </a:lnTo>
                  <a:lnTo>
                    <a:pt x="2627985" y="490033"/>
                  </a:lnTo>
                  <a:lnTo>
                    <a:pt x="2639822" y="492006"/>
                  </a:lnTo>
                  <a:lnTo>
                    <a:pt x="2651660" y="494312"/>
                  </a:lnTo>
                  <a:lnTo>
                    <a:pt x="2663498" y="497002"/>
                  </a:lnTo>
                  <a:lnTo>
                    <a:pt x="2675336" y="500139"/>
                  </a:lnTo>
                  <a:lnTo>
                    <a:pt x="2687174" y="503790"/>
                  </a:lnTo>
                  <a:lnTo>
                    <a:pt x="2699011" y="508032"/>
                  </a:lnTo>
                  <a:lnTo>
                    <a:pt x="2710849" y="512953"/>
                  </a:lnTo>
                  <a:lnTo>
                    <a:pt x="2722687" y="518648"/>
                  </a:lnTo>
                  <a:lnTo>
                    <a:pt x="2734525" y="525222"/>
                  </a:lnTo>
                  <a:lnTo>
                    <a:pt x="2746362" y="532787"/>
                  </a:lnTo>
                  <a:lnTo>
                    <a:pt x="2758200" y="541465"/>
                  </a:lnTo>
                  <a:lnTo>
                    <a:pt x="2770038" y="551379"/>
                  </a:lnTo>
                  <a:lnTo>
                    <a:pt x="2781876" y="562655"/>
                  </a:lnTo>
                  <a:lnTo>
                    <a:pt x="2793713" y="575416"/>
                  </a:lnTo>
                  <a:lnTo>
                    <a:pt x="2805551" y="589773"/>
                  </a:lnTo>
                  <a:lnTo>
                    <a:pt x="2817389" y="605822"/>
                  </a:lnTo>
                  <a:lnTo>
                    <a:pt x="2829227" y="623635"/>
                  </a:lnTo>
                  <a:lnTo>
                    <a:pt x="2841065" y="643245"/>
                  </a:lnTo>
                  <a:lnTo>
                    <a:pt x="2852902" y="664646"/>
                  </a:lnTo>
                  <a:lnTo>
                    <a:pt x="2864740" y="687777"/>
                  </a:lnTo>
                  <a:lnTo>
                    <a:pt x="2876578" y="712518"/>
                  </a:lnTo>
                  <a:lnTo>
                    <a:pt x="2888416" y="738690"/>
                  </a:lnTo>
                  <a:lnTo>
                    <a:pt x="2900253" y="766051"/>
                  </a:lnTo>
                  <a:lnTo>
                    <a:pt x="2912091" y="794306"/>
                  </a:lnTo>
                  <a:lnTo>
                    <a:pt x="2923929" y="823116"/>
                  </a:lnTo>
                  <a:lnTo>
                    <a:pt x="2935767" y="852114"/>
                  </a:lnTo>
                  <a:lnTo>
                    <a:pt x="2947604" y="880923"/>
                  </a:lnTo>
                  <a:lnTo>
                    <a:pt x="2959442" y="909178"/>
                  </a:lnTo>
                  <a:lnTo>
                    <a:pt x="2971280" y="936539"/>
                  </a:lnTo>
                  <a:lnTo>
                    <a:pt x="2983118" y="962711"/>
                  </a:lnTo>
                  <a:lnTo>
                    <a:pt x="2994956" y="987453"/>
                  </a:lnTo>
                  <a:lnTo>
                    <a:pt x="3006793" y="1010583"/>
                  </a:lnTo>
                  <a:lnTo>
                    <a:pt x="3018631" y="1031984"/>
                  </a:lnTo>
                  <a:lnTo>
                    <a:pt x="3030469" y="1051594"/>
                  </a:lnTo>
                  <a:lnTo>
                    <a:pt x="3042307" y="1069407"/>
                  </a:lnTo>
                  <a:lnTo>
                    <a:pt x="3054144" y="1085456"/>
                  </a:lnTo>
                  <a:lnTo>
                    <a:pt x="3065982" y="1099813"/>
                  </a:lnTo>
                  <a:lnTo>
                    <a:pt x="3077820" y="1112574"/>
                  </a:lnTo>
                  <a:lnTo>
                    <a:pt x="3089658" y="1123850"/>
                  </a:lnTo>
                  <a:lnTo>
                    <a:pt x="3101496" y="1133764"/>
                  </a:lnTo>
                  <a:lnTo>
                    <a:pt x="3113333" y="1142442"/>
                  </a:lnTo>
                  <a:lnTo>
                    <a:pt x="3125171" y="1150007"/>
                  </a:lnTo>
                  <a:lnTo>
                    <a:pt x="3137009" y="1156581"/>
                  </a:lnTo>
                  <a:lnTo>
                    <a:pt x="3148847" y="1162276"/>
                  </a:lnTo>
                  <a:lnTo>
                    <a:pt x="3160684" y="1167197"/>
                  </a:lnTo>
                  <a:lnTo>
                    <a:pt x="3172522" y="1171439"/>
                  </a:lnTo>
                  <a:lnTo>
                    <a:pt x="3184360" y="1175090"/>
                  </a:lnTo>
                  <a:lnTo>
                    <a:pt x="3196198" y="1178227"/>
                  </a:lnTo>
                  <a:lnTo>
                    <a:pt x="3208035" y="1180917"/>
                  </a:lnTo>
                  <a:lnTo>
                    <a:pt x="3219873" y="1183223"/>
                  </a:lnTo>
                  <a:lnTo>
                    <a:pt x="3231711" y="1185196"/>
                  </a:lnTo>
                  <a:lnTo>
                    <a:pt x="3243549" y="1186884"/>
                  </a:lnTo>
                  <a:lnTo>
                    <a:pt x="3255387" y="1188326"/>
                  </a:lnTo>
                  <a:lnTo>
                    <a:pt x="3267224" y="1189558"/>
                  </a:lnTo>
                  <a:lnTo>
                    <a:pt x="3279062" y="1190609"/>
                  </a:lnTo>
                  <a:lnTo>
                    <a:pt x="3290900" y="1191506"/>
                  </a:lnTo>
                  <a:lnTo>
                    <a:pt x="3302738" y="1192270"/>
                  </a:lnTo>
                  <a:lnTo>
                    <a:pt x="3314575" y="1192922"/>
                  </a:lnTo>
                  <a:lnTo>
                    <a:pt x="3326413" y="1193478"/>
                  </a:lnTo>
                  <a:lnTo>
                    <a:pt x="3338251" y="1193951"/>
                  </a:lnTo>
                  <a:lnTo>
                    <a:pt x="3350089" y="1194354"/>
                  </a:lnTo>
                  <a:lnTo>
                    <a:pt x="3361926" y="1194697"/>
                  </a:lnTo>
                  <a:lnTo>
                    <a:pt x="3373764" y="1194990"/>
                  </a:lnTo>
                  <a:lnTo>
                    <a:pt x="3385602" y="1195239"/>
                  </a:lnTo>
                  <a:lnTo>
                    <a:pt x="3397440" y="1195451"/>
                  </a:lnTo>
                  <a:lnTo>
                    <a:pt x="3409278" y="1195631"/>
                  </a:lnTo>
                  <a:lnTo>
                    <a:pt x="3421115" y="1195785"/>
                  </a:lnTo>
                  <a:lnTo>
                    <a:pt x="3432953" y="1195915"/>
                  </a:lnTo>
                  <a:lnTo>
                    <a:pt x="3444791" y="1196027"/>
                  </a:lnTo>
                  <a:lnTo>
                    <a:pt x="3456629" y="1196121"/>
                  </a:lnTo>
                  <a:lnTo>
                    <a:pt x="3468466" y="1196202"/>
                  </a:lnTo>
                  <a:lnTo>
                    <a:pt x="3480304" y="1196270"/>
                  </a:lnTo>
                  <a:lnTo>
                    <a:pt x="3492142" y="1196329"/>
                  </a:lnTo>
                  <a:lnTo>
                    <a:pt x="3503980" y="1196378"/>
                  </a:lnTo>
                  <a:lnTo>
                    <a:pt x="3515818" y="1196420"/>
                  </a:lnTo>
                  <a:lnTo>
                    <a:pt x="3515818" y="1196501"/>
                  </a:lnTo>
                  <a:lnTo>
                    <a:pt x="3527655" y="1196473"/>
                  </a:lnTo>
                  <a:lnTo>
                    <a:pt x="3539493" y="1196439"/>
                  </a:lnTo>
                  <a:lnTo>
                    <a:pt x="3551331" y="1196401"/>
                  </a:lnTo>
                  <a:lnTo>
                    <a:pt x="3563169" y="1196355"/>
                  </a:lnTo>
                  <a:lnTo>
                    <a:pt x="3575006" y="1196301"/>
                  </a:lnTo>
                  <a:lnTo>
                    <a:pt x="3586844" y="1196238"/>
                  </a:lnTo>
                  <a:lnTo>
                    <a:pt x="3598682" y="1196164"/>
                  </a:lnTo>
                  <a:lnTo>
                    <a:pt x="3610520" y="1196077"/>
                  </a:lnTo>
                  <a:lnTo>
                    <a:pt x="3622357" y="1195974"/>
                  </a:lnTo>
                  <a:lnTo>
                    <a:pt x="3634195" y="1195854"/>
                  </a:lnTo>
                  <a:lnTo>
                    <a:pt x="3646033" y="1195713"/>
                  </a:lnTo>
                  <a:lnTo>
                    <a:pt x="3657871" y="1195547"/>
                  </a:lnTo>
                  <a:lnTo>
                    <a:pt x="3669709" y="1195352"/>
                  </a:lnTo>
                  <a:lnTo>
                    <a:pt x="3681546" y="1195123"/>
                  </a:lnTo>
                  <a:lnTo>
                    <a:pt x="3693384" y="1194854"/>
                  </a:lnTo>
                  <a:lnTo>
                    <a:pt x="3705222" y="1194539"/>
                  </a:lnTo>
                  <a:lnTo>
                    <a:pt x="3717060" y="1194169"/>
                  </a:lnTo>
                  <a:lnTo>
                    <a:pt x="3728897" y="1193734"/>
                  </a:lnTo>
                  <a:lnTo>
                    <a:pt x="3740735" y="1193224"/>
                  </a:lnTo>
                  <a:lnTo>
                    <a:pt x="3752573" y="1192626"/>
                  </a:lnTo>
                  <a:lnTo>
                    <a:pt x="3764411" y="1191926"/>
                  </a:lnTo>
                  <a:lnTo>
                    <a:pt x="3776248" y="1191105"/>
                  </a:lnTo>
                  <a:lnTo>
                    <a:pt x="3788086" y="1190143"/>
                  </a:lnTo>
                  <a:lnTo>
                    <a:pt x="3799924" y="1189018"/>
                  </a:lnTo>
                  <a:lnTo>
                    <a:pt x="3811762" y="1187702"/>
                  </a:lnTo>
                  <a:lnTo>
                    <a:pt x="3823600" y="1186165"/>
                  </a:lnTo>
                  <a:lnTo>
                    <a:pt x="3835437" y="1184372"/>
                  </a:lnTo>
                  <a:lnTo>
                    <a:pt x="3847275" y="1182281"/>
                  </a:lnTo>
                  <a:lnTo>
                    <a:pt x="3859113" y="1179847"/>
                  </a:lnTo>
                  <a:lnTo>
                    <a:pt x="3870951" y="1177018"/>
                  </a:lnTo>
                  <a:lnTo>
                    <a:pt x="3882788" y="1173738"/>
                  </a:lnTo>
                  <a:lnTo>
                    <a:pt x="3894626" y="1169941"/>
                  </a:lnTo>
                  <a:lnTo>
                    <a:pt x="3906464" y="1165559"/>
                  </a:lnTo>
                  <a:lnTo>
                    <a:pt x="3918302" y="1160515"/>
                  </a:lnTo>
                  <a:lnTo>
                    <a:pt x="3930139" y="1154730"/>
                  </a:lnTo>
                  <a:lnTo>
                    <a:pt x="3941977" y="1148120"/>
                  </a:lnTo>
                  <a:lnTo>
                    <a:pt x="3953815" y="1140603"/>
                  </a:lnTo>
                  <a:lnTo>
                    <a:pt x="3965653" y="1132096"/>
                  </a:lnTo>
                  <a:lnTo>
                    <a:pt x="3977491" y="1122525"/>
                  </a:lnTo>
                  <a:lnTo>
                    <a:pt x="3989328" y="1111825"/>
                  </a:lnTo>
                  <a:lnTo>
                    <a:pt x="4001166" y="1099950"/>
                  </a:lnTo>
                  <a:lnTo>
                    <a:pt x="4013004" y="1086876"/>
                  </a:lnTo>
                  <a:lnTo>
                    <a:pt x="4024842" y="1072609"/>
                  </a:lnTo>
                  <a:lnTo>
                    <a:pt x="4036679" y="1057189"/>
                  </a:lnTo>
                  <a:lnTo>
                    <a:pt x="4048517" y="1040694"/>
                  </a:lnTo>
                  <a:lnTo>
                    <a:pt x="4060355" y="1023247"/>
                  </a:lnTo>
                  <a:lnTo>
                    <a:pt x="4072193" y="1005006"/>
                  </a:lnTo>
                  <a:lnTo>
                    <a:pt x="4084031" y="986169"/>
                  </a:lnTo>
                  <a:lnTo>
                    <a:pt x="4095868" y="966963"/>
                  </a:lnTo>
                  <a:lnTo>
                    <a:pt x="4107706" y="947631"/>
                  </a:lnTo>
                  <a:lnTo>
                    <a:pt x="4119544" y="928424"/>
                  </a:lnTo>
                  <a:lnTo>
                    <a:pt x="4131382" y="909588"/>
                  </a:lnTo>
                  <a:lnTo>
                    <a:pt x="4143219" y="891347"/>
                  </a:lnTo>
                  <a:lnTo>
                    <a:pt x="4155057" y="873899"/>
                  </a:lnTo>
                  <a:lnTo>
                    <a:pt x="4166895" y="857405"/>
                  </a:lnTo>
                  <a:lnTo>
                    <a:pt x="4178733" y="841984"/>
                  </a:lnTo>
                  <a:lnTo>
                    <a:pt x="4190570" y="827717"/>
                  </a:lnTo>
                  <a:lnTo>
                    <a:pt x="4202408" y="814644"/>
                  </a:lnTo>
                  <a:lnTo>
                    <a:pt x="4214246" y="802769"/>
                  </a:lnTo>
                  <a:lnTo>
                    <a:pt x="4226084" y="792069"/>
                  </a:lnTo>
                  <a:lnTo>
                    <a:pt x="4237922" y="782498"/>
                  </a:lnTo>
                  <a:lnTo>
                    <a:pt x="4249759" y="773991"/>
                  </a:lnTo>
                  <a:lnTo>
                    <a:pt x="4261597" y="766473"/>
                  </a:lnTo>
                  <a:lnTo>
                    <a:pt x="4273435" y="759864"/>
                  </a:lnTo>
                  <a:lnTo>
                    <a:pt x="4285273" y="754079"/>
                  </a:lnTo>
                  <a:lnTo>
                    <a:pt x="4297110" y="749035"/>
                  </a:lnTo>
                  <a:lnTo>
                    <a:pt x="4308948" y="744653"/>
                  </a:lnTo>
                  <a:lnTo>
                    <a:pt x="4320786" y="740856"/>
                  </a:lnTo>
                  <a:lnTo>
                    <a:pt x="4332624" y="737575"/>
                  </a:lnTo>
                  <a:lnTo>
                    <a:pt x="4344461" y="734747"/>
                  </a:lnTo>
                  <a:lnTo>
                    <a:pt x="4356299" y="732313"/>
                  </a:lnTo>
                  <a:lnTo>
                    <a:pt x="4368137" y="730222"/>
                  </a:lnTo>
                  <a:lnTo>
                    <a:pt x="4379975" y="728428"/>
                  </a:lnTo>
                  <a:lnTo>
                    <a:pt x="4391813" y="726891"/>
                  </a:lnTo>
                  <a:lnTo>
                    <a:pt x="4403650" y="725576"/>
                  </a:lnTo>
                  <a:lnTo>
                    <a:pt x="4415488" y="724451"/>
                  </a:lnTo>
                  <a:lnTo>
                    <a:pt x="4427326" y="723489"/>
                  </a:lnTo>
                  <a:lnTo>
                    <a:pt x="4439164" y="722668"/>
                  </a:lnTo>
                  <a:lnTo>
                    <a:pt x="4451001" y="721967"/>
                  </a:lnTo>
                  <a:lnTo>
                    <a:pt x="4462839" y="721369"/>
                  </a:lnTo>
                  <a:lnTo>
                    <a:pt x="4474677" y="720860"/>
                  </a:lnTo>
                  <a:lnTo>
                    <a:pt x="4486515" y="720425"/>
                  </a:lnTo>
                  <a:lnTo>
                    <a:pt x="4498352" y="720055"/>
                  </a:lnTo>
                  <a:lnTo>
                    <a:pt x="4510190" y="719739"/>
                  </a:lnTo>
                  <a:lnTo>
                    <a:pt x="4522028" y="719470"/>
                  </a:lnTo>
                  <a:lnTo>
                    <a:pt x="4533866" y="719242"/>
                  </a:lnTo>
                  <a:lnTo>
                    <a:pt x="4545704" y="719047"/>
                  </a:lnTo>
                  <a:lnTo>
                    <a:pt x="4557541" y="718881"/>
                  </a:lnTo>
                  <a:lnTo>
                    <a:pt x="4569379" y="718739"/>
                  </a:lnTo>
                  <a:lnTo>
                    <a:pt x="4581217" y="718619"/>
                  </a:lnTo>
                  <a:lnTo>
                    <a:pt x="4593055" y="718517"/>
                  </a:lnTo>
                  <a:lnTo>
                    <a:pt x="4604892" y="718430"/>
                  </a:lnTo>
                  <a:lnTo>
                    <a:pt x="4616730" y="718355"/>
                  </a:lnTo>
                  <a:lnTo>
                    <a:pt x="4628568" y="718292"/>
                  </a:lnTo>
                  <a:lnTo>
                    <a:pt x="4640406" y="718239"/>
                  </a:lnTo>
                  <a:lnTo>
                    <a:pt x="4652244" y="718193"/>
                  </a:lnTo>
                  <a:lnTo>
                    <a:pt x="4664081" y="718154"/>
                  </a:lnTo>
                  <a:lnTo>
                    <a:pt x="4675919" y="718121"/>
                  </a:lnTo>
                  <a:lnTo>
                    <a:pt x="4687757" y="718093"/>
                  </a:lnTo>
                </a:path>
              </a:pathLst>
            </a:custGeom>
            <a:ln w="40651" cap="flat">
              <a:solidFill>
                <a:srgbClr val="E8E8E8">
                  <a:alpha val="100000"/>
                </a:srgbClr>
              </a:solidFill>
              <a:prstDash val="solid"/>
              <a:round/>
            </a:ln>
          </p:spPr>
          <p:txBody>
            <a:bodyPr/>
            <a:lstStyle/>
            <a:p/>
          </p:txBody>
        </p:sp>
        <p:sp>
          <p:nvSpPr>
            <p:cNvPr id="41" name="pl41"/>
            <p:cNvSpPr/>
            <p:nvPr/>
          </p:nvSpPr>
          <p:spPr>
            <a:xfrm>
              <a:off x="2482252" y="1857120"/>
              <a:ext cx="4687757" cy="239284"/>
            </a:xfrm>
            <a:custGeom>
              <a:avLst/>
              <a:pathLst>
                <a:path w="4687757" h="239284">
                  <a:moveTo>
                    <a:pt x="0" y="0"/>
                  </a:moveTo>
                  <a:lnTo>
                    <a:pt x="11837" y="14"/>
                  </a:lnTo>
                  <a:lnTo>
                    <a:pt x="23675" y="30"/>
                  </a:lnTo>
                  <a:lnTo>
                    <a:pt x="35513" y="50"/>
                  </a:lnTo>
                  <a:lnTo>
                    <a:pt x="47351" y="72"/>
                  </a:lnTo>
                  <a:lnTo>
                    <a:pt x="59188" y="99"/>
                  </a:lnTo>
                  <a:lnTo>
                    <a:pt x="71026" y="131"/>
                  </a:lnTo>
                  <a:lnTo>
                    <a:pt x="82864" y="168"/>
                  </a:lnTo>
                  <a:lnTo>
                    <a:pt x="94702" y="211"/>
                  </a:lnTo>
                  <a:lnTo>
                    <a:pt x="106539" y="263"/>
                  </a:lnTo>
                  <a:lnTo>
                    <a:pt x="118377" y="323"/>
                  </a:lnTo>
                  <a:lnTo>
                    <a:pt x="130215" y="393"/>
                  </a:lnTo>
                  <a:lnTo>
                    <a:pt x="142053" y="476"/>
                  </a:lnTo>
                  <a:lnTo>
                    <a:pt x="153891" y="574"/>
                  </a:lnTo>
                  <a:lnTo>
                    <a:pt x="165728" y="688"/>
                  </a:lnTo>
                  <a:lnTo>
                    <a:pt x="177566" y="823"/>
                  </a:lnTo>
                  <a:lnTo>
                    <a:pt x="189404" y="980"/>
                  </a:lnTo>
                  <a:lnTo>
                    <a:pt x="201242" y="1166"/>
                  </a:lnTo>
                  <a:lnTo>
                    <a:pt x="213079" y="1383"/>
                  </a:lnTo>
                  <a:lnTo>
                    <a:pt x="224917" y="1638"/>
                  </a:lnTo>
                  <a:lnTo>
                    <a:pt x="236755" y="1937"/>
                  </a:lnTo>
                  <a:lnTo>
                    <a:pt x="248593" y="2287"/>
                  </a:lnTo>
                  <a:lnTo>
                    <a:pt x="260430" y="2698"/>
                  </a:lnTo>
                  <a:lnTo>
                    <a:pt x="272268" y="3178"/>
                  </a:lnTo>
                  <a:lnTo>
                    <a:pt x="284106" y="3741"/>
                  </a:lnTo>
                  <a:lnTo>
                    <a:pt x="295944" y="4399"/>
                  </a:lnTo>
                  <a:lnTo>
                    <a:pt x="307782" y="5167"/>
                  </a:lnTo>
                  <a:lnTo>
                    <a:pt x="319619" y="6064"/>
                  </a:lnTo>
                  <a:lnTo>
                    <a:pt x="331457" y="7110"/>
                  </a:lnTo>
                  <a:lnTo>
                    <a:pt x="343295" y="8327"/>
                  </a:lnTo>
                  <a:lnTo>
                    <a:pt x="355133" y="9741"/>
                  </a:lnTo>
                  <a:lnTo>
                    <a:pt x="366970" y="11381"/>
                  </a:lnTo>
                  <a:lnTo>
                    <a:pt x="378808" y="13279"/>
                  </a:lnTo>
                  <a:lnTo>
                    <a:pt x="390646" y="15471"/>
                  </a:lnTo>
                  <a:lnTo>
                    <a:pt x="402484" y="17992"/>
                  </a:lnTo>
                  <a:lnTo>
                    <a:pt x="414321" y="20885"/>
                  </a:lnTo>
                  <a:lnTo>
                    <a:pt x="426159" y="24190"/>
                  </a:lnTo>
                  <a:lnTo>
                    <a:pt x="437997" y="27948"/>
                  </a:lnTo>
                  <a:lnTo>
                    <a:pt x="449835" y="32202"/>
                  </a:lnTo>
                  <a:lnTo>
                    <a:pt x="461673" y="36988"/>
                  </a:lnTo>
                  <a:lnTo>
                    <a:pt x="473510" y="42337"/>
                  </a:lnTo>
                  <a:lnTo>
                    <a:pt x="485348" y="48275"/>
                  </a:lnTo>
                  <a:lnTo>
                    <a:pt x="497186" y="54812"/>
                  </a:lnTo>
                  <a:lnTo>
                    <a:pt x="509024" y="61945"/>
                  </a:lnTo>
                  <a:lnTo>
                    <a:pt x="520861" y="69655"/>
                  </a:lnTo>
                  <a:lnTo>
                    <a:pt x="532699" y="77903"/>
                  </a:lnTo>
                  <a:lnTo>
                    <a:pt x="544537" y="86627"/>
                  </a:lnTo>
                  <a:lnTo>
                    <a:pt x="556375" y="95747"/>
                  </a:lnTo>
                  <a:lnTo>
                    <a:pt x="568213" y="105165"/>
                  </a:lnTo>
                  <a:lnTo>
                    <a:pt x="580050" y="114768"/>
                  </a:lnTo>
                  <a:lnTo>
                    <a:pt x="591888" y="124434"/>
                  </a:lnTo>
                  <a:lnTo>
                    <a:pt x="603726" y="134038"/>
                  </a:lnTo>
                  <a:lnTo>
                    <a:pt x="615564" y="143456"/>
                  </a:lnTo>
                  <a:lnTo>
                    <a:pt x="627401" y="152576"/>
                  </a:lnTo>
                  <a:lnTo>
                    <a:pt x="639239" y="161300"/>
                  </a:lnTo>
                  <a:lnTo>
                    <a:pt x="651077" y="169547"/>
                  </a:lnTo>
                  <a:lnTo>
                    <a:pt x="662915" y="177258"/>
                  </a:lnTo>
                  <a:lnTo>
                    <a:pt x="674752" y="184391"/>
                  </a:lnTo>
                  <a:lnTo>
                    <a:pt x="686590" y="190928"/>
                  </a:lnTo>
                  <a:lnTo>
                    <a:pt x="698428" y="196865"/>
                  </a:lnTo>
                  <a:lnTo>
                    <a:pt x="710266" y="202215"/>
                  </a:lnTo>
                  <a:lnTo>
                    <a:pt x="722104" y="207001"/>
                  </a:lnTo>
                  <a:lnTo>
                    <a:pt x="733941" y="211255"/>
                  </a:lnTo>
                  <a:lnTo>
                    <a:pt x="745779" y="215013"/>
                  </a:lnTo>
                  <a:lnTo>
                    <a:pt x="757617" y="218318"/>
                  </a:lnTo>
                  <a:lnTo>
                    <a:pt x="769455" y="221211"/>
                  </a:lnTo>
                  <a:lnTo>
                    <a:pt x="781292" y="223732"/>
                  </a:lnTo>
                  <a:lnTo>
                    <a:pt x="793130" y="225924"/>
                  </a:lnTo>
                  <a:lnTo>
                    <a:pt x="804968" y="227822"/>
                  </a:lnTo>
                  <a:lnTo>
                    <a:pt x="816806" y="229462"/>
                  </a:lnTo>
                  <a:lnTo>
                    <a:pt x="828643" y="230876"/>
                  </a:lnTo>
                  <a:lnTo>
                    <a:pt x="840481" y="232093"/>
                  </a:lnTo>
                  <a:lnTo>
                    <a:pt x="852319" y="233139"/>
                  </a:lnTo>
                  <a:lnTo>
                    <a:pt x="864157" y="234036"/>
                  </a:lnTo>
                  <a:lnTo>
                    <a:pt x="875995" y="234804"/>
                  </a:lnTo>
                  <a:lnTo>
                    <a:pt x="887832" y="235462"/>
                  </a:lnTo>
                  <a:lnTo>
                    <a:pt x="899670" y="236025"/>
                  </a:lnTo>
                  <a:lnTo>
                    <a:pt x="911508" y="236505"/>
                  </a:lnTo>
                  <a:lnTo>
                    <a:pt x="923346" y="236916"/>
                  </a:lnTo>
                  <a:lnTo>
                    <a:pt x="935183" y="237266"/>
                  </a:lnTo>
                  <a:lnTo>
                    <a:pt x="947021" y="237565"/>
                  </a:lnTo>
                  <a:lnTo>
                    <a:pt x="958859" y="237820"/>
                  </a:lnTo>
                  <a:lnTo>
                    <a:pt x="970697" y="238037"/>
                  </a:lnTo>
                  <a:lnTo>
                    <a:pt x="982534" y="238222"/>
                  </a:lnTo>
                  <a:lnTo>
                    <a:pt x="994372" y="238380"/>
                  </a:lnTo>
                  <a:lnTo>
                    <a:pt x="1006210" y="238515"/>
                  </a:lnTo>
                  <a:lnTo>
                    <a:pt x="1018048" y="238629"/>
                  </a:lnTo>
                  <a:lnTo>
                    <a:pt x="1029886" y="238727"/>
                  </a:lnTo>
                  <a:lnTo>
                    <a:pt x="1041723" y="238810"/>
                  </a:lnTo>
                  <a:lnTo>
                    <a:pt x="1053561" y="238880"/>
                  </a:lnTo>
                  <a:lnTo>
                    <a:pt x="1065399" y="238940"/>
                  </a:lnTo>
                  <a:lnTo>
                    <a:pt x="1077237" y="238991"/>
                  </a:lnTo>
                  <a:lnTo>
                    <a:pt x="1089074" y="239035"/>
                  </a:lnTo>
                  <a:lnTo>
                    <a:pt x="1100912" y="239072"/>
                  </a:lnTo>
                  <a:lnTo>
                    <a:pt x="1112750" y="239104"/>
                  </a:lnTo>
                  <a:lnTo>
                    <a:pt x="1124588" y="239131"/>
                  </a:lnTo>
                  <a:lnTo>
                    <a:pt x="1136426" y="239153"/>
                  </a:lnTo>
                  <a:lnTo>
                    <a:pt x="1148263" y="239173"/>
                  </a:lnTo>
                  <a:lnTo>
                    <a:pt x="1160101" y="239189"/>
                  </a:lnTo>
                  <a:lnTo>
                    <a:pt x="1171939" y="239203"/>
                  </a:lnTo>
                  <a:lnTo>
                    <a:pt x="1171939" y="239284"/>
                  </a:lnTo>
                  <a:lnTo>
                    <a:pt x="1183777" y="239284"/>
                  </a:lnTo>
                  <a:lnTo>
                    <a:pt x="1195614" y="239284"/>
                  </a:lnTo>
                  <a:lnTo>
                    <a:pt x="1207452" y="239284"/>
                  </a:lnTo>
                  <a:lnTo>
                    <a:pt x="1219290" y="239284"/>
                  </a:lnTo>
                  <a:lnTo>
                    <a:pt x="1231128" y="239284"/>
                  </a:lnTo>
                  <a:lnTo>
                    <a:pt x="1242965" y="239284"/>
                  </a:lnTo>
                  <a:lnTo>
                    <a:pt x="1254803" y="239284"/>
                  </a:lnTo>
                  <a:lnTo>
                    <a:pt x="1266641" y="239284"/>
                  </a:lnTo>
                  <a:lnTo>
                    <a:pt x="1278479" y="239284"/>
                  </a:lnTo>
                  <a:lnTo>
                    <a:pt x="1290317" y="239284"/>
                  </a:lnTo>
                  <a:lnTo>
                    <a:pt x="1302154" y="239284"/>
                  </a:lnTo>
                  <a:lnTo>
                    <a:pt x="1313992" y="239284"/>
                  </a:lnTo>
                  <a:lnTo>
                    <a:pt x="1325830" y="239284"/>
                  </a:lnTo>
                  <a:lnTo>
                    <a:pt x="1337668" y="239284"/>
                  </a:lnTo>
                  <a:lnTo>
                    <a:pt x="1349505" y="239284"/>
                  </a:lnTo>
                  <a:lnTo>
                    <a:pt x="1361343" y="239284"/>
                  </a:lnTo>
                  <a:lnTo>
                    <a:pt x="1373181" y="239284"/>
                  </a:lnTo>
                  <a:lnTo>
                    <a:pt x="1385019" y="239284"/>
                  </a:lnTo>
                  <a:lnTo>
                    <a:pt x="1396856" y="239284"/>
                  </a:lnTo>
                  <a:lnTo>
                    <a:pt x="1408694" y="239284"/>
                  </a:lnTo>
                  <a:lnTo>
                    <a:pt x="1420532" y="239284"/>
                  </a:lnTo>
                  <a:lnTo>
                    <a:pt x="1432370" y="239284"/>
                  </a:lnTo>
                  <a:lnTo>
                    <a:pt x="1444208" y="239284"/>
                  </a:lnTo>
                  <a:lnTo>
                    <a:pt x="1456045" y="239284"/>
                  </a:lnTo>
                  <a:lnTo>
                    <a:pt x="1467883" y="239284"/>
                  </a:lnTo>
                  <a:lnTo>
                    <a:pt x="1479721" y="239284"/>
                  </a:lnTo>
                  <a:lnTo>
                    <a:pt x="1491559" y="239284"/>
                  </a:lnTo>
                  <a:lnTo>
                    <a:pt x="1503396" y="239284"/>
                  </a:lnTo>
                  <a:lnTo>
                    <a:pt x="1515234" y="239284"/>
                  </a:lnTo>
                  <a:lnTo>
                    <a:pt x="1527072" y="239284"/>
                  </a:lnTo>
                  <a:lnTo>
                    <a:pt x="1538910" y="239284"/>
                  </a:lnTo>
                  <a:lnTo>
                    <a:pt x="1550748" y="239284"/>
                  </a:lnTo>
                  <a:lnTo>
                    <a:pt x="1562585" y="239284"/>
                  </a:lnTo>
                  <a:lnTo>
                    <a:pt x="1574423" y="239284"/>
                  </a:lnTo>
                  <a:lnTo>
                    <a:pt x="1586261" y="239284"/>
                  </a:lnTo>
                  <a:lnTo>
                    <a:pt x="1598099" y="239284"/>
                  </a:lnTo>
                  <a:lnTo>
                    <a:pt x="1609936" y="239284"/>
                  </a:lnTo>
                  <a:lnTo>
                    <a:pt x="1621774" y="239284"/>
                  </a:lnTo>
                  <a:lnTo>
                    <a:pt x="1633612" y="239284"/>
                  </a:lnTo>
                  <a:lnTo>
                    <a:pt x="1645450" y="239284"/>
                  </a:lnTo>
                  <a:lnTo>
                    <a:pt x="1657287" y="239284"/>
                  </a:lnTo>
                  <a:lnTo>
                    <a:pt x="1669125" y="239284"/>
                  </a:lnTo>
                  <a:lnTo>
                    <a:pt x="1680963" y="239284"/>
                  </a:lnTo>
                  <a:lnTo>
                    <a:pt x="1692801" y="239284"/>
                  </a:lnTo>
                  <a:lnTo>
                    <a:pt x="1704639" y="239284"/>
                  </a:lnTo>
                  <a:lnTo>
                    <a:pt x="1716476" y="239284"/>
                  </a:lnTo>
                  <a:lnTo>
                    <a:pt x="1728314" y="239284"/>
                  </a:lnTo>
                  <a:lnTo>
                    <a:pt x="1740152" y="239284"/>
                  </a:lnTo>
                  <a:lnTo>
                    <a:pt x="1751990" y="239284"/>
                  </a:lnTo>
                  <a:lnTo>
                    <a:pt x="1763827" y="239284"/>
                  </a:lnTo>
                  <a:lnTo>
                    <a:pt x="1775665" y="239284"/>
                  </a:lnTo>
                  <a:lnTo>
                    <a:pt x="1787503" y="239284"/>
                  </a:lnTo>
                  <a:lnTo>
                    <a:pt x="1799341" y="239284"/>
                  </a:lnTo>
                  <a:lnTo>
                    <a:pt x="1811178" y="239284"/>
                  </a:lnTo>
                  <a:lnTo>
                    <a:pt x="1823016" y="239284"/>
                  </a:lnTo>
                  <a:lnTo>
                    <a:pt x="1834854" y="239284"/>
                  </a:lnTo>
                  <a:lnTo>
                    <a:pt x="1846692" y="239284"/>
                  </a:lnTo>
                  <a:lnTo>
                    <a:pt x="1858530" y="239284"/>
                  </a:lnTo>
                  <a:lnTo>
                    <a:pt x="1870367" y="239284"/>
                  </a:lnTo>
                  <a:lnTo>
                    <a:pt x="1882205" y="239284"/>
                  </a:lnTo>
                  <a:lnTo>
                    <a:pt x="1894043" y="239284"/>
                  </a:lnTo>
                  <a:lnTo>
                    <a:pt x="1905881" y="239284"/>
                  </a:lnTo>
                  <a:lnTo>
                    <a:pt x="1917718" y="239284"/>
                  </a:lnTo>
                  <a:lnTo>
                    <a:pt x="1929556" y="239284"/>
                  </a:lnTo>
                  <a:lnTo>
                    <a:pt x="1941394" y="239284"/>
                  </a:lnTo>
                  <a:lnTo>
                    <a:pt x="1953232" y="239284"/>
                  </a:lnTo>
                  <a:lnTo>
                    <a:pt x="1965069" y="239284"/>
                  </a:lnTo>
                  <a:lnTo>
                    <a:pt x="1976907" y="239284"/>
                  </a:lnTo>
                  <a:lnTo>
                    <a:pt x="1988745" y="239284"/>
                  </a:lnTo>
                  <a:lnTo>
                    <a:pt x="2000583" y="239284"/>
                  </a:lnTo>
                  <a:lnTo>
                    <a:pt x="2012421" y="239284"/>
                  </a:lnTo>
                  <a:lnTo>
                    <a:pt x="2024258" y="239284"/>
                  </a:lnTo>
                  <a:lnTo>
                    <a:pt x="2036096" y="239284"/>
                  </a:lnTo>
                  <a:lnTo>
                    <a:pt x="2047934" y="239284"/>
                  </a:lnTo>
                  <a:lnTo>
                    <a:pt x="2059772" y="239284"/>
                  </a:lnTo>
                  <a:lnTo>
                    <a:pt x="2071609" y="239284"/>
                  </a:lnTo>
                  <a:lnTo>
                    <a:pt x="2083447" y="239284"/>
                  </a:lnTo>
                  <a:lnTo>
                    <a:pt x="2095285" y="239284"/>
                  </a:lnTo>
                  <a:lnTo>
                    <a:pt x="2107123" y="239284"/>
                  </a:lnTo>
                  <a:lnTo>
                    <a:pt x="2118961" y="239284"/>
                  </a:lnTo>
                  <a:lnTo>
                    <a:pt x="2130798" y="239284"/>
                  </a:lnTo>
                  <a:lnTo>
                    <a:pt x="2142636" y="239284"/>
                  </a:lnTo>
                  <a:lnTo>
                    <a:pt x="2154474" y="239284"/>
                  </a:lnTo>
                  <a:lnTo>
                    <a:pt x="2166312" y="239284"/>
                  </a:lnTo>
                  <a:lnTo>
                    <a:pt x="2178149" y="239284"/>
                  </a:lnTo>
                  <a:lnTo>
                    <a:pt x="2189987" y="239284"/>
                  </a:lnTo>
                  <a:lnTo>
                    <a:pt x="2201825" y="239284"/>
                  </a:lnTo>
                  <a:lnTo>
                    <a:pt x="2213663" y="239284"/>
                  </a:lnTo>
                  <a:lnTo>
                    <a:pt x="2225500" y="239284"/>
                  </a:lnTo>
                  <a:lnTo>
                    <a:pt x="2237338" y="239284"/>
                  </a:lnTo>
                  <a:lnTo>
                    <a:pt x="2249176" y="239284"/>
                  </a:lnTo>
                  <a:lnTo>
                    <a:pt x="2261014" y="239284"/>
                  </a:lnTo>
                  <a:lnTo>
                    <a:pt x="2272852" y="239284"/>
                  </a:lnTo>
                  <a:lnTo>
                    <a:pt x="2284689" y="239284"/>
                  </a:lnTo>
                  <a:lnTo>
                    <a:pt x="2296527" y="239284"/>
                  </a:lnTo>
                  <a:lnTo>
                    <a:pt x="2308365" y="239284"/>
                  </a:lnTo>
                  <a:lnTo>
                    <a:pt x="2320203" y="239284"/>
                  </a:lnTo>
                  <a:lnTo>
                    <a:pt x="2332040" y="239284"/>
                  </a:lnTo>
                  <a:lnTo>
                    <a:pt x="2343878" y="239284"/>
                  </a:lnTo>
                  <a:lnTo>
                    <a:pt x="2343878" y="239284"/>
                  </a:lnTo>
                  <a:lnTo>
                    <a:pt x="2355716" y="239284"/>
                  </a:lnTo>
                  <a:lnTo>
                    <a:pt x="2367554" y="239284"/>
                  </a:lnTo>
                  <a:lnTo>
                    <a:pt x="2379391" y="239284"/>
                  </a:lnTo>
                  <a:lnTo>
                    <a:pt x="2391229" y="239284"/>
                  </a:lnTo>
                  <a:lnTo>
                    <a:pt x="2403067" y="239284"/>
                  </a:lnTo>
                  <a:lnTo>
                    <a:pt x="2414905" y="239284"/>
                  </a:lnTo>
                  <a:lnTo>
                    <a:pt x="2426743" y="239284"/>
                  </a:lnTo>
                  <a:lnTo>
                    <a:pt x="2438580" y="239284"/>
                  </a:lnTo>
                  <a:lnTo>
                    <a:pt x="2450418" y="239284"/>
                  </a:lnTo>
                  <a:lnTo>
                    <a:pt x="2462256" y="239284"/>
                  </a:lnTo>
                  <a:lnTo>
                    <a:pt x="2474094" y="239284"/>
                  </a:lnTo>
                  <a:lnTo>
                    <a:pt x="2485931" y="239284"/>
                  </a:lnTo>
                  <a:lnTo>
                    <a:pt x="2497769" y="239284"/>
                  </a:lnTo>
                  <a:lnTo>
                    <a:pt x="2509607" y="239284"/>
                  </a:lnTo>
                  <a:lnTo>
                    <a:pt x="2521445" y="239284"/>
                  </a:lnTo>
                  <a:lnTo>
                    <a:pt x="2533283" y="239284"/>
                  </a:lnTo>
                  <a:lnTo>
                    <a:pt x="2545120" y="239284"/>
                  </a:lnTo>
                  <a:lnTo>
                    <a:pt x="2556958" y="239284"/>
                  </a:lnTo>
                  <a:lnTo>
                    <a:pt x="2568796" y="239284"/>
                  </a:lnTo>
                  <a:lnTo>
                    <a:pt x="2580634" y="239284"/>
                  </a:lnTo>
                  <a:lnTo>
                    <a:pt x="2592471" y="239284"/>
                  </a:lnTo>
                  <a:lnTo>
                    <a:pt x="2604309" y="239284"/>
                  </a:lnTo>
                  <a:lnTo>
                    <a:pt x="2616147" y="239284"/>
                  </a:lnTo>
                  <a:lnTo>
                    <a:pt x="2627985" y="239284"/>
                  </a:lnTo>
                  <a:lnTo>
                    <a:pt x="2639822" y="239284"/>
                  </a:lnTo>
                  <a:lnTo>
                    <a:pt x="2651660" y="239284"/>
                  </a:lnTo>
                  <a:lnTo>
                    <a:pt x="2663498" y="239284"/>
                  </a:lnTo>
                  <a:lnTo>
                    <a:pt x="2675336" y="239284"/>
                  </a:lnTo>
                  <a:lnTo>
                    <a:pt x="2687174" y="239284"/>
                  </a:lnTo>
                  <a:lnTo>
                    <a:pt x="2699011" y="239284"/>
                  </a:lnTo>
                  <a:lnTo>
                    <a:pt x="2710849" y="239284"/>
                  </a:lnTo>
                  <a:lnTo>
                    <a:pt x="2722687" y="239284"/>
                  </a:lnTo>
                  <a:lnTo>
                    <a:pt x="2734525" y="239284"/>
                  </a:lnTo>
                  <a:lnTo>
                    <a:pt x="2746362" y="239284"/>
                  </a:lnTo>
                  <a:lnTo>
                    <a:pt x="2758200" y="239284"/>
                  </a:lnTo>
                  <a:lnTo>
                    <a:pt x="2770038" y="239284"/>
                  </a:lnTo>
                  <a:lnTo>
                    <a:pt x="2781876" y="239284"/>
                  </a:lnTo>
                  <a:lnTo>
                    <a:pt x="2793713" y="239284"/>
                  </a:lnTo>
                  <a:lnTo>
                    <a:pt x="2805551" y="239284"/>
                  </a:lnTo>
                  <a:lnTo>
                    <a:pt x="2817389" y="239284"/>
                  </a:lnTo>
                  <a:lnTo>
                    <a:pt x="2829227" y="239284"/>
                  </a:lnTo>
                  <a:lnTo>
                    <a:pt x="2841065" y="239284"/>
                  </a:lnTo>
                  <a:lnTo>
                    <a:pt x="2852902" y="239284"/>
                  </a:lnTo>
                  <a:lnTo>
                    <a:pt x="2864740" y="239284"/>
                  </a:lnTo>
                  <a:lnTo>
                    <a:pt x="2876578" y="239284"/>
                  </a:lnTo>
                  <a:lnTo>
                    <a:pt x="2888416" y="239284"/>
                  </a:lnTo>
                  <a:lnTo>
                    <a:pt x="2900253" y="239284"/>
                  </a:lnTo>
                  <a:lnTo>
                    <a:pt x="2912091" y="239284"/>
                  </a:lnTo>
                  <a:lnTo>
                    <a:pt x="2923929" y="239284"/>
                  </a:lnTo>
                  <a:lnTo>
                    <a:pt x="2935767" y="239284"/>
                  </a:lnTo>
                  <a:lnTo>
                    <a:pt x="2947604" y="239284"/>
                  </a:lnTo>
                  <a:lnTo>
                    <a:pt x="2959442" y="239284"/>
                  </a:lnTo>
                  <a:lnTo>
                    <a:pt x="2971280" y="239284"/>
                  </a:lnTo>
                  <a:lnTo>
                    <a:pt x="2983118" y="239284"/>
                  </a:lnTo>
                  <a:lnTo>
                    <a:pt x="2994956" y="239284"/>
                  </a:lnTo>
                  <a:lnTo>
                    <a:pt x="3006793" y="239284"/>
                  </a:lnTo>
                  <a:lnTo>
                    <a:pt x="3018631" y="239284"/>
                  </a:lnTo>
                  <a:lnTo>
                    <a:pt x="3030469" y="239284"/>
                  </a:lnTo>
                  <a:lnTo>
                    <a:pt x="3042307" y="239284"/>
                  </a:lnTo>
                  <a:lnTo>
                    <a:pt x="3054144" y="239284"/>
                  </a:lnTo>
                  <a:lnTo>
                    <a:pt x="3065982" y="239284"/>
                  </a:lnTo>
                  <a:lnTo>
                    <a:pt x="3077820" y="239284"/>
                  </a:lnTo>
                  <a:lnTo>
                    <a:pt x="3089658" y="239284"/>
                  </a:lnTo>
                  <a:lnTo>
                    <a:pt x="3101496" y="239284"/>
                  </a:lnTo>
                  <a:lnTo>
                    <a:pt x="3113333" y="239284"/>
                  </a:lnTo>
                  <a:lnTo>
                    <a:pt x="3125171" y="239284"/>
                  </a:lnTo>
                  <a:lnTo>
                    <a:pt x="3137009" y="239284"/>
                  </a:lnTo>
                  <a:lnTo>
                    <a:pt x="3148847" y="239284"/>
                  </a:lnTo>
                  <a:lnTo>
                    <a:pt x="3160684" y="239284"/>
                  </a:lnTo>
                  <a:lnTo>
                    <a:pt x="3172522" y="239284"/>
                  </a:lnTo>
                  <a:lnTo>
                    <a:pt x="3184360" y="239284"/>
                  </a:lnTo>
                  <a:lnTo>
                    <a:pt x="3196198" y="239284"/>
                  </a:lnTo>
                  <a:lnTo>
                    <a:pt x="3208035" y="239284"/>
                  </a:lnTo>
                  <a:lnTo>
                    <a:pt x="3219873" y="239284"/>
                  </a:lnTo>
                  <a:lnTo>
                    <a:pt x="3231711" y="239284"/>
                  </a:lnTo>
                  <a:lnTo>
                    <a:pt x="3243549" y="239284"/>
                  </a:lnTo>
                  <a:lnTo>
                    <a:pt x="3255387" y="239284"/>
                  </a:lnTo>
                  <a:lnTo>
                    <a:pt x="3267224" y="239284"/>
                  </a:lnTo>
                  <a:lnTo>
                    <a:pt x="3279062" y="239284"/>
                  </a:lnTo>
                  <a:lnTo>
                    <a:pt x="3290900" y="239284"/>
                  </a:lnTo>
                  <a:lnTo>
                    <a:pt x="3302738" y="239284"/>
                  </a:lnTo>
                  <a:lnTo>
                    <a:pt x="3314575" y="239284"/>
                  </a:lnTo>
                  <a:lnTo>
                    <a:pt x="3326413" y="239284"/>
                  </a:lnTo>
                  <a:lnTo>
                    <a:pt x="3338251" y="239284"/>
                  </a:lnTo>
                  <a:lnTo>
                    <a:pt x="3350089" y="239284"/>
                  </a:lnTo>
                  <a:lnTo>
                    <a:pt x="3361926" y="239284"/>
                  </a:lnTo>
                  <a:lnTo>
                    <a:pt x="3373764" y="239284"/>
                  </a:lnTo>
                  <a:lnTo>
                    <a:pt x="3385602" y="239284"/>
                  </a:lnTo>
                  <a:lnTo>
                    <a:pt x="3397440" y="239284"/>
                  </a:lnTo>
                  <a:lnTo>
                    <a:pt x="3409278" y="239284"/>
                  </a:lnTo>
                  <a:lnTo>
                    <a:pt x="3421115" y="239284"/>
                  </a:lnTo>
                  <a:lnTo>
                    <a:pt x="3432953" y="239284"/>
                  </a:lnTo>
                  <a:lnTo>
                    <a:pt x="3444791" y="239284"/>
                  </a:lnTo>
                  <a:lnTo>
                    <a:pt x="3456629" y="239284"/>
                  </a:lnTo>
                  <a:lnTo>
                    <a:pt x="3468466" y="239284"/>
                  </a:lnTo>
                  <a:lnTo>
                    <a:pt x="3480304" y="239284"/>
                  </a:lnTo>
                  <a:lnTo>
                    <a:pt x="3492142" y="239284"/>
                  </a:lnTo>
                  <a:lnTo>
                    <a:pt x="3503980" y="239284"/>
                  </a:lnTo>
                  <a:lnTo>
                    <a:pt x="3515818" y="239284"/>
                  </a:lnTo>
                  <a:lnTo>
                    <a:pt x="3515818" y="239284"/>
                  </a:lnTo>
                  <a:lnTo>
                    <a:pt x="3527655" y="239284"/>
                  </a:lnTo>
                  <a:lnTo>
                    <a:pt x="3539493" y="239284"/>
                  </a:lnTo>
                  <a:lnTo>
                    <a:pt x="3551331" y="239284"/>
                  </a:lnTo>
                  <a:lnTo>
                    <a:pt x="3563169" y="239284"/>
                  </a:lnTo>
                  <a:lnTo>
                    <a:pt x="3575006" y="239284"/>
                  </a:lnTo>
                  <a:lnTo>
                    <a:pt x="3586844" y="239284"/>
                  </a:lnTo>
                  <a:lnTo>
                    <a:pt x="3598682" y="239284"/>
                  </a:lnTo>
                  <a:lnTo>
                    <a:pt x="3610520" y="239284"/>
                  </a:lnTo>
                  <a:lnTo>
                    <a:pt x="3622357" y="239284"/>
                  </a:lnTo>
                  <a:lnTo>
                    <a:pt x="3634195" y="239284"/>
                  </a:lnTo>
                  <a:lnTo>
                    <a:pt x="3646033" y="239284"/>
                  </a:lnTo>
                  <a:lnTo>
                    <a:pt x="3657871" y="239284"/>
                  </a:lnTo>
                  <a:lnTo>
                    <a:pt x="3669709" y="239284"/>
                  </a:lnTo>
                  <a:lnTo>
                    <a:pt x="3681546" y="239284"/>
                  </a:lnTo>
                  <a:lnTo>
                    <a:pt x="3693384" y="239284"/>
                  </a:lnTo>
                  <a:lnTo>
                    <a:pt x="3705222" y="239284"/>
                  </a:lnTo>
                  <a:lnTo>
                    <a:pt x="3717060" y="239284"/>
                  </a:lnTo>
                  <a:lnTo>
                    <a:pt x="3728897" y="239284"/>
                  </a:lnTo>
                  <a:lnTo>
                    <a:pt x="3740735" y="239284"/>
                  </a:lnTo>
                  <a:lnTo>
                    <a:pt x="3752573" y="239284"/>
                  </a:lnTo>
                  <a:lnTo>
                    <a:pt x="3764411" y="239284"/>
                  </a:lnTo>
                  <a:lnTo>
                    <a:pt x="3776248" y="239284"/>
                  </a:lnTo>
                  <a:lnTo>
                    <a:pt x="3788086" y="239284"/>
                  </a:lnTo>
                  <a:lnTo>
                    <a:pt x="3799924" y="239284"/>
                  </a:lnTo>
                  <a:lnTo>
                    <a:pt x="3811762" y="239284"/>
                  </a:lnTo>
                  <a:lnTo>
                    <a:pt x="3823600" y="239284"/>
                  </a:lnTo>
                  <a:lnTo>
                    <a:pt x="3835437" y="239284"/>
                  </a:lnTo>
                  <a:lnTo>
                    <a:pt x="3847275" y="239284"/>
                  </a:lnTo>
                  <a:lnTo>
                    <a:pt x="3859113" y="239284"/>
                  </a:lnTo>
                  <a:lnTo>
                    <a:pt x="3870951" y="239284"/>
                  </a:lnTo>
                  <a:lnTo>
                    <a:pt x="3882788" y="239284"/>
                  </a:lnTo>
                  <a:lnTo>
                    <a:pt x="3894626" y="239284"/>
                  </a:lnTo>
                  <a:lnTo>
                    <a:pt x="3906464" y="239284"/>
                  </a:lnTo>
                  <a:lnTo>
                    <a:pt x="3918302" y="239284"/>
                  </a:lnTo>
                  <a:lnTo>
                    <a:pt x="3930139" y="239284"/>
                  </a:lnTo>
                  <a:lnTo>
                    <a:pt x="3941977" y="239284"/>
                  </a:lnTo>
                  <a:lnTo>
                    <a:pt x="3953815" y="239284"/>
                  </a:lnTo>
                  <a:lnTo>
                    <a:pt x="3965653" y="239284"/>
                  </a:lnTo>
                  <a:lnTo>
                    <a:pt x="3977491" y="239284"/>
                  </a:lnTo>
                  <a:lnTo>
                    <a:pt x="3989328" y="239284"/>
                  </a:lnTo>
                  <a:lnTo>
                    <a:pt x="4001166" y="239284"/>
                  </a:lnTo>
                  <a:lnTo>
                    <a:pt x="4013004" y="239284"/>
                  </a:lnTo>
                  <a:lnTo>
                    <a:pt x="4024842" y="239284"/>
                  </a:lnTo>
                  <a:lnTo>
                    <a:pt x="4036679" y="239284"/>
                  </a:lnTo>
                  <a:lnTo>
                    <a:pt x="4048517" y="239284"/>
                  </a:lnTo>
                  <a:lnTo>
                    <a:pt x="4060355" y="239284"/>
                  </a:lnTo>
                  <a:lnTo>
                    <a:pt x="4072193" y="239284"/>
                  </a:lnTo>
                  <a:lnTo>
                    <a:pt x="4084031" y="239284"/>
                  </a:lnTo>
                  <a:lnTo>
                    <a:pt x="4095868" y="239284"/>
                  </a:lnTo>
                  <a:lnTo>
                    <a:pt x="4107706" y="239284"/>
                  </a:lnTo>
                  <a:lnTo>
                    <a:pt x="4119544" y="239284"/>
                  </a:lnTo>
                  <a:lnTo>
                    <a:pt x="4131382" y="239284"/>
                  </a:lnTo>
                  <a:lnTo>
                    <a:pt x="4143219" y="239284"/>
                  </a:lnTo>
                  <a:lnTo>
                    <a:pt x="4155057" y="239284"/>
                  </a:lnTo>
                  <a:lnTo>
                    <a:pt x="4166895" y="239284"/>
                  </a:lnTo>
                  <a:lnTo>
                    <a:pt x="4178733" y="239284"/>
                  </a:lnTo>
                  <a:lnTo>
                    <a:pt x="4190570" y="239284"/>
                  </a:lnTo>
                  <a:lnTo>
                    <a:pt x="4202408" y="239284"/>
                  </a:lnTo>
                  <a:lnTo>
                    <a:pt x="4214246" y="239284"/>
                  </a:lnTo>
                  <a:lnTo>
                    <a:pt x="4226084" y="239284"/>
                  </a:lnTo>
                  <a:lnTo>
                    <a:pt x="4237922" y="239284"/>
                  </a:lnTo>
                  <a:lnTo>
                    <a:pt x="4249759" y="239284"/>
                  </a:lnTo>
                  <a:lnTo>
                    <a:pt x="4261597" y="239284"/>
                  </a:lnTo>
                  <a:lnTo>
                    <a:pt x="4273435" y="239284"/>
                  </a:lnTo>
                  <a:lnTo>
                    <a:pt x="4285273" y="239284"/>
                  </a:lnTo>
                  <a:lnTo>
                    <a:pt x="4297110" y="239284"/>
                  </a:lnTo>
                  <a:lnTo>
                    <a:pt x="4308948" y="239284"/>
                  </a:lnTo>
                  <a:lnTo>
                    <a:pt x="4320786" y="239284"/>
                  </a:lnTo>
                  <a:lnTo>
                    <a:pt x="4332624" y="239284"/>
                  </a:lnTo>
                  <a:lnTo>
                    <a:pt x="4344461" y="239284"/>
                  </a:lnTo>
                  <a:lnTo>
                    <a:pt x="4356299" y="239284"/>
                  </a:lnTo>
                  <a:lnTo>
                    <a:pt x="4368137" y="239284"/>
                  </a:lnTo>
                  <a:lnTo>
                    <a:pt x="4379975" y="239284"/>
                  </a:lnTo>
                  <a:lnTo>
                    <a:pt x="4391813" y="239284"/>
                  </a:lnTo>
                  <a:lnTo>
                    <a:pt x="4403650" y="239284"/>
                  </a:lnTo>
                  <a:lnTo>
                    <a:pt x="4415488" y="239284"/>
                  </a:lnTo>
                  <a:lnTo>
                    <a:pt x="4427326" y="239284"/>
                  </a:lnTo>
                  <a:lnTo>
                    <a:pt x="4439164" y="239284"/>
                  </a:lnTo>
                  <a:lnTo>
                    <a:pt x="4451001" y="239284"/>
                  </a:lnTo>
                  <a:lnTo>
                    <a:pt x="4462839" y="239284"/>
                  </a:lnTo>
                  <a:lnTo>
                    <a:pt x="4474677" y="239284"/>
                  </a:lnTo>
                  <a:lnTo>
                    <a:pt x="4486515" y="239284"/>
                  </a:lnTo>
                  <a:lnTo>
                    <a:pt x="4498352" y="239284"/>
                  </a:lnTo>
                  <a:lnTo>
                    <a:pt x="4510190" y="239284"/>
                  </a:lnTo>
                  <a:lnTo>
                    <a:pt x="4522028" y="239284"/>
                  </a:lnTo>
                  <a:lnTo>
                    <a:pt x="4533866" y="239284"/>
                  </a:lnTo>
                  <a:lnTo>
                    <a:pt x="4545704" y="239284"/>
                  </a:lnTo>
                  <a:lnTo>
                    <a:pt x="4557541" y="239284"/>
                  </a:lnTo>
                  <a:lnTo>
                    <a:pt x="4569379" y="239284"/>
                  </a:lnTo>
                  <a:lnTo>
                    <a:pt x="4581217" y="239284"/>
                  </a:lnTo>
                  <a:lnTo>
                    <a:pt x="4593055" y="239284"/>
                  </a:lnTo>
                  <a:lnTo>
                    <a:pt x="4604892" y="239284"/>
                  </a:lnTo>
                  <a:lnTo>
                    <a:pt x="4616730" y="239284"/>
                  </a:lnTo>
                  <a:lnTo>
                    <a:pt x="4628568" y="239284"/>
                  </a:lnTo>
                  <a:lnTo>
                    <a:pt x="4640406" y="239284"/>
                  </a:lnTo>
                  <a:lnTo>
                    <a:pt x="4652244" y="239284"/>
                  </a:lnTo>
                  <a:lnTo>
                    <a:pt x="4664081" y="239284"/>
                  </a:lnTo>
                  <a:lnTo>
                    <a:pt x="4675919" y="239284"/>
                  </a:lnTo>
                  <a:lnTo>
                    <a:pt x="4687757" y="239284"/>
                  </a:lnTo>
                </a:path>
              </a:pathLst>
            </a:custGeom>
            <a:ln w="40651" cap="flat">
              <a:solidFill>
                <a:srgbClr val="E8E8E8">
                  <a:alpha val="100000"/>
                </a:srgbClr>
              </a:solidFill>
              <a:prstDash val="solid"/>
              <a:round/>
            </a:ln>
          </p:spPr>
          <p:txBody>
            <a:bodyPr/>
            <a:lstStyle/>
            <a:p/>
          </p:txBody>
        </p:sp>
        <p:sp>
          <p:nvSpPr>
            <p:cNvPr id="42" name="pl42"/>
            <p:cNvSpPr/>
            <p:nvPr/>
          </p:nvSpPr>
          <p:spPr>
            <a:xfrm>
              <a:off x="2482252" y="2575213"/>
              <a:ext cx="4687757" cy="239284"/>
            </a:xfrm>
            <a:custGeom>
              <a:avLst/>
              <a:pathLst>
                <a:path w="4687757" h="239284">
                  <a:moveTo>
                    <a:pt x="0" y="0"/>
                  </a:moveTo>
                  <a:lnTo>
                    <a:pt x="11837" y="14"/>
                  </a:lnTo>
                  <a:lnTo>
                    <a:pt x="23675" y="30"/>
                  </a:lnTo>
                  <a:lnTo>
                    <a:pt x="35513" y="50"/>
                  </a:lnTo>
                  <a:lnTo>
                    <a:pt x="47351" y="72"/>
                  </a:lnTo>
                  <a:lnTo>
                    <a:pt x="59188" y="99"/>
                  </a:lnTo>
                  <a:lnTo>
                    <a:pt x="71026" y="131"/>
                  </a:lnTo>
                  <a:lnTo>
                    <a:pt x="82864" y="168"/>
                  </a:lnTo>
                  <a:lnTo>
                    <a:pt x="94702" y="211"/>
                  </a:lnTo>
                  <a:lnTo>
                    <a:pt x="106539" y="263"/>
                  </a:lnTo>
                  <a:lnTo>
                    <a:pt x="118377" y="323"/>
                  </a:lnTo>
                  <a:lnTo>
                    <a:pt x="130215" y="393"/>
                  </a:lnTo>
                  <a:lnTo>
                    <a:pt x="142053" y="476"/>
                  </a:lnTo>
                  <a:lnTo>
                    <a:pt x="153891" y="574"/>
                  </a:lnTo>
                  <a:lnTo>
                    <a:pt x="165728" y="688"/>
                  </a:lnTo>
                  <a:lnTo>
                    <a:pt x="177566" y="823"/>
                  </a:lnTo>
                  <a:lnTo>
                    <a:pt x="189404" y="980"/>
                  </a:lnTo>
                  <a:lnTo>
                    <a:pt x="201242" y="1166"/>
                  </a:lnTo>
                  <a:lnTo>
                    <a:pt x="213079" y="1383"/>
                  </a:lnTo>
                  <a:lnTo>
                    <a:pt x="224917" y="1638"/>
                  </a:lnTo>
                  <a:lnTo>
                    <a:pt x="236755" y="1937"/>
                  </a:lnTo>
                  <a:lnTo>
                    <a:pt x="248593" y="2287"/>
                  </a:lnTo>
                  <a:lnTo>
                    <a:pt x="260430" y="2698"/>
                  </a:lnTo>
                  <a:lnTo>
                    <a:pt x="272268" y="3178"/>
                  </a:lnTo>
                  <a:lnTo>
                    <a:pt x="284106" y="3741"/>
                  </a:lnTo>
                  <a:lnTo>
                    <a:pt x="295944" y="4399"/>
                  </a:lnTo>
                  <a:lnTo>
                    <a:pt x="307782" y="5167"/>
                  </a:lnTo>
                  <a:lnTo>
                    <a:pt x="319619" y="6064"/>
                  </a:lnTo>
                  <a:lnTo>
                    <a:pt x="331457" y="7110"/>
                  </a:lnTo>
                  <a:lnTo>
                    <a:pt x="343295" y="8327"/>
                  </a:lnTo>
                  <a:lnTo>
                    <a:pt x="355133" y="9741"/>
                  </a:lnTo>
                  <a:lnTo>
                    <a:pt x="366970" y="11381"/>
                  </a:lnTo>
                  <a:lnTo>
                    <a:pt x="378808" y="13279"/>
                  </a:lnTo>
                  <a:lnTo>
                    <a:pt x="390646" y="15471"/>
                  </a:lnTo>
                  <a:lnTo>
                    <a:pt x="402484" y="17992"/>
                  </a:lnTo>
                  <a:lnTo>
                    <a:pt x="414321" y="20885"/>
                  </a:lnTo>
                  <a:lnTo>
                    <a:pt x="426159" y="24190"/>
                  </a:lnTo>
                  <a:lnTo>
                    <a:pt x="437997" y="27948"/>
                  </a:lnTo>
                  <a:lnTo>
                    <a:pt x="449835" y="32202"/>
                  </a:lnTo>
                  <a:lnTo>
                    <a:pt x="461673" y="36988"/>
                  </a:lnTo>
                  <a:lnTo>
                    <a:pt x="473510" y="42337"/>
                  </a:lnTo>
                  <a:lnTo>
                    <a:pt x="485348" y="48275"/>
                  </a:lnTo>
                  <a:lnTo>
                    <a:pt x="497186" y="54812"/>
                  </a:lnTo>
                  <a:lnTo>
                    <a:pt x="509024" y="61945"/>
                  </a:lnTo>
                  <a:lnTo>
                    <a:pt x="520861" y="69655"/>
                  </a:lnTo>
                  <a:lnTo>
                    <a:pt x="532699" y="77903"/>
                  </a:lnTo>
                  <a:lnTo>
                    <a:pt x="544537" y="86627"/>
                  </a:lnTo>
                  <a:lnTo>
                    <a:pt x="556375" y="95747"/>
                  </a:lnTo>
                  <a:lnTo>
                    <a:pt x="568213" y="105165"/>
                  </a:lnTo>
                  <a:lnTo>
                    <a:pt x="580050" y="114768"/>
                  </a:lnTo>
                  <a:lnTo>
                    <a:pt x="591888" y="124434"/>
                  </a:lnTo>
                  <a:lnTo>
                    <a:pt x="603726" y="134038"/>
                  </a:lnTo>
                  <a:lnTo>
                    <a:pt x="615564" y="143456"/>
                  </a:lnTo>
                  <a:lnTo>
                    <a:pt x="627401" y="152576"/>
                  </a:lnTo>
                  <a:lnTo>
                    <a:pt x="639239" y="161300"/>
                  </a:lnTo>
                  <a:lnTo>
                    <a:pt x="651077" y="169547"/>
                  </a:lnTo>
                  <a:lnTo>
                    <a:pt x="662915" y="177258"/>
                  </a:lnTo>
                  <a:lnTo>
                    <a:pt x="674752" y="184391"/>
                  </a:lnTo>
                  <a:lnTo>
                    <a:pt x="686590" y="190928"/>
                  </a:lnTo>
                  <a:lnTo>
                    <a:pt x="698428" y="196865"/>
                  </a:lnTo>
                  <a:lnTo>
                    <a:pt x="710266" y="202215"/>
                  </a:lnTo>
                  <a:lnTo>
                    <a:pt x="722104" y="207001"/>
                  </a:lnTo>
                  <a:lnTo>
                    <a:pt x="733941" y="211255"/>
                  </a:lnTo>
                  <a:lnTo>
                    <a:pt x="745779" y="215013"/>
                  </a:lnTo>
                  <a:lnTo>
                    <a:pt x="757617" y="218318"/>
                  </a:lnTo>
                  <a:lnTo>
                    <a:pt x="769455" y="221211"/>
                  </a:lnTo>
                  <a:lnTo>
                    <a:pt x="781292" y="223732"/>
                  </a:lnTo>
                  <a:lnTo>
                    <a:pt x="793130" y="225924"/>
                  </a:lnTo>
                  <a:lnTo>
                    <a:pt x="804968" y="227822"/>
                  </a:lnTo>
                  <a:lnTo>
                    <a:pt x="816806" y="229462"/>
                  </a:lnTo>
                  <a:lnTo>
                    <a:pt x="828643" y="230876"/>
                  </a:lnTo>
                  <a:lnTo>
                    <a:pt x="840481" y="232093"/>
                  </a:lnTo>
                  <a:lnTo>
                    <a:pt x="852319" y="233139"/>
                  </a:lnTo>
                  <a:lnTo>
                    <a:pt x="864157" y="234036"/>
                  </a:lnTo>
                  <a:lnTo>
                    <a:pt x="875995" y="234804"/>
                  </a:lnTo>
                  <a:lnTo>
                    <a:pt x="887832" y="235462"/>
                  </a:lnTo>
                  <a:lnTo>
                    <a:pt x="899670" y="236025"/>
                  </a:lnTo>
                  <a:lnTo>
                    <a:pt x="911508" y="236505"/>
                  </a:lnTo>
                  <a:lnTo>
                    <a:pt x="923346" y="236916"/>
                  </a:lnTo>
                  <a:lnTo>
                    <a:pt x="935183" y="237266"/>
                  </a:lnTo>
                  <a:lnTo>
                    <a:pt x="947021" y="237565"/>
                  </a:lnTo>
                  <a:lnTo>
                    <a:pt x="958859" y="237820"/>
                  </a:lnTo>
                  <a:lnTo>
                    <a:pt x="970697" y="238037"/>
                  </a:lnTo>
                  <a:lnTo>
                    <a:pt x="982534" y="238222"/>
                  </a:lnTo>
                  <a:lnTo>
                    <a:pt x="994372" y="238380"/>
                  </a:lnTo>
                  <a:lnTo>
                    <a:pt x="1006210" y="238515"/>
                  </a:lnTo>
                  <a:lnTo>
                    <a:pt x="1018048" y="238629"/>
                  </a:lnTo>
                  <a:lnTo>
                    <a:pt x="1029886" y="238727"/>
                  </a:lnTo>
                  <a:lnTo>
                    <a:pt x="1041723" y="238810"/>
                  </a:lnTo>
                  <a:lnTo>
                    <a:pt x="1053561" y="238880"/>
                  </a:lnTo>
                  <a:lnTo>
                    <a:pt x="1065399" y="238940"/>
                  </a:lnTo>
                  <a:lnTo>
                    <a:pt x="1077237" y="238991"/>
                  </a:lnTo>
                  <a:lnTo>
                    <a:pt x="1089074" y="239035"/>
                  </a:lnTo>
                  <a:lnTo>
                    <a:pt x="1100912" y="239072"/>
                  </a:lnTo>
                  <a:lnTo>
                    <a:pt x="1112750" y="239104"/>
                  </a:lnTo>
                  <a:lnTo>
                    <a:pt x="1124588" y="239131"/>
                  </a:lnTo>
                  <a:lnTo>
                    <a:pt x="1136426" y="239153"/>
                  </a:lnTo>
                  <a:lnTo>
                    <a:pt x="1148263" y="239173"/>
                  </a:lnTo>
                  <a:lnTo>
                    <a:pt x="1160101" y="239189"/>
                  </a:lnTo>
                  <a:lnTo>
                    <a:pt x="1171939" y="239203"/>
                  </a:lnTo>
                  <a:lnTo>
                    <a:pt x="1171939" y="239284"/>
                  </a:lnTo>
                  <a:lnTo>
                    <a:pt x="1183777" y="239284"/>
                  </a:lnTo>
                  <a:lnTo>
                    <a:pt x="1195614" y="239284"/>
                  </a:lnTo>
                  <a:lnTo>
                    <a:pt x="1207452" y="239284"/>
                  </a:lnTo>
                  <a:lnTo>
                    <a:pt x="1219290" y="239284"/>
                  </a:lnTo>
                  <a:lnTo>
                    <a:pt x="1231128" y="239284"/>
                  </a:lnTo>
                  <a:lnTo>
                    <a:pt x="1242965" y="239284"/>
                  </a:lnTo>
                  <a:lnTo>
                    <a:pt x="1254803" y="239284"/>
                  </a:lnTo>
                  <a:lnTo>
                    <a:pt x="1266641" y="239284"/>
                  </a:lnTo>
                  <a:lnTo>
                    <a:pt x="1278479" y="239284"/>
                  </a:lnTo>
                  <a:lnTo>
                    <a:pt x="1290317" y="239284"/>
                  </a:lnTo>
                  <a:lnTo>
                    <a:pt x="1302154" y="239284"/>
                  </a:lnTo>
                  <a:lnTo>
                    <a:pt x="1313992" y="239284"/>
                  </a:lnTo>
                  <a:lnTo>
                    <a:pt x="1325830" y="239284"/>
                  </a:lnTo>
                  <a:lnTo>
                    <a:pt x="1337668" y="239284"/>
                  </a:lnTo>
                  <a:lnTo>
                    <a:pt x="1349505" y="239284"/>
                  </a:lnTo>
                  <a:lnTo>
                    <a:pt x="1361343" y="239284"/>
                  </a:lnTo>
                  <a:lnTo>
                    <a:pt x="1373181" y="239284"/>
                  </a:lnTo>
                  <a:lnTo>
                    <a:pt x="1385019" y="239284"/>
                  </a:lnTo>
                  <a:lnTo>
                    <a:pt x="1396856" y="239284"/>
                  </a:lnTo>
                  <a:lnTo>
                    <a:pt x="1408694" y="239284"/>
                  </a:lnTo>
                  <a:lnTo>
                    <a:pt x="1420532" y="239284"/>
                  </a:lnTo>
                  <a:lnTo>
                    <a:pt x="1432370" y="239284"/>
                  </a:lnTo>
                  <a:lnTo>
                    <a:pt x="1444208" y="239284"/>
                  </a:lnTo>
                  <a:lnTo>
                    <a:pt x="1456045" y="239284"/>
                  </a:lnTo>
                  <a:lnTo>
                    <a:pt x="1467883" y="239284"/>
                  </a:lnTo>
                  <a:lnTo>
                    <a:pt x="1479721" y="239284"/>
                  </a:lnTo>
                  <a:lnTo>
                    <a:pt x="1491559" y="239284"/>
                  </a:lnTo>
                  <a:lnTo>
                    <a:pt x="1503396" y="239284"/>
                  </a:lnTo>
                  <a:lnTo>
                    <a:pt x="1515234" y="239284"/>
                  </a:lnTo>
                  <a:lnTo>
                    <a:pt x="1527072" y="239284"/>
                  </a:lnTo>
                  <a:lnTo>
                    <a:pt x="1538910" y="239284"/>
                  </a:lnTo>
                  <a:lnTo>
                    <a:pt x="1550748" y="239284"/>
                  </a:lnTo>
                  <a:lnTo>
                    <a:pt x="1562585" y="239284"/>
                  </a:lnTo>
                  <a:lnTo>
                    <a:pt x="1574423" y="239284"/>
                  </a:lnTo>
                  <a:lnTo>
                    <a:pt x="1586261" y="239284"/>
                  </a:lnTo>
                  <a:lnTo>
                    <a:pt x="1598099" y="239284"/>
                  </a:lnTo>
                  <a:lnTo>
                    <a:pt x="1609936" y="239284"/>
                  </a:lnTo>
                  <a:lnTo>
                    <a:pt x="1621774" y="239284"/>
                  </a:lnTo>
                  <a:lnTo>
                    <a:pt x="1633612" y="239284"/>
                  </a:lnTo>
                  <a:lnTo>
                    <a:pt x="1645450" y="239284"/>
                  </a:lnTo>
                  <a:lnTo>
                    <a:pt x="1657287" y="239284"/>
                  </a:lnTo>
                  <a:lnTo>
                    <a:pt x="1669125" y="239284"/>
                  </a:lnTo>
                  <a:lnTo>
                    <a:pt x="1680963" y="239284"/>
                  </a:lnTo>
                  <a:lnTo>
                    <a:pt x="1692801" y="239284"/>
                  </a:lnTo>
                  <a:lnTo>
                    <a:pt x="1704639" y="239284"/>
                  </a:lnTo>
                  <a:lnTo>
                    <a:pt x="1716476" y="239284"/>
                  </a:lnTo>
                  <a:lnTo>
                    <a:pt x="1728314" y="239284"/>
                  </a:lnTo>
                  <a:lnTo>
                    <a:pt x="1740152" y="239284"/>
                  </a:lnTo>
                  <a:lnTo>
                    <a:pt x="1751990" y="239284"/>
                  </a:lnTo>
                  <a:lnTo>
                    <a:pt x="1763827" y="239284"/>
                  </a:lnTo>
                  <a:lnTo>
                    <a:pt x="1775665" y="239284"/>
                  </a:lnTo>
                  <a:lnTo>
                    <a:pt x="1787503" y="239284"/>
                  </a:lnTo>
                  <a:lnTo>
                    <a:pt x="1799341" y="239284"/>
                  </a:lnTo>
                  <a:lnTo>
                    <a:pt x="1811178" y="239284"/>
                  </a:lnTo>
                  <a:lnTo>
                    <a:pt x="1823016" y="239284"/>
                  </a:lnTo>
                  <a:lnTo>
                    <a:pt x="1834854" y="239284"/>
                  </a:lnTo>
                  <a:lnTo>
                    <a:pt x="1846692" y="239284"/>
                  </a:lnTo>
                  <a:lnTo>
                    <a:pt x="1858530" y="239284"/>
                  </a:lnTo>
                  <a:lnTo>
                    <a:pt x="1870367" y="239284"/>
                  </a:lnTo>
                  <a:lnTo>
                    <a:pt x="1882205" y="239284"/>
                  </a:lnTo>
                  <a:lnTo>
                    <a:pt x="1894043" y="239284"/>
                  </a:lnTo>
                  <a:lnTo>
                    <a:pt x="1905881" y="239284"/>
                  </a:lnTo>
                  <a:lnTo>
                    <a:pt x="1917718" y="239284"/>
                  </a:lnTo>
                  <a:lnTo>
                    <a:pt x="1929556" y="239284"/>
                  </a:lnTo>
                  <a:lnTo>
                    <a:pt x="1941394" y="239284"/>
                  </a:lnTo>
                  <a:lnTo>
                    <a:pt x="1953232" y="239284"/>
                  </a:lnTo>
                  <a:lnTo>
                    <a:pt x="1965069" y="239284"/>
                  </a:lnTo>
                  <a:lnTo>
                    <a:pt x="1976907" y="239284"/>
                  </a:lnTo>
                  <a:lnTo>
                    <a:pt x="1988745" y="239284"/>
                  </a:lnTo>
                  <a:lnTo>
                    <a:pt x="2000583" y="239284"/>
                  </a:lnTo>
                  <a:lnTo>
                    <a:pt x="2012421" y="239284"/>
                  </a:lnTo>
                  <a:lnTo>
                    <a:pt x="2024258" y="239284"/>
                  </a:lnTo>
                  <a:lnTo>
                    <a:pt x="2036096" y="239284"/>
                  </a:lnTo>
                  <a:lnTo>
                    <a:pt x="2047934" y="239284"/>
                  </a:lnTo>
                  <a:lnTo>
                    <a:pt x="2059772" y="239284"/>
                  </a:lnTo>
                  <a:lnTo>
                    <a:pt x="2071609" y="239284"/>
                  </a:lnTo>
                  <a:lnTo>
                    <a:pt x="2083447" y="239284"/>
                  </a:lnTo>
                  <a:lnTo>
                    <a:pt x="2095285" y="239284"/>
                  </a:lnTo>
                  <a:lnTo>
                    <a:pt x="2107123" y="239284"/>
                  </a:lnTo>
                  <a:lnTo>
                    <a:pt x="2118961" y="239284"/>
                  </a:lnTo>
                  <a:lnTo>
                    <a:pt x="2130798" y="239284"/>
                  </a:lnTo>
                  <a:lnTo>
                    <a:pt x="2142636" y="239284"/>
                  </a:lnTo>
                  <a:lnTo>
                    <a:pt x="2154474" y="239284"/>
                  </a:lnTo>
                  <a:lnTo>
                    <a:pt x="2166312" y="239284"/>
                  </a:lnTo>
                  <a:lnTo>
                    <a:pt x="2178149" y="239284"/>
                  </a:lnTo>
                  <a:lnTo>
                    <a:pt x="2189987" y="239284"/>
                  </a:lnTo>
                  <a:lnTo>
                    <a:pt x="2201825" y="239284"/>
                  </a:lnTo>
                  <a:lnTo>
                    <a:pt x="2213663" y="239284"/>
                  </a:lnTo>
                  <a:lnTo>
                    <a:pt x="2225500" y="239284"/>
                  </a:lnTo>
                  <a:lnTo>
                    <a:pt x="2237338" y="239284"/>
                  </a:lnTo>
                  <a:lnTo>
                    <a:pt x="2249176" y="239284"/>
                  </a:lnTo>
                  <a:lnTo>
                    <a:pt x="2261014" y="239284"/>
                  </a:lnTo>
                  <a:lnTo>
                    <a:pt x="2272852" y="239284"/>
                  </a:lnTo>
                  <a:lnTo>
                    <a:pt x="2284689" y="239284"/>
                  </a:lnTo>
                  <a:lnTo>
                    <a:pt x="2296527" y="239284"/>
                  </a:lnTo>
                  <a:lnTo>
                    <a:pt x="2308365" y="239284"/>
                  </a:lnTo>
                  <a:lnTo>
                    <a:pt x="2320203" y="239284"/>
                  </a:lnTo>
                  <a:lnTo>
                    <a:pt x="2332040" y="239284"/>
                  </a:lnTo>
                  <a:lnTo>
                    <a:pt x="2343878" y="239284"/>
                  </a:lnTo>
                  <a:lnTo>
                    <a:pt x="2343878" y="239284"/>
                  </a:lnTo>
                  <a:lnTo>
                    <a:pt x="2355716" y="239284"/>
                  </a:lnTo>
                  <a:lnTo>
                    <a:pt x="2367554" y="239284"/>
                  </a:lnTo>
                  <a:lnTo>
                    <a:pt x="2379391" y="239284"/>
                  </a:lnTo>
                  <a:lnTo>
                    <a:pt x="2391229" y="239284"/>
                  </a:lnTo>
                  <a:lnTo>
                    <a:pt x="2403067" y="239284"/>
                  </a:lnTo>
                  <a:lnTo>
                    <a:pt x="2414905" y="239284"/>
                  </a:lnTo>
                  <a:lnTo>
                    <a:pt x="2426743" y="239284"/>
                  </a:lnTo>
                  <a:lnTo>
                    <a:pt x="2438580" y="239284"/>
                  </a:lnTo>
                  <a:lnTo>
                    <a:pt x="2450418" y="239284"/>
                  </a:lnTo>
                  <a:lnTo>
                    <a:pt x="2462256" y="239284"/>
                  </a:lnTo>
                  <a:lnTo>
                    <a:pt x="2474094" y="239284"/>
                  </a:lnTo>
                  <a:lnTo>
                    <a:pt x="2485931" y="239284"/>
                  </a:lnTo>
                  <a:lnTo>
                    <a:pt x="2497769" y="239284"/>
                  </a:lnTo>
                  <a:lnTo>
                    <a:pt x="2509607" y="239284"/>
                  </a:lnTo>
                  <a:lnTo>
                    <a:pt x="2521445" y="239284"/>
                  </a:lnTo>
                  <a:lnTo>
                    <a:pt x="2533283" y="239284"/>
                  </a:lnTo>
                  <a:lnTo>
                    <a:pt x="2545120" y="239284"/>
                  </a:lnTo>
                  <a:lnTo>
                    <a:pt x="2556958" y="239284"/>
                  </a:lnTo>
                  <a:lnTo>
                    <a:pt x="2568796" y="239284"/>
                  </a:lnTo>
                  <a:lnTo>
                    <a:pt x="2580634" y="239284"/>
                  </a:lnTo>
                  <a:lnTo>
                    <a:pt x="2592471" y="239284"/>
                  </a:lnTo>
                  <a:lnTo>
                    <a:pt x="2604309" y="239284"/>
                  </a:lnTo>
                  <a:lnTo>
                    <a:pt x="2616147" y="239284"/>
                  </a:lnTo>
                  <a:lnTo>
                    <a:pt x="2627985" y="239284"/>
                  </a:lnTo>
                  <a:lnTo>
                    <a:pt x="2639822" y="239284"/>
                  </a:lnTo>
                  <a:lnTo>
                    <a:pt x="2651660" y="239284"/>
                  </a:lnTo>
                  <a:lnTo>
                    <a:pt x="2663498" y="239284"/>
                  </a:lnTo>
                  <a:lnTo>
                    <a:pt x="2675336" y="239284"/>
                  </a:lnTo>
                  <a:lnTo>
                    <a:pt x="2687174" y="239284"/>
                  </a:lnTo>
                  <a:lnTo>
                    <a:pt x="2699011" y="239284"/>
                  </a:lnTo>
                  <a:lnTo>
                    <a:pt x="2710849" y="239284"/>
                  </a:lnTo>
                  <a:lnTo>
                    <a:pt x="2722687" y="239284"/>
                  </a:lnTo>
                  <a:lnTo>
                    <a:pt x="2734525" y="239284"/>
                  </a:lnTo>
                  <a:lnTo>
                    <a:pt x="2746362" y="239284"/>
                  </a:lnTo>
                  <a:lnTo>
                    <a:pt x="2758200" y="239284"/>
                  </a:lnTo>
                  <a:lnTo>
                    <a:pt x="2770038" y="239284"/>
                  </a:lnTo>
                  <a:lnTo>
                    <a:pt x="2781876" y="239284"/>
                  </a:lnTo>
                  <a:lnTo>
                    <a:pt x="2793713" y="239284"/>
                  </a:lnTo>
                  <a:lnTo>
                    <a:pt x="2805551" y="239284"/>
                  </a:lnTo>
                  <a:lnTo>
                    <a:pt x="2817389" y="239284"/>
                  </a:lnTo>
                  <a:lnTo>
                    <a:pt x="2829227" y="239284"/>
                  </a:lnTo>
                  <a:lnTo>
                    <a:pt x="2841065" y="239284"/>
                  </a:lnTo>
                  <a:lnTo>
                    <a:pt x="2852902" y="239284"/>
                  </a:lnTo>
                  <a:lnTo>
                    <a:pt x="2864740" y="239284"/>
                  </a:lnTo>
                  <a:lnTo>
                    <a:pt x="2876578" y="239284"/>
                  </a:lnTo>
                  <a:lnTo>
                    <a:pt x="2888416" y="239284"/>
                  </a:lnTo>
                  <a:lnTo>
                    <a:pt x="2900253" y="239284"/>
                  </a:lnTo>
                  <a:lnTo>
                    <a:pt x="2912091" y="239284"/>
                  </a:lnTo>
                  <a:lnTo>
                    <a:pt x="2923929" y="239284"/>
                  </a:lnTo>
                  <a:lnTo>
                    <a:pt x="2935767" y="239284"/>
                  </a:lnTo>
                  <a:lnTo>
                    <a:pt x="2947604" y="239284"/>
                  </a:lnTo>
                  <a:lnTo>
                    <a:pt x="2959442" y="239284"/>
                  </a:lnTo>
                  <a:lnTo>
                    <a:pt x="2971280" y="239284"/>
                  </a:lnTo>
                  <a:lnTo>
                    <a:pt x="2983118" y="239284"/>
                  </a:lnTo>
                  <a:lnTo>
                    <a:pt x="2994956" y="239284"/>
                  </a:lnTo>
                  <a:lnTo>
                    <a:pt x="3006793" y="239284"/>
                  </a:lnTo>
                  <a:lnTo>
                    <a:pt x="3018631" y="239284"/>
                  </a:lnTo>
                  <a:lnTo>
                    <a:pt x="3030469" y="239284"/>
                  </a:lnTo>
                  <a:lnTo>
                    <a:pt x="3042307" y="239284"/>
                  </a:lnTo>
                  <a:lnTo>
                    <a:pt x="3054144" y="239284"/>
                  </a:lnTo>
                  <a:lnTo>
                    <a:pt x="3065982" y="239284"/>
                  </a:lnTo>
                  <a:lnTo>
                    <a:pt x="3077820" y="239284"/>
                  </a:lnTo>
                  <a:lnTo>
                    <a:pt x="3089658" y="239284"/>
                  </a:lnTo>
                  <a:lnTo>
                    <a:pt x="3101496" y="239284"/>
                  </a:lnTo>
                  <a:lnTo>
                    <a:pt x="3113333" y="239284"/>
                  </a:lnTo>
                  <a:lnTo>
                    <a:pt x="3125171" y="239284"/>
                  </a:lnTo>
                  <a:lnTo>
                    <a:pt x="3137009" y="239284"/>
                  </a:lnTo>
                  <a:lnTo>
                    <a:pt x="3148847" y="239284"/>
                  </a:lnTo>
                  <a:lnTo>
                    <a:pt x="3160684" y="239284"/>
                  </a:lnTo>
                  <a:lnTo>
                    <a:pt x="3172522" y="239284"/>
                  </a:lnTo>
                  <a:lnTo>
                    <a:pt x="3184360" y="239284"/>
                  </a:lnTo>
                  <a:lnTo>
                    <a:pt x="3196198" y="239284"/>
                  </a:lnTo>
                  <a:lnTo>
                    <a:pt x="3208035" y="239284"/>
                  </a:lnTo>
                  <a:lnTo>
                    <a:pt x="3219873" y="239284"/>
                  </a:lnTo>
                  <a:lnTo>
                    <a:pt x="3231711" y="239284"/>
                  </a:lnTo>
                  <a:lnTo>
                    <a:pt x="3243549" y="239284"/>
                  </a:lnTo>
                  <a:lnTo>
                    <a:pt x="3255387" y="239284"/>
                  </a:lnTo>
                  <a:lnTo>
                    <a:pt x="3267224" y="239284"/>
                  </a:lnTo>
                  <a:lnTo>
                    <a:pt x="3279062" y="239284"/>
                  </a:lnTo>
                  <a:lnTo>
                    <a:pt x="3290900" y="239284"/>
                  </a:lnTo>
                  <a:lnTo>
                    <a:pt x="3302738" y="239284"/>
                  </a:lnTo>
                  <a:lnTo>
                    <a:pt x="3314575" y="239284"/>
                  </a:lnTo>
                  <a:lnTo>
                    <a:pt x="3326413" y="239284"/>
                  </a:lnTo>
                  <a:lnTo>
                    <a:pt x="3338251" y="239284"/>
                  </a:lnTo>
                  <a:lnTo>
                    <a:pt x="3350089" y="239284"/>
                  </a:lnTo>
                  <a:lnTo>
                    <a:pt x="3361926" y="239284"/>
                  </a:lnTo>
                  <a:lnTo>
                    <a:pt x="3373764" y="239284"/>
                  </a:lnTo>
                  <a:lnTo>
                    <a:pt x="3385602" y="239284"/>
                  </a:lnTo>
                  <a:lnTo>
                    <a:pt x="3397440" y="239284"/>
                  </a:lnTo>
                  <a:lnTo>
                    <a:pt x="3409278" y="239284"/>
                  </a:lnTo>
                  <a:lnTo>
                    <a:pt x="3421115" y="239284"/>
                  </a:lnTo>
                  <a:lnTo>
                    <a:pt x="3432953" y="239284"/>
                  </a:lnTo>
                  <a:lnTo>
                    <a:pt x="3444791" y="239284"/>
                  </a:lnTo>
                  <a:lnTo>
                    <a:pt x="3456629" y="239284"/>
                  </a:lnTo>
                  <a:lnTo>
                    <a:pt x="3468466" y="239284"/>
                  </a:lnTo>
                  <a:lnTo>
                    <a:pt x="3480304" y="239284"/>
                  </a:lnTo>
                  <a:lnTo>
                    <a:pt x="3492142" y="239284"/>
                  </a:lnTo>
                  <a:lnTo>
                    <a:pt x="3503980" y="239284"/>
                  </a:lnTo>
                  <a:lnTo>
                    <a:pt x="3515818" y="239284"/>
                  </a:lnTo>
                  <a:lnTo>
                    <a:pt x="3515818" y="239284"/>
                  </a:lnTo>
                  <a:lnTo>
                    <a:pt x="3527655" y="239284"/>
                  </a:lnTo>
                  <a:lnTo>
                    <a:pt x="3539493" y="239284"/>
                  </a:lnTo>
                  <a:lnTo>
                    <a:pt x="3551331" y="239284"/>
                  </a:lnTo>
                  <a:lnTo>
                    <a:pt x="3563169" y="239284"/>
                  </a:lnTo>
                  <a:lnTo>
                    <a:pt x="3575006" y="239284"/>
                  </a:lnTo>
                  <a:lnTo>
                    <a:pt x="3586844" y="239284"/>
                  </a:lnTo>
                  <a:lnTo>
                    <a:pt x="3598682" y="239284"/>
                  </a:lnTo>
                  <a:lnTo>
                    <a:pt x="3610520" y="239284"/>
                  </a:lnTo>
                  <a:lnTo>
                    <a:pt x="3622357" y="239284"/>
                  </a:lnTo>
                  <a:lnTo>
                    <a:pt x="3634195" y="239284"/>
                  </a:lnTo>
                  <a:lnTo>
                    <a:pt x="3646033" y="239284"/>
                  </a:lnTo>
                  <a:lnTo>
                    <a:pt x="3657871" y="239284"/>
                  </a:lnTo>
                  <a:lnTo>
                    <a:pt x="3669709" y="239284"/>
                  </a:lnTo>
                  <a:lnTo>
                    <a:pt x="3681546" y="239284"/>
                  </a:lnTo>
                  <a:lnTo>
                    <a:pt x="3693384" y="239284"/>
                  </a:lnTo>
                  <a:lnTo>
                    <a:pt x="3705222" y="239284"/>
                  </a:lnTo>
                  <a:lnTo>
                    <a:pt x="3717060" y="239284"/>
                  </a:lnTo>
                  <a:lnTo>
                    <a:pt x="3728897" y="239284"/>
                  </a:lnTo>
                  <a:lnTo>
                    <a:pt x="3740735" y="239284"/>
                  </a:lnTo>
                  <a:lnTo>
                    <a:pt x="3752573" y="239284"/>
                  </a:lnTo>
                  <a:lnTo>
                    <a:pt x="3764411" y="239284"/>
                  </a:lnTo>
                  <a:lnTo>
                    <a:pt x="3776248" y="239284"/>
                  </a:lnTo>
                  <a:lnTo>
                    <a:pt x="3788086" y="239284"/>
                  </a:lnTo>
                  <a:lnTo>
                    <a:pt x="3799924" y="239284"/>
                  </a:lnTo>
                  <a:lnTo>
                    <a:pt x="3811762" y="239284"/>
                  </a:lnTo>
                  <a:lnTo>
                    <a:pt x="3823600" y="239284"/>
                  </a:lnTo>
                  <a:lnTo>
                    <a:pt x="3835437" y="239284"/>
                  </a:lnTo>
                  <a:lnTo>
                    <a:pt x="3847275" y="239284"/>
                  </a:lnTo>
                  <a:lnTo>
                    <a:pt x="3859113" y="239284"/>
                  </a:lnTo>
                  <a:lnTo>
                    <a:pt x="3870951" y="239284"/>
                  </a:lnTo>
                  <a:lnTo>
                    <a:pt x="3882788" y="239284"/>
                  </a:lnTo>
                  <a:lnTo>
                    <a:pt x="3894626" y="239284"/>
                  </a:lnTo>
                  <a:lnTo>
                    <a:pt x="3906464" y="239284"/>
                  </a:lnTo>
                  <a:lnTo>
                    <a:pt x="3918302" y="239284"/>
                  </a:lnTo>
                  <a:lnTo>
                    <a:pt x="3930139" y="239284"/>
                  </a:lnTo>
                  <a:lnTo>
                    <a:pt x="3941977" y="239284"/>
                  </a:lnTo>
                  <a:lnTo>
                    <a:pt x="3953815" y="239284"/>
                  </a:lnTo>
                  <a:lnTo>
                    <a:pt x="3965653" y="239284"/>
                  </a:lnTo>
                  <a:lnTo>
                    <a:pt x="3977491" y="239284"/>
                  </a:lnTo>
                  <a:lnTo>
                    <a:pt x="3989328" y="239284"/>
                  </a:lnTo>
                  <a:lnTo>
                    <a:pt x="4001166" y="239284"/>
                  </a:lnTo>
                  <a:lnTo>
                    <a:pt x="4013004" y="239284"/>
                  </a:lnTo>
                  <a:lnTo>
                    <a:pt x="4024842" y="239284"/>
                  </a:lnTo>
                  <a:lnTo>
                    <a:pt x="4036679" y="239284"/>
                  </a:lnTo>
                  <a:lnTo>
                    <a:pt x="4048517" y="239284"/>
                  </a:lnTo>
                  <a:lnTo>
                    <a:pt x="4060355" y="239284"/>
                  </a:lnTo>
                  <a:lnTo>
                    <a:pt x="4072193" y="239284"/>
                  </a:lnTo>
                  <a:lnTo>
                    <a:pt x="4084031" y="239284"/>
                  </a:lnTo>
                  <a:lnTo>
                    <a:pt x="4095868" y="239284"/>
                  </a:lnTo>
                  <a:lnTo>
                    <a:pt x="4107706" y="239284"/>
                  </a:lnTo>
                  <a:lnTo>
                    <a:pt x="4119544" y="239284"/>
                  </a:lnTo>
                  <a:lnTo>
                    <a:pt x="4131382" y="239284"/>
                  </a:lnTo>
                  <a:lnTo>
                    <a:pt x="4143219" y="239284"/>
                  </a:lnTo>
                  <a:lnTo>
                    <a:pt x="4155057" y="239284"/>
                  </a:lnTo>
                  <a:lnTo>
                    <a:pt x="4166895" y="239284"/>
                  </a:lnTo>
                  <a:lnTo>
                    <a:pt x="4178733" y="239284"/>
                  </a:lnTo>
                  <a:lnTo>
                    <a:pt x="4190570" y="239284"/>
                  </a:lnTo>
                  <a:lnTo>
                    <a:pt x="4202408" y="239284"/>
                  </a:lnTo>
                  <a:lnTo>
                    <a:pt x="4214246" y="239284"/>
                  </a:lnTo>
                  <a:lnTo>
                    <a:pt x="4226084" y="239284"/>
                  </a:lnTo>
                  <a:lnTo>
                    <a:pt x="4237922" y="239284"/>
                  </a:lnTo>
                  <a:lnTo>
                    <a:pt x="4249759" y="239284"/>
                  </a:lnTo>
                  <a:lnTo>
                    <a:pt x="4261597" y="239284"/>
                  </a:lnTo>
                  <a:lnTo>
                    <a:pt x="4273435" y="239284"/>
                  </a:lnTo>
                  <a:lnTo>
                    <a:pt x="4285273" y="239284"/>
                  </a:lnTo>
                  <a:lnTo>
                    <a:pt x="4297110" y="239284"/>
                  </a:lnTo>
                  <a:lnTo>
                    <a:pt x="4308948" y="239284"/>
                  </a:lnTo>
                  <a:lnTo>
                    <a:pt x="4320786" y="239284"/>
                  </a:lnTo>
                  <a:lnTo>
                    <a:pt x="4332624" y="239284"/>
                  </a:lnTo>
                  <a:lnTo>
                    <a:pt x="4344461" y="239284"/>
                  </a:lnTo>
                  <a:lnTo>
                    <a:pt x="4356299" y="239284"/>
                  </a:lnTo>
                  <a:lnTo>
                    <a:pt x="4368137" y="239284"/>
                  </a:lnTo>
                  <a:lnTo>
                    <a:pt x="4379975" y="239284"/>
                  </a:lnTo>
                  <a:lnTo>
                    <a:pt x="4391813" y="239284"/>
                  </a:lnTo>
                  <a:lnTo>
                    <a:pt x="4403650" y="239284"/>
                  </a:lnTo>
                  <a:lnTo>
                    <a:pt x="4415488" y="239284"/>
                  </a:lnTo>
                  <a:lnTo>
                    <a:pt x="4427326" y="239284"/>
                  </a:lnTo>
                  <a:lnTo>
                    <a:pt x="4439164" y="239284"/>
                  </a:lnTo>
                  <a:lnTo>
                    <a:pt x="4451001" y="239284"/>
                  </a:lnTo>
                  <a:lnTo>
                    <a:pt x="4462839" y="239284"/>
                  </a:lnTo>
                  <a:lnTo>
                    <a:pt x="4474677" y="239284"/>
                  </a:lnTo>
                  <a:lnTo>
                    <a:pt x="4486515" y="239284"/>
                  </a:lnTo>
                  <a:lnTo>
                    <a:pt x="4498352" y="239284"/>
                  </a:lnTo>
                  <a:lnTo>
                    <a:pt x="4510190" y="239284"/>
                  </a:lnTo>
                  <a:lnTo>
                    <a:pt x="4522028" y="239284"/>
                  </a:lnTo>
                  <a:lnTo>
                    <a:pt x="4533866" y="239284"/>
                  </a:lnTo>
                  <a:lnTo>
                    <a:pt x="4545704" y="239284"/>
                  </a:lnTo>
                  <a:lnTo>
                    <a:pt x="4557541" y="239284"/>
                  </a:lnTo>
                  <a:lnTo>
                    <a:pt x="4569379" y="239284"/>
                  </a:lnTo>
                  <a:lnTo>
                    <a:pt x="4581217" y="239284"/>
                  </a:lnTo>
                  <a:lnTo>
                    <a:pt x="4593055" y="239284"/>
                  </a:lnTo>
                  <a:lnTo>
                    <a:pt x="4604892" y="239284"/>
                  </a:lnTo>
                  <a:lnTo>
                    <a:pt x="4616730" y="239284"/>
                  </a:lnTo>
                  <a:lnTo>
                    <a:pt x="4628568" y="239284"/>
                  </a:lnTo>
                  <a:lnTo>
                    <a:pt x="4640406" y="239284"/>
                  </a:lnTo>
                  <a:lnTo>
                    <a:pt x="4652244" y="239284"/>
                  </a:lnTo>
                  <a:lnTo>
                    <a:pt x="4664081" y="239284"/>
                  </a:lnTo>
                  <a:lnTo>
                    <a:pt x="4675919" y="239284"/>
                  </a:lnTo>
                  <a:lnTo>
                    <a:pt x="4687757" y="239284"/>
                  </a:lnTo>
                </a:path>
              </a:pathLst>
            </a:custGeom>
            <a:ln w="40651" cap="flat">
              <a:solidFill>
                <a:srgbClr val="E8E8E8">
                  <a:alpha val="100000"/>
                </a:srgbClr>
              </a:solidFill>
              <a:prstDash val="solid"/>
              <a:round/>
            </a:ln>
          </p:spPr>
          <p:txBody>
            <a:bodyPr/>
            <a:lstStyle/>
            <a:p/>
          </p:txBody>
        </p:sp>
        <p:sp>
          <p:nvSpPr>
            <p:cNvPr id="43" name="pl43"/>
            <p:cNvSpPr/>
            <p:nvPr/>
          </p:nvSpPr>
          <p:spPr>
            <a:xfrm>
              <a:off x="2482252" y="1139027"/>
              <a:ext cx="4687757" cy="957297"/>
            </a:xfrm>
            <a:custGeom>
              <a:avLst/>
              <a:pathLst>
                <a:path w="4687757" h="957297">
                  <a:moveTo>
                    <a:pt x="0" y="957297"/>
                  </a:moveTo>
                  <a:lnTo>
                    <a:pt x="11837" y="957283"/>
                  </a:lnTo>
                  <a:lnTo>
                    <a:pt x="23675" y="957266"/>
                  </a:lnTo>
                  <a:lnTo>
                    <a:pt x="35513" y="957247"/>
                  </a:lnTo>
                  <a:lnTo>
                    <a:pt x="47351" y="957224"/>
                  </a:lnTo>
                  <a:lnTo>
                    <a:pt x="59188" y="957197"/>
                  </a:lnTo>
                  <a:lnTo>
                    <a:pt x="71026" y="957166"/>
                  </a:lnTo>
                  <a:lnTo>
                    <a:pt x="82864" y="957128"/>
                  </a:lnTo>
                  <a:lnTo>
                    <a:pt x="94702" y="957085"/>
                  </a:lnTo>
                  <a:lnTo>
                    <a:pt x="106539" y="957034"/>
                  </a:lnTo>
                  <a:lnTo>
                    <a:pt x="118377" y="956974"/>
                  </a:lnTo>
                  <a:lnTo>
                    <a:pt x="130215" y="956903"/>
                  </a:lnTo>
                  <a:lnTo>
                    <a:pt x="142053" y="956820"/>
                  </a:lnTo>
                  <a:lnTo>
                    <a:pt x="153891" y="956722"/>
                  </a:lnTo>
                  <a:lnTo>
                    <a:pt x="165728" y="956608"/>
                  </a:lnTo>
                  <a:lnTo>
                    <a:pt x="177566" y="956474"/>
                  </a:lnTo>
                  <a:lnTo>
                    <a:pt x="189404" y="956316"/>
                  </a:lnTo>
                  <a:lnTo>
                    <a:pt x="201242" y="956131"/>
                  </a:lnTo>
                  <a:lnTo>
                    <a:pt x="213079" y="955913"/>
                  </a:lnTo>
                  <a:lnTo>
                    <a:pt x="224917" y="955659"/>
                  </a:lnTo>
                  <a:lnTo>
                    <a:pt x="236755" y="955360"/>
                  </a:lnTo>
                  <a:lnTo>
                    <a:pt x="248593" y="955009"/>
                  </a:lnTo>
                  <a:lnTo>
                    <a:pt x="260430" y="954599"/>
                  </a:lnTo>
                  <a:lnTo>
                    <a:pt x="272268" y="954118"/>
                  </a:lnTo>
                  <a:lnTo>
                    <a:pt x="284106" y="953555"/>
                  </a:lnTo>
                  <a:lnTo>
                    <a:pt x="295944" y="952898"/>
                  </a:lnTo>
                  <a:lnTo>
                    <a:pt x="307782" y="952129"/>
                  </a:lnTo>
                  <a:lnTo>
                    <a:pt x="319619" y="951232"/>
                  </a:lnTo>
                  <a:lnTo>
                    <a:pt x="331457" y="950187"/>
                  </a:lnTo>
                  <a:lnTo>
                    <a:pt x="343295" y="948970"/>
                  </a:lnTo>
                  <a:lnTo>
                    <a:pt x="355133" y="947556"/>
                  </a:lnTo>
                  <a:lnTo>
                    <a:pt x="366970" y="945915"/>
                  </a:lnTo>
                  <a:lnTo>
                    <a:pt x="378808" y="944017"/>
                  </a:lnTo>
                  <a:lnTo>
                    <a:pt x="390646" y="941826"/>
                  </a:lnTo>
                  <a:lnTo>
                    <a:pt x="402484" y="939304"/>
                  </a:lnTo>
                  <a:lnTo>
                    <a:pt x="414321" y="936411"/>
                  </a:lnTo>
                  <a:lnTo>
                    <a:pt x="426159" y="933107"/>
                  </a:lnTo>
                  <a:lnTo>
                    <a:pt x="437997" y="929348"/>
                  </a:lnTo>
                  <a:lnTo>
                    <a:pt x="449835" y="925094"/>
                  </a:lnTo>
                  <a:lnTo>
                    <a:pt x="461673" y="920309"/>
                  </a:lnTo>
                  <a:lnTo>
                    <a:pt x="473510" y="914959"/>
                  </a:lnTo>
                  <a:lnTo>
                    <a:pt x="485348" y="909021"/>
                  </a:lnTo>
                  <a:lnTo>
                    <a:pt x="497186" y="902485"/>
                  </a:lnTo>
                  <a:lnTo>
                    <a:pt x="509024" y="895351"/>
                  </a:lnTo>
                  <a:lnTo>
                    <a:pt x="520861" y="887641"/>
                  </a:lnTo>
                  <a:lnTo>
                    <a:pt x="532699" y="879394"/>
                  </a:lnTo>
                  <a:lnTo>
                    <a:pt x="544537" y="870670"/>
                  </a:lnTo>
                  <a:lnTo>
                    <a:pt x="556375" y="861549"/>
                  </a:lnTo>
                  <a:lnTo>
                    <a:pt x="568213" y="852131"/>
                  </a:lnTo>
                  <a:lnTo>
                    <a:pt x="580050" y="842528"/>
                  </a:lnTo>
                  <a:lnTo>
                    <a:pt x="591888" y="832862"/>
                  </a:lnTo>
                  <a:lnTo>
                    <a:pt x="603726" y="823259"/>
                  </a:lnTo>
                  <a:lnTo>
                    <a:pt x="615564" y="813840"/>
                  </a:lnTo>
                  <a:lnTo>
                    <a:pt x="627401" y="804720"/>
                  </a:lnTo>
                  <a:lnTo>
                    <a:pt x="639239" y="795996"/>
                  </a:lnTo>
                  <a:lnTo>
                    <a:pt x="651077" y="787749"/>
                  </a:lnTo>
                  <a:lnTo>
                    <a:pt x="662915" y="780039"/>
                  </a:lnTo>
                  <a:lnTo>
                    <a:pt x="674752" y="772905"/>
                  </a:lnTo>
                  <a:lnTo>
                    <a:pt x="686590" y="766368"/>
                  </a:lnTo>
                  <a:lnTo>
                    <a:pt x="698428" y="760431"/>
                  </a:lnTo>
                  <a:lnTo>
                    <a:pt x="710266" y="755081"/>
                  </a:lnTo>
                  <a:lnTo>
                    <a:pt x="722104" y="750295"/>
                  </a:lnTo>
                  <a:lnTo>
                    <a:pt x="733941" y="746042"/>
                  </a:lnTo>
                  <a:lnTo>
                    <a:pt x="745779" y="742283"/>
                  </a:lnTo>
                  <a:lnTo>
                    <a:pt x="757617" y="738978"/>
                  </a:lnTo>
                  <a:lnTo>
                    <a:pt x="769455" y="736086"/>
                  </a:lnTo>
                  <a:lnTo>
                    <a:pt x="781292" y="733564"/>
                  </a:lnTo>
                  <a:lnTo>
                    <a:pt x="793130" y="731373"/>
                  </a:lnTo>
                  <a:lnTo>
                    <a:pt x="804968" y="729474"/>
                  </a:lnTo>
                  <a:lnTo>
                    <a:pt x="816806" y="727834"/>
                  </a:lnTo>
                  <a:lnTo>
                    <a:pt x="828643" y="726420"/>
                  </a:lnTo>
                  <a:lnTo>
                    <a:pt x="840481" y="725203"/>
                  </a:lnTo>
                  <a:lnTo>
                    <a:pt x="852319" y="724157"/>
                  </a:lnTo>
                  <a:lnTo>
                    <a:pt x="864157" y="723261"/>
                  </a:lnTo>
                  <a:lnTo>
                    <a:pt x="875995" y="722492"/>
                  </a:lnTo>
                  <a:lnTo>
                    <a:pt x="887832" y="721834"/>
                  </a:lnTo>
                  <a:lnTo>
                    <a:pt x="899670" y="721272"/>
                  </a:lnTo>
                  <a:lnTo>
                    <a:pt x="911508" y="720791"/>
                  </a:lnTo>
                  <a:lnTo>
                    <a:pt x="923346" y="720380"/>
                  </a:lnTo>
                  <a:lnTo>
                    <a:pt x="935183" y="720030"/>
                  </a:lnTo>
                  <a:lnTo>
                    <a:pt x="947021" y="719731"/>
                  </a:lnTo>
                  <a:lnTo>
                    <a:pt x="958859" y="719476"/>
                  </a:lnTo>
                  <a:lnTo>
                    <a:pt x="970697" y="719259"/>
                  </a:lnTo>
                  <a:lnTo>
                    <a:pt x="982534" y="719074"/>
                  </a:lnTo>
                  <a:lnTo>
                    <a:pt x="994372" y="718916"/>
                  </a:lnTo>
                  <a:lnTo>
                    <a:pt x="1006210" y="718782"/>
                  </a:lnTo>
                  <a:lnTo>
                    <a:pt x="1018048" y="718667"/>
                  </a:lnTo>
                  <a:lnTo>
                    <a:pt x="1029886" y="718570"/>
                  </a:lnTo>
                  <a:lnTo>
                    <a:pt x="1041723" y="718487"/>
                  </a:lnTo>
                  <a:lnTo>
                    <a:pt x="1053561" y="718416"/>
                  </a:lnTo>
                  <a:lnTo>
                    <a:pt x="1065399" y="718356"/>
                  </a:lnTo>
                  <a:lnTo>
                    <a:pt x="1077237" y="718305"/>
                  </a:lnTo>
                  <a:lnTo>
                    <a:pt x="1089074" y="718261"/>
                  </a:lnTo>
                  <a:lnTo>
                    <a:pt x="1100912" y="718224"/>
                  </a:lnTo>
                  <a:lnTo>
                    <a:pt x="1112750" y="718193"/>
                  </a:lnTo>
                  <a:lnTo>
                    <a:pt x="1124588" y="718166"/>
                  </a:lnTo>
                  <a:lnTo>
                    <a:pt x="1136426" y="718143"/>
                  </a:lnTo>
                  <a:lnTo>
                    <a:pt x="1148263" y="718124"/>
                  </a:lnTo>
                  <a:lnTo>
                    <a:pt x="1160101" y="718107"/>
                  </a:lnTo>
                  <a:lnTo>
                    <a:pt x="1171939" y="718093"/>
                  </a:lnTo>
                  <a:lnTo>
                    <a:pt x="1171939" y="717772"/>
                  </a:lnTo>
                  <a:lnTo>
                    <a:pt x="1183777" y="717730"/>
                  </a:lnTo>
                  <a:lnTo>
                    <a:pt x="1195614" y="717680"/>
                  </a:lnTo>
                  <a:lnTo>
                    <a:pt x="1207452" y="717622"/>
                  </a:lnTo>
                  <a:lnTo>
                    <a:pt x="1219290" y="717553"/>
                  </a:lnTo>
                  <a:lnTo>
                    <a:pt x="1231128" y="717473"/>
                  </a:lnTo>
                  <a:lnTo>
                    <a:pt x="1242965" y="717378"/>
                  </a:lnTo>
                  <a:lnTo>
                    <a:pt x="1254803" y="717267"/>
                  </a:lnTo>
                  <a:lnTo>
                    <a:pt x="1266641" y="717136"/>
                  </a:lnTo>
                  <a:lnTo>
                    <a:pt x="1278479" y="716982"/>
                  </a:lnTo>
                  <a:lnTo>
                    <a:pt x="1290317" y="716802"/>
                  </a:lnTo>
                  <a:lnTo>
                    <a:pt x="1302154" y="716590"/>
                  </a:lnTo>
                  <a:lnTo>
                    <a:pt x="1313992" y="716341"/>
                  </a:lnTo>
                  <a:lnTo>
                    <a:pt x="1325830" y="716049"/>
                  </a:lnTo>
                  <a:lnTo>
                    <a:pt x="1337668" y="715705"/>
                  </a:lnTo>
                  <a:lnTo>
                    <a:pt x="1349505" y="715302"/>
                  </a:lnTo>
                  <a:lnTo>
                    <a:pt x="1361343" y="714829"/>
                  </a:lnTo>
                  <a:lnTo>
                    <a:pt x="1373181" y="714273"/>
                  </a:lnTo>
                  <a:lnTo>
                    <a:pt x="1385019" y="713622"/>
                  </a:lnTo>
                  <a:lnTo>
                    <a:pt x="1396856" y="712857"/>
                  </a:lnTo>
                  <a:lnTo>
                    <a:pt x="1408694" y="711960"/>
                  </a:lnTo>
                  <a:lnTo>
                    <a:pt x="1420532" y="710909"/>
                  </a:lnTo>
                  <a:lnTo>
                    <a:pt x="1432370" y="709677"/>
                  </a:lnTo>
                  <a:lnTo>
                    <a:pt x="1444208" y="708235"/>
                  </a:lnTo>
                  <a:lnTo>
                    <a:pt x="1456045" y="706548"/>
                  </a:lnTo>
                  <a:lnTo>
                    <a:pt x="1467883" y="704574"/>
                  </a:lnTo>
                  <a:lnTo>
                    <a:pt x="1479721" y="702269"/>
                  </a:lnTo>
                  <a:lnTo>
                    <a:pt x="1491559" y="699578"/>
                  </a:lnTo>
                  <a:lnTo>
                    <a:pt x="1503396" y="696442"/>
                  </a:lnTo>
                  <a:lnTo>
                    <a:pt x="1515234" y="692791"/>
                  </a:lnTo>
                  <a:lnTo>
                    <a:pt x="1527072" y="688548"/>
                  </a:lnTo>
                  <a:lnTo>
                    <a:pt x="1538910" y="683627"/>
                  </a:lnTo>
                  <a:lnTo>
                    <a:pt x="1550748" y="677932"/>
                  </a:lnTo>
                  <a:lnTo>
                    <a:pt x="1562585" y="671359"/>
                  </a:lnTo>
                  <a:lnTo>
                    <a:pt x="1574423" y="663793"/>
                  </a:lnTo>
                  <a:lnTo>
                    <a:pt x="1586261" y="655115"/>
                  </a:lnTo>
                  <a:lnTo>
                    <a:pt x="1598099" y="645201"/>
                  </a:lnTo>
                  <a:lnTo>
                    <a:pt x="1609936" y="633925"/>
                  </a:lnTo>
                  <a:lnTo>
                    <a:pt x="1621774" y="621165"/>
                  </a:lnTo>
                  <a:lnTo>
                    <a:pt x="1633612" y="606808"/>
                  </a:lnTo>
                  <a:lnTo>
                    <a:pt x="1645450" y="590758"/>
                  </a:lnTo>
                  <a:lnTo>
                    <a:pt x="1657287" y="572946"/>
                  </a:lnTo>
                  <a:lnTo>
                    <a:pt x="1669125" y="553335"/>
                  </a:lnTo>
                  <a:lnTo>
                    <a:pt x="1680963" y="531934"/>
                  </a:lnTo>
                  <a:lnTo>
                    <a:pt x="1692801" y="508804"/>
                  </a:lnTo>
                  <a:lnTo>
                    <a:pt x="1704639" y="484062"/>
                  </a:lnTo>
                  <a:lnTo>
                    <a:pt x="1716476" y="457891"/>
                  </a:lnTo>
                  <a:lnTo>
                    <a:pt x="1728314" y="430530"/>
                  </a:lnTo>
                  <a:lnTo>
                    <a:pt x="1740152" y="402275"/>
                  </a:lnTo>
                  <a:lnTo>
                    <a:pt x="1751990" y="373465"/>
                  </a:lnTo>
                  <a:lnTo>
                    <a:pt x="1763827" y="344467"/>
                  </a:lnTo>
                  <a:lnTo>
                    <a:pt x="1775665" y="315657"/>
                  </a:lnTo>
                  <a:lnTo>
                    <a:pt x="1787503" y="287402"/>
                  </a:lnTo>
                  <a:lnTo>
                    <a:pt x="1799341" y="260041"/>
                  </a:lnTo>
                  <a:lnTo>
                    <a:pt x="1811178" y="233869"/>
                  </a:lnTo>
                  <a:lnTo>
                    <a:pt x="1823016" y="209128"/>
                  </a:lnTo>
                  <a:lnTo>
                    <a:pt x="1834854" y="185997"/>
                  </a:lnTo>
                  <a:lnTo>
                    <a:pt x="1846692" y="164597"/>
                  </a:lnTo>
                  <a:lnTo>
                    <a:pt x="1858530" y="144986"/>
                  </a:lnTo>
                  <a:lnTo>
                    <a:pt x="1870367" y="127174"/>
                  </a:lnTo>
                  <a:lnTo>
                    <a:pt x="1882205" y="111124"/>
                  </a:lnTo>
                  <a:lnTo>
                    <a:pt x="1894043" y="96767"/>
                  </a:lnTo>
                  <a:lnTo>
                    <a:pt x="1905881" y="84007"/>
                  </a:lnTo>
                  <a:lnTo>
                    <a:pt x="1917718" y="72730"/>
                  </a:lnTo>
                  <a:lnTo>
                    <a:pt x="1929556" y="62816"/>
                  </a:lnTo>
                  <a:lnTo>
                    <a:pt x="1941394" y="54139"/>
                  </a:lnTo>
                  <a:lnTo>
                    <a:pt x="1953232" y="46573"/>
                  </a:lnTo>
                  <a:lnTo>
                    <a:pt x="1965069" y="39999"/>
                  </a:lnTo>
                  <a:lnTo>
                    <a:pt x="1976907" y="34305"/>
                  </a:lnTo>
                  <a:lnTo>
                    <a:pt x="1988745" y="29384"/>
                  </a:lnTo>
                  <a:lnTo>
                    <a:pt x="2000583" y="25141"/>
                  </a:lnTo>
                  <a:lnTo>
                    <a:pt x="2012421" y="21490"/>
                  </a:lnTo>
                  <a:lnTo>
                    <a:pt x="2024258" y="18354"/>
                  </a:lnTo>
                  <a:lnTo>
                    <a:pt x="2036096" y="15663"/>
                  </a:lnTo>
                  <a:lnTo>
                    <a:pt x="2047934" y="13358"/>
                  </a:lnTo>
                  <a:lnTo>
                    <a:pt x="2059772" y="11384"/>
                  </a:lnTo>
                  <a:lnTo>
                    <a:pt x="2071609" y="9697"/>
                  </a:lnTo>
                  <a:lnTo>
                    <a:pt x="2083447" y="8254"/>
                  </a:lnTo>
                  <a:lnTo>
                    <a:pt x="2095285" y="7023"/>
                  </a:lnTo>
                  <a:lnTo>
                    <a:pt x="2107123" y="5972"/>
                  </a:lnTo>
                  <a:lnTo>
                    <a:pt x="2118961" y="5075"/>
                  </a:lnTo>
                  <a:lnTo>
                    <a:pt x="2130798" y="4310"/>
                  </a:lnTo>
                  <a:lnTo>
                    <a:pt x="2142636" y="3658"/>
                  </a:lnTo>
                  <a:lnTo>
                    <a:pt x="2154474" y="3103"/>
                  </a:lnTo>
                  <a:lnTo>
                    <a:pt x="2166312" y="2630"/>
                  </a:lnTo>
                  <a:lnTo>
                    <a:pt x="2178149" y="2226"/>
                  </a:lnTo>
                  <a:lnTo>
                    <a:pt x="2189987" y="1883"/>
                  </a:lnTo>
                  <a:lnTo>
                    <a:pt x="2201825" y="1591"/>
                  </a:lnTo>
                  <a:lnTo>
                    <a:pt x="2213663" y="1342"/>
                  </a:lnTo>
                  <a:lnTo>
                    <a:pt x="2225500" y="1130"/>
                  </a:lnTo>
                  <a:lnTo>
                    <a:pt x="2237338" y="949"/>
                  </a:lnTo>
                  <a:lnTo>
                    <a:pt x="2249176" y="796"/>
                  </a:lnTo>
                  <a:lnTo>
                    <a:pt x="2261014" y="665"/>
                  </a:lnTo>
                  <a:lnTo>
                    <a:pt x="2272852" y="554"/>
                  </a:lnTo>
                  <a:lnTo>
                    <a:pt x="2284689" y="459"/>
                  </a:lnTo>
                  <a:lnTo>
                    <a:pt x="2296527" y="379"/>
                  </a:lnTo>
                  <a:lnTo>
                    <a:pt x="2308365" y="310"/>
                  </a:lnTo>
                  <a:lnTo>
                    <a:pt x="2320203" y="252"/>
                  </a:lnTo>
                  <a:lnTo>
                    <a:pt x="2332040" y="202"/>
                  </a:lnTo>
                  <a:lnTo>
                    <a:pt x="2343878" y="160"/>
                  </a:lnTo>
                  <a:lnTo>
                    <a:pt x="2343878" y="0"/>
                  </a:lnTo>
                  <a:lnTo>
                    <a:pt x="2355716" y="14"/>
                  </a:lnTo>
                  <a:lnTo>
                    <a:pt x="2367554" y="30"/>
                  </a:lnTo>
                  <a:lnTo>
                    <a:pt x="2379391" y="50"/>
                  </a:lnTo>
                  <a:lnTo>
                    <a:pt x="2391229" y="72"/>
                  </a:lnTo>
                  <a:lnTo>
                    <a:pt x="2403067" y="99"/>
                  </a:lnTo>
                  <a:lnTo>
                    <a:pt x="2414905" y="131"/>
                  </a:lnTo>
                  <a:lnTo>
                    <a:pt x="2426743" y="168"/>
                  </a:lnTo>
                  <a:lnTo>
                    <a:pt x="2438580" y="211"/>
                  </a:lnTo>
                  <a:lnTo>
                    <a:pt x="2450418" y="263"/>
                  </a:lnTo>
                  <a:lnTo>
                    <a:pt x="2462256" y="323"/>
                  </a:lnTo>
                  <a:lnTo>
                    <a:pt x="2474094" y="393"/>
                  </a:lnTo>
                  <a:lnTo>
                    <a:pt x="2485931" y="476"/>
                  </a:lnTo>
                  <a:lnTo>
                    <a:pt x="2497769" y="574"/>
                  </a:lnTo>
                  <a:lnTo>
                    <a:pt x="2509607" y="688"/>
                  </a:lnTo>
                  <a:lnTo>
                    <a:pt x="2521445" y="823"/>
                  </a:lnTo>
                  <a:lnTo>
                    <a:pt x="2533283" y="980"/>
                  </a:lnTo>
                  <a:lnTo>
                    <a:pt x="2545120" y="1166"/>
                  </a:lnTo>
                  <a:lnTo>
                    <a:pt x="2556958" y="1383"/>
                  </a:lnTo>
                  <a:lnTo>
                    <a:pt x="2568796" y="1638"/>
                  </a:lnTo>
                  <a:lnTo>
                    <a:pt x="2580634" y="1937"/>
                  </a:lnTo>
                  <a:lnTo>
                    <a:pt x="2592471" y="2287"/>
                  </a:lnTo>
                  <a:lnTo>
                    <a:pt x="2604309" y="2698"/>
                  </a:lnTo>
                  <a:lnTo>
                    <a:pt x="2616147" y="3178"/>
                  </a:lnTo>
                  <a:lnTo>
                    <a:pt x="2627985" y="3741"/>
                  </a:lnTo>
                  <a:lnTo>
                    <a:pt x="2639822" y="4399"/>
                  </a:lnTo>
                  <a:lnTo>
                    <a:pt x="2651660" y="5167"/>
                  </a:lnTo>
                  <a:lnTo>
                    <a:pt x="2663498" y="6064"/>
                  </a:lnTo>
                  <a:lnTo>
                    <a:pt x="2675336" y="7110"/>
                  </a:lnTo>
                  <a:lnTo>
                    <a:pt x="2687174" y="8327"/>
                  </a:lnTo>
                  <a:lnTo>
                    <a:pt x="2699011" y="9741"/>
                  </a:lnTo>
                  <a:lnTo>
                    <a:pt x="2710849" y="11381"/>
                  </a:lnTo>
                  <a:lnTo>
                    <a:pt x="2722687" y="13279"/>
                  </a:lnTo>
                  <a:lnTo>
                    <a:pt x="2734525" y="15471"/>
                  </a:lnTo>
                  <a:lnTo>
                    <a:pt x="2746362" y="17992"/>
                  </a:lnTo>
                  <a:lnTo>
                    <a:pt x="2758200" y="20885"/>
                  </a:lnTo>
                  <a:lnTo>
                    <a:pt x="2770038" y="24190"/>
                  </a:lnTo>
                  <a:lnTo>
                    <a:pt x="2781876" y="27948"/>
                  </a:lnTo>
                  <a:lnTo>
                    <a:pt x="2793713" y="32202"/>
                  </a:lnTo>
                  <a:lnTo>
                    <a:pt x="2805551" y="36988"/>
                  </a:lnTo>
                  <a:lnTo>
                    <a:pt x="2817389" y="42337"/>
                  </a:lnTo>
                  <a:lnTo>
                    <a:pt x="2829227" y="48275"/>
                  </a:lnTo>
                  <a:lnTo>
                    <a:pt x="2841065" y="54812"/>
                  </a:lnTo>
                  <a:lnTo>
                    <a:pt x="2852902" y="61945"/>
                  </a:lnTo>
                  <a:lnTo>
                    <a:pt x="2864740" y="69655"/>
                  </a:lnTo>
                  <a:lnTo>
                    <a:pt x="2876578" y="77903"/>
                  </a:lnTo>
                  <a:lnTo>
                    <a:pt x="2888416" y="86627"/>
                  </a:lnTo>
                  <a:lnTo>
                    <a:pt x="2900253" y="95747"/>
                  </a:lnTo>
                  <a:lnTo>
                    <a:pt x="2912091" y="105165"/>
                  </a:lnTo>
                  <a:lnTo>
                    <a:pt x="2923929" y="114768"/>
                  </a:lnTo>
                  <a:lnTo>
                    <a:pt x="2935767" y="124434"/>
                  </a:lnTo>
                  <a:lnTo>
                    <a:pt x="2947604" y="134038"/>
                  </a:lnTo>
                  <a:lnTo>
                    <a:pt x="2959442" y="143456"/>
                  </a:lnTo>
                  <a:lnTo>
                    <a:pt x="2971280" y="152576"/>
                  </a:lnTo>
                  <a:lnTo>
                    <a:pt x="2983118" y="161300"/>
                  </a:lnTo>
                  <a:lnTo>
                    <a:pt x="2994956" y="169547"/>
                  </a:lnTo>
                  <a:lnTo>
                    <a:pt x="3006793" y="177258"/>
                  </a:lnTo>
                  <a:lnTo>
                    <a:pt x="3018631" y="184391"/>
                  </a:lnTo>
                  <a:lnTo>
                    <a:pt x="3030469" y="190928"/>
                  </a:lnTo>
                  <a:lnTo>
                    <a:pt x="3042307" y="196865"/>
                  </a:lnTo>
                  <a:lnTo>
                    <a:pt x="3054144" y="202215"/>
                  </a:lnTo>
                  <a:lnTo>
                    <a:pt x="3065982" y="207001"/>
                  </a:lnTo>
                  <a:lnTo>
                    <a:pt x="3077820" y="211255"/>
                  </a:lnTo>
                  <a:lnTo>
                    <a:pt x="3089658" y="215013"/>
                  </a:lnTo>
                  <a:lnTo>
                    <a:pt x="3101496" y="218318"/>
                  </a:lnTo>
                  <a:lnTo>
                    <a:pt x="3113333" y="221211"/>
                  </a:lnTo>
                  <a:lnTo>
                    <a:pt x="3125171" y="223732"/>
                  </a:lnTo>
                  <a:lnTo>
                    <a:pt x="3137009" y="225924"/>
                  </a:lnTo>
                  <a:lnTo>
                    <a:pt x="3148847" y="227822"/>
                  </a:lnTo>
                  <a:lnTo>
                    <a:pt x="3160684" y="229462"/>
                  </a:lnTo>
                  <a:lnTo>
                    <a:pt x="3172522" y="230876"/>
                  </a:lnTo>
                  <a:lnTo>
                    <a:pt x="3184360" y="232093"/>
                  </a:lnTo>
                  <a:lnTo>
                    <a:pt x="3196198" y="233139"/>
                  </a:lnTo>
                  <a:lnTo>
                    <a:pt x="3208035" y="234036"/>
                  </a:lnTo>
                  <a:lnTo>
                    <a:pt x="3219873" y="234804"/>
                  </a:lnTo>
                  <a:lnTo>
                    <a:pt x="3231711" y="235462"/>
                  </a:lnTo>
                  <a:lnTo>
                    <a:pt x="3243549" y="236025"/>
                  </a:lnTo>
                  <a:lnTo>
                    <a:pt x="3255387" y="236505"/>
                  </a:lnTo>
                  <a:lnTo>
                    <a:pt x="3267224" y="236916"/>
                  </a:lnTo>
                  <a:lnTo>
                    <a:pt x="3279062" y="237266"/>
                  </a:lnTo>
                  <a:lnTo>
                    <a:pt x="3290900" y="237565"/>
                  </a:lnTo>
                  <a:lnTo>
                    <a:pt x="3302738" y="237820"/>
                  </a:lnTo>
                  <a:lnTo>
                    <a:pt x="3314575" y="238037"/>
                  </a:lnTo>
                  <a:lnTo>
                    <a:pt x="3326413" y="238222"/>
                  </a:lnTo>
                  <a:lnTo>
                    <a:pt x="3338251" y="238380"/>
                  </a:lnTo>
                  <a:lnTo>
                    <a:pt x="3350089" y="238515"/>
                  </a:lnTo>
                  <a:lnTo>
                    <a:pt x="3361926" y="238629"/>
                  </a:lnTo>
                  <a:lnTo>
                    <a:pt x="3373764" y="238727"/>
                  </a:lnTo>
                  <a:lnTo>
                    <a:pt x="3385602" y="238810"/>
                  </a:lnTo>
                  <a:lnTo>
                    <a:pt x="3397440" y="238880"/>
                  </a:lnTo>
                  <a:lnTo>
                    <a:pt x="3409278" y="238940"/>
                  </a:lnTo>
                  <a:lnTo>
                    <a:pt x="3421115" y="238991"/>
                  </a:lnTo>
                  <a:lnTo>
                    <a:pt x="3432953" y="239035"/>
                  </a:lnTo>
                  <a:lnTo>
                    <a:pt x="3444791" y="239072"/>
                  </a:lnTo>
                  <a:lnTo>
                    <a:pt x="3456629" y="239104"/>
                  </a:lnTo>
                  <a:lnTo>
                    <a:pt x="3468466" y="239131"/>
                  </a:lnTo>
                  <a:lnTo>
                    <a:pt x="3480304" y="239153"/>
                  </a:lnTo>
                  <a:lnTo>
                    <a:pt x="3492142" y="239173"/>
                  </a:lnTo>
                  <a:lnTo>
                    <a:pt x="3503980" y="239189"/>
                  </a:lnTo>
                  <a:lnTo>
                    <a:pt x="3515818" y="239203"/>
                  </a:lnTo>
                  <a:lnTo>
                    <a:pt x="3515818" y="239364"/>
                  </a:lnTo>
                  <a:lnTo>
                    <a:pt x="3527655" y="239378"/>
                  </a:lnTo>
                  <a:lnTo>
                    <a:pt x="3539493" y="239395"/>
                  </a:lnTo>
                  <a:lnTo>
                    <a:pt x="3551331" y="239414"/>
                  </a:lnTo>
                  <a:lnTo>
                    <a:pt x="3563169" y="239437"/>
                  </a:lnTo>
                  <a:lnTo>
                    <a:pt x="3575006" y="239464"/>
                  </a:lnTo>
                  <a:lnTo>
                    <a:pt x="3586844" y="239495"/>
                  </a:lnTo>
                  <a:lnTo>
                    <a:pt x="3598682" y="239532"/>
                  </a:lnTo>
                  <a:lnTo>
                    <a:pt x="3610520" y="239576"/>
                  </a:lnTo>
                  <a:lnTo>
                    <a:pt x="3622357" y="239627"/>
                  </a:lnTo>
                  <a:lnTo>
                    <a:pt x="3634195" y="239687"/>
                  </a:lnTo>
                  <a:lnTo>
                    <a:pt x="3646033" y="239758"/>
                  </a:lnTo>
                  <a:lnTo>
                    <a:pt x="3657871" y="239841"/>
                  </a:lnTo>
                  <a:lnTo>
                    <a:pt x="3669709" y="239938"/>
                  </a:lnTo>
                  <a:lnTo>
                    <a:pt x="3681546" y="240053"/>
                  </a:lnTo>
                  <a:lnTo>
                    <a:pt x="3693384" y="240187"/>
                  </a:lnTo>
                  <a:lnTo>
                    <a:pt x="3705222" y="240345"/>
                  </a:lnTo>
                  <a:lnTo>
                    <a:pt x="3717060" y="240530"/>
                  </a:lnTo>
                  <a:lnTo>
                    <a:pt x="3728897" y="240747"/>
                  </a:lnTo>
                  <a:lnTo>
                    <a:pt x="3740735" y="241002"/>
                  </a:lnTo>
                  <a:lnTo>
                    <a:pt x="3752573" y="241301"/>
                  </a:lnTo>
                  <a:lnTo>
                    <a:pt x="3764411" y="241652"/>
                  </a:lnTo>
                  <a:lnTo>
                    <a:pt x="3776248" y="242062"/>
                  </a:lnTo>
                  <a:lnTo>
                    <a:pt x="3788086" y="242543"/>
                  </a:lnTo>
                  <a:lnTo>
                    <a:pt x="3799924" y="243105"/>
                  </a:lnTo>
                  <a:lnTo>
                    <a:pt x="3811762" y="243763"/>
                  </a:lnTo>
                  <a:lnTo>
                    <a:pt x="3823600" y="244532"/>
                  </a:lnTo>
                  <a:lnTo>
                    <a:pt x="3835437" y="245429"/>
                  </a:lnTo>
                  <a:lnTo>
                    <a:pt x="3847275" y="246474"/>
                  </a:lnTo>
                  <a:lnTo>
                    <a:pt x="3859113" y="247691"/>
                  </a:lnTo>
                  <a:lnTo>
                    <a:pt x="3870951" y="249105"/>
                  </a:lnTo>
                  <a:lnTo>
                    <a:pt x="3882788" y="250745"/>
                  </a:lnTo>
                  <a:lnTo>
                    <a:pt x="3894626" y="252644"/>
                  </a:lnTo>
                  <a:lnTo>
                    <a:pt x="3906464" y="254835"/>
                  </a:lnTo>
                  <a:lnTo>
                    <a:pt x="3918302" y="257357"/>
                  </a:lnTo>
                  <a:lnTo>
                    <a:pt x="3930139" y="260249"/>
                  </a:lnTo>
                  <a:lnTo>
                    <a:pt x="3941977" y="263554"/>
                  </a:lnTo>
                  <a:lnTo>
                    <a:pt x="3953815" y="267313"/>
                  </a:lnTo>
                  <a:lnTo>
                    <a:pt x="3965653" y="271566"/>
                  </a:lnTo>
                  <a:lnTo>
                    <a:pt x="3977491" y="276352"/>
                  </a:lnTo>
                  <a:lnTo>
                    <a:pt x="3989328" y="281702"/>
                  </a:lnTo>
                  <a:lnTo>
                    <a:pt x="4001166" y="287639"/>
                  </a:lnTo>
                  <a:lnTo>
                    <a:pt x="4013004" y="294176"/>
                  </a:lnTo>
                  <a:lnTo>
                    <a:pt x="4024842" y="301310"/>
                  </a:lnTo>
                  <a:lnTo>
                    <a:pt x="4036679" y="309020"/>
                  </a:lnTo>
                  <a:lnTo>
                    <a:pt x="4048517" y="317267"/>
                  </a:lnTo>
                  <a:lnTo>
                    <a:pt x="4060355" y="325991"/>
                  </a:lnTo>
                  <a:lnTo>
                    <a:pt x="4072193" y="335111"/>
                  </a:lnTo>
                  <a:lnTo>
                    <a:pt x="4084031" y="344530"/>
                  </a:lnTo>
                  <a:lnTo>
                    <a:pt x="4095868" y="354133"/>
                  </a:lnTo>
                  <a:lnTo>
                    <a:pt x="4107706" y="363799"/>
                  </a:lnTo>
                  <a:lnTo>
                    <a:pt x="4119544" y="373402"/>
                  </a:lnTo>
                  <a:lnTo>
                    <a:pt x="4131382" y="382821"/>
                  </a:lnTo>
                  <a:lnTo>
                    <a:pt x="4143219" y="391941"/>
                  </a:lnTo>
                  <a:lnTo>
                    <a:pt x="4155057" y="400665"/>
                  </a:lnTo>
                  <a:lnTo>
                    <a:pt x="4166895" y="408912"/>
                  </a:lnTo>
                  <a:lnTo>
                    <a:pt x="4178733" y="416622"/>
                  </a:lnTo>
                  <a:lnTo>
                    <a:pt x="4190570" y="423756"/>
                  </a:lnTo>
                  <a:lnTo>
                    <a:pt x="4202408" y="430293"/>
                  </a:lnTo>
                  <a:lnTo>
                    <a:pt x="4214246" y="436230"/>
                  </a:lnTo>
                  <a:lnTo>
                    <a:pt x="4226084" y="441580"/>
                  </a:lnTo>
                  <a:lnTo>
                    <a:pt x="4237922" y="446366"/>
                  </a:lnTo>
                  <a:lnTo>
                    <a:pt x="4249759" y="450619"/>
                  </a:lnTo>
                  <a:lnTo>
                    <a:pt x="4261597" y="454378"/>
                  </a:lnTo>
                  <a:lnTo>
                    <a:pt x="4273435" y="457682"/>
                  </a:lnTo>
                  <a:lnTo>
                    <a:pt x="4285273" y="460575"/>
                  </a:lnTo>
                  <a:lnTo>
                    <a:pt x="4297110" y="463097"/>
                  </a:lnTo>
                  <a:lnTo>
                    <a:pt x="4308948" y="465288"/>
                  </a:lnTo>
                  <a:lnTo>
                    <a:pt x="4320786" y="467186"/>
                  </a:lnTo>
                  <a:lnTo>
                    <a:pt x="4332624" y="468827"/>
                  </a:lnTo>
                  <a:lnTo>
                    <a:pt x="4344461" y="470241"/>
                  </a:lnTo>
                  <a:lnTo>
                    <a:pt x="4356299" y="471458"/>
                  </a:lnTo>
                  <a:lnTo>
                    <a:pt x="4368137" y="472503"/>
                  </a:lnTo>
                  <a:lnTo>
                    <a:pt x="4379975" y="473400"/>
                  </a:lnTo>
                  <a:lnTo>
                    <a:pt x="4391813" y="474169"/>
                  </a:lnTo>
                  <a:lnTo>
                    <a:pt x="4403650" y="474827"/>
                  </a:lnTo>
                  <a:lnTo>
                    <a:pt x="4415488" y="475389"/>
                  </a:lnTo>
                  <a:lnTo>
                    <a:pt x="4427326" y="475870"/>
                  </a:lnTo>
                  <a:lnTo>
                    <a:pt x="4439164" y="476280"/>
                  </a:lnTo>
                  <a:lnTo>
                    <a:pt x="4451001" y="476631"/>
                  </a:lnTo>
                  <a:lnTo>
                    <a:pt x="4462839" y="476930"/>
                  </a:lnTo>
                  <a:lnTo>
                    <a:pt x="4474677" y="477184"/>
                  </a:lnTo>
                  <a:lnTo>
                    <a:pt x="4486515" y="477402"/>
                  </a:lnTo>
                  <a:lnTo>
                    <a:pt x="4498352" y="477587"/>
                  </a:lnTo>
                  <a:lnTo>
                    <a:pt x="4510190" y="477745"/>
                  </a:lnTo>
                  <a:lnTo>
                    <a:pt x="4522028" y="477879"/>
                  </a:lnTo>
                  <a:lnTo>
                    <a:pt x="4533866" y="477994"/>
                  </a:lnTo>
                  <a:lnTo>
                    <a:pt x="4545704" y="478091"/>
                  </a:lnTo>
                  <a:lnTo>
                    <a:pt x="4557541" y="478174"/>
                  </a:lnTo>
                  <a:lnTo>
                    <a:pt x="4569379" y="478245"/>
                  </a:lnTo>
                  <a:lnTo>
                    <a:pt x="4581217" y="478305"/>
                  </a:lnTo>
                  <a:lnTo>
                    <a:pt x="4593055" y="478356"/>
                  </a:lnTo>
                  <a:lnTo>
                    <a:pt x="4604892" y="478400"/>
                  </a:lnTo>
                  <a:lnTo>
                    <a:pt x="4616730" y="478437"/>
                  </a:lnTo>
                  <a:lnTo>
                    <a:pt x="4628568" y="478468"/>
                  </a:lnTo>
                  <a:lnTo>
                    <a:pt x="4640406" y="478495"/>
                  </a:lnTo>
                  <a:lnTo>
                    <a:pt x="4652244" y="478518"/>
                  </a:lnTo>
                  <a:lnTo>
                    <a:pt x="4664081" y="478537"/>
                  </a:lnTo>
                  <a:lnTo>
                    <a:pt x="4675919" y="478554"/>
                  </a:lnTo>
                  <a:lnTo>
                    <a:pt x="4687757" y="478568"/>
                  </a:lnTo>
                </a:path>
              </a:pathLst>
            </a:custGeom>
            <a:ln w="40651" cap="flat">
              <a:solidFill>
                <a:srgbClr val="E8E8E8">
                  <a:alpha val="100000"/>
                </a:srgbClr>
              </a:solidFill>
              <a:prstDash val="solid"/>
              <a:round/>
            </a:ln>
          </p:spPr>
          <p:txBody>
            <a:bodyPr/>
            <a:lstStyle/>
            <a:p/>
          </p:txBody>
        </p:sp>
        <p:sp>
          <p:nvSpPr>
            <p:cNvPr id="44" name="pl44"/>
            <p:cNvSpPr/>
            <p:nvPr/>
          </p:nvSpPr>
          <p:spPr>
            <a:xfrm>
              <a:off x="2482252" y="3054183"/>
              <a:ext cx="4687757" cy="956976"/>
            </a:xfrm>
            <a:custGeom>
              <a:avLst/>
              <a:pathLst>
                <a:path w="4687757" h="956976">
                  <a:moveTo>
                    <a:pt x="0" y="0"/>
                  </a:moveTo>
                  <a:lnTo>
                    <a:pt x="11837" y="56"/>
                  </a:lnTo>
                  <a:lnTo>
                    <a:pt x="23675" y="122"/>
                  </a:lnTo>
                  <a:lnTo>
                    <a:pt x="35513" y="200"/>
                  </a:lnTo>
                  <a:lnTo>
                    <a:pt x="47351" y="291"/>
                  </a:lnTo>
                  <a:lnTo>
                    <a:pt x="59188" y="398"/>
                  </a:lnTo>
                  <a:lnTo>
                    <a:pt x="71026" y="525"/>
                  </a:lnTo>
                  <a:lnTo>
                    <a:pt x="82864" y="673"/>
                  </a:lnTo>
                  <a:lnTo>
                    <a:pt x="94702" y="847"/>
                  </a:lnTo>
                  <a:lnTo>
                    <a:pt x="106539" y="1052"/>
                  </a:lnTo>
                  <a:lnTo>
                    <a:pt x="118377" y="1292"/>
                  </a:lnTo>
                  <a:lnTo>
                    <a:pt x="130215" y="1575"/>
                  </a:lnTo>
                  <a:lnTo>
                    <a:pt x="142053" y="1907"/>
                  </a:lnTo>
                  <a:lnTo>
                    <a:pt x="153891" y="2297"/>
                  </a:lnTo>
                  <a:lnTo>
                    <a:pt x="165728" y="2755"/>
                  </a:lnTo>
                  <a:lnTo>
                    <a:pt x="177566" y="3292"/>
                  </a:lnTo>
                  <a:lnTo>
                    <a:pt x="189404" y="3923"/>
                  </a:lnTo>
                  <a:lnTo>
                    <a:pt x="201242" y="4664"/>
                  </a:lnTo>
                  <a:lnTo>
                    <a:pt x="213079" y="5533"/>
                  </a:lnTo>
                  <a:lnTo>
                    <a:pt x="224917" y="6553"/>
                  </a:lnTo>
                  <a:lnTo>
                    <a:pt x="236755" y="7748"/>
                  </a:lnTo>
                  <a:lnTo>
                    <a:pt x="248593" y="9150"/>
                  </a:lnTo>
                  <a:lnTo>
                    <a:pt x="260430" y="10792"/>
                  </a:lnTo>
                  <a:lnTo>
                    <a:pt x="272268" y="12715"/>
                  </a:lnTo>
                  <a:lnTo>
                    <a:pt x="284106" y="14965"/>
                  </a:lnTo>
                  <a:lnTo>
                    <a:pt x="295944" y="17596"/>
                  </a:lnTo>
                  <a:lnTo>
                    <a:pt x="307782" y="20670"/>
                  </a:lnTo>
                  <a:lnTo>
                    <a:pt x="319619" y="24258"/>
                  </a:lnTo>
                  <a:lnTo>
                    <a:pt x="331457" y="28440"/>
                  </a:lnTo>
                  <a:lnTo>
                    <a:pt x="343295" y="33308"/>
                  </a:lnTo>
                  <a:lnTo>
                    <a:pt x="355133" y="38964"/>
                  </a:lnTo>
                  <a:lnTo>
                    <a:pt x="366970" y="45526"/>
                  </a:lnTo>
                  <a:lnTo>
                    <a:pt x="378808" y="53119"/>
                  </a:lnTo>
                  <a:lnTo>
                    <a:pt x="390646" y="61884"/>
                  </a:lnTo>
                  <a:lnTo>
                    <a:pt x="402484" y="71971"/>
                  </a:lnTo>
                  <a:lnTo>
                    <a:pt x="414321" y="83541"/>
                  </a:lnTo>
                  <a:lnTo>
                    <a:pt x="426159" y="96760"/>
                  </a:lnTo>
                  <a:lnTo>
                    <a:pt x="437997" y="111795"/>
                  </a:lnTo>
                  <a:lnTo>
                    <a:pt x="449835" y="128809"/>
                  </a:lnTo>
                  <a:lnTo>
                    <a:pt x="461673" y="147952"/>
                  </a:lnTo>
                  <a:lnTo>
                    <a:pt x="473510" y="169351"/>
                  </a:lnTo>
                  <a:lnTo>
                    <a:pt x="485348" y="193101"/>
                  </a:lnTo>
                  <a:lnTo>
                    <a:pt x="497186" y="219248"/>
                  </a:lnTo>
                  <a:lnTo>
                    <a:pt x="509024" y="247783"/>
                  </a:lnTo>
                  <a:lnTo>
                    <a:pt x="520861" y="278623"/>
                  </a:lnTo>
                  <a:lnTo>
                    <a:pt x="532699" y="311612"/>
                  </a:lnTo>
                  <a:lnTo>
                    <a:pt x="544537" y="346508"/>
                  </a:lnTo>
                  <a:lnTo>
                    <a:pt x="556375" y="382989"/>
                  </a:lnTo>
                  <a:lnTo>
                    <a:pt x="568213" y="420662"/>
                  </a:lnTo>
                  <a:lnTo>
                    <a:pt x="580050" y="459075"/>
                  </a:lnTo>
                  <a:lnTo>
                    <a:pt x="591888" y="497739"/>
                  </a:lnTo>
                  <a:lnTo>
                    <a:pt x="603726" y="536153"/>
                  </a:lnTo>
                  <a:lnTo>
                    <a:pt x="615564" y="573826"/>
                  </a:lnTo>
                  <a:lnTo>
                    <a:pt x="627401" y="610307"/>
                  </a:lnTo>
                  <a:lnTo>
                    <a:pt x="639239" y="645203"/>
                  </a:lnTo>
                  <a:lnTo>
                    <a:pt x="651077" y="678191"/>
                  </a:lnTo>
                  <a:lnTo>
                    <a:pt x="662915" y="709032"/>
                  </a:lnTo>
                  <a:lnTo>
                    <a:pt x="674752" y="737566"/>
                  </a:lnTo>
                  <a:lnTo>
                    <a:pt x="686590" y="763714"/>
                  </a:lnTo>
                  <a:lnTo>
                    <a:pt x="698428" y="787463"/>
                  </a:lnTo>
                  <a:lnTo>
                    <a:pt x="710266" y="808863"/>
                  </a:lnTo>
                  <a:lnTo>
                    <a:pt x="722104" y="828006"/>
                  </a:lnTo>
                  <a:lnTo>
                    <a:pt x="733941" y="845020"/>
                  </a:lnTo>
                  <a:lnTo>
                    <a:pt x="745779" y="860055"/>
                  </a:lnTo>
                  <a:lnTo>
                    <a:pt x="757617" y="873273"/>
                  </a:lnTo>
                  <a:lnTo>
                    <a:pt x="769455" y="884844"/>
                  </a:lnTo>
                  <a:lnTo>
                    <a:pt x="781292" y="894931"/>
                  </a:lnTo>
                  <a:lnTo>
                    <a:pt x="793130" y="903696"/>
                  </a:lnTo>
                  <a:lnTo>
                    <a:pt x="804968" y="911289"/>
                  </a:lnTo>
                  <a:lnTo>
                    <a:pt x="816806" y="917850"/>
                  </a:lnTo>
                  <a:lnTo>
                    <a:pt x="828643" y="923507"/>
                  </a:lnTo>
                  <a:lnTo>
                    <a:pt x="840481" y="928375"/>
                  </a:lnTo>
                  <a:lnTo>
                    <a:pt x="852319" y="932557"/>
                  </a:lnTo>
                  <a:lnTo>
                    <a:pt x="864157" y="936144"/>
                  </a:lnTo>
                  <a:lnTo>
                    <a:pt x="875995" y="939218"/>
                  </a:lnTo>
                  <a:lnTo>
                    <a:pt x="887832" y="941850"/>
                  </a:lnTo>
                  <a:lnTo>
                    <a:pt x="899670" y="944100"/>
                  </a:lnTo>
                  <a:lnTo>
                    <a:pt x="911508" y="946023"/>
                  </a:lnTo>
                  <a:lnTo>
                    <a:pt x="923346" y="947665"/>
                  </a:lnTo>
                  <a:lnTo>
                    <a:pt x="935183" y="949066"/>
                  </a:lnTo>
                  <a:lnTo>
                    <a:pt x="947021" y="950262"/>
                  </a:lnTo>
                  <a:lnTo>
                    <a:pt x="958859" y="951282"/>
                  </a:lnTo>
                  <a:lnTo>
                    <a:pt x="970697" y="952151"/>
                  </a:lnTo>
                  <a:lnTo>
                    <a:pt x="982534" y="952891"/>
                  </a:lnTo>
                  <a:lnTo>
                    <a:pt x="994372" y="953523"/>
                  </a:lnTo>
                  <a:lnTo>
                    <a:pt x="1006210" y="954060"/>
                  </a:lnTo>
                  <a:lnTo>
                    <a:pt x="1018048" y="954518"/>
                  </a:lnTo>
                  <a:lnTo>
                    <a:pt x="1029886" y="954908"/>
                  </a:lnTo>
                  <a:lnTo>
                    <a:pt x="1041723" y="955240"/>
                  </a:lnTo>
                  <a:lnTo>
                    <a:pt x="1053561" y="955522"/>
                  </a:lnTo>
                  <a:lnTo>
                    <a:pt x="1065399" y="955763"/>
                  </a:lnTo>
                  <a:lnTo>
                    <a:pt x="1077237" y="955967"/>
                  </a:lnTo>
                  <a:lnTo>
                    <a:pt x="1089074" y="956142"/>
                  </a:lnTo>
                  <a:lnTo>
                    <a:pt x="1100912" y="956290"/>
                  </a:lnTo>
                  <a:lnTo>
                    <a:pt x="1112750" y="956416"/>
                  </a:lnTo>
                  <a:lnTo>
                    <a:pt x="1124588" y="956524"/>
                  </a:lnTo>
                  <a:lnTo>
                    <a:pt x="1136426" y="956615"/>
                  </a:lnTo>
                  <a:lnTo>
                    <a:pt x="1148263" y="956693"/>
                  </a:lnTo>
                  <a:lnTo>
                    <a:pt x="1160101" y="956759"/>
                  </a:lnTo>
                  <a:lnTo>
                    <a:pt x="1171939" y="956815"/>
                  </a:lnTo>
                  <a:lnTo>
                    <a:pt x="1171939" y="956976"/>
                  </a:lnTo>
                  <a:lnTo>
                    <a:pt x="1183777" y="956948"/>
                  </a:lnTo>
                  <a:lnTo>
                    <a:pt x="1195614" y="956914"/>
                  </a:lnTo>
                  <a:lnTo>
                    <a:pt x="1207452" y="956876"/>
                  </a:lnTo>
                  <a:lnTo>
                    <a:pt x="1219290" y="956830"/>
                  </a:lnTo>
                  <a:lnTo>
                    <a:pt x="1231128" y="956776"/>
                  </a:lnTo>
                  <a:lnTo>
                    <a:pt x="1242965" y="956713"/>
                  </a:lnTo>
                  <a:lnTo>
                    <a:pt x="1254803" y="956639"/>
                  </a:lnTo>
                  <a:lnTo>
                    <a:pt x="1266641" y="956552"/>
                  </a:lnTo>
                  <a:lnTo>
                    <a:pt x="1278479" y="956449"/>
                  </a:lnTo>
                  <a:lnTo>
                    <a:pt x="1290317" y="956329"/>
                  </a:lnTo>
                  <a:lnTo>
                    <a:pt x="1302154" y="956188"/>
                  </a:lnTo>
                  <a:lnTo>
                    <a:pt x="1313992" y="956022"/>
                  </a:lnTo>
                  <a:lnTo>
                    <a:pt x="1325830" y="955827"/>
                  </a:lnTo>
                  <a:lnTo>
                    <a:pt x="1337668" y="955598"/>
                  </a:lnTo>
                  <a:lnTo>
                    <a:pt x="1349505" y="955329"/>
                  </a:lnTo>
                  <a:lnTo>
                    <a:pt x="1361343" y="955014"/>
                  </a:lnTo>
                  <a:lnTo>
                    <a:pt x="1373181" y="954644"/>
                  </a:lnTo>
                  <a:lnTo>
                    <a:pt x="1385019" y="954209"/>
                  </a:lnTo>
                  <a:lnTo>
                    <a:pt x="1396856" y="953699"/>
                  </a:lnTo>
                  <a:lnTo>
                    <a:pt x="1408694" y="953101"/>
                  </a:lnTo>
                  <a:lnTo>
                    <a:pt x="1420532" y="952401"/>
                  </a:lnTo>
                  <a:lnTo>
                    <a:pt x="1432370" y="951580"/>
                  </a:lnTo>
                  <a:lnTo>
                    <a:pt x="1444208" y="950618"/>
                  </a:lnTo>
                  <a:lnTo>
                    <a:pt x="1456045" y="949493"/>
                  </a:lnTo>
                  <a:lnTo>
                    <a:pt x="1467883" y="948177"/>
                  </a:lnTo>
                  <a:lnTo>
                    <a:pt x="1479721" y="946640"/>
                  </a:lnTo>
                  <a:lnTo>
                    <a:pt x="1491559" y="944847"/>
                  </a:lnTo>
                  <a:lnTo>
                    <a:pt x="1503396" y="942756"/>
                  </a:lnTo>
                  <a:lnTo>
                    <a:pt x="1515234" y="940322"/>
                  </a:lnTo>
                  <a:lnTo>
                    <a:pt x="1527072" y="937493"/>
                  </a:lnTo>
                  <a:lnTo>
                    <a:pt x="1538910" y="934213"/>
                  </a:lnTo>
                  <a:lnTo>
                    <a:pt x="1550748" y="930416"/>
                  </a:lnTo>
                  <a:lnTo>
                    <a:pt x="1562585" y="926034"/>
                  </a:lnTo>
                  <a:lnTo>
                    <a:pt x="1574423" y="920990"/>
                  </a:lnTo>
                  <a:lnTo>
                    <a:pt x="1586261" y="915205"/>
                  </a:lnTo>
                  <a:lnTo>
                    <a:pt x="1598099" y="908595"/>
                  </a:lnTo>
                  <a:lnTo>
                    <a:pt x="1609936" y="901078"/>
                  </a:lnTo>
                  <a:lnTo>
                    <a:pt x="1621774" y="892571"/>
                  </a:lnTo>
                  <a:lnTo>
                    <a:pt x="1633612" y="883000"/>
                  </a:lnTo>
                  <a:lnTo>
                    <a:pt x="1645450" y="872300"/>
                  </a:lnTo>
                  <a:lnTo>
                    <a:pt x="1657287" y="860425"/>
                  </a:lnTo>
                  <a:lnTo>
                    <a:pt x="1669125" y="847351"/>
                  </a:lnTo>
                  <a:lnTo>
                    <a:pt x="1680963" y="833084"/>
                  </a:lnTo>
                  <a:lnTo>
                    <a:pt x="1692801" y="817664"/>
                  </a:lnTo>
                  <a:lnTo>
                    <a:pt x="1704639" y="801169"/>
                  </a:lnTo>
                  <a:lnTo>
                    <a:pt x="1716476" y="783722"/>
                  </a:lnTo>
                  <a:lnTo>
                    <a:pt x="1728314" y="765481"/>
                  </a:lnTo>
                  <a:lnTo>
                    <a:pt x="1740152" y="746644"/>
                  </a:lnTo>
                  <a:lnTo>
                    <a:pt x="1751990" y="727438"/>
                  </a:lnTo>
                  <a:lnTo>
                    <a:pt x="1763827" y="708106"/>
                  </a:lnTo>
                  <a:lnTo>
                    <a:pt x="1775665" y="688899"/>
                  </a:lnTo>
                  <a:lnTo>
                    <a:pt x="1787503" y="670063"/>
                  </a:lnTo>
                  <a:lnTo>
                    <a:pt x="1799341" y="651822"/>
                  </a:lnTo>
                  <a:lnTo>
                    <a:pt x="1811178" y="634374"/>
                  </a:lnTo>
                  <a:lnTo>
                    <a:pt x="1823016" y="617880"/>
                  </a:lnTo>
                  <a:lnTo>
                    <a:pt x="1834854" y="602459"/>
                  </a:lnTo>
                  <a:lnTo>
                    <a:pt x="1846692" y="588192"/>
                  </a:lnTo>
                  <a:lnTo>
                    <a:pt x="1858530" y="575119"/>
                  </a:lnTo>
                  <a:lnTo>
                    <a:pt x="1870367" y="563244"/>
                  </a:lnTo>
                  <a:lnTo>
                    <a:pt x="1882205" y="552544"/>
                  </a:lnTo>
                  <a:lnTo>
                    <a:pt x="1894043" y="542973"/>
                  </a:lnTo>
                  <a:lnTo>
                    <a:pt x="1905881" y="534466"/>
                  </a:lnTo>
                  <a:lnTo>
                    <a:pt x="1917718" y="526948"/>
                  </a:lnTo>
                  <a:lnTo>
                    <a:pt x="1929556" y="520339"/>
                  </a:lnTo>
                  <a:lnTo>
                    <a:pt x="1941394" y="514554"/>
                  </a:lnTo>
                  <a:lnTo>
                    <a:pt x="1953232" y="509510"/>
                  </a:lnTo>
                  <a:lnTo>
                    <a:pt x="1965069" y="505128"/>
                  </a:lnTo>
                  <a:lnTo>
                    <a:pt x="1976907" y="501331"/>
                  </a:lnTo>
                  <a:lnTo>
                    <a:pt x="1988745" y="498050"/>
                  </a:lnTo>
                  <a:lnTo>
                    <a:pt x="2000583" y="495222"/>
                  </a:lnTo>
                  <a:lnTo>
                    <a:pt x="2012421" y="492788"/>
                  </a:lnTo>
                  <a:lnTo>
                    <a:pt x="2024258" y="490697"/>
                  </a:lnTo>
                  <a:lnTo>
                    <a:pt x="2036096" y="488903"/>
                  </a:lnTo>
                  <a:lnTo>
                    <a:pt x="2047934" y="487366"/>
                  </a:lnTo>
                  <a:lnTo>
                    <a:pt x="2059772" y="486051"/>
                  </a:lnTo>
                  <a:lnTo>
                    <a:pt x="2071609" y="484926"/>
                  </a:lnTo>
                  <a:lnTo>
                    <a:pt x="2083447" y="483964"/>
                  </a:lnTo>
                  <a:lnTo>
                    <a:pt x="2095285" y="483143"/>
                  </a:lnTo>
                  <a:lnTo>
                    <a:pt x="2107123" y="482442"/>
                  </a:lnTo>
                  <a:lnTo>
                    <a:pt x="2118961" y="481844"/>
                  </a:lnTo>
                  <a:lnTo>
                    <a:pt x="2130798" y="481335"/>
                  </a:lnTo>
                  <a:lnTo>
                    <a:pt x="2142636" y="480900"/>
                  </a:lnTo>
                  <a:lnTo>
                    <a:pt x="2154474" y="480530"/>
                  </a:lnTo>
                  <a:lnTo>
                    <a:pt x="2166312" y="480214"/>
                  </a:lnTo>
                  <a:lnTo>
                    <a:pt x="2178149" y="479945"/>
                  </a:lnTo>
                  <a:lnTo>
                    <a:pt x="2189987" y="479717"/>
                  </a:lnTo>
                  <a:lnTo>
                    <a:pt x="2201825" y="479522"/>
                  </a:lnTo>
                  <a:lnTo>
                    <a:pt x="2213663" y="479356"/>
                  </a:lnTo>
                  <a:lnTo>
                    <a:pt x="2225500" y="479214"/>
                  </a:lnTo>
                  <a:lnTo>
                    <a:pt x="2237338" y="479094"/>
                  </a:lnTo>
                  <a:lnTo>
                    <a:pt x="2249176" y="478992"/>
                  </a:lnTo>
                  <a:lnTo>
                    <a:pt x="2261014" y="478905"/>
                  </a:lnTo>
                  <a:lnTo>
                    <a:pt x="2272852" y="478830"/>
                  </a:lnTo>
                  <a:lnTo>
                    <a:pt x="2284689" y="478767"/>
                  </a:lnTo>
                  <a:lnTo>
                    <a:pt x="2296527" y="478714"/>
                  </a:lnTo>
                  <a:lnTo>
                    <a:pt x="2308365" y="478668"/>
                  </a:lnTo>
                  <a:lnTo>
                    <a:pt x="2320203" y="478629"/>
                  </a:lnTo>
                  <a:lnTo>
                    <a:pt x="2332040" y="478596"/>
                  </a:lnTo>
                  <a:lnTo>
                    <a:pt x="2343878" y="478568"/>
                  </a:lnTo>
                  <a:lnTo>
                    <a:pt x="2343878" y="478407"/>
                  </a:lnTo>
                  <a:lnTo>
                    <a:pt x="2355716" y="478407"/>
                  </a:lnTo>
                  <a:lnTo>
                    <a:pt x="2367554" y="478407"/>
                  </a:lnTo>
                  <a:lnTo>
                    <a:pt x="2379391" y="478407"/>
                  </a:lnTo>
                  <a:lnTo>
                    <a:pt x="2391229" y="478407"/>
                  </a:lnTo>
                  <a:lnTo>
                    <a:pt x="2403067" y="478407"/>
                  </a:lnTo>
                  <a:lnTo>
                    <a:pt x="2414905" y="478407"/>
                  </a:lnTo>
                  <a:lnTo>
                    <a:pt x="2426743" y="478407"/>
                  </a:lnTo>
                  <a:lnTo>
                    <a:pt x="2438580" y="478407"/>
                  </a:lnTo>
                  <a:lnTo>
                    <a:pt x="2450418" y="478407"/>
                  </a:lnTo>
                  <a:lnTo>
                    <a:pt x="2462256" y="478407"/>
                  </a:lnTo>
                  <a:lnTo>
                    <a:pt x="2474094" y="478407"/>
                  </a:lnTo>
                  <a:lnTo>
                    <a:pt x="2485931" y="478407"/>
                  </a:lnTo>
                  <a:lnTo>
                    <a:pt x="2497769" y="478407"/>
                  </a:lnTo>
                  <a:lnTo>
                    <a:pt x="2509607" y="478407"/>
                  </a:lnTo>
                  <a:lnTo>
                    <a:pt x="2521445" y="478407"/>
                  </a:lnTo>
                  <a:lnTo>
                    <a:pt x="2533283" y="478407"/>
                  </a:lnTo>
                  <a:lnTo>
                    <a:pt x="2545120" y="478407"/>
                  </a:lnTo>
                  <a:lnTo>
                    <a:pt x="2556958" y="478407"/>
                  </a:lnTo>
                  <a:lnTo>
                    <a:pt x="2568796" y="478407"/>
                  </a:lnTo>
                  <a:lnTo>
                    <a:pt x="2580634" y="478407"/>
                  </a:lnTo>
                  <a:lnTo>
                    <a:pt x="2592471" y="478407"/>
                  </a:lnTo>
                  <a:lnTo>
                    <a:pt x="2604309" y="478407"/>
                  </a:lnTo>
                  <a:lnTo>
                    <a:pt x="2616147" y="478407"/>
                  </a:lnTo>
                  <a:lnTo>
                    <a:pt x="2627985" y="478407"/>
                  </a:lnTo>
                  <a:lnTo>
                    <a:pt x="2639822" y="478407"/>
                  </a:lnTo>
                  <a:lnTo>
                    <a:pt x="2651660" y="478407"/>
                  </a:lnTo>
                  <a:lnTo>
                    <a:pt x="2663498" y="478407"/>
                  </a:lnTo>
                  <a:lnTo>
                    <a:pt x="2675336" y="478407"/>
                  </a:lnTo>
                  <a:lnTo>
                    <a:pt x="2687174" y="478407"/>
                  </a:lnTo>
                  <a:lnTo>
                    <a:pt x="2699011" y="478407"/>
                  </a:lnTo>
                  <a:lnTo>
                    <a:pt x="2710849" y="478407"/>
                  </a:lnTo>
                  <a:lnTo>
                    <a:pt x="2722687" y="478407"/>
                  </a:lnTo>
                  <a:lnTo>
                    <a:pt x="2734525" y="478407"/>
                  </a:lnTo>
                  <a:lnTo>
                    <a:pt x="2746362" y="478407"/>
                  </a:lnTo>
                  <a:lnTo>
                    <a:pt x="2758200" y="478407"/>
                  </a:lnTo>
                  <a:lnTo>
                    <a:pt x="2770038" y="478407"/>
                  </a:lnTo>
                  <a:lnTo>
                    <a:pt x="2781876" y="478407"/>
                  </a:lnTo>
                  <a:lnTo>
                    <a:pt x="2793713" y="478407"/>
                  </a:lnTo>
                  <a:lnTo>
                    <a:pt x="2805551" y="478407"/>
                  </a:lnTo>
                  <a:lnTo>
                    <a:pt x="2817389" y="478407"/>
                  </a:lnTo>
                  <a:lnTo>
                    <a:pt x="2829227" y="478407"/>
                  </a:lnTo>
                  <a:lnTo>
                    <a:pt x="2841065" y="478407"/>
                  </a:lnTo>
                  <a:lnTo>
                    <a:pt x="2852902" y="478407"/>
                  </a:lnTo>
                  <a:lnTo>
                    <a:pt x="2864740" y="478407"/>
                  </a:lnTo>
                  <a:lnTo>
                    <a:pt x="2876578" y="478407"/>
                  </a:lnTo>
                  <a:lnTo>
                    <a:pt x="2888416" y="478407"/>
                  </a:lnTo>
                  <a:lnTo>
                    <a:pt x="2900253" y="478407"/>
                  </a:lnTo>
                  <a:lnTo>
                    <a:pt x="2912091" y="478407"/>
                  </a:lnTo>
                  <a:lnTo>
                    <a:pt x="2923929" y="478407"/>
                  </a:lnTo>
                  <a:lnTo>
                    <a:pt x="2935767" y="478407"/>
                  </a:lnTo>
                  <a:lnTo>
                    <a:pt x="2947604" y="478407"/>
                  </a:lnTo>
                  <a:lnTo>
                    <a:pt x="2959442" y="478407"/>
                  </a:lnTo>
                  <a:lnTo>
                    <a:pt x="2971280" y="478407"/>
                  </a:lnTo>
                  <a:lnTo>
                    <a:pt x="2983118" y="478407"/>
                  </a:lnTo>
                  <a:lnTo>
                    <a:pt x="2994956" y="478407"/>
                  </a:lnTo>
                  <a:lnTo>
                    <a:pt x="3006793" y="478407"/>
                  </a:lnTo>
                  <a:lnTo>
                    <a:pt x="3018631" y="478407"/>
                  </a:lnTo>
                  <a:lnTo>
                    <a:pt x="3030469" y="478407"/>
                  </a:lnTo>
                  <a:lnTo>
                    <a:pt x="3042307" y="478407"/>
                  </a:lnTo>
                  <a:lnTo>
                    <a:pt x="3054144" y="478407"/>
                  </a:lnTo>
                  <a:lnTo>
                    <a:pt x="3065982" y="478407"/>
                  </a:lnTo>
                  <a:lnTo>
                    <a:pt x="3077820" y="478407"/>
                  </a:lnTo>
                  <a:lnTo>
                    <a:pt x="3089658" y="478407"/>
                  </a:lnTo>
                  <a:lnTo>
                    <a:pt x="3101496" y="478407"/>
                  </a:lnTo>
                  <a:lnTo>
                    <a:pt x="3113333" y="478407"/>
                  </a:lnTo>
                  <a:lnTo>
                    <a:pt x="3125171" y="478407"/>
                  </a:lnTo>
                  <a:lnTo>
                    <a:pt x="3137009" y="478407"/>
                  </a:lnTo>
                  <a:lnTo>
                    <a:pt x="3148847" y="478407"/>
                  </a:lnTo>
                  <a:lnTo>
                    <a:pt x="3160684" y="478407"/>
                  </a:lnTo>
                  <a:lnTo>
                    <a:pt x="3172522" y="478407"/>
                  </a:lnTo>
                  <a:lnTo>
                    <a:pt x="3184360" y="478407"/>
                  </a:lnTo>
                  <a:lnTo>
                    <a:pt x="3196198" y="478407"/>
                  </a:lnTo>
                  <a:lnTo>
                    <a:pt x="3208035" y="478407"/>
                  </a:lnTo>
                  <a:lnTo>
                    <a:pt x="3219873" y="478407"/>
                  </a:lnTo>
                  <a:lnTo>
                    <a:pt x="3231711" y="478407"/>
                  </a:lnTo>
                  <a:lnTo>
                    <a:pt x="3243549" y="478407"/>
                  </a:lnTo>
                  <a:lnTo>
                    <a:pt x="3255387" y="478407"/>
                  </a:lnTo>
                  <a:lnTo>
                    <a:pt x="3267224" y="478407"/>
                  </a:lnTo>
                  <a:lnTo>
                    <a:pt x="3279062" y="478407"/>
                  </a:lnTo>
                  <a:lnTo>
                    <a:pt x="3290900" y="478407"/>
                  </a:lnTo>
                  <a:lnTo>
                    <a:pt x="3302738" y="478407"/>
                  </a:lnTo>
                  <a:lnTo>
                    <a:pt x="3314575" y="478407"/>
                  </a:lnTo>
                  <a:lnTo>
                    <a:pt x="3326413" y="478407"/>
                  </a:lnTo>
                  <a:lnTo>
                    <a:pt x="3338251" y="478407"/>
                  </a:lnTo>
                  <a:lnTo>
                    <a:pt x="3350089" y="478407"/>
                  </a:lnTo>
                  <a:lnTo>
                    <a:pt x="3361926" y="478407"/>
                  </a:lnTo>
                  <a:lnTo>
                    <a:pt x="3373764" y="478407"/>
                  </a:lnTo>
                  <a:lnTo>
                    <a:pt x="3385602" y="478407"/>
                  </a:lnTo>
                  <a:lnTo>
                    <a:pt x="3397440" y="478407"/>
                  </a:lnTo>
                  <a:lnTo>
                    <a:pt x="3409278" y="478407"/>
                  </a:lnTo>
                  <a:lnTo>
                    <a:pt x="3421115" y="478407"/>
                  </a:lnTo>
                  <a:lnTo>
                    <a:pt x="3432953" y="478407"/>
                  </a:lnTo>
                  <a:lnTo>
                    <a:pt x="3444791" y="478407"/>
                  </a:lnTo>
                  <a:lnTo>
                    <a:pt x="3456629" y="478407"/>
                  </a:lnTo>
                  <a:lnTo>
                    <a:pt x="3468466" y="478407"/>
                  </a:lnTo>
                  <a:lnTo>
                    <a:pt x="3480304" y="478407"/>
                  </a:lnTo>
                  <a:lnTo>
                    <a:pt x="3492142" y="478407"/>
                  </a:lnTo>
                  <a:lnTo>
                    <a:pt x="3503980" y="478407"/>
                  </a:lnTo>
                  <a:lnTo>
                    <a:pt x="3515818" y="478407"/>
                  </a:lnTo>
                  <a:lnTo>
                    <a:pt x="3515818" y="478568"/>
                  </a:lnTo>
                  <a:lnTo>
                    <a:pt x="3527655" y="478596"/>
                  </a:lnTo>
                  <a:lnTo>
                    <a:pt x="3539493" y="478629"/>
                  </a:lnTo>
                  <a:lnTo>
                    <a:pt x="3551331" y="478668"/>
                  </a:lnTo>
                  <a:lnTo>
                    <a:pt x="3563169" y="478714"/>
                  </a:lnTo>
                  <a:lnTo>
                    <a:pt x="3575006" y="478767"/>
                  </a:lnTo>
                  <a:lnTo>
                    <a:pt x="3586844" y="478830"/>
                  </a:lnTo>
                  <a:lnTo>
                    <a:pt x="3598682" y="478905"/>
                  </a:lnTo>
                  <a:lnTo>
                    <a:pt x="3610520" y="478992"/>
                  </a:lnTo>
                  <a:lnTo>
                    <a:pt x="3622357" y="479094"/>
                  </a:lnTo>
                  <a:lnTo>
                    <a:pt x="3634195" y="479214"/>
                  </a:lnTo>
                  <a:lnTo>
                    <a:pt x="3646033" y="479356"/>
                  </a:lnTo>
                  <a:lnTo>
                    <a:pt x="3657871" y="479522"/>
                  </a:lnTo>
                  <a:lnTo>
                    <a:pt x="3669709" y="479717"/>
                  </a:lnTo>
                  <a:lnTo>
                    <a:pt x="3681546" y="479945"/>
                  </a:lnTo>
                  <a:lnTo>
                    <a:pt x="3693384" y="480214"/>
                  </a:lnTo>
                  <a:lnTo>
                    <a:pt x="3705222" y="480530"/>
                  </a:lnTo>
                  <a:lnTo>
                    <a:pt x="3717060" y="480900"/>
                  </a:lnTo>
                  <a:lnTo>
                    <a:pt x="3728897" y="481335"/>
                  </a:lnTo>
                  <a:lnTo>
                    <a:pt x="3740735" y="481844"/>
                  </a:lnTo>
                  <a:lnTo>
                    <a:pt x="3752573" y="482442"/>
                  </a:lnTo>
                  <a:lnTo>
                    <a:pt x="3764411" y="483143"/>
                  </a:lnTo>
                  <a:lnTo>
                    <a:pt x="3776248" y="483964"/>
                  </a:lnTo>
                  <a:lnTo>
                    <a:pt x="3788086" y="484926"/>
                  </a:lnTo>
                  <a:lnTo>
                    <a:pt x="3799924" y="486051"/>
                  </a:lnTo>
                  <a:lnTo>
                    <a:pt x="3811762" y="487366"/>
                  </a:lnTo>
                  <a:lnTo>
                    <a:pt x="3823600" y="488903"/>
                  </a:lnTo>
                  <a:lnTo>
                    <a:pt x="3835437" y="490697"/>
                  </a:lnTo>
                  <a:lnTo>
                    <a:pt x="3847275" y="492788"/>
                  </a:lnTo>
                  <a:lnTo>
                    <a:pt x="3859113" y="495222"/>
                  </a:lnTo>
                  <a:lnTo>
                    <a:pt x="3870951" y="498050"/>
                  </a:lnTo>
                  <a:lnTo>
                    <a:pt x="3882788" y="501331"/>
                  </a:lnTo>
                  <a:lnTo>
                    <a:pt x="3894626" y="505128"/>
                  </a:lnTo>
                  <a:lnTo>
                    <a:pt x="3906464" y="509510"/>
                  </a:lnTo>
                  <a:lnTo>
                    <a:pt x="3918302" y="514554"/>
                  </a:lnTo>
                  <a:lnTo>
                    <a:pt x="3930139" y="520339"/>
                  </a:lnTo>
                  <a:lnTo>
                    <a:pt x="3941977" y="526948"/>
                  </a:lnTo>
                  <a:lnTo>
                    <a:pt x="3953815" y="534466"/>
                  </a:lnTo>
                  <a:lnTo>
                    <a:pt x="3965653" y="542973"/>
                  </a:lnTo>
                  <a:lnTo>
                    <a:pt x="3977491" y="552544"/>
                  </a:lnTo>
                  <a:lnTo>
                    <a:pt x="3989328" y="563244"/>
                  </a:lnTo>
                  <a:lnTo>
                    <a:pt x="4001166" y="575119"/>
                  </a:lnTo>
                  <a:lnTo>
                    <a:pt x="4013004" y="588192"/>
                  </a:lnTo>
                  <a:lnTo>
                    <a:pt x="4024842" y="602459"/>
                  </a:lnTo>
                  <a:lnTo>
                    <a:pt x="4036679" y="617880"/>
                  </a:lnTo>
                  <a:lnTo>
                    <a:pt x="4048517" y="634374"/>
                  </a:lnTo>
                  <a:lnTo>
                    <a:pt x="4060355" y="651822"/>
                  </a:lnTo>
                  <a:lnTo>
                    <a:pt x="4072193" y="670063"/>
                  </a:lnTo>
                  <a:lnTo>
                    <a:pt x="4084031" y="688899"/>
                  </a:lnTo>
                  <a:lnTo>
                    <a:pt x="4095868" y="708106"/>
                  </a:lnTo>
                  <a:lnTo>
                    <a:pt x="4107706" y="727438"/>
                  </a:lnTo>
                  <a:lnTo>
                    <a:pt x="4119544" y="746644"/>
                  </a:lnTo>
                  <a:lnTo>
                    <a:pt x="4131382" y="765481"/>
                  </a:lnTo>
                  <a:lnTo>
                    <a:pt x="4143219" y="783722"/>
                  </a:lnTo>
                  <a:lnTo>
                    <a:pt x="4155057" y="801169"/>
                  </a:lnTo>
                  <a:lnTo>
                    <a:pt x="4166895" y="817664"/>
                  </a:lnTo>
                  <a:lnTo>
                    <a:pt x="4178733" y="833084"/>
                  </a:lnTo>
                  <a:lnTo>
                    <a:pt x="4190570" y="847351"/>
                  </a:lnTo>
                  <a:lnTo>
                    <a:pt x="4202408" y="860425"/>
                  </a:lnTo>
                  <a:lnTo>
                    <a:pt x="4214246" y="872300"/>
                  </a:lnTo>
                  <a:lnTo>
                    <a:pt x="4226084" y="883000"/>
                  </a:lnTo>
                  <a:lnTo>
                    <a:pt x="4237922" y="892571"/>
                  </a:lnTo>
                  <a:lnTo>
                    <a:pt x="4249759" y="901078"/>
                  </a:lnTo>
                  <a:lnTo>
                    <a:pt x="4261597" y="908595"/>
                  </a:lnTo>
                  <a:lnTo>
                    <a:pt x="4273435" y="915205"/>
                  </a:lnTo>
                  <a:lnTo>
                    <a:pt x="4285273" y="920990"/>
                  </a:lnTo>
                  <a:lnTo>
                    <a:pt x="4297110" y="926034"/>
                  </a:lnTo>
                  <a:lnTo>
                    <a:pt x="4308948" y="930416"/>
                  </a:lnTo>
                  <a:lnTo>
                    <a:pt x="4320786" y="934213"/>
                  </a:lnTo>
                  <a:lnTo>
                    <a:pt x="4332624" y="937493"/>
                  </a:lnTo>
                  <a:lnTo>
                    <a:pt x="4344461" y="940322"/>
                  </a:lnTo>
                  <a:lnTo>
                    <a:pt x="4356299" y="942756"/>
                  </a:lnTo>
                  <a:lnTo>
                    <a:pt x="4368137" y="944847"/>
                  </a:lnTo>
                  <a:lnTo>
                    <a:pt x="4379975" y="946640"/>
                  </a:lnTo>
                  <a:lnTo>
                    <a:pt x="4391813" y="948177"/>
                  </a:lnTo>
                  <a:lnTo>
                    <a:pt x="4403650" y="949493"/>
                  </a:lnTo>
                  <a:lnTo>
                    <a:pt x="4415488" y="950618"/>
                  </a:lnTo>
                  <a:lnTo>
                    <a:pt x="4427326" y="951580"/>
                  </a:lnTo>
                  <a:lnTo>
                    <a:pt x="4439164" y="952401"/>
                  </a:lnTo>
                  <a:lnTo>
                    <a:pt x="4451001" y="953101"/>
                  </a:lnTo>
                  <a:lnTo>
                    <a:pt x="4462839" y="953699"/>
                  </a:lnTo>
                  <a:lnTo>
                    <a:pt x="4474677" y="954209"/>
                  </a:lnTo>
                  <a:lnTo>
                    <a:pt x="4486515" y="954644"/>
                  </a:lnTo>
                  <a:lnTo>
                    <a:pt x="4498352" y="955014"/>
                  </a:lnTo>
                  <a:lnTo>
                    <a:pt x="4510190" y="955329"/>
                  </a:lnTo>
                  <a:lnTo>
                    <a:pt x="4522028" y="955598"/>
                  </a:lnTo>
                  <a:lnTo>
                    <a:pt x="4533866" y="955827"/>
                  </a:lnTo>
                  <a:lnTo>
                    <a:pt x="4545704" y="956022"/>
                  </a:lnTo>
                  <a:lnTo>
                    <a:pt x="4557541" y="956188"/>
                  </a:lnTo>
                  <a:lnTo>
                    <a:pt x="4569379" y="956329"/>
                  </a:lnTo>
                  <a:lnTo>
                    <a:pt x="4581217" y="956449"/>
                  </a:lnTo>
                  <a:lnTo>
                    <a:pt x="4593055" y="956552"/>
                  </a:lnTo>
                  <a:lnTo>
                    <a:pt x="4604892" y="956639"/>
                  </a:lnTo>
                  <a:lnTo>
                    <a:pt x="4616730" y="956713"/>
                  </a:lnTo>
                  <a:lnTo>
                    <a:pt x="4628568" y="956776"/>
                  </a:lnTo>
                  <a:lnTo>
                    <a:pt x="4640406" y="956830"/>
                  </a:lnTo>
                  <a:lnTo>
                    <a:pt x="4652244" y="956876"/>
                  </a:lnTo>
                  <a:lnTo>
                    <a:pt x="4664081" y="956914"/>
                  </a:lnTo>
                  <a:lnTo>
                    <a:pt x="4675919" y="956948"/>
                  </a:lnTo>
                  <a:lnTo>
                    <a:pt x="4687757" y="956976"/>
                  </a:lnTo>
                </a:path>
              </a:pathLst>
            </a:custGeom>
            <a:ln w="40651" cap="flat">
              <a:solidFill>
                <a:srgbClr val="E8E8E8">
                  <a:alpha val="100000"/>
                </a:srgbClr>
              </a:solidFill>
              <a:prstDash val="solid"/>
              <a:round/>
            </a:ln>
          </p:spPr>
          <p:txBody>
            <a:bodyPr/>
            <a:lstStyle/>
            <a:p/>
          </p:txBody>
        </p:sp>
        <p:sp>
          <p:nvSpPr>
            <p:cNvPr id="45" name="pl45"/>
            <p:cNvSpPr/>
            <p:nvPr/>
          </p:nvSpPr>
          <p:spPr>
            <a:xfrm>
              <a:off x="2482252" y="3293226"/>
              <a:ext cx="4687757" cy="718013"/>
            </a:xfrm>
            <a:custGeom>
              <a:avLst/>
              <a:pathLst>
                <a:path w="4687757" h="718013">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160"/>
                  </a:lnTo>
                  <a:lnTo>
                    <a:pt x="1183777" y="188"/>
                  </a:lnTo>
                  <a:lnTo>
                    <a:pt x="1195614" y="221"/>
                  </a:lnTo>
                  <a:lnTo>
                    <a:pt x="1207452" y="260"/>
                  </a:lnTo>
                  <a:lnTo>
                    <a:pt x="1219290" y="306"/>
                  </a:lnTo>
                  <a:lnTo>
                    <a:pt x="1231128" y="360"/>
                  </a:lnTo>
                  <a:lnTo>
                    <a:pt x="1242965" y="423"/>
                  </a:lnTo>
                  <a:lnTo>
                    <a:pt x="1254803" y="497"/>
                  </a:lnTo>
                  <a:lnTo>
                    <a:pt x="1266641" y="584"/>
                  </a:lnTo>
                  <a:lnTo>
                    <a:pt x="1278479" y="686"/>
                  </a:lnTo>
                  <a:lnTo>
                    <a:pt x="1290317" y="807"/>
                  </a:lnTo>
                  <a:lnTo>
                    <a:pt x="1302154" y="948"/>
                  </a:lnTo>
                  <a:lnTo>
                    <a:pt x="1313992" y="1114"/>
                  </a:lnTo>
                  <a:lnTo>
                    <a:pt x="1325830" y="1309"/>
                  </a:lnTo>
                  <a:lnTo>
                    <a:pt x="1337668" y="1538"/>
                  </a:lnTo>
                  <a:lnTo>
                    <a:pt x="1349505" y="1806"/>
                  </a:lnTo>
                  <a:lnTo>
                    <a:pt x="1361343" y="2122"/>
                  </a:lnTo>
                  <a:lnTo>
                    <a:pt x="1373181" y="2492"/>
                  </a:lnTo>
                  <a:lnTo>
                    <a:pt x="1385019" y="2927"/>
                  </a:lnTo>
                  <a:lnTo>
                    <a:pt x="1396856" y="3437"/>
                  </a:lnTo>
                  <a:lnTo>
                    <a:pt x="1408694" y="4034"/>
                  </a:lnTo>
                  <a:lnTo>
                    <a:pt x="1420532" y="4735"/>
                  </a:lnTo>
                  <a:lnTo>
                    <a:pt x="1432370" y="5556"/>
                  </a:lnTo>
                  <a:lnTo>
                    <a:pt x="1444208" y="6518"/>
                  </a:lnTo>
                  <a:lnTo>
                    <a:pt x="1456045" y="7643"/>
                  </a:lnTo>
                  <a:lnTo>
                    <a:pt x="1467883" y="8958"/>
                  </a:lnTo>
                  <a:lnTo>
                    <a:pt x="1479721" y="10495"/>
                  </a:lnTo>
                  <a:lnTo>
                    <a:pt x="1491559" y="12289"/>
                  </a:lnTo>
                  <a:lnTo>
                    <a:pt x="1503396" y="14380"/>
                  </a:lnTo>
                  <a:lnTo>
                    <a:pt x="1515234" y="16814"/>
                  </a:lnTo>
                  <a:lnTo>
                    <a:pt x="1527072" y="19643"/>
                  </a:lnTo>
                  <a:lnTo>
                    <a:pt x="1538910" y="22923"/>
                  </a:lnTo>
                  <a:lnTo>
                    <a:pt x="1550748" y="26720"/>
                  </a:lnTo>
                  <a:lnTo>
                    <a:pt x="1562585" y="31102"/>
                  </a:lnTo>
                  <a:lnTo>
                    <a:pt x="1574423" y="36146"/>
                  </a:lnTo>
                  <a:lnTo>
                    <a:pt x="1586261" y="41931"/>
                  </a:lnTo>
                  <a:lnTo>
                    <a:pt x="1598099" y="48540"/>
                  </a:lnTo>
                  <a:lnTo>
                    <a:pt x="1609936" y="56058"/>
                  </a:lnTo>
                  <a:lnTo>
                    <a:pt x="1621774" y="64565"/>
                  </a:lnTo>
                  <a:lnTo>
                    <a:pt x="1633612" y="74136"/>
                  </a:lnTo>
                  <a:lnTo>
                    <a:pt x="1645450" y="84836"/>
                  </a:lnTo>
                  <a:lnTo>
                    <a:pt x="1657287" y="96711"/>
                  </a:lnTo>
                  <a:lnTo>
                    <a:pt x="1669125" y="109784"/>
                  </a:lnTo>
                  <a:lnTo>
                    <a:pt x="1680963" y="124052"/>
                  </a:lnTo>
                  <a:lnTo>
                    <a:pt x="1692801" y="139472"/>
                  </a:lnTo>
                  <a:lnTo>
                    <a:pt x="1704639" y="155966"/>
                  </a:lnTo>
                  <a:lnTo>
                    <a:pt x="1716476" y="173414"/>
                  </a:lnTo>
                  <a:lnTo>
                    <a:pt x="1728314" y="191655"/>
                  </a:lnTo>
                  <a:lnTo>
                    <a:pt x="1740152" y="210491"/>
                  </a:lnTo>
                  <a:lnTo>
                    <a:pt x="1751990" y="229698"/>
                  </a:lnTo>
                  <a:lnTo>
                    <a:pt x="1763827" y="249030"/>
                  </a:lnTo>
                  <a:lnTo>
                    <a:pt x="1775665" y="268237"/>
                  </a:lnTo>
                  <a:lnTo>
                    <a:pt x="1787503" y="287073"/>
                  </a:lnTo>
                  <a:lnTo>
                    <a:pt x="1799341" y="305314"/>
                  </a:lnTo>
                  <a:lnTo>
                    <a:pt x="1811178" y="322762"/>
                  </a:lnTo>
                  <a:lnTo>
                    <a:pt x="1823016" y="339256"/>
                  </a:lnTo>
                  <a:lnTo>
                    <a:pt x="1834854" y="354676"/>
                  </a:lnTo>
                  <a:lnTo>
                    <a:pt x="1846692" y="368943"/>
                  </a:lnTo>
                  <a:lnTo>
                    <a:pt x="1858530" y="382017"/>
                  </a:lnTo>
                  <a:lnTo>
                    <a:pt x="1870367" y="393892"/>
                  </a:lnTo>
                  <a:lnTo>
                    <a:pt x="1882205" y="404592"/>
                  </a:lnTo>
                  <a:lnTo>
                    <a:pt x="1894043" y="414163"/>
                  </a:lnTo>
                  <a:lnTo>
                    <a:pt x="1905881" y="422670"/>
                  </a:lnTo>
                  <a:lnTo>
                    <a:pt x="1917718" y="430188"/>
                  </a:lnTo>
                  <a:lnTo>
                    <a:pt x="1929556" y="436797"/>
                  </a:lnTo>
                  <a:lnTo>
                    <a:pt x="1941394" y="442582"/>
                  </a:lnTo>
                  <a:lnTo>
                    <a:pt x="1953232" y="447626"/>
                  </a:lnTo>
                  <a:lnTo>
                    <a:pt x="1965069" y="452008"/>
                  </a:lnTo>
                  <a:lnTo>
                    <a:pt x="1976907" y="455805"/>
                  </a:lnTo>
                  <a:lnTo>
                    <a:pt x="1988745" y="459085"/>
                  </a:lnTo>
                  <a:lnTo>
                    <a:pt x="2000583" y="461914"/>
                  </a:lnTo>
                  <a:lnTo>
                    <a:pt x="2012421" y="464348"/>
                  </a:lnTo>
                  <a:lnTo>
                    <a:pt x="2024258" y="466439"/>
                  </a:lnTo>
                  <a:lnTo>
                    <a:pt x="2036096" y="468233"/>
                  </a:lnTo>
                  <a:lnTo>
                    <a:pt x="2047934" y="469770"/>
                  </a:lnTo>
                  <a:lnTo>
                    <a:pt x="2059772" y="471085"/>
                  </a:lnTo>
                  <a:lnTo>
                    <a:pt x="2071609" y="472210"/>
                  </a:lnTo>
                  <a:lnTo>
                    <a:pt x="2083447" y="473172"/>
                  </a:lnTo>
                  <a:lnTo>
                    <a:pt x="2095285" y="473993"/>
                  </a:lnTo>
                  <a:lnTo>
                    <a:pt x="2107123" y="474693"/>
                  </a:lnTo>
                  <a:lnTo>
                    <a:pt x="2118961" y="475291"/>
                  </a:lnTo>
                  <a:lnTo>
                    <a:pt x="2130798" y="475801"/>
                  </a:lnTo>
                  <a:lnTo>
                    <a:pt x="2142636" y="476236"/>
                  </a:lnTo>
                  <a:lnTo>
                    <a:pt x="2154474" y="476606"/>
                  </a:lnTo>
                  <a:lnTo>
                    <a:pt x="2166312" y="476922"/>
                  </a:lnTo>
                  <a:lnTo>
                    <a:pt x="2178149" y="477190"/>
                  </a:lnTo>
                  <a:lnTo>
                    <a:pt x="2189987" y="477419"/>
                  </a:lnTo>
                  <a:lnTo>
                    <a:pt x="2201825" y="477614"/>
                  </a:lnTo>
                  <a:lnTo>
                    <a:pt x="2213663" y="477780"/>
                  </a:lnTo>
                  <a:lnTo>
                    <a:pt x="2225500" y="477921"/>
                  </a:lnTo>
                  <a:lnTo>
                    <a:pt x="2237338" y="478042"/>
                  </a:lnTo>
                  <a:lnTo>
                    <a:pt x="2249176" y="478144"/>
                  </a:lnTo>
                  <a:lnTo>
                    <a:pt x="2261014" y="478231"/>
                  </a:lnTo>
                  <a:lnTo>
                    <a:pt x="2272852" y="478305"/>
                  </a:lnTo>
                  <a:lnTo>
                    <a:pt x="2284689" y="478368"/>
                  </a:lnTo>
                  <a:lnTo>
                    <a:pt x="2296527" y="478422"/>
                  </a:lnTo>
                  <a:lnTo>
                    <a:pt x="2308365" y="478468"/>
                  </a:lnTo>
                  <a:lnTo>
                    <a:pt x="2320203" y="478507"/>
                  </a:lnTo>
                  <a:lnTo>
                    <a:pt x="2332040" y="478540"/>
                  </a:lnTo>
                  <a:lnTo>
                    <a:pt x="2343878" y="478568"/>
                  </a:lnTo>
                  <a:lnTo>
                    <a:pt x="2343878" y="478809"/>
                  </a:lnTo>
                  <a:lnTo>
                    <a:pt x="2355716" y="478823"/>
                  </a:lnTo>
                  <a:lnTo>
                    <a:pt x="2367554" y="478839"/>
                  </a:lnTo>
                  <a:lnTo>
                    <a:pt x="2379391" y="478859"/>
                  </a:lnTo>
                  <a:lnTo>
                    <a:pt x="2391229" y="478882"/>
                  </a:lnTo>
                  <a:lnTo>
                    <a:pt x="2403067" y="478908"/>
                  </a:lnTo>
                  <a:lnTo>
                    <a:pt x="2414905" y="478940"/>
                  </a:lnTo>
                  <a:lnTo>
                    <a:pt x="2426743" y="478977"/>
                  </a:lnTo>
                  <a:lnTo>
                    <a:pt x="2438580" y="479021"/>
                  </a:lnTo>
                  <a:lnTo>
                    <a:pt x="2450418" y="479072"/>
                  </a:lnTo>
                  <a:lnTo>
                    <a:pt x="2462256" y="479132"/>
                  </a:lnTo>
                  <a:lnTo>
                    <a:pt x="2474094" y="479203"/>
                  </a:lnTo>
                  <a:lnTo>
                    <a:pt x="2485931" y="479286"/>
                  </a:lnTo>
                  <a:lnTo>
                    <a:pt x="2497769" y="479383"/>
                  </a:lnTo>
                  <a:lnTo>
                    <a:pt x="2509607" y="479497"/>
                  </a:lnTo>
                  <a:lnTo>
                    <a:pt x="2521445" y="479632"/>
                  </a:lnTo>
                  <a:lnTo>
                    <a:pt x="2533283" y="479790"/>
                  </a:lnTo>
                  <a:lnTo>
                    <a:pt x="2545120" y="479975"/>
                  </a:lnTo>
                  <a:lnTo>
                    <a:pt x="2556958" y="480192"/>
                  </a:lnTo>
                  <a:lnTo>
                    <a:pt x="2568796" y="480447"/>
                  </a:lnTo>
                  <a:lnTo>
                    <a:pt x="2580634" y="480746"/>
                  </a:lnTo>
                  <a:lnTo>
                    <a:pt x="2592471" y="481096"/>
                  </a:lnTo>
                  <a:lnTo>
                    <a:pt x="2604309" y="481507"/>
                  </a:lnTo>
                  <a:lnTo>
                    <a:pt x="2616147" y="481988"/>
                  </a:lnTo>
                  <a:lnTo>
                    <a:pt x="2627985" y="482550"/>
                  </a:lnTo>
                  <a:lnTo>
                    <a:pt x="2639822" y="483208"/>
                  </a:lnTo>
                  <a:lnTo>
                    <a:pt x="2651660" y="483976"/>
                  </a:lnTo>
                  <a:lnTo>
                    <a:pt x="2663498" y="484873"/>
                  </a:lnTo>
                  <a:lnTo>
                    <a:pt x="2675336" y="485919"/>
                  </a:lnTo>
                  <a:lnTo>
                    <a:pt x="2687174" y="487136"/>
                  </a:lnTo>
                  <a:lnTo>
                    <a:pt x="2699011" y="488550"/>
                  </a:lnTo>
                  <a:lnTo>
                    <a:pt x="2710849" y="490190"/>
                  </a:lnTo>
                  <a:lnTo>
                    <a:pt x="2722687" y="492089"/>
                  </a:lnTo>
                  <a:lnTo>
                    <a:pt x="2734525" y="494280"/>
                  </a:lnTo>
                  <a:lnTo>
                    <a:pt x="2746362" y="496802"/>
                  </a:lnTo>
                  <a:lnTo>
                    <a:pt x="2758200" y="499694"/>
                  </a:lnTo>
                  <a:lnTo>
                    <a:pt x="2770038" y="502999"/>
                  </a:lnTo>
                  <a:lnTo>
                    <a:pt x="2781876" y="506758"/>
                  </a:lnTo>
                  <a:lnTo>
                    <a:pt x="2793713" y="511011"/>
                  </a:lnTo>
                  <a:lnTo>
                    <a:pt x="2805551" y="515797"/>
                  </a:lnTo>
                  <a:lnTo>
                    <a:pt x="2817389" y="521147"/>
                  </a:lnTo>
                  <a:lnTo>
                    <a:pt x="2829227" y="527084"/>
                  </a:lnTo>
                  <a:lnTo>
                    <a:pt x="2841065" y="533621"/>
                  </a:lnTo>
                  <a:lnTo>
                    <a:pt x="2852902" y="540754"/>
                  </a:lnTo>
                  <a:lnTo>
                    <a:pt x="2864740" y="548465"/>
                  </a:lnTo>
                  <a:lnTo>
                    <a:pt x="2876578" y="556712"/>
                  </a:lnTo>
                  <a:lnTo>
                    <a:pt x="2888416" y="565436"/>
                  </a:lnTo>
                  <a:lnTo>
                    <a:pt x="2900253" y="574556"/>
                  </a:lnTo>
                  <a:lnTo>
                    <a:pt x="2912091" y="583974"/>
                  </a:lnTo>
                  <a:lnTo>
                    <a:pt x="2923929" y="593578"/>
                  </a:lnTo>
                  <a:lnTo>
                    <a:pt x="2935767" y="603244"/>
                  </a:lnTo>
                  <a:lnTo>
                    <a:pt x="2947604" y="612847"/>
                  </a:lnTo>
                  <a:lnTo>
                    <a:pt x="2959442" y="622265"/>
                  </a:lnTo>
                  <a:lnTo>
                    <a:pt x="2971280" y="631386"/>
                  </a:lnTo>
                  <a:lnTo>
                    <a:pt x="2983118" y="640110"/>
                  </a:lnTo>
                  <a:lnTo>
                    <a:pt x="2994956" y="648357"/>
                  </a:lnTo>
                  <a:lnTo>
                    <a:pt x="3006793" y="656067"/>
                  </a:lnTo>
                  <a:lnTo>
                    <a:pt x="3018631" y="663200"/>
                  </a:lnTo>
                  <a:lnTo>
                    <a:pt x="3030469" y="669737"/>
                  </a:lnTo>
                  <a:lnTo>
                    <a:pt x="3042307" y="675675"/>
                  </a:lnTo>
                  <a:lnTo>
                    <a:pt x="3054144" y="681025"/>
                  </a:lnTo>
                  <a:lnTo>
                    <a:pt x="3065982" y="685810"/>
                  </a:lnTo>
                  <a:lnTo>
                    <a:pt x="3077820" y="690064"/>
                  </a:lnTo>
                  <a:lnTo>
                    <a:pt x="3089658" y="693822"/>
                  </a:lnTo>
                  <a:lnTo>
                    <a:pt x="3101496" y="697127"/>
                  </a:lnTo>
                  <a:lnTo>
                    <a:pt x="3113333" y="700020"/>
                  </a:lnTo>
                  <a:lnTo>
                    <a:pt x="3125171" y="702542"/>
                  </a:lnTo>
                  <a:lnTo>
                    <a:pt x="3137009" y="704733"/>
                  </a:lnTo>
                  <a:lnTo>
                    <a:pt x="3148847" y="706631"/>
                  </a:lnTo>
                  <a:lnTo>
                    <a:pt x="3160684" y="708271"/>
                  </a:lnTo>
                  <a:lnTo>
                    <a:pt x="3172522" y="709686"/>
                  </a:lnTo>
                  <a:lnTo>
                    <a:pt x="3184360" y="710903"/>
                  </a:lnTo>
                  <a:lnTo>
                    <a:pt x="3196198" y="711948"/>
                  </a:lnTo>
                  <a:lnTo>
                    <a:pt x="3208035" y="712845"/>
                  </a:lnTo>
                  <a:lnTo>
                    <a:pt x="3219873" y="713613"/>
                  </a:lnTo>
                  <a:lnTo>
                    <a:pt x="3231711" y="714271"/>
                  </a:lnTo>
                  <a:lnTo>
                    <a:pt x="3243549" y="714834"/>
                  </a:lnTo>
                  <a:lnTo>
                    <a:pt x="3255387" y="715315"/>
                  </a:lnTo>
                  <a:lnTo>
                    <a:pt x="3267224" y="715725"/>
                  </a:lnTo>
                  <a:lnTo>
                    <a:pt x="3279062" y="716075"/>
                  </a:lnTo>
                  <a:lnTo>
                    <a:pt x="3290900" y="716374"/>
                  </a:lnTo>
                  <a:lnTo>
                    <a:pt x="3302738" y="716629"/>
                  </a:lnTo>
                  <a:lnTo>
                    <a:pt x="3314575" y="716847"/>
                  </a:lnTo>
                  <a:lnTo>
                    <a:pt x="3326413" y="717032"/>
                  </a:lnTo>
                  <a:lnTo>
                    <a:pt x="3338251" y="717189"/>
                  </a:lnTo>
                  <a:lnTo>
                    <a:pt x="3350089" y="717324"/>
                  </a:lnTo>
                  <a:lnTo>
                    <a:pt x="3361926" y="717438"/>
                  </a:lnTo>
                  <a:lnTo>
                    <a:pt x="3373764" y="717536"/>
                  </a:lnTo>
                  <a:lnTo>
                    <a:pt x="3385602" y="717619"/>
                  </a:lnTo>
                  <a:lnTo>
                    <a:pt x="3397440" y="717689"/>
                  </a:lnTo>
                  <a:lnTo>
                    <a:pt x="3409278" y="717750"/>
                  </a:lnTo>
                  <a:lnTo>
                    <a:pt x="3421115" y="717801"/>
                  </a:lnTo>
                  <a:lnTo>
                    <a:pt x="3432953" y="717844"/>
                  </a:lnTo>
                  <a:lnTo>
                    <a:pt x="3444791" y="717881"/>
                  </a:lnTo>
                  <a:lnTo>
                    <a:pt x="3456629" y="717913"/>
                  </a:lnTo>
                  <a:lnTo>
                    <a:pt x="3468466" y="717940"/>
                  </a:lnTo>
                  <a:lnTo>
                    <a:pt x="3480304" y="717963"/>
                  </a:lnTo>
                  <a:lnTo>
                    <a:pt x="3492142" y="717982"/>
                  </a:lnTo>
                  <a:lnTo>
                    <a:pt x="3503980" y="717999"/>
                  </a:lnTo>
                  <a:lnTo>
                    <a:pt x="3515818" y="718013"/>
                  </a:lnTo>
                  <a:lnTo>
                    <a:pt x="3515818" y="717932"/>
                  </a:lnTo>
                  <a:lnTo>
                    <a:pt x="3527655" y="717904"/>
                  </a:lnTo>
                  <a:lnTo>
                    <a:pt x="3539493" y="717871"/>
                  </a:lnTo>
                  <a:lnTo>
                    <a:pt x="3551331" y="717832"/>
                  </a:lnTo>
                  <a:lnTo>
                    <a:pt x="3563169" y="717787"/>
                  </a:lnTo>
                  <a:lnTo>
                    <a:pt x="3575006" y="717733"/>
                  </a:lnTo>
                  <a:lnTo>
                    <a:pt x="3586844" y="717670"/>
                  </a:lnTo>
                  <a:lnTo>
                    <a:pt x="3598682" y="717596"/>
                  </a:lnTo>
                  <a:lnTo>
                    <a:pt x="3610520" y="717508"/>
                  </a:lnTo>
                  <a:lnTo>
                    <a:pt x="3622357" y="717406"/>
                  </a:lnTo>
                  <a:lnTo>
                    <a:pt x="3634195" y="717286"/>
                  </a:lnTo>
                  <a:lnTo>
                    <a:pt x="3646033" y="717145"/>
                  </a:lnTo>
                  <a:lnTo>
                    <a:pt x="3657871" y="716979"/>
                  </a:lnTo>
                  <a:lnTo>
                    <a:pt x="3669709" y="716784"/>
                  </a:lnTo>
                  <a:lnTo>
                    <a:pt x="3681546" y="716555"/>
                  </a:lnTo>
                  <a:lnTo>
                    <a:pt x="3693384" y="716286"/>
                  </a:lnTo>
                  <a:lnTo>
                    <a:pt x="3705222" y="715970"/>
                  </a:lnTo>
                  <a:lnTo>
                    <a:pt x="3717060" y="715600"/>
                  </a:lnTo>
                  <a:lnTo>
                    <a:pt x="3728897" y="715166"/>
                  </a:lnTo>
                  <a:lnTo>
                    <a:pt x="3740735" y="714656"/>
                  </a:lnTo>
                  <a:lnTo>
                    <a:pt x="3752573" y="714058"/>
                  </a:lnTo>
                  <a:lnTo>
                    <a:pt x="3764411" y="713357"/>
                  </a:lnTo>
                  <a:lnTo>
                    <a:pt x="3776248" y="712536"/>
                  </a:lnTo>
                  <a:lnTo>
                    <a:pt x="3788086" y="711575"/>
                  </a:lnTo>
                  <a:lnTo>
                    <a:pt x="3799924" y="710450"/>
                  </a:lnTo>
                  <a:lnTo>
                    <a:pt x="3811762" y="709134"/>
                  </a:lnTo>
                  <a:lnTo>
                    <a:pt x="3823600" y="707597"/>
                  </a:lnTo>
                  <a:lnTo>
                    <a:pt x="3835437" y="705803"/>
                  </a:lnTo>
                  <a:lnTo>
                    <a:pt x="3847275" y="703712"/>
                  </a:lnTo>
                  <a:lnTo>
                    <a:pt x="3859113" y="701278"/>
                  </a:lnTo>
                  <a:lnTo>
                    <a:pt x="3870951" y="698450"/>
                  </a:lnTo>
                  <a:lnTo>
                    <a:pt x="3882788" y="695169"/>
                  </a:lnTo>
                  <a:lnTo>
                    <a:pt x="3894626" y="691373"/>
                  </a:lnTo>
                  <a:lnTo>
                    <a:pt x="3906464" y="686990"/>
                  </a:lnTo>
                  <a:lnTo>
                    <a:pt x="3918302" y="681947"/>
                  </a:lnTo>
                  <a:lnTo>
                    <a:pt x="3930139" y="676161"/>
                  </a:lnTo>
                  <a:lnTo>
                    <a:pt x="3941977" y="669552"/>
                  </a:lnTo>
                  <a:lnTo>
                    <a:pt x="3953815" y="662035"/>
                  </a:lnTo>
                  <a:lnTo>
                    <a:pt x="3965653" y="653528"/>
                  </a:lnTo>
                  <a:lnTo>
                    <a:pt x="3977491" y="643956"/>
                  </a:lnTo>
                  <a:lnTo>
                    <a:pt x="3989328" y="633256"/>
                  </a:lnTo>
                  <a:lnTo>
                    <a:pt x="4001166" y="621382"/>
                  </a:lnTo>
                  <a:lnTo>
                    <a:pt x="4013004" y="608308"/>
                  </a:lnTo>
                  <a:lnTo>
                    <a:pt x="4024842" y="594041"/>
                  </a:lnTo>
                  <a:lnTo>
                    <a:pt x="4036679" y="578620"/>
                  </a:lnTo>
                  <a:lnTo>
                    <a:pt x="4048517" y="562126"/>
                  </a:lnTo>
                  <a:lnTo>
                    <a:pt x="4060355" y="544678"/>
                  </a:lnTo>
                  <a:lnTo>
                    <a:pt x="4072193" y="526438"/>
                  </a:lnTo>
                  <a:lnTo>
                    <a:pt x="4084031" y="507601"/>
                  </a:lnTo>
                  <a:lnTo>
                    <a:pt x="4095868" y="488394"/>
                  </a:lnTo>
                  <a:lnTo>
                    <a:pt x="4107706" y="469062"/>
                  </a:lnTo>
                  <a:lnTo>
                    <a:pt x="4119544" y="449856"/>
                  </a:lnTo>
                  <a:lnTo>
                    <a:pt x="4131382" y="431019"/>
                  </a:lnTo>
                  <a:lnTo>
                    <a:pt x="4143219" y="412779"/>
                  </a:lnTo>
                  <a:lnTo>
                    <a:pt x="4155057" y="395331"/>
                  </a:lnTo>
                  <a:lnTo>
                    <a:pt x="4166895" y="378836"/>
                  </a:lnTo>
                  <a:lnTo>
                    <a:pt x="4178733" y="363416"/>
                  </a:lnTo>
                  <a:lnTo>
                    <a:pt x="4190570" y="349149"/>
                  </a:lnTo>
                  <a:lnTo>
                    <a:pt x="4202408" y="336075"/>
                  </a:lnTo>
                  <a:lnTo>
                    <a:pt x="4214246" y="324200"/>
                  </a:lnTo>
                  <a:lnTo>
                    <a:pt x="4226084" y="313501"/>
                  </a:lnTo>
                  <a:lnTo>
                    <a:pt x="4237922" y="303929"/>
                  </a:lnTo>
                  <a:lnTo>
                    <a:pt x="4249759" y="295422"/>
                  </a:lnTo>
                  <a:lnTo>
                    <a:pt x="4261597" y="287905"/>
                  </a:lnTo>
                  <a:lnTo>
                    <a:pt x="4273435" y="281295"/>
                  </a:lnTo>
                  <a:lnTo>
                    <a:pt x="4285273" y="275510"/>
                  </a:lnTo>
                  <a:lnTo>
                    <a:pt x="4297110" y="270467"/>
                  </a:lnTo>
                  <a:lnTo>
                    <a:pt x="4308948" y="266084"/>
                  </a:lnTo>
                  <a:lnTo>
                    <a:pt x="4320786" y="262288"/>
                  </a:lnTo>
                  <a:lnTo>
                    <a:pt x="4332624" y="259007"/>
                  </a:lnTo>
                  <a:lnTo>
                    <a:pt x="4344461" y="256179"/>
                  </a:lnTo>
                  <a:lnTo>
                    <a:pt x="4356299" y="253745"/>
                  </a:lnTo>
                  <a:lnTo>
                    <a:pt x="4368137" y="251654"/>
                  </a:lnTo>
                  <a:lnTo>
                    <a:pt x="4379975" y="249860"/>
                  </a:lnTo>
                  <a:lnTo>
                    <a:pt x="4391813" y="248323"/>
                  </a:lnTo>
                  <a:lnTo>
                    <a:pt x="4403650" y="247007"/>
                  </a:lnTo>
                  <a:lnTo>
                    <a:pt x="4415488" y="245882"/>
                  </a:lnTo>
                  <a:lnTo>
                    <a:pt x="4427326" y="244921"/>
                  </a:lnTo>
                  <a:lnTo>
                    <a:pt x="4439164" y="244100"/>
                  </a:lnTo>
                  <a:lnTo>
                    <a:pt x="4451001" y="243399"/>
                  </a:lnTo>
                  <a:lnTo>
                    <a:pt x="4462839" y="242801"/>
                  </a:lnTo>
                  <a:lnTo>
                    <a:pt x="4474677" y="242291"/>
                  </a:lnTo>
                  <a:lnTo>
                    <a:pt x="4486515" y="241857"/>
                  </a:lnTo>
                  <a:lnTo>
                    <a:pt x="4498352" y="241486"/>
                  </a:lnTo>
                  <a:lnTo>
                    <a:pt x="4510190" y="241171"/>
                  </a:lnTo>
                  <a:lnTo>
                    <a:pt x="4522028" y="240902"/>
                  </a:lnTo>
                  <a:lnTo>
                    <a:pt x="4533866" y="240673"/>
                  </a:lnTo>
                  <a:lnTo>
                    <a:pt x="4545704" y="240478"/>
                  </a:lnTo>
                  <a:lnTo>
                    <a:pt x="4557541" y="240312"/>
                  </a:lnTo>
                  <a:lnTo>
                    <a:pt x="4569379" y="240171"/>
                  </a:lnTo>
                  <a:lnTo>
                    <a:pt x="4581217" y="240051"/>
                  </a:lnTo>
                  <a:lnTo>
                    <a:pt x="4593055" y="239948"/>
                  </a:lnTo>
                  <a:lnTo>
                    <a:pt x="4604892" y="239861"/>
                  </a:lnTo>
                  <a:lnTo>
                    <a:pt x="4616730" y="239787"/>
                  </a:lnTo>
                  <a:lnTo>
                    <a:pt x="4628568" y="239724"/>
                  </a:lnTo>
                  <a:lnTo>
                    <a:pt x="4640406" y="239670"/>
                  </a:lnTo>
                  <a:lnTo>
                    <a:pt x="4652244" y="239625"/>
                  </a:lnTo>
                  <a:lnTo>
                    <a:pt x="4664081" y="239586"/>
                  </a:lnTo>
                  <a:lnTo>
                    <a:pt x="4675919" y="239553"/>
                  </a:lnTo>
                  <a:lnTo>
                    <a:pt x="4687757" y="239525"/>
                  </a:lnTo>
                </a:path>
              </a:pathLst>
            </a:custGeom>
            <a:ln w="40651" cap="flat">
              <a:solidFill>
                <a:srgbClr val="E8E8E8">
                  <a:alpha val="100000"/>
                </a:srgbClr>
              </a:solidFill>
              <a:prstDash val="solid"/>
              <a:round/>
            </a:ln>
          </p:spPr>
          <p:txBody>
            <a:bodyPr/>
            <a:lstStyle/>
            <a:p/>
          </p:txBody>
        </p:sp>
        <p:sp>
          <p:nvSpPr>
            <p:cNvPr id="46" name="pt46"/>
            <p:cNvSpPr/>
            <p:nvPr/>
          </p:nvSpPr>
          <p:spPr>
            <a:xfrm>
              <a:off x="2423549"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3595489"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5939367"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4767428"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111307"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3595489" y="10802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111307" y="10802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2423549" y="10802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5939367" y="10802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111307" y="1319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2423549" y="131960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7" name="pt57"/>
            <p:cNvSpPr/>
            <p:nvPr/>
          </p:nvSpPr>
          <p:spPr>
            <a:xfrm>
              <a:off x="3595489" y="131960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8" name="pt58"/>
            <p:cNvSpPr/>
            <p:nvPr/>
          </p:nvSpPr>
          <p:spPr>
            <a:xfrm>
              <a:off x="7111307" y="15589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939367" y="1319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4767428" y="10802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5939367" y="155897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2" name="pt62"/>
            <p:cNvSpPr/>
            <p:nvPr/>
          </p:nvSpPr>
          <p:spPr>
            <a:xfrm>
              <a:off x="2423549" y="15589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4767428" y="1319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939367" y="179833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111307" y="179833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6" name="pt66"/>
            <p:cNvSpPr/>
            <p:nvPr/>
          </p:nvSpPr>
          <p:spPr>
            <a:xfrm>
              <a:off x="4767428" y="155897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7" name="pt67"/>
            <p:cNvSpPr/>
            <p:nvPr/>
          </p:nvSpPr>
          <p:spPr>
            <a:xfrm>
              <a:off x="2423549" y="179833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3595489" y="15589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2423549" y="20377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4767428" y="179833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3595489" y="179833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111307" y="20377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4767428" y="20377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5939367" y="20377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3595489" y="20377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3595489" y="22770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111307" y="22770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111307" y="25164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5939367" y="22770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767428" y="22770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2423549" y="22770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39367" y="25164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3595489" y="25164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4767428" y="25164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2423549" y="25164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111307" y="27557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5939367" y="27557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4767428" y="27557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3595489" y="27557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3595489" y="2995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5939367" y="2995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111307" y="2995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5939367" y="32345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4767428" y="2995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2423549" y="27557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4767428" y="32345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5939367" y="34738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111307" y="32345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34738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39367" y="37132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2423549" y="2995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111307" y="34738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111307" y="37132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5939367" y="39526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4767428" y="37132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3595489" y="32345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2423549" y="32345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4767428" y="39526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2423549" y="34738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3595489" y="34738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111307" y="39526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4767428" y="41919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2423549" y="37132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2423549" y="39526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939367" y="41919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3595489" y="37132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2423549" y="41919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3595489" y="39526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111307" y="41919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4767428" y="44313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7111307" y="44313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3595489" y="41919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939367" y="44313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3595489" y="44313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7111307" y="46707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4767428" y="46707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7111307" y="491007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5939367" y="46707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4767428" y="491007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2423549" y="44313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7111307" y="51494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2423549" y="46707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2423549" y="491007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5939367" y="491007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3595489" y="46707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3595489" y="491007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4767428" y="51494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5939367" y="51494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4767428" y="53888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3595489" y="51494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2423549" y="51494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2423549" y="53888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5939367" y="53888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111307" y="53888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3595489" y="53888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5939367"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4767428"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7111307"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2423549"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3595489"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tx151"/>
            <p:cNvSpPr/>
            <p:nvPr/>
          </p:nvSpPr>
          <p:spPr>
            <a:xfrm>
              <a:off x="1226002" y="804851"/>
              <a:ext cx="1139055" cy="139996"/>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Éthiopie (1,013,000)</a:t>
              </a:r>
            </a:p>
          </p:txBody>
        </p:sp>
        <p:sp>
          <p:nvSpPr>
            <p:cNvPr id="152" name="tx152"/>
            <p:cNvSpPr/>
            <p:nvPr/>
          </p:nvSpPr>
          <p:spPr>
            <a:xfrm>
              <a:off x="1394715" y="1065521"/>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Angola (448,000)</a:t>
              </a:r>
            </a:p>
          </p:txBody>
        </p:sp>
        <p:sp>
          <p:nvSpPr>
            <p:cNvPr id="153" name="tx153"/>
            <p:cNvSpPr/>
            <p:nvPr/>
          </p:nvSpPr>
          <p:spPr>
            <a:xfrm>
              <a:off x="1092552" y="1304885"/>
              <a:ext cx="127250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Madagascar (339,000)</a:t>
              </a:r>
            </a:p>
          </p:txBody>
        </p:sp>
        <p:sp>
          <p:nvSpPr>
            <p:cNvPr id="154" name="tx154"/>
            <p:cNvSpPr/>
            <p:nvPr/>
          </p:nvSpPr>
          <p:spPr>
            <a:xfrm>
              <a:off x="1064454" y="1544250"/>
              <a:ext cx="13006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Mozambique (280,000)</a:t>
              </a:r>
            </a:p>
          </p:txBody>
        </p:sp>
        <p:sp>
          <p:nvSpPr>
            <p:cNvPr id="155" name="tx155"/>
            <p:cNvSpPr/>
            <p:nvPr/>
          </p:nvSpPr>
          <p:spPr>
            <a:xfrm>
              <a:off x="1331602" y="1783614"/>
              <a:ext cx="103345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Somalie (231,000)</a:t>
              </a:r>
            </a:p>
          </p:txBody>
        </p:sp>
        <p:sp>
          <p:nvSpPr>
            <p:cNvPr id="156" name="tx156"/>
            <p:cNvSpPr/>
            <p:nvPr/>
          </p:nvSpPr>
          <p:spPr>
            <a:xfrm>
              <a:off x="1268242" y="2022978"/>
              <a:ext cx="10968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Tanzanie (220,000)</a:t>
              </a:r>
            </a:p>
          </p:txBody>
        </p:sp>
        <p:sp>
          <p:nvSpPr>
            <p:cNvPr id="157" name="tx157"/>
            <p:cNvSpPr/>
            <p:nvPr/>
          </p:nvSpPr>
          <p:spPr>
            <a:xfrm>
              <a:off x="951814" y="2262343"/>
              <a:ext cx="14132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Afrique du Sud (105,000)</a:t>
              </a:r>
            </a:p>
          </p:txBody>
        </p:sp>
        <p:sp>
          <p:nvSpPr>
            <p:cNvPr id="158" name="tx158"/>
            <p:cNvSpPr/>
            <p:nvPr/>
          </p:nvSpPr>
          <p:spPr>
            <a:xfrm>
              <a:off x="986829" y="2501707"/>
              <a:ext cx="13782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Soudan du Sud (83,000)</a:t>
              </a:r>
            </a:p>
          </p:txBody>
        </p:sp>
        <p:sp>
          <p:nvSpPr>
            <p:cNvPr id="159" name="tx159"/>
            <p:cNvSpPr/>
            <p:nvPr/>
          </p:nvSpPr>
          <p:spPr>
            <a:xfrm>
              <a:off x="1338457" y="2741010"/>
              <a:ext cx="1026600"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Ouganda (49,000)</a:t>
              </a:r>
            </a:p>
          </p:txBody>
        </p:sp>
        <p:sp>
          <p:nvSpPr>
            <p:cNvPr id="160" name="tx160"/>
            <p:cNvSpPr/>
            <p:nvPr/>
          </p:nvSpPr>
          <p:spPr>
            <a:xfrm>
              <a:off x="1437140" y="2980436"/>
              <a:ext cx="92791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Zambie (39,000)</a:t>
              </a:r>
            </a:p>
          </p:txBody>
        </p:sp>
        <p:sp>
          <p:nvSpPr>
            <p:cNvPr id="161" name="tx161"/>
            <p:cNvSpPr/>
            <p:nvPr/>
          </p:nvSpPr>
          <p:spPr>
            <a:xfrm>
              <a:off x="1275468" y="3219801"/>
              <a:ext cx="108959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Zimbabwe (33,000)</a:t>
              </a:r>
            </a:p>
          </p:txBody>
        </p:sp>
        <p:sp>
          <p:nvSpPr>
            <p:cNvPr id="162" name="tx162"/>
            <p:cNvSpPr/>
            <p:nvPr/>
          </p:nvSpPr>
          <p:spPr>
            <a:xfrm>
              <a:off x="1465300" y="3459165"/>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Malawi (31,000)</a:t>
              </a:r>
            </a:p>
          </p:txBody>
        </p:sp>
        <p:sp>
          <p:nvSpPr>
            <p:cNvPr id="163" name="tx163"/>
            <p:cNvSpPr/>
            <p:nvPr/>
          </p:nvSpPr>
          <p:spPr>
            <a:xfrm>
              <a:off x="1394838" y="3698530"/>
              <a:ext cx="97021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Rwanda (23,000)</a:t>
              </a:r>
            </a:p>
          </p:txBody>
        </p:sp>
        <p:sp>
          <p:nvSpPr>
            <p:cNvPr id="164" name="tx164"/>
            <p:cNvSpPr/>
            <p:nvPr/>
          </p:nvSpPr>
          <p:spPr>
            <a:xfrm>
              <a:off x="1422936" y="3937894"/>
              <a:ext cx="94212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Burundi (18,000)</a:t>
              </a:r>
            </a:p>
          </p:txBody>
        </p:sp>
        <p:sp>
          <p:nvSpPr>
            <p:cNvPr id="165" name="tx165"/>
            <p:cNvSpPr/>
            <p:nvPr/>
          </p:nvSpPr>
          <p:spPr>
            <a:xfrm>
              <a:off x="1500253" y="4177259"/>
              <a:ext cx="8648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Kenya (14,000)</a:t>
              </a:r>
            </a:p>
          </p:txBody>
        </p:sp>
        <p:sp>
          <p:nvSpPr>
            <p:cNvPr id="166" name="tx166"/>
            <p:cNvSpPr/>
            <p:nvPr/>
          </p:nvSpPr>
          <p:spPr>
            <a:xfrm>
              <a:off x="1416143" y="4416623"/>
              <a:ext cx="94891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Comores (5,000)</a:t>
              </a:r>
            </a:p>
          </p:txBody>
        </p:sp>
        <p:sp>
          <p:nvSpPr>
            <p:cNvPr id="167" name="tx167"/>
            <p:cNvSpPr/>
            <p:nvPr/>
          </p:nvSpPr>
          <p:spPr>
            <a:xfrm>
              <a:off x="1465300" y="4655988"/>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Namibie (4,000)</a:t>
              </a:r>
            </a:p>
          </p:txBody>
        </p:sp>
        <p:sp>
          <p:nvSpPr>
            <p:cNvPr id="168" name="tx168"/>
            <p:cNvSpPr/>
            <p:nvPr/>
          </p:nvSpPr>
          <p:spPr>
            <a:xfrm>
              <a:off x="1458260" y="4895352"/>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Eswatini (4,000)</a:t>
              </a:r>
            </a:p>
          </p:txBody>
        </p:sp>
        <p:sp>
          <p:nvSpPr>
            <p:cNvPr id="169" name="tx169"/>
            <p:cNvSpPr/>
            <p:nvPr/>
          </p:nvSpPr>
          <p:spPr>
            <a:xfrm>
              <a:off x="1451220" y="5113411"/>
              <a:ext cx="913837" cy="139996"/>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Érythrée (3,000)</a:t>
              </a:r>
            </a:p>
          </p:txBody>
        </p:sp>
        <p:sp>
          <p:nvSpPr>
            <p:cNvPr id="170" name="tx170"/>
            <p:cNvSpPr/>
            <p:nvPr/>
          </p:nvSpPr>
          <p:spPr>
            <a:xfrm>
              <a:off x="1479133" y="5374081"/>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Lesotho (3,000)</a:t>
              </a:r>
            </a:p>
          </p:txBody>
        </p:sp>
        <p:sp>
          <p:nvSpPr>
            <p:cNvPr id="171" name="tx171"/>
            <p:cNvSpPr/>
            <p:nvPr/>
          </p:nvSpPr>
          <p:spPr>
            <a:xfrm>
              <a:off x="1373780" y="5613445"/>
              <a:ext cx="9912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Botswana (1,000)</a:t>
              </a:r>
            </a:p>
          </p:txBody>
        </p:sp>
        <p:sp>
          <p:nvSpPr>
            <p:cNvPr id="172" name="tx172"/>
            <p:cNvSpPr/>
            <p:nvPr/>
          </p:nvSpPr>
          <p:spPr>
            <a:xfrm>
              <a:off x="7287203" y="804851"/>
              <a:ext cx="1033579" cy="139996"/>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Éthiopie (650,000)</a:t>
              </a:r>
            </a:p>
          </p:txBody>
        </p:sp>
        <p:sp>
          <p:nvSpPr>
            <p:cNvPr id="173" name="tx173"/>
            <p:cNvSpPr/>
            <p:nvPr/>
          </p:nvSpPr>
          <p:spPr>
            <a:xfrm>
              <a:off x="7287203" y="1065521"/>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Angola (454,000)</a:t>
              </a:r>
            </a:p>
          </p:txBody>
        </p:sp>
        <p:sp>
          <p:nvSpPr>
            <p:cNvPr id="174" name="tx174"/>
            <p:cNvSpPr/>
            <p:nvPr/>
          </p:nvSpPr>
          <p:spPr>
            <a:xfrm>
              <a:off x="7287203" y="1304885"/>
              <a:ext cx="14132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Afrique du Sud (380,000)</a:t>
              </a:r>
            </a:p>
          </p:txBody>
        </p:sp>
        <p:sp>
          <p:nvSpPr>
            <p:cNvPr id="175" name="tx175"/>
            <p:cNvSpPr/>
            <p:nvPr/>
          </p:nvSpPr>
          <p:spPr>
            <a:xfrm>
              <a:off x="7287203" y="1544250"/>
              <a:ext cx="10968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Tanzanie (307,000)</a:t>
              </a:r>
            </a:p>
          </p:txBody>
        </p:sp>
        <p:sp>
          <p:nvSpPr>
            <p:cNvPr id="176" name="tx176"/>
            <p:cNvSpPr/>
            <p:nvPr/>
          </p:nvSpPr>
          <p:spPr>
            <a:xfrm>
              <a:off x="7287203" y="1783614"/>
              <a:ext cx="127250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Madagascar (256,000)</a:t>
              </a:r>
            </a:p>
          </p:txBody>
        </p:sp>
        <p:sp>
          <p:nvSpPr>
            <p:cNvPr id="177" name="tx177"/>
            <p:cNvSpPr/>
            <p:nvPr/>
          </p:nvSpPr>
          <p:spPr>
            <a:xfrm>
              <a:off x="7287203" y="2022978"/>
              <a:ext cx="103345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Somalie (180,000)</a:t>
              </a:r>
            </a:p>
          </p:txBody>
        </p:sp>
        <p:sp>
          <p:nvSpPr>
            <p:cNvPr id="178" name="tx178"/>
            <p:cNvSpPr/>
            <p:nvPr/>
          </p:nvSpPr>
          <p:spPr>
            <a:xfrm>
              <a:off x="7287203" y="2262343"/>
              <a:ext cx="9351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Kenya (135,000)</a:t>
              </a:r>
            </a:p>
          </p:txBody>
        </p:sp>
        <p:sp>
          <p:nvSpPr>
            <p:cNvPr id="179" name="tx179"/>
            <p:cNvSpPr/>
            <p:nvPr/>
          </p:nvSpPr>
          <p:spPr>
            <a:xfrm>
              <a:off x="7287203" y="2501707"/>
              <a:ext cx="13006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Mozambique (125,000)</a:t>
              </a:r>
            </a:p>
          </p:txBody>
        </p:sp>
        <p:sp>
          <p:nvSpPr>
            <p:cNvPr id="180" name="tx180"/>
            <p:cNvSpPr/>
            <p:nvPr/>
          </p:nvSpPr>
          <p:spPr>
            <a:xfrm>
              <a:off x="7287203" y="2741072"/>
              <a:ext cx="13782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Soudan du Sud (82,000)</a:t>
              </a:r>
            </a:p>
          </p:txBody>
        </p:sp>
        <p:sp>
          <p:nvSpPr>
            <p:cNvPr id="181" name="tx181"/>
            <p:cNvSpPr/>
            <p:nvPr/>
          </p:nvSpPr>
          <p:spPr>
            <a:xfrm>
              <a:off x="7287203" y="2980436"/>
              <a:ext cx="94212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Burundi (50,000)</a:t>
              </a:r>
            </a:p>
          </p:txBody>
        </p:sp>
        <p:sp>
          <p:nvSpPr>
            <p:cNvPr id="182" name="tx182"/>
            <p:cNvSpPr/>
            <p:nvPr/>
          </p:nvSpPr>
          <p:spPr>
            <a:xfrm>
              <a:off x="7287203" y="3219801"/>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Malawi (40,000)</a:t>
              </a:r>
            </a:p>
          </p:txBody>
        </p:sp>
        <p:sp>
          <p:nvSpPr>
            <p:cNvPr id="183" name="tx183"/>
            <p:cNvSpPr/>
            <p:nvPr/>
          </p:nvSpPr>
          <p:spPr>
            <a:xfrm>
              <a:off x="7287203" y="3459165"/>
              <a:ext cx="108959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Zimbabwe (34,000)</a:t>
              </a:r>
            </a:p>
          </p:txBody>
        </p:sp>
        <p:sp>
          <p:nvSpPr>
            <p:cNvPr id="184" name="tx184"/>
            <p:cNvSpPr/>
            <p:nvPr/>
          </p:nvSpPr>
          <p:spPr>
            <a:xfrm>
              <a:off x="7287203" y="3698468"/>
              <a:ext cx="1026600"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Ouganda (34,000)</a:t>
              </a:r>
            </a:p>
          </p:txBody>
        </p:sp>
        <p:sp>
          <p:nvSpPr>
            <p:cNvPr id="185" name="tx185"/>
            <p:cNvSpPr/>
            <p:nvPr/>
          </p:nvSpPr>
          <p:spPr>
            <a:xfrm>
              <a:off x="7287203" y="3937894"/>
              <a:ext cx="92791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Zambie (27,000)</a:t>
              </a:r>
            </a:p>
          </p:txBody>
        </p:sp>
        <p:sp>
          <p:nvSpPr>
            <p:cNvPr id="186" name="tx186"/>
            <p:cNvSpPr/>
            <p:nvPr/>
          </p:nvSpPr>
          <p:spPr>
            <a:xfrm>
              <a:off x="7287203" y="4177259"/>
              <a:ext cx="97009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Namibie (11,000)</a:t>
              </a:r>
            </a:p>
          </p:txBody>
        </p:sp>
        <p:sp>
          <p:nvSpPr>
            <p:cNvPr id="187" name="tx187"/>
            <p:cNvSpPr/>
            <p:nvPr/>
          </p:nvSpPr>
          <p:spPr>
            <a:xfrm>
              <a:off x="7287203" y="4416623"/>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Rwanda (8,000)</a:t>
              </a:r>
            </a:p>
          </p:txBody>
        </p:sp>
        <p:sp>
          <p:nvSpPr>
            <p:cNvPr id="188" name="tx188"/>
            <p:cNvSpPr/>
            <p:nvPr/>
          </p:nvSpPr>
          <p:spPr>
            <a:xfrm>
              <a:off x="7287203" y="4655988"/>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Lesotho (6,000)</a:t>
              </a:r>
            </a:p>
          </p:txBody>
        </p:sp>
        <p:sp>
          <p:nvSpPr>
            <p:cNvPr id="189" name="tx189"/>
            <p:cNvSpPr/>
            <p:nvPr/>
          </p:nvSpPr>
          <p:spPr>
            <a:xfrm>
              <a:off x="7287203" y="4895352"/>
              <a:ext cx="94891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Comores (5,000)</a:t>
              </a:r>
            </a:p>
          </p:txBody>
        </p:sp>
        <p:sp>
          <p:nvSpPr>
            <p:cNvPr id="190" name="tx190"/>
            <p:cNvSpPr/>
            <p:nvPr/>
          </p:nvSpPr>
          <p:spPr>
            <a:xfrm>
              <a:off x="7287203" y="5134716"/>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Eswatini (5,000)</a:t>
              </a:r>
            </a:p>
          </p:txBody>
        </p:sp>
        <p:sp>
          <p:nvSpPr>
            <p:cNvPr id="191" name="tx191"/>
            <p:cNvSpPr/>
            <p:nvPr/>
          </p:nvSpPr>
          <p:spPr>
            <a:xfrm>
              <a:off x="7287203" y="5352776"/>
              <a:ext cx="913837" cy="139996"/>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Érythrée (2,000)</a:t>
              </a:r>
            </a:p>
          </p:txBody>
        </p:sp>
        <p:sp>
          <p:nvSpPr>
            <p:cNvPr id="192" name="tx192"/>
            <p:cNvSpPr/>
            <p:nvPr/>
          </p:nvSpPr>
          <p:spPr>
            <a:xfrm>
              <a:off x="7287203" y="5613445"/>
              <a:ext cx="9912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Botswana (1,000)</a:t>
              </a:r>
            </a:p>
          </p:txBody>
        </p:sp>
        <p:sp>
          <p:nvSpPr>
            <p:cNvPr id="193" name="tx193"/>
            <p:cNvSpPr/>
            <p:nvPr/>
          </p:nvSpPr>
          <p:spPr>
            <a:xfrm>
              <a:off x="570259" y="859254"/>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94" name="tx194"/>
            <p:cNvSpPr/>
            <p:nvPr/>
          </p:nvSpPr>
          <p:spPr>
            <a:xfrm>
              <a:off x="570259" y="1098619"/>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95" name="tx195"/>
            <p:cNvSpPr/>
            <p:nvPr/>
          </p:nvSpPr>
          <p:spPr>
            <a:xfrm>
              <a:off x="570259" y="1336565"/>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96" name="tx196"/>
            <p:cNvSpPr/>
            <p:nvPr/>
          </p:nvSpPr>
          <p:spPr>
            <a:xfrm>
              <a:off x="570259" y="1577675"/>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97" name="tx197"/>
            <p:cNvSpPr/>
            <p:nvPr/>
          </p:nvSpPr>
          <p:spPr>
            <a:xfrm>
              <a:off x="570259" y="1816767"/>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98" name="tx198"/>
            <p:cNvSpPr/>
            <p:nvPr/>
          </p:nvSpPr>
          <p:spPr>
            <a:xfrm>
              <a:off x="570259" y="205471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99" name="tx199"/>
            <p:cNvSpPr/>
            <p:nvPr/>
          </p:nvSpPr>
          <p:spPr>
            <a:xfrm>
              <a:off x="570259" y="2296805"/>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00" name="tx200"/>
            <p:cNvSpPr/>
            <p:nvPr/>
          </p:nvSpPr>
          <p:spPr>
            <a:xfrm>
              <a:off x="570259" y="253344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01" name="tx201"/>
            <p:cNvSpPr/>
            <p:nvPr/>
          </p:nvSpPr>
          <p:spPr>
            <a:xfrm>
              <a:off x="570259" y="27728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02" name="tx202"/>
            <p:cNvSpPr/>
            <p:nvPr/>
          </p:nvSpPr>
          <p:spPr>
            <a:xfrm>
              <a:off x="508103" y="301217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03" name="tx203"/>
            <p:cNvSpPr/>
            <p:nvPr/>
          </p:nvSpPr>
          <p:spPr>
            <a:xfrm>
              <a:off x="508103" y="325289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04" name="tx204"/>
            <p:cNvSpPr/>
            <p:nvPr/>
          </p:nvSpPr>
          <p:spPr>
            <a:xfrm>
              <a:off x="508103" y="3492263"/>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05" name="tx205"/>
            <p:cNvSpPr/>
            <p:nvPr/>
          </p:nvSpPr>
          <p:spPr>
            <a:xfrm>
              <a:off x="508103" y="373020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06" name="tx206"/>
            <p:cNvSpPr/>
            <p:nvPr/>
          </p:nvSpPr>
          <p:spPr>
            <a:xfrm>
              <a:off x="508103" y="397099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07" name="tx207"/>
            <p:cNvSpPr/>
            <p:nvPr/>
          </p:nvSpPr>
          <p:spPr>
            <a:xfrm>
              <a:off x="508103" y="42089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08" name="tx208"/>
            <p:cNvSpPr/>
            <p:nvPr/>
          </p:nvSpPr>
          <p:spPr>
            <a:xfrm>
              <a:off x="508103" y="444835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09" name="tx209"/>
            <p:cNvSpPr/>
            <p:nvPr/>
          </p:nvSpPr>
          <p:spPr>
            <a:xfrm>
              <a:off x="508103" y="468908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10" name="tx210"/>
            <p:cNvSpPr/>
            <p:nvPr/>
          </p:nvSpPr>
          <p:spPr>
            <a:xfrm>
              <a:off x="508103" y="492708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11" name="tx211"/>
            <p:cNvSpPr/>
            <p:nvPr/>
          </p:nvSpPr>
          <p:spPr>
            <a:xfrm>
              <a:off x="508103" y="51664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12" name="tx212"/>
            <p:cNvSpPr/>
            <p:nvPr/>
          </p:nvSpPr>
          <p:spPr>
            <a:xfrm>
              <a:off x="508103" y="540581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13" name="tx213"/>
            <p:cNvSpPr/>
            <p:nvPr/>
          </p:nvSpPr>
          <p:spPr>
            <a:xfrm>
              <a:off x="508103" y="564654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14" name="tx214"/>
            <p:cNvSpPr/>
            <p:nvPr/>
          </p:nvSpPr>
          <p:spPr>
            <a:xfrm>
              <a:off x="2326863"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15" name="tx215"/>
            <p:cNvSpPr/>
            <p:nvPr/>
          </p:nvSpPr>
          <p:spPr>
            <a:xfrm>
              <a:off x="3498802"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16" name="tx216"/>
            <p:cNvSpPr/>
            <p:nvPr/>
          </p:nvSpPr>
          <p:spPr>
            <a:xfrm>
              <a:off x="4670741" y="598668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17" name="tx217"/>
            <p:cNvSpPr/>
            <p:nvPr/>
          </p:nvSpPr>
          <p:spPr>
            <a:xfrm>
              <a:off x="5842681"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18" name="tx218"/>
            <p:cNvSpPr/>
            <p:nvPr/>
          </p:nvSpPr>
          <p:spPr>
            <a:xfrm>
              <a:off x="7014620"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19" name="tx219"/>
            <p:cNvSpPr/>
            <p:nvPr/>
          </p:nvSpPr>
          <p:spPr>
            <a:xfrm>
              <a:off x="695044" y="398022"/>
              <a:ext cx="696950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Classement des pays selon le nombre d'enfants n'ayant reçu aucune dose, ESAR, 2021-2025</a:t>
              </a:r>
            </a:p>
          </p:txBody>
        </p:sp>
        <p:sp>
          <p:nvSpPr>
            <p:cNvPr id="220" name="tx220"/>
            <p:cNvSpPr/>
            <p:nvPr/>
          </p:nvSpPr>
          <p:spPr>
            <a:xfrm>
              <a:off x="4775852" y="63348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221" name="tx221"/>
            <p:cNvSpPr/>
            <p:nvPr/>
          </p:nvSpPr>
          <p:spPr>
            <a:xfrm>
              <a:off x="4341036" y="6447866"/>
              <a:ext cx="473337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 nombre entre parenthèses correspond au nombre d'enfants n'ayant reçu aucune dose.</a:t>
              </a:r>
            </a:p>
          </p:txBody>
        </p:sp>
        <p:sp>
          <p:nvSpPr>
            <p:cNvPr id="222" name="tx222"/>
            <p:cNvSpPr/>
            <p:nvPr/>
          </p:nvSpPr>
          <p:spPr>
            <a:xfrm>
              <a:off x="6369305" y="6569876"/>
              <a:ext cx="2705104"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enfants nuls sont ceux qui n'ont pas reçu le DTC1.</a:t>
              </a:r>
            </a:p>
          </p:txBody>
        </p:sp>
      </p:grpSp>
      <p:sp>
        <p:nvSpPr>
          <p:cNvPr id="2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Ce graphique compare le classement des pays dans la région en fonction du nombre absolu d'enfants n'ayant reçu aucune dose, le rang 1 représentant le pays comptant le plus grand nombre d'enfants n'ayant reçu aucune dose.
En 2021, Madagascar occupait la 3e place sur 21 pays, avec 339 000 enfants n'ayant reçu aucune dose de vaccin.
En 2025, Madagascar occupait la 5e place sur 21 pays, avec 256 000 enfants n'ayant reçu aucune dose de vaccin.
Remarque : le nombre absolu d'enfants n'ayant reçu aucune dose est basé sur une combinaison des résultats du programme et de la taille de la population cible d'enfants survivants. Les pays peuvent grimper dans le classement malgré une baisse du nombre d'enfants n'ayant reçu aucune dose, car le classement dépend également des résultats des autres pays de la région.</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430586"/>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3690555"/>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2950525"/>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2210494"/>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8" name="pl8"/>
            <p:cNvSpPr/>
            <p:nvPr/>
          </p:nvSpPr>
          <p:spPr>
            <a:xfrm>
              <a:off x="1079223" y="4800601"/>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9" name="pl9"/>
            <p:cNvSpPr/>
            <p:nvPr/>
          </p:nvSpPr>
          <p:spPr>
            <a:xfrm>
              <a:off x="1079223" y="4060571"/>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079223" y="3320540"/>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1" name="pl11"/>
            <p:cNvSpPr/>
            <p:nvPr/>
          </p:nvSpPr>
          <p:spPr>
            <a:xfrm>
              <a:off x="1079223" y="2580509"/>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2" name="pl12"/>
            <p:cNvSpPr/>
            <p:nvPr/>
          </p:nvSpPr>
          <p:spPr>
            <a:xfrm>
              <a:off x="1079223" y="1840479"/>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3" name="pl13"/>
            <p:cNvSpPr/>
            <p:nvPr/>
          </p:nvSpPr>
          <p:spPr>
            <a:xfrm>
              <a:off x="1523984"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638673"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753363"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868052"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982742"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97431"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212120"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759804"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982742"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205679"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428617"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651555"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874493"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097431"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423662" y="4245580"/>
              <a:ext cx="200644" cy="555021"/>
            </a:xfrm>
            <a:prstGeom prst="rect">
              <a:avLst/>
            </a:prstGeom>
            <a:solidFill>
              <a:srgbClr val="80BD41">
                <a:alpha val="100000"/>
              </a:srgbClr>
            </a:solidFill>
          </p:spPr>
          <p:txBody>
            <a:bodyPr/>
            <a:lstStyle/>
            <a:p/>
          </p:txBody>
        </p:sp>
        <p:sp>
          <p:nvSpPr>
            <p:cNvPr id="28" name="rc28"/>
            <p:cNvSpPr/>
            <p:nvPr/>
          </p:nvSpPr>
          <p:spPr>
            <a:xfrm>
              <a:off x="1423662" y="3826879"/>
              <a:ext cx="200644" cy="253167"/>
            </a:xfrm>
            <a:prstGeom prst="rect">
              <a:avLst/>
            </a:prstGeom>
            <a:solidFill>
              <a:srgbClr val="0058AB">
                <a:alpha val="100000"/>
              </a:srgbClr>
            </a:solidFill>
          </p:spPr>
          <p:txBody>
            <a:bodyPr/>
            <a:lstStyle/>
            <a:p/>
          </p:txBody>
        </p:sp>
        <p:sp>
          <p:nvSpPr>
            <p:cNvPr id="29" name="rc29"/>
            <p:cNvSpPr/>
            <p:nvPr/>
          </p:nvSpPr>
          <p:spPr>
            <a:xfrm>
              <a:off x="1423662" y="4080047"/>
              <a:ext cx="200644" cy="165532"/>
            </a:xfrm>
            <a:prstGeom prst="rect">
              <a:avLst/>
            </a:prstGeom>
            <a:solidFill>
              <a:srgbClr val="1CABE2">
                <a:alpha val="100000"/>
              </a:srgbClr>
            </a:solidFill>
          </p:spPr>
          <p:txBody>
            <a:bodyPr/>
            <a:lstStyle/>
            <a:p/>
          </p:txBody>
        </p:sp>
        <p:sp>
          <p:nvSpPr>
            <p:cNvPr id="30" name="rc30"/>
            <p:cNvSpPr/>
            <p:nvPr/>
          </p:nvSpPr>
          <p:spPr>
            <a:xfrm>
              <a:off x="1646600" y="4209752"/>
              <a:ext cx="200644" cy="590849"/>
            </a:xfrm>
            <a:prstGeom prst="rect">
              <a:avLst/>
            </a:prstGeom>
            <a:solidFill>
              <a:srgbClr val="80BD41">
                <a:alpha val="100000"/>
              </a:srgbClr>
            </a:solidFill>
          </p:spPr>
          <p:txBody>
            <a:bodyPr/>
            <a:lstStyle/>
            <a:p/>
          </p:txBody>
        </p:sp>
        <p:sp>
          <p:nvSpPr>
            <p:cNvPr id="31" name="rc31"/>
            <p:cNvSpPr/>
            <p:nvPr/>
          </p:nvSpPr>
          <p:spPr>
            <a:xfrm>
              <a:off x="1646600" y="3815853"/>
              <a:ext cx="200644" cy="246187"/>
            </a:xfrm>
            <a:prstGeom prst="rect">
              <a:avLst/>
            </a:prstGeom>
            <a:solidFill>
              <a:srgbClr val="0058AB">
                <a:alpha val="100000"/>
              </a:srgbClr>
            </a:solidFill>
          </p:spPr>
          <p:txBody>
            <a:bodyPr/>
            <a:lstStyle/>
            <a:p/>
          </p:txBody>
        </p:sp>
        <p:sp>
          <p:nvSpPr>
            <p:cNvPr id="32" name="rc32"/>
            <p:cNvSpPr/>
            <p:nvPr/>
          </p:nvSpPr>
          <p:spPr>
            <a:xfrm>
              <a:off x="1646600" y="4062040"/>
              <a:ext cx="200644" cy="147711"/>
            </a:xfrm>
            <a:prstGeom prst="rect">
              <a:avLst/>
            </a:prstGeom>
            <a:solidFill>
              <a:srgbClr val="1CABE2">
                <a:alpha val="100000"/>
              </a:srgbClr>
            </a:solidFill>
          </p:spPr>
          <p:txBody>
            <a:bodyPr/>
            <a:lstStyle/>
            <a:p/>
          </p:txBody>
        </p:sp>
        <p:sp>
          <p:nvSpPr>
            <p:cNvPr id="33" name="rc33"/>
            <p:cNvSpPr/>
            <p:nvPr/>
          </p:nvSpPr>
          <p:spPr>
            <a:xfrm>
              <a:off x="1869538" y="4184603"/>
              <a:ext cx="200644" cy="615998"/>
            </a:xfrm>
            <a:prstGeom prst="rect">
              <a:avLst/>
            </a:prstGeom>
            <a:solidFill>
              <a:srgbClr val="80BD41">
                <a:alpha val="100000"/>
              </a:srgbClr>
            </a:solidFill>
          </p:spPr>
          <p:txBody>
            <a:bodyPr/>
            <a:lstStyle/>
            <a:p/>
          </p:txBody>
        </p:sp>
        <p:sp>
          <p:nvSpPr>
            <p:cNvPr id="34" name="rc34"/>
            <p:cNvSpPr/>
            <p:nvPr/>
          </p:nvSpPr>
          <p:spPr>
            <a:xfrm>
              <a:off x="1869538" y="3807055"/>
              <a:ext cx="200644" cy="238451"/>
            </a:xfrm>
            <a:prstGeom prst="rect">
              <a:avLst/>
            </a:prstGeom>
            <a:solidFill>
              <a:srgbClr val="0058AB">
                <a:alpha val="100000"/>
              </a:srgbClr>
            </a:solidFill>
          </p:spPr>
          <p:txBody>
            <a:bodyPr/>
            <a:lstStyle/>
            <a:p/>
          </p:txBody>
        </p:sp>
        <p:sp>
          <p:nvSpPr>
            <p:cNvPr id="35" name="rc35"/>
            <p:cNvSpPr/>
            <p:nvPr/>
          </p:nvSpPr>
          <p:spPr>
            <a:xfrm>
              <a:off x="1869538" y="4045507"/>
              <a:ext cx="200644" cy="139096"/>
            </a:xfrm>
            <a:prstGeom prst="rect">
              <a:avLst/>
            </a:prstGeom>
            <a:solidFill>
              <a:srgbClr val="1CABE2">
                <a:alpha val="100000"/>
              </a:srgbClr>
            </a:solidFill>
          </p:spPr>
          <p:txBody>
            <a:bodyPr/>
            <a:lstStyle/>
            <a:p/>
          </p:txBody>
        </p:sp>
        <p:sp>
          <p:nvSpPr>
            <p:cNvPr id="36" name="rc36"/>
            <p:cNvSpPr/>
            <p:nvPr/>
          </p:nvSpPr>
          <p:spPr>
            <a:xfrm>
              <a:off x="2092476" y="4135907"/>
              <a:ext cx="200644" cy="664693"/>
            </a:xfrm>
            <a:prstGeom prst="rect">
              <a:avLst/>
            </a:prstGeom>
            <a:solidFill>
              <a:srgbClr val="80BD41">
                <a:alpha val="100000"/>
              </a:srgbClr>
            </a:solidFill>
          </p:spPr>
          <p:txBody>
            <a:bodyPr/>
            <a:lstStyle/>
            <a:p/>
          </p:txBody>
        </p:sp>
        <p:sp>
          <p:nvSpPr>
            <p:cNvPr id="37" name="rc37"/>
            <p:cNvSpPr/>
            <p:nvPr/>
          </p:nvSpPr>
          <p:spPr>
            <a:xfrm>
              <a:off x="2092476" y="3793489"/>
              <a:ext cx="200644" cy="211493"/>
            </a:xfrm>
            <a:prstGeom prst="rect">
              <a:avLst/>
            </a:prstGeom>
            <a:solidFill>
              <a:srgbClr val="0058AB">
                <a:alpha val="100000"/>
              </a:srgbClr>
            </a:solidFill>
          </p:spPr>
          <p:txBody>
            <a:bodyPr/>
            <a:lstStyle/>
            <a:p/>
          </p:txBody>
        </p:sp>
        <p:sp>
          <p:nvSpPr>
            <p:cNvPr id="38" name="rc38"/>
            <p:cNvSpPr/>
            <p:nvPr/>
          </p:nvSpPr>
          <p:spPr>
            <a:xfrm>
              <a:off x="2092476" y="4004982"/>
              <a:ext cx="200644" cy="130924"/>
            </a:xfrm>
            <a:prstGeom prst="rect">
              <a:avLst/>
            </a:prstGeom>
            <a:solidFill>
              <a:srgbClr val="1CABE2">
                <a:alpha val="100000"/>
              </a:srgbClr>
            </a:solidFill>
          </p:spPr>
          <p:txBody>
            <a:bodyPr/>
            <a:lstStyle/>
            <a:p/>
          </p:txBody>
        </p:sp>
        <p:sp>
          <p:nvSpPr>
            <p:cNvPr id="39" name="rc39"/>
            <p:cNvSpPr/>
            <p:nvPr/>
          </p:nvSpPr>
          <p:spPr>
            <a:xfrm>
              <a:off x="2315413" y="4001683"/>
              <a:ext cx="200644" cy="798917"/>
            </a:xfrm>
            <a:prstGeom prst="rect">
              <a:avLst/>
            </a:prstGeom>
            <a:solidFill>
              <a:srgbClr val="80BD41">
                <a:alpha val="100000"/>
              </a:srgbClr>
            </a:solidFill>
          </p:spPr>
          <p:txBody>
            <a:bodyPr/>
            <a:lstStyle/>
            <a:p/>
          </p:txBody>
        </p:sp>
        <p:sp>
          <p:nvSpPr>
            <p:cNvPr id="40" name="rc40"/>
            <p:cNvSpPr/>
            <p:nvPr/>
          </p:nvSpPr>
          <p:spPr>
            <a:xfrm>
              <a:off x="2315413" y="3776347"/>
              <a:ext cx="200644" cy="184365"/>
            </a:xfrm>
            <a:prstGeom prst="rect">
              <a:avLst/>
            </a:prstGeom>
            <a:solidFill>
              <a:srgbClr val="0058AB">
                <a:alpha val="100000"/>
              </a:srgbClr>
            </a:solidFill>
          </p:spPr>
          <p:txBody>
            <a:bodyPr/>
            <a:lstStyle/>
            <a:p/>
          </p:txBody>
        </p:sp>
        <p:sp>
          <p:nvSpPr>
            <p:cNvPr id="41" name="rc41"/>
            <p:cNvSpPr/>
            <p:nvPr/>
          </p:nvSpPr>
          <p:spPr>
            <a:xfrm>
              <a:off x="2315413" y="3960712"/>
              <a:ext cx="200644" cy="40971"/>
            </a:xfrm>
            <a:prstGeom prst="rect">
              <a:avLst/>
            </a:prstGeom>
            <a:solidFill>
              <a:srgbClr val="1CABE2">
                <a:alpha val="100000"/>
              </a:srgbClr>
            </a:solidFill>
          </p:spPr>
          <p:txBody>
            <a:bodyPr/>
            <a:lstStyle/>
            <a:p/>
          </p:txBody>
        </p:sp>
        <p:sp>
          <p:nvSpPr>
            <p:cNvPr id="42" name="rc42"/>
            <p:cNvSpPr/>
            <p:nvPr/>
          </p:nvSpPr>
          <p:spPr>
            <a:xfrm>
              <a:off x="2538351" y="3915085"/>
              <a:ext cx="200644" cy="885516"/>
            </a:xfrm>
            <a:prstGeom prst="rect">
              <a:avLst/>
            </a:prstGeom>
            <a:solidFill>
              <a:srgbClr val="80BD41">
                <a:alpha val="100000"/>
              </a:srgbClr>
            </a:solidFill>
          </p:spPr>
          <p:txBody>
            <a:bodyPr/>
            <a:lstStyle/>
            <a:p/>
          </p:txBody>
        </p:sp>
        <p:sp>
          <p:nvSpPr>
            <p:cNvPr id="43" name="rc43"/>
            <p:cNvSpPr/>
            <p:nvPr/>
          </p:nvSpPr>
          <p:spPr>
            <a:xfrm>
              <a:off x="2538351" y="3758817"/>
              <a:ext cx="200644" cy="125013"/>
            </a:xfrm>
            <a:prstGeom prst="rect">
              <a:avLst/>
            </a:prstGeom>
            <a:solidFill>
              <a:srgbClr val="0058AB">
                <a:alpha val="100000"/>
              </a:srgbClr>
            </a:solidFill>
          </p:spPr>
          <p:txBody>
            <a:bodyPr/>
            <a:lstStyle/>
            <a:p/>
          </p:txBody>
        </p:sp>
        <p:sp>
          <p:nvSpPr>
            <p:cNvPr id="44" name="rc44"/>
            <p:cNvSpPr/>
            <p:nvPr/>
          </p:nvSpPr>
          <p:spPr>
            <a:xfrm>
              <a:off x="2538351" y="3883831"/>
              <a:ext cx="200644" cy="31254"/>
            </a:xfrm>
            <a:prstGeom prst="rect">
              <a:avLst/>
            </a:prstGeom>
            <a:solidFill>
              <a:srgbClr val="1CABE2">
                <a:alpha val="100000"/>
              </a:srgbClr>
            </a:solidFill>
          </p:spPr>
          <p:txBody>
            <a:bodyPr/>
            <a:lstStyle/>
            <a:p/>
          </p:txBody>
        </p:sp>
        <p:sp>
          <p:nvSpPr>
            <p:cNvPr id="45" name="rc45"/>
            <p:cNvSpPr/>
            <p:nvPr/>
          </p:nvSpPr>
          <p:spPr>
            <a:xfrm>
              <a:off x="2761289" y="3897970"/>
              <a:ext cx="200644" cy="902631"/>
            </a:xfrm>
            <a:prstGeom prst="rect">
              <a:avLst/>
            </a:prstGeom>
            <a:solidFill>
              <a:srgbClr val="80BD41">
                <a:alpha val="100000"/>
              </a:srgbClr>
            </a:solidFill>
          </p:spPr>
          <p:txBody>
            <a:bodyPr/>
            <a:lstStyle/>
            <a:p/>
          </p:txBody>
        </p:sp>
        <p:sp>
          <p:nvSpPr>
            <p:cNvPr id="46" name="rc46"/>
            <p:cNvSpPr/>
            <p:nvPr/>
          </p:nvSpPr>
          <p:spPr>
            <a:xfrm>
              <a:off x="2761289" y="3738682"/>
              <a:ext cx="200644" cy="74334"/>
            </a:xfrm>
            <a:prstGeom prst="rect">
              <a:avLst/>
            </a:prstGeom>
            <a:solidFill>
              <a:srgbClr val="0058AB">
                <a:alpha val="100000"/>
              </a:srgbClr>
            </a:solidFill>
          </p:spPr>
          <p:txBody>
            <a:bodyPr/>
            <a:lstStyle/>
            <a:p/>
          </p:txBody>
        </p:sp>
        <p:sp>
          <p:nvSpPr>
            <p:cNvPr id="47" name="rc47"/>
            <p:cNvSpPr/>
            <p:nvPr/>
          </p:nvSpPr>
          <p:spPr>
            <a:xfrm>
              <a:off x="2761289" y="3813017"/>
              <a:ext cx="200644" cy="84952"/>
            </a:xfrm>
            <a:prstGeom prst="rect">
              <a:avLst/>
            </a:prstGeom>
            <a:solidFill>
              <a:srgbClr val="1CABE2">
                <a:alpha val="100000"/>
              </a:srgbClr>
            </a:solidFill>
          </p:spPr>
          <p:txBody>
            <a:bodyPr/>
            <a:lstStyle/>
            <a:p/>
          </p:txBody>
        </p:sp>
        <p:sp>
          <p:nvSpPr>
            <p:cNvPr id="48" name="rc48"/>
            <p:cNvSpPr/>
            <p:nvPr/>
          </p:nvSpPr>
          <p:spPr>
            <a:xfrm>
              <a:off x="2984227" y="3887072"/>
              <a:ext cx="200644" cy="913529"/>
            </a:xfrm>
            <a:prstGeom prst="rect">
              <a:avLst/>
            </a:prstGeom>
            <a:solidFill>
              <a:srgbClr val="80BD41">
                <a:alpha val="100000"/>
              </a:srgbClr>
            </a:solidFill>
          </p:spPr>
          <p:txBody>
            <a:bodyPr/>
            <a:lstStyle/>
            <a:p/>
          </p:txBody>
        </p:sp>
        <p:sp>
          <p:nvSpPr>
            <p:cNvPr id="49" name="rc49"/>
            <p:cNvSpPr/>
            <p:nvPr/>
          </p:nvSpPr>
          <p:spPr>
            <a:xfrm>
              <a:off x="2984227" y="3713067"/>
              <a:ext cx="200644" cy="87002"/>
            </a:xfrm>
            <a:prstGeom prst="rect">
              <a:avLst/>
            </a:prstGeom>
            <a:solidFill>
              <a:srgbClr val="0058AB">
                <a:alpha val="100000"/>
              </a:srgbClr>
            </a:solidFill>
          </p:spPr>
          <p:txBody>
            <a:bodyPr/>
            <a:lstStyle/>
            <a:p/>
          </p:txBody>
        </p:sp>
        <p:sp>
          <p:nvSpPr>
            <p:cNvPr id="50" name="rc50"/>
            <p:cNvSpPr/>
            <p:nvPr/>
          </p:nvSpPr>
          <p:spPr>
            <a:xfrm>
              <a:off x="2984227" y="3800069"/>
              <a:ext cx="200644" cy="87002"/>
            </a:xfrm>
            <a:prstGeom prst="rect">
              <a:avLst/>
            </a:prstGeom>
            <a:solidFill>
              <a:srgbClr val="1CABE2">
                <a:alpha val="100000"/>
              </a:srgbClr>
            </a:solidFill>
          </p:spPr>
          <p:txBody>
            <a:bodyPr/>
            <a:lstStyle/>
            <a:p/>
          </p:txBody>
        </p:sp>
        <p:sp>
          <p:nvSpPr>
            <p:cNvPr id="51" name="rc51"/>
            <p:cNvSpPr/>
            <p:nvPr/>
          </p:nvSpPr>
          <p:spPr>
            <a:xfrm>
              <a:off x="3207165" y="3942323"/>
              <a:ext cx="200644" cy="858278"/>
            </a:xfrm>
            <a:prstGeom prst="rect">
              <a:avLst/>
            </a:prstGeom>
            <a:solidFill>
              <a:srgbClr val="80BD41">
                <a:alpha val="100000"/>
              </a:srgbClr>
            </a:solidFill>
          </p:spPr>
          <p:txBody>
            <a:bodyPr/>
            <a:lstStyle/>
            <a:p/>
          </p:txBody>
        </p:sp>
        <p:sp>
          <p:nvSpPr>
            <p:cNvPr id="52" name="rc52"/>
            <p:cNvSpPr/>
            <p:nvPr/>
          </p:nvSpPr>
          <p:spPr>
            <a:xfrm>
              <a:off x="3207165" y="3685954"/>
              <a:ext cx="200644" cy="178342"/>
            </a:xfrm>
            <a:prstGeom prst="rect">
              <a:avLst/>
            </a:prstGeom>
            <a:solidFill>
              <a:srgbClr val="0058AB">
                <a:alpha val="100000"/>
              </a:srgbClr>
            </a:solidFill>
          </p:spPr>
          <p:txBody>
            <a:bodyPr/>
            <a:lstStyle/>
            <a:p/>
          </p:txBody>
        </p:sp>
        <p:sp>
          <p:nvSpPr>
            <p:cNvPr id="53" name="rc53"/>
            <p:cNvSpPr/>
            <p:nvPr/>
          </p:nvSpPr>
          <p:spPr>
            <a:xfrm>
              <a:off x="3207165" y="3864297"/>
              <a:ext cx="200644" cy="78025"/>
            </a:xfrm>
            <a:prstGeom prst="rect">
              <a:avLst/>
            </a:prstGeom>
            <a:solidFill>
              <a:srgbClr val="1CABE2">
                <a:alpha val="100000"/>
              </a:srgbClr>
            </a:solidFill>
          </p:spPr>
          <p:txBody>
            <a:bodyPr/>
            <a:lstStyle/>
            <a:p/>
          </p:txBody>
        </p:sp>
        <p:sp>
          <p:nvSpPr>
            <p:cNvPr id="54" name="rc54"/>
            <p:cNvSpPr/>
            <p:nvPr/>
          </p:nvSpPr>
          <p:spPr>
            <a:xfrm>
              <a:off x="3430103" y="3919250"/>
              <a:ext cx="200644" cy="881351"/>
            </a:xfrm>
            <a:prstGeom prst="rect">
              <a:avLst/>
            </a:prstGeom>
            <a:solidFill>
              <a:srgbClr val="80BD41">
                <a:alpha val="100000"/>
              </a:srgbClr>
            </a:solidFill>
          </p:spPr>
          <p:txBody>
            <a:bodyPr/>
            <a:lstStyle/>
            <a:p/>
          </p:txBody>
        </p:sp>
        <p:sp>
          <p:nvSpPr>
            <p:cNvPr id="55" name="rc55"/>
            <p:cNvSpPr/>
            <p:nvPr/>
          </p:nvSpPr>
          <p:spPr>
            <a:xfrm>
              <a:off x="3430103" y="3655990"/>
              <a:ext cx="200644" cy="228922"/>
            </a:xfrm>
            <a:prstGeom prst="rect">
              <a:avLst/>
            </a:prstGeom>
            <a:solidFill>
              <a:srgbClr val="0058AB">
                <a:alpha val="100000"/>
              </a:srgbClr>
            </a:solidFill>
          </p:spPr>
          <p:txBody>
            <a:bodyPr/>
            <a:lstStyle/>
            <a:p/>
          </p:txBody>
        </p:sp>
        <p:sp>
          <p:nvSpPr>
            <p:cNvPr id="56" name="rc56"/>
            <p:cNvSpPr/>
            <p:nvPr/>
          </p:nvSpPr>
          <p:spPr>
            <a:xfrm>
              <a:off x="3430103" y="3884912"/>
              <a:ext cx="200644" cy="34337"/>
            </a:xfrm>
            <a:prstGeom prst="rect">
              <a:avLst/>
            </a:prstGeom>
            <a:solidFill>
              <a:srgbClr val="1CABE2">
                <a:alpha val="100000"/>
              </a:srgbClr>
            </a:solidFill>
          </p:spPr>
          <p:txBody>
            <a:bodyPr/>
            <a:lstStyle/>
            <a:p/>
          </p:txBody>
        </p:sp>
        <p:sp>
          <p:nvSpPr>
            <p:cNvPr id="57" name="rc57"/>
            <p:cNvSpPr/>
            <p:nvPr/>
          </p:nvSpPr>
          <p:spPr>
            <a:xfrm>
              <a:off x="3653041" y="3989399"/>
              <a:ext cx="200644" cy="811202"/>
            </a:xfrm>
            <a:prstGeom prst="rect">
              <a:avLst/>
            </a:prstGeom>
            <a:solidFill>
              <a:srgbClr val="80BD41">
                <a:alpha val="100000"/>
              </a:srgbClr>
            </a:solidFill>
          </p:spPr>
          <p:txBody>
            <a:bodyPr/>
            <a:lstStyle/>
            <a:p/>
          </p:txBody>
        </p:sp>
        <p:sp>
          <p:nvSpPr>
            <p:cNvPr id="58" name="rc58"/>
            <p:cNvSpPr/>
            <p:nvPr/>
          </p:nvSpPr>
          <p:spPr>
            <a:xfrm>
              <a:off x="3653041" y="3641740"/>
              <a:ext cx="200644" cy="254949"/>
            </a:xfrm>
            <a:prstGeom prst="rect">
              <a:avLst/>
            </a:prstGeom>
            <a:solidFill>
              <a:srgbClr val="0058AB">
                <a:alpha val="100000"/>
              </a:srgbClr>
            </a:solidFill>
          </p:spPr>
          <p:txBody>
            <a:bodyPr/>
            <a:lstStyle/>
            <a:p/>
          </p:txBody>
        </p:sp>
        <p:sp>
          <p:nvSpPr>
            <p:cNvPr id="59" name="rc59"/>
            <p:cNvSpPr/>
            <p:nvPr/>
          </p:nvSpPr>
          <p:spPr>
            <a:xfrm>
              <a:off x="3653041" y="3896689"/>
              <a:ext cx="200644" cy="92709"/>
            </a:xfrm>
            <a:prstGeom prst="rect">
              <a:avLst/>
            </a:prstGeom>
            <a:solidFill>
              <a:srgbClr val="1CABE2">
                <a:alpha val="100000"/>
              </a:srgbClr>
            </a:solidFill>
          </p:spPr>
          <p:txBody>
            <a:bodyPr/>
            <a:lstStyle/>
            <a:p/>
          </p:txBody>
        </p:sp>
        <p:sp>
          <p:nvSpPr>
            <p:cNvPr id="60" name="rc60"/>
            <p:cNvSpPr/>
            <p:nvPr/>
          </p:nvSpPr>
          <p:spPr>
            <a:xfrm>
              <a:off x="3875979" y="3953277"/>
              <a:ext cx="200644" cy="847324"/>
            </a:xfrm>
            <a:prstGeom prst="rect">
              <a:avLst/>
            </a:prstGeom>
            <a:solidFill>
              <a:srgbClr val="80BD41">
                <a:alpha val="100000"/>
              </a:srgbClr>
            </a:solidFill>
          </p:spPr>
          <p:txBody>
            <a:bodyPr/>
            <a:lstStyle/>
            <a:p/>
          </p:txBody>
        </p:sp>
        <p:sp>
          <p:nvSpPr>
            <p:cNvPr id="61" name="rc61"/>
            <p:cNvSpPr/>
            <p:nvPr/>
          </p:nvSpPr>
          <p:spPr>
            <a:xfrm>
              <a:off x="3875979" y="3639882"/>
              <a:ext cx="200644" cy="232143"/>
            </a:xfrm>
            <a:prstGeom prst="rect">
              <a:avLst/>
            </a:prstGeom>
            <a:solidFill>
              <a:srgbClr val="0058AB">
                <a:alpha val="100000"/>
              </a:srgbClr>
            </a:solidFill>
          </p:spPr>
          <p:txBody>
            <a:bodyPr/>
            <a:lstStyle/>
            <a:p/>
          </p:txBody>
        </p:sp>
        <p:sp>
          <p:nvSpPr>
            <p:cNvPr id="62" name="rc62"/>
            <p:cNvSpPr/>
            <p:nvPr/>
          </p:nvSpPr>
          <p:spPr>
            <a:xfrm>
              <a:off x="3875979" y="3872026"/>
              <a:ext cx="200644" cy="81250"/>
            </a:xfrm>
            <a:prstGeom prst="rect">
              <a:avLst/>
            </a:prstGeom>
            <a:solidFill>
              <a:srgbClr val="1CABE2">
                <a:alpha val="100000"/>
              </a:srgbClr>
            </a:solidFill>
          </p:spPr>
          <p:txBody>
            <a:bodyPr/>
            <a:lstStyle/>
            <a:p/>
          </p:txBody>
        </p:sp>
        <p:sp>
          <p:nvSpPr>
            <p:cNvPr id="63" name="rc63"/>
            <p:cNvSpPr/>
            <p:nvPr/>
          </p:nvSpPr>
          <p:spPr>
            <a:xfrm>
              <a:off x="4098916" y="4004423"/>
              <a:ext cx="200644" cy="796178"/>
            </a:xfrm>
            <a:prstGeom prst="rect">
              <a:avLst/>
            </a:prstGeom>
            <a:solidFill>
              <a:srgbClr val="80BD41">
                <a:alpha val="100000"/>
              </a:srgbClr>
            </a:solidFill>
          </p:spPr>
          <p:txBody>
            <a:bodyPr/>
            <a:lstStyle/>
            <a:p/>
          </p:txBody>
        </p:sp>
        <p:sp>
          <p:nvSpPr>
            <p:cNvPr id="64" name="rc64"/>
            <p:cNvSpPr/>
            <p:nvPr/>
          </p:nvSpPr>
          <p:spPr>
            <a:xfrm>
              <a:off x="4098916" y="3629750"/>
              <a:ext cx="200644" cy="245878"/>
            </a:xfrm>
            <a:prstGeom prst="rect">
              <a:avLst/>
            </a:prstGeom>
            <a:solidFill>
              <a:srgbClr val="0058AB">
                <a:alpha val="100000"/>
              </a:srgbClr>
            </a:solidFill>
          </p:spPr>
          <p:txBody>
            <a:bodyPr/>
            <a:lstStyle/>
            <a:p/>
          </p:txBody>
        </p:sp>
        <p:sp>
          <p:nvSpPr>
            <p:cNvPr id="65" name="rc65"/>
            <p:cNvSpPr/>
            <p:nvPr/>
          </p:nvSpPr>
          <p:spPr>
            <a:xfrm>
              <a:off x="4098916" y="3875628"/>
              <a:ext cx="200644" cy="128794"/>
            </a:xfrm>
            <a:prstGeom prst="rect">
              <a:avLst/>
            </a:prstGeom>
            <a:solidFill>
              <a:srgbClr val="1CABE2">
                <a:alpha val="100000"/>
              </a:srgbClr>
            </a:solidFill>
          </p:spPr>
          <p:txBody>
            <a:bodyPr/>
            <a:lstStyle/>
            <a:p/>
          </p:txBody>
        </p:sp>
        <p:sp>
          <p:nvSpPr>
            <p:cNvPr id="66" name="rc66"/>
            <p:cNvSpPr/>
            <p:nvPr/>
          </p:nvSpPr>
          <p:spPr>
            <a:xfrm>
              <a:off x="4321854" y="3967429"/>
              <a:ext cx="200644" cy="833172"/>
            </a:xfrm>
            <a:prstGeom prst="rect">
              <a:avLst/>
            </a:prstGeom>
            <a:solidFill>
              <a:srgbClr val="80BD41">
                <a:alpha val="100000"/>
              </a:srgbClr>
            </a:solidFill>
          </p:spPr>
          <p:txBody>
            <a:bodyPr/>
            <a:lstStyle/>
            <a:p/>
          </p:txBody>
        </p:sp>
        <p:sp>
          <p:nvSpPr>
            <p:cNvPr id="67" name="rc67"/>
            <p:cNvSpPr/>
            <p:nvPr/>
          </p:nvSpPr>
          <p:spPr>
            <a:xfrm>
              <a:off x="4321854" y="3610355"/>
              <a:ext cx="200644" cy="285659"/>
            </a:xfrm>
            <a:prstGeom prst="rect">
              <a:avLst/>
            </a:prstGeom>
            <a:solidFill>
              <a:srgbClr val="0058AB">
                <a:alpha val="100000"/>
              </a:srgbClr>
            </a:solidFill>
          </p:spPr>
          <p:txBody>
            <a:bodyPr/>
            <a:lstStyle/>
            <a:p/>
          </p:txBody>
        </p:sp>
        <p:sp>
          <p:nvSpPr>
            <p:cNvPr id="68" name="rc68"/>
            <p:cNvSpPr/>
            <p:nvPr/>
          </p:nvSpPr>
          <p:spPr>
            <a:xfrm>
              <a:off x="4321854" y="3896014"/>
              <a:ext cx="200644" cy="71414"/>
            </a:xfrm>
            <a:prstGeom prst="rect">
              <a:avLst/>
            </a:prstGeom>
            <a:solidFill>
              <a:srgbClr val="1CABE2">
                <a:alpha val="100000"/>
              </a:srgbClr>
            </a:solidFill>
          </p:spPr>
          <p:txBody>
            <a:bodyPr/>
            <a:lstStyle/>
            <a:p/>
          </p:txBody>
        </p:sp>
        <p:sp>
          <p:nvSpPr>
            <p:cNvPr id="69" name="rc69"/>
            <p:cNvSpPr/>
            <p:nvPr/>
          </p:nvSpPr>
          <p:spPr>
            <a:xfrm>
              <a:off x="4544792" y="3980815"/>
              <a:ext cx="200644" cy="819786"/>
            </a:xfrm>
            <a:prstGeom prst="rect">
              <a:avLst/>
            </a:prstGeom>
            <a:solidFill>
              <a:srgbClr val="80BD41">
                <a:alpha val="100000"/>
              </a:srgbClr>
            </a:solidFill>
          </p:spPr>
          <p:txBody>
            <a:bodyPr/>
            <a:lstStyle/>
            <a:p/>
          </p:txBody>
        </p:sp>
        <p:sp>
          <p:nvSpPr>
            <p:cNvPr id="70" name="rc70"/>
            <p:cNvSpPr/>
            <p:nvPr/>
          </p:nvSpPr>
          <p:spPr>
            <a:xfrm>
              <a:off x="4544792" y="3595034"/>
              <a:ext cx="200644" cy="277280"/>
            </a:xfrm>
            <a:prstGeom prst="rect">
              <a:avLst/>
            </a:prstGeom>
            <a:solidFill>
              <a:srgbClr val="0058AB">
                <a:alpha val="100000"/>
              </a:srgbClr>
            </a:solidFill>
          </p:spPr>
          <p:txBody>
            <a:bodyPr/>
            <a:lstStyle/>
            <a:p/>
          </p:txBody>
        </p:sp>
        <p:sp>
          <p:nvSpPr>
            <p:cNvPr id="71" name="rc71"/>
            <p:cNvSpPr/>
            <p:nvPr/>
          </p:nvSpPr>
          <p:spPr>
            <a:xfrm>
              <a:off x="4544792" y="3872314"/>
              <a:ext cx="200644" cy="108500"/>
            </a:xfrm>
            <a:prstGeom prst="rect">
              <a:avLst/>
            </a:prstGeom>
            <a:solidFill>
              <a:srgbClr val="1CABE2">
                <a:alpha val="100000"/>
              </a:srgbClr>
            </a:solidFill>
          </p:spPr>
          <p:txBody>
            <a:bodyPr/>
            <a:lstStyle/>
            <a:p/>
          </p:txBody>
        </p:sp>
        <p:sp>
          <p:nvSpPr>
            <p:cNvPr id="72" name="rc72"/>
            <p:cNvSpPr/>
            <p:nvPr/>
          </p:nvSpPr>
          <p:spPr>
            <a:xfrm>
              <a:off x="4767730" y="4042234"/>
              <a:ext cx="200644" cy="758367"/>
            </a:xfrm>
            <a:prstGeom prst="rect">
              <a:avLst/>
            </a:prstGeom>
            <a:solidFill>
              <a:srgbClr val="80BD41">
                <a:alpha val="100000"/>
              </a:srgbClr>
            </a:solidFill>
          </p:spPr>
          <p:txBody>
            <a:bodyPr/>
            <a:lstStyle/>
            <a:p/>
          </p:txBody>
        </p:sp>
        <p:sp>
          <p:nvSpPr>
            <p:cNvPr id="73" name="rc73"/>
            <p:cNvSpPr/>
            <p:nvPr/>
          </p:nvSpPr>
          <p:spPr>
            <a:xfrm>
              <a:off x="4767730" y="3577428"/>
              <a:ext cx="200644" cy="354720"/>
            </a:xfrm>
            <a:prstGeom prst="rect">
              <a:avLst/>
            </a:prstGeom>
            <a:solidFill>
              <a:srgbClr val="0058AB">
                <a:alpha val="100000"/>
              </a:srgbClr>
            </a:solidFill>
          </p:spPr>
          <p:txBody>
            <a:bodyPr/>
            <a:lstStyle/>
            <a:p/>
          </p:txBody>
        </p:sp>
        <p:sp>
          <p:nvSpPr>
            <p:cNvPr id="74" name="rc74"/>
            <p:cNvSpPr/>
            <p:nvPr/>
          </p:nvSpPr>
          <p:spPr>
            <a:xfrm>
              <a:off x="4767730" y="3932149"/>
              <a:ext cx="200644" cy="110085"/>
            </a:xfrm>
            <a:prstGeom prst="rect">
              <a:avLst/>
            </a:prstGeom>
            <a:solidFill>
              <a:srgbClr val="1CABE2">
                <a:alpha val="100000"/>
              </a:srgbClr>
            </a:solidFill>
          </p:spPr>
          <p:txBody>
            <a:bodyPr/>
            <a:lstStyle/>
            <a:p/>
          </p:txBody>
        </p:sp>
        <p:sp>
          <p:nvSpPr>
            <p:cNvPr id="75" name="rc75"/>
            <p:cNvSpPr/>
            <p:nvPr/>
          </p:nvSpPr>
          <p:spPr>
            <a:xfrm>
              <a:off x="4990668" y="3950713"/>
              <a:ext cx="200644" cy="849888"/>
            </a:xfrm>
            <a:prstGeom prst="rect">
              <a:avLst/>
            </a:prstGeom>
            <a:solidFill>
              <a:srgbClr val="80BD41">
                <a:alpha val="100000"/>
              </a:srgbClr>
            </a:solidFill>
          </p:spPr>
          <p:txBody>
            <a:bodyPr/>
            <a:lstStyle/>
            <a:p/>
          </p:txBody>
        </p:sp>
        <p:sp>
          <p:nvSpPr>
            <p:cNvPr id="76" name="rc76"/>
            <p:cNvSpPr/>
            <p:nvPr/>
          </p:nvSpPr>
          <p:spPr>
            <a:xfrm>
              <a:off x="4990668" y="3550766"/>
              <a:ext cx="200644" cy="324956"/>
            </a:xfrm>
            <a:prstGeom prst="rect">
              <a:avLst/>
            </a:prstGeom>
            <a:solidFill>
              <a:srgbClr val="0058AB">
                <a:alpha val="100000"/>
              </a:srgbClr>
            </a:solidFill>
          </p:spPr>
          <p:txBody>
            <a:bodyPr/>
            <a:lstStyle/>
            <a:p/>
          </p:txBody>
        </p:sp>
        <p:sp>
          <p:nvSpPr>
            <p:cNvPr id="77" name="rc77"/>
            <p:cNvSpPr/>
            <p:nvPr/>
          </p:nvSpPr>
          <p:spPr>
            <a:xfrm>
              <a:off x="4990668" y="3875723"/>
              <a:ext cx="200644" cy="74990"/>
            </a:xfrm>
            <a:prstGeom prst="rect">
              <a:avLst/>
            </a:prstGeom>
            <a:solidFill>
              <a:srgbClr val="1CABE2">
                <a:alpha val="100000"/>
              </a:srgbClr>
            </a:solidFill>
          </p:spPr>
          <p:txBody>
            <a:bodyPr/>
            <a:lstStyle/>
            <a:p/>
          </p:txBody>
        </p:sp>
        <p:sp>
          <p:nvSpPr>
            <p:cNvPr id="78" name="rc78"/>
            <p:cNvSpPr/>
            <p:nvPr/>
          </p:nvSpPr>
          <p:spPr>
            <a:xfrm>
              <a:off x="5213606" y="3967290"/>
              <a:ext cx="200644" cy="833311"/>
            </a:xfrm>
            <a:prstGeom prst="rect">
              <a:avLst/>
            </a:prstGeom>
            <a:solidFill>
              <a:srgbClr val="80BD41">
                <a:alpha val="100000"/>
              </a:srgbClr>
            </a:solidFill>
          </p:spPr>
          <p:txBody>
            <a:bodyPr/>
            <a:lstStyle/>
            <a:p/>
          </p:txBody>
        </p:sp>
        <p:sp>
          <p:nvSpPr>
            <p:cNvPr id="79" name="rc79"/>
            <p:cNvSpPr/>
            <p:nvPr/>
          </p:nvSpPr>
          <p:spPr>
            <a:xfrm>
              <a:off x="5213606" y="3518583"/>
              <a:ext cx="200644" cy="371785"/>
            </a:xfrm>
            <a:prstGeom prst="rect">
              <a:avLst/>
            </a:prstGeom>
            <a:solidFill>
              <a:srgbClr val="0058AB">
                <a:alpha val="100000"/>
              </a:srgbClr>
            </a:solidFill>
          </p:spPr>
          <p:txBody>
            <a:bodyPr/>
            <a:lstStyle/>
            <a:p/>
          </p:txBody>
        </p:sp>
        <p:sp>
          <p:nvSpPr>
            <p:cNvPr id="80" name="rc80"/>
            <p:cNvSpPr/>
            <p:nvPr/>
          </p:nvSpPr>
          <p:spPr>
            <a:xfrm>
              <a:off x="5213606" y="3890368"/>
              <a:ext cx="200644" cy="76921"/>
            </a:xfrm>
            <a:prstGeom prst="rect">
              <a:avLst/>
            </a:prstGeom>
            <a:solidFill>
              <a:srgbClr val="1CABE2">
                <a:alpha val="100000"/>
              </a:srgbClr>
            </a:solidFill>
          </p:spPr>
          <p:txBody>
            <a:bodyPr/>
            <a:lstStyle/>
            <a:p/>
          </p:txBody>
        </p:sp>
        <p:sp>
          <p:nvSpPr>
            <p:cNvPr id="81" name="rc81"/>
            <p:cNvSpPr/>
            <p:nvPr/>
          </p:nvSpPr>
          <p:spPr>
            <a:xfrm>
              <a:off x="5436544" y="3825185"/>
              <a:ext cx="200644" cy="975416"/>
            </a:xfrm>
            <a:prstGeom prst="rect">
              <a:avLst/>
            </a:prstGeom>
            <a:solidFill>
              <a:srgbClr val="80BD41">
                <a:alpha val="100000"/>
              </a:srgbClr>
            </a:solidFill>
          </p:spPr>
          <p:txBody>
            <a:bodyPr/>
            <a:lstStyle/>
            <a:p/>
          </p:txBody>
        </p:sp>
        <p:sp>
          <p:nvSpPr>
            <p:cNvPr id="82" name="rc82"/>
            <p:cNvSpPr/>
            <p:nvPr/>
          </p:nvSpPr>
          <p:spPr>
            <a:xfrm>
              <a:off x="5436544" y="3482471"/>
              <a:ext cx="200644" cy="303169"/>
            </a:xfrm>
            <a:prstGeom prst="rect">
              <a:avLst/>
            </a:prstGeom>
            <a:solidFill>
              <a:srgbClr val="0058AB">
                <a:alpha val="100000"/>
              </a:srgbClr>
            </a:solidFill>
          </p:spPr>
          <p:txBody>
            <a:bodyPr/>
            <a:lstStyle/>
            <a:p/>
          </p:txBody>
        </p:sp>
        <p:sp>
          <p:nvSpPr>
            <p:cNvPr id="83" name="rc83"/>
            <p:cNvSpPr/>
            <p:nvPr/>
          </p:nvSpPr>
          <p:spPr>
            <a:xfrm>
              <a:off x="5436544" y="3785640"/>
              <a:ext cx="200644" cy="39544"/>
            </a:xfrm>
            <a:prstGeom prst="rect">
              <a:avLst/>
            </a:prstGeom>
            <a:solidFill>
              <a:srgbClr val="1CABE2">
                <a:alpha val="100000"/>
              </a:srgbClr>
            </a:solidFill>
          </p:spPr>
          <p:txBody>
            <a:bodyPr/>
            <a:lstStyle/>
            <a:p/>
          </p:txBody>
        </p:sp>
        <p:sp>
          <p:nvSpPr>
            <p:cNvPr id="84" name="rc84"/>
            <p:cNvSpPr/>
            <p:nvPr/>
          </p:nvSpPr>
          <p:spPr>
            <a:xfrm>
              <a:off x="5659482" y="3868685"/>
              <a:ext cx="200644" cy="931916"/>
            </a:xfrm>
            <a:prstGeom prst="rect">
              <a:avLst/>
            </a:prstGeom>
            <a:solidFill>
              <a:srgbClr val="80BD41">
                <a:alpha val="100000"/>
              </a:srgbClr>
            </a:solidFill>
          </p:spPr>
          <p:txBody>
            <a:bodyPr/>
            <a:lstStyle/>
            <a:p/>
          </p:txBody>
        </p:sp>
        <p:sp>
          <p:nvSpPr>
            <p:cNvPr id="85" name="rc85"/>
            <p:cNvSpPr/>
            <p:nvPr/>
          </p:nvSpPr>
          <p:spPr>
            <a:xfrm>
              <a:off x="5659482" y="3449998"/>
              <a:ext cx="200644" cy="310638"/>
            </a:xfrm>
            <a:prstGeom prst="rect">
              <a:avLst/>
            </a:prstGeom>
            <a:solidFill>
              <a:srgbClr val="0058AB">
                <a:alpha val="100000"/>
              </a:srgbClr>
            </a:solidFill>
          </p:spPr>
          <p:txBody>
            <a:bodyPr/>
            <a:lstStyle/>
            <a:p/>
          </p:txBody>
        </p:sp>
        <p:sp>
          <p:nvSpPr>
            <p:cNvPr id="86" name="rc86"/>
            <p:cNvSpPr/>
            <p:nvPr/>
          </p:nvSpPr>
          <p:spPr>
            <a:xfrm>
              <a:off x="5659482" y="3760636"/>
              <a:ext cx="200644" cy="108048"/>
            </a:xfrm>
            <a:prstGeom prst="rect">
              <a:avLst/>
            </a:prstGeom>
            <a:solidFill>
              <a:srgbClr val="1CABE2">
                <a:alpha val="100000"/>
              </a:srgbClr>
            </a:solidFill>
          </p:spPr>
          <p:txBody>
            <a:bodyPr/>
            <a:lstStyle/>
            <a:p/>
          </p:txBody>
        </p:sp>
        <p:sp>
          <p:nvSpPr>
            <p:cNvPr id="87" name="rc87"/>
            <p:cNvSpPr/>
            <p:nvPr/>
          </p:nvSpPr>
          <p:spPr>
            <a:xfrm>
              <a:off x="5882419" y="3880003"/>
              <a:ext cx="200644" cy="920597"/>
            </a:xfrm>
            <a:prstGeom prst="rect">
              <a:avLst/>
            </a:prstGeom>
            <a:solidFill>
              <a:srgbClr val="80BD41">
                <a:alpha val="100000"/>
              </a:srgbClr>
            </a:solidFill>
          </p:spPr>
          <p:txBody>
            <a:bodyPr/>
            <a:lstStyle/>
            <a:p/>
          </p:txBody>
        </p:sp>
        <p:sp>
          <p:nvSpPr>
            <p:cNvPr id="88" name="rc88"/>
            <p:cNvSpPr/>
            <p:nvPr/>
          </p:nvSpPr>
          <p:spPr>
            <a:xfrm>
              <a:off x="5882419" y="3426575"/>
              <a:ext cx="200644" cy="316025"/>
            </a:xfrm>
            <a:prstGeom prst="rect">
              <a:avLst/>
            </a:prstGeom>
            <a:solidFill>
              <a:srgbClr val="0058AB">
                <a:alpha val="100000"/>
              </a:srgbClr>
            </a:solidFill>
          </p:spPr>
          <p:txBody>
            <a:bodyPr/>
            <a:lstStyle/>
            <a:p/>
          </p:txBody>
        </p:sp>
        <p:sp>
          <p:nvSpPr>
            <p:cNvPr id="89" name="rc89"/>
            <p:cNvSpPr/>
            <p:nvPr/>
          </p:nvSpPr>
          <p:spPr>
            <a:xfrm>
              <a:off x="5882419" y="3742600"/>
              <a:ext cx="200644" cy="137402"/>
            </a:xfrm>
            <a:prstGeom prst="rect">
              <a:avLst/>
            </a:prstGeom>
            <a:solidFill>
              <a:srgbClr val="1CABE2">
                <a:alpha val="100000"/>
              </a:srgbClr>
            </a:solidFill>
          </p:spPr>
          <p:txBody>
            <a:bodyPr/>
            <a:lstStyle/>
            <a:p/>
          </p:txBody>
        </p:sp>
        <p:sp>
          <p:nvSpPr>
            <p:cNvPr id="90" name="rc90"/>
            <p:cNvSpPr/>
            <p:nvPr/>
          </p:nvSpPr>
          <p:spPr>
            <a:xfrm>
              <a:off x="6105357" y="4034894"/>
              <a:ext cx="200644" cy="765706"/>
            </a:xfrm>
            <a:prstGeom prst="rect">
              <a:avLst/>
            </a:prstGeom>
            <a:solidFill>
              <a:srgbClr val="80BD41">
                <a:alpha val="100000"/>
              </a:srgbClr>
            </a:solidFill>
          </p:spPr>
          <p:txBody>
            <a:bodyPr/>
            <a:lstStyle/>
            <a:p/>
          </p:txBody>
        </p:sp>
        <p:sp>
          <p:nvSpPr>
            <p:cNvPr id="91" name="rc91"/>
            <p:cNvSpPr/>
            <p:nvPr/>
          </p:nvSpPr>
          <p:spPr>
            <a:xfrm>
              <a:off x="6105357" y="3408407"/>
              <a:ext cx="200644" cy="501190"/>
            </a:xfrm>
            <a:prstGeom prst="rect">
              <a:avLst/>
            </a:prstGeom>
            <a:solidFill>
              <a:srgbClr val="0058AB">
                <a:alpha val="100000"/>
              </a:srgbClr>
            </a:solidFill>
          </p:spPr>
          <p:txBody>
            <a:bodyPr/>
            <a:lstStyle/>
            <a:p/>
          </p:txBody>
        </p:sp>
        <p:sp>
          <p:nvSpPr>
            <p:cNvPr id="92" name="rc92"/>
            <p:cNvSpPr/>
            <p:nvPr/>
          </p:nvSpPr>
          <p:spPr>
            <a:xfrm>
              <a:off x="6105357" y="3909597"/>
              <a:ext cx="200644" cy="125297"/>
            </a:xfrm>
            <a:prstGeom prst="rect">
              <a:avLst/>
            </a:prstGeom>
            <a:solidFill>
              <a:srgbClr val="1CABE2">
                <a:alpha val="100000"/>
              </a:srgbClr>
            </a:solidFill>
          </p:spPr>
          <p:txBody>
            <a:bodyPr/>
            <a:lstStyle/>
            <a:p/>
          </p:txBody>
        </p:sp>
        <p:sp>
          <p:nvSpPr>
            <p:cNvPr id="93" name="rc93"/>
            <p:cNvSpPr/>
            <p:nvPr/>
          </p:nvSpPr>
          <p:spPr>
            <a:xfrm>
              <a:off x="6328295" y="3997299"/>
              <a:ext cx="200644" cy="803301"/>
            </a:xfrm>
            <a:prstGeom prst="rect">
              <a:avLst/>
            </a:prstGeom>
            <a:solidFill>
              <a:srgbClr val="80BD41">
                <a:alpha val="100000"/>
              </a:srgbClr>
            </a:solidFill>
          </p:spPr>
          <p:txBody>
            <a:bodyPr/>
            <a:lstStyle/>
            <a:p/>
          </p:txBody>
        </p:sp>
        <p:sp>
          <p:nvSpPr>
            <p:cNvPr id="94" name="rc94"/>
            <p:cNvSpPr/>
            <p:nvPr/>
          </p:nvSpPr>
          <p:spPr>
            <a:xfrm>
              <a:off x="6328295" y="3391300"/>
              <a:ext cx="200644" cy="479162"/>
            </a:xfrm>
            <a:prstGeom prst="rect">
              <a:avLst/>
            </a:prstGeom>
            <a:solidFill>
              <a:srgbClr val="0058AB">
                <a:alpha val="100000"/>
              </a:srgbClr>
            </a:solidFill>
          </p:spPr>
          <p:txBody>
            <a:bodyPr/>
            <a:lstStyle/>
            <a:p/>
          </p:txBody>
        </p:sp>
        <p:sp>
          <p:nvSpPr>
            <p:cNvPr id="95" name="rc95"/>
            <p:cNvSpPr/>
            <p:nvPr/>
          </p:nvSpPr>
          <p:spPr>
            <a:xfrm>
              <a:off x="6328295" y="3870463"/>
              <a:ext cx="200644" cy="126836"/>
            </a:xfrm>
            <a:prstGeom prst="rect">
              <a:avLst/>
            </a:prstGeom>
            <a:solidFill>
              <a:srgbClr val="1CABE2">
                <a:alpha val="100000"/>
              </a:srgbClr>
            </a:solidFill>
          </p:spPr>
          <p:txBody>
            <a:bodyPr/>
            <a:lstStyle/>
            <a:p/>
          </p:txBody>
        </p:sp>
        <p:sp>
          <p:nvSpPr>
            <p:cNvPr id="96" name="rc96"/>
            <p:cNvSpPr/>
            <p:nvPr/>
          </p:nvSpPr>
          <p:spPr>
            <a:xfrm>
              <a:off x="6551233" y="3873272"/>
              <a:ext cx="200644" cy="927329"/>
            </a:xfrm>
            <a:prstGeom prst="rect">
              <a:avLst/>
            </a:prstGeom>
            <a:solidFill>
              <a:srgbClr val="80BD41">
                <a:alpha val="100000"/>
              </a:srgbClr>
            </a:solidFill>
          </p:spPr>
          <p:txBody>
            <a:bodyPr/>
            <a:lstStyle/>
            <a:p/>
          </p:txBody>
        </p:sp>
        <p:sp>
          <p:nvSpPr>
            <p:cNvPr id="97" name="rc97"/>
            <p:cNvSpPr/>
            <p:nvPr/>
          </p:nvSpPr>
          <p:spPr>
            <a:xfrm>
              <a:off x="6551233" y="3373941"/>
              <a:ext cx="200644" cy="370931"/>
            </a:xfrm>
            <a:prstGeom prst="rect">
              <a:avLst/>
            </a:prstGeom>
            <a:solidFill>
              <a:srgbClr val="0058AB">
                <a:alpha val="100000"/>
              </a:srgbClr>
            </a:solidFill>
          </p:spPr>
          <p:txBody>
            <a:bodyPr/>
            <a:lstStyle/>
            <a:p/>
          </p:txBody>
        </p:sp>
        <p:sp>
          <p:nvSpPr>
            <p:cNvPr id="98" name="rc98"/>
            <p:cNvSpPr/>
            <p:nvPr/>
          </p:nvSpPr>
          <p:spPr>
            <a:xfrm>
              <a:off x="6551233" y="3744872"/>
              <a:ext cx="200644" cy="128399"/>
            </a:xfrm>
            <a:prstGeom prst="rect">
              <a:avLst/>
            </a:prstGeom>
            <a:solidFill>
              <a:srgbClr val="1CABE2">
                <a:alpha val="100000"/>
              </a:srgbClr>
            </a:solidFill>
          </p:spPr>
          <p:txBody>
            <a:bodyPr/>
            <a:lstStyle/>
            <a:p/>
          </p:txBody>
        </p:sp>
        <p:sp>
          <p:nvSpPr>
            <p:cNvPr id="99" name="rc99"/>
            <p:cNvSpPr/>
            <p:nvPr/>
          </p:nvSpPr>
          <p:spPr>
            <a:xfrm>
              <a:off x="6774171" y="3933377"/>
              <a:ext cx="200644" cy="867224"/>
            </a:xfrm>
            <a:prstGeom prst="rect">
              <a:avLst/>
            </a:prstGeom>
            <a:solidFill>
              <a:srgbClr val="80BD41">
                <a:alpha val="100000"/>
              </a:srgbClr>
            </a:solidFill>
          </p:spPr>
          <p:txBody>
            <a:bodyPr/>
            <a:lstStyle/>
            <a:p/>
          </p:txBody>
        </p:sp>
        <p:sp>
          <p:nvSpPr>
            <p:cNvPr id="100" name="rc100"/>
            <p:cNvSpPr/>
            <p:nvPr/>
          </p:nvSpPr>
          <p:spPr>
            <a:xfrm>
              <a:off x="6774171" y="3355227"/>
              <a:ext cx="200644" cy="433612"/>
            </a:xfrm>
            <a:prstGeom prst="rect">
              <a:avLst/>
            </a:prstGeom>
            <a:solidFill>
              <a:srgbClr val="0058AB">
                <a:alpha val="100000"/>
              </a:srgbClr>
            </a:solidFill>
          </p:spPr>
          <p:txBody>
            <a:bodyPr/>
            <a:lstStyle/>
            <a:p/>
          </p:txBody>
        </p:sp>
        <p:sp>
          <p:nvSpPr>
            <p:cNvPr id="101" name="rc101"/>
            <p:cNvSpPr/>
            <p:nvPr/>
          </p:nvSpPr>
          <p:spPr>
            <a:xfrm>
              <a:off x="6774171" y="3788839"/>
              <a:ext cx="200644" cy="144538"/>
            </a:xfrm>
            <a:prstGeom prst="rect">
              <a:avLst/>
            </a:prstGeom>
            <a:solidFill>
              <a:srgbClr val="1CABE2">
                <a:alpha val="100000"/>
              </a:srgbClr>
            </a:solidFill>
          </p:spPr>
          <p:txBody>
            <a:bodyPr/>
            <a:lstStyle/>
            <a:p/>
          </p:txBody>
        </p:sp>
        <p:sp>
          <p:nvSpPr>
            <p:cNvPr id="102" name="rc102"/>
            <p:cNvSpPr/>
            <p:nvPr/>
          </p:nvSpPr>
          <p:spPr>
            <a:xfrm>
              <a:off x="6997109" y="3866298"/>
              <a:ext cx="200644" cy="934303"/>
            </a:xfrm>
            <a:prstGeom prst="rect">
              <a:avLst/>
            </a:prstGeom>
            <a:solidFill>
              <a:srgbClr val="80BD41">
                <a:alpha val="100000"/>
              </a:srgbClr>
            </a:solidFill>
          </p:spPr>
          <p:txBody>
            <a:bodyPr/>
            <a:lstStyle/>
            <a:p/>
          </p:txBody>
        </p:sp>
        <p:sp>
          <p:nvSpPr>
            <p:cNvPr id="103" name="rc103"/>
            <p:cNvSpPr/>
            <p:nvPr/>
          </p:nvSpPr>
          <p:spPr>
            <a:xfrm>
              <a:off x="6997109" y="3340752"/>
              <a:ext cx="200644" cy="379560"/>
            </a:xfrm>
            <a:prstGeom prst="rect">
              <a:avLst/>
            </a:prstGeom>
            <a:solidFill>
              <a:srgbClr val="0058AB">
                <a:alpha val="100000"/>
              </a:srgbClr>
            </a:solidFill>
          </p:spPr>
          <p:txBody>
            <a:bodyPr/>
            <a:lstStyle/>
            <a:p/>
          </p:txBody>
        </p:sp>
        <p:sp>
          <p:nvSpPr>
            <p:cNvPr id="104" name="rc104"/>
            <p:cNvSpPr/>
            <p:nvPr/>
          </p:nvSpPr>
          <p:spPr>
            <a:xfrm>
              <a:off x="6997109" y="3720312"/>
              <a:ext cx="200644" cy="145985"/>
            </a:xfrm>
            <a:prstGeom prst="rect">
              <a:avLst/>
            </a:prstGeom>
            <a:solidFill>
              <a:srgbClr val="1CABE2">
                <a:alpha val="100000"/>
              </a:srgbClr>
            </a:solidFill>
          </p:spPr>
          <p:txBody>
            <a:bodyPr/>
            <a:lstStyle/>
            <a:p/>
          </p:txBody>
        </p:sp>
        <p:sp>
          <p:nvSpPr>
            <p:cNvPr id="105" name="rc105"/>
            <p:cNvSpPr/>
            <p:nvPr/>
          </p:nvSpPr>
          <p:spPr>
            <a:xfrm>
              <a:off x="7220047" y="3325041"/>
              <a:ext cx="200644" cy="317445"/>
            </a:xfrm>
            <a:prstGeom prst="rect">
              <a:avLst/>
            </a:prstGeom>
            <a:solidFill>
              <a:srgbClr val="F26A21">
                <a:alpha val="100000"/>
              </a:srgbClr>
            </a:solidFill>
          </p:spPr>
          <p:txBody>
            <a:bodyPr/>
            <a:lstStyle/>
            <a:p/>
          </p:txBody>
        </p:sp>
        <p:sp>
          <p:nvSpPr>
            <p:cNvPr id="106" name="rc106"/>
            <p:cNvSpPr/>
            <p:nvPr/>
          </p:nvSpPr>
          <p:spPr>
            <a:xfrm>
              <a:off x="7220047" y="3642487"/>
              <a:ext cx="200644" cy="1158114"/>
            </a:xfrm>
            <a:prstGeom prst="rect">
              <a:avLst/>
            </a:prstGeom>
            <a:solidFill>
              <a:srgbClr val="FFC20E">
                <a:alpha val="100000"/>
              </a:srgbClr>
            </a:solidFill>
          </p:spPr>
          <p:txBody>
            <a:bodyPr/>
            <a:lstStyle/>
            <a:p/>
          </p:txBody>
        </p:sp>
        <p:sp>
          <p:nvSpPr>
            <p:cNvPr id="107" name="rc107"/>
            <p:cNvSpPr/>
            <p:nvPr/>
          </p:nvSpPr>
          <p:spPr>
            <a:xfrm>
              <a:off x="7442985" y="3311105"/>
              <a:ext cx="200644" cy="265496"/>
            </a:xfrm>
            <a:prstGeom prst="rect">
              <a:avLst/>
            </a:prstGeom>
            <a:solidFill>
              <a:srgbClr val="F26A21">
                <a:alpha val="100000"/>
              </a:srgbClr>
            </a:solidFill>
          </p:spPr>
          <p:txBody>
            <a:bodyPr/>
            <a:lstStyle/>
            <a:p/>
          </p:txBody>
        </p:sp>
        <p:sp>
          <p:nvSpPr>
            <p:cNvPr id="108" name="rc108"/>
            <p:cNvSpPr/>
            <p:nvPr/>
          </p:nvSpPr>
          <p:spPr>
            <a:xfrm>
              <a:off x="7442985" y="3576601"/>
              <a:ext cx="200644" cy="1224000"/>
            </a:xfrm>
            <a:prstGeom prst="rect">
              <a:avLst/>
            </a:prstGeom>
            <a:solidFill>
              <a:srgbClr val="FFC20E">
                <a:alpha val="100000"/>
              </a:srgbClr>
            </a:solidFill>
          </p:spPr>
          <p:txBody>
            <a:bodyPr/>
            <a:lstStyle/>
            <a:p/>
          </p:txBody>
        </p:sp>
        <p:sp>
          <p:nvSpPr>
            <p:cNvPr id="109" name="rc109"/>
            <p:cNvSpPr/>
            <p:nvPr/>
          </p:nvSpPr>
          <p:spPr>
            <a:xfrm>
              <a:off x="7665922" y="3298386"/>
              <a:ext cx="200644" cy="222048"/>
            </a:xfrm>
            <a:prstGeom prst="rect">
              <a:avLst/>
            </a:prstGeom>
            <a:solidFill>
              <a:srgbClr val="F26A21">
                <a:alpha val="100000"/>
              </a:srgbClr>
            </a:solidFill>
          </p:spPr>
          <p:txBody>
            <a:bodyPr/>
            <a:lstStyle/>
            <a:p/>
          </p:txBody>
        </p:sp>
        <p:sp>
          <p:nvSpPr>
            <p:cNvPr id="110" name="rc110"/>
            <p:cNvSpPr/>
            <p:nvPr/>
          </p:nvSpPr>
          <p:spPr>
            <a:xfrm>
              <a:off x="7665922" y="3520435"/>
              <a:ext cx="200644" cy="1280166"/>
            </a:xfrm>
            <a:prstGeom prst="rect">
              <a:avLst/>
            </a:prstGeom>
            <a:solidFill>
              <a:srgbClr val="FFC20E">
                <a:alpha val="100000"/>
              </a:srgbClr>
            </a:solidFill>
          </p:spPr>
          <p:txBody>
            <a:bodyPr/>
            <a:lstStyle/>
            <a:p/>
          </p:txBody>
        </p:sp>
        <p:sp>
          <p:nvSpPr>
            <p:cNvPr id="111" name="rc111"/>
            <p:cNvSpPr/>
            <p:nvPr/>
          </p:nvSpPr>
          <p:spPr>
            <a:xfrm>
              <a:off x="7888860" y="3285674"/>
              <a:ext cx="200644" cy="185710"/>
            </a:xfrm>
            <a:prstGeom prst="rect">
              <a:avLst/>
            </a:prstGeom>
            <a:solidFill>
              <a:srgbClr val="F26A21">
                <a:alpha val="100000"/>
              </a:srgbClr>
            </a:solidFill>
          </p:spPr>
          <p:txBody>
            <a:bodyPr/>
            <a:lstStyle/>
            <a:p/>
          </p:txBody>
        </p:sp>
        <p:sp>
          <p:nvSpPr>
            <p:cNvPr id="112" name="rc112"/>
            <p:cNvSpPr/>
            <p:nvPr/>
          </p:nvSpPr>
          <p:spPr>
            <a:xfrm>
              <a:off x="7888860" y="3471385"/>
              <a:ext cx="200644" cy="1329216"/>
            </a:xfrm>
            <a:prstGeom prst="rect">
              <a:avLst/>
            </a:prstGeom>
            <a:solidFill>
              <a:srgbClr val="FFC20E">
                <a:alpha val="100000"/>
              </a:srgbClr>
            </a:solidFill>
          </p:spPr>
          <p:txBody>
            <a:bodyPr/>
            <a:lstStyle/>
            <a:p/>
          </p:txBody>
        </p:sp>
        <p:sp>
          <p:nvSpPr>
            <p:cNvPr id="113" name="rc113"/>
            <p:cNvSpPr/>
            <p:nvPr/>
          </p:nvSpPr>
          <p:spPr>
            <a:xfrm>
              <a:off x="8111798" y="3272654"/>
              <a:ext cx="200644" cy="155319"/>
            </a:xfrm>
            <a:prstGeom prst="rect">
              <a:avLst/>
            </a:prstGeom>
            <a:solidFill>
              <a:srgbClr val="F26A21">
                <a:alpha val="100000"/>
              </a:srgbClr>
            </a:solidFill>
          </p:spPr>
          <p:txBody>
            <a:bodyPr/>
            <a:lstStyle/>
            <a:p/>
          </p:txBody>
        </p:sp>
        <p:sp>
          <p:nvSpPr>
            <p:cNvPr id="114" name="rc114"/>
            <p:cNvSpPr/>
            <p:nvPr/>
          </p:nvSpPr>
          <p:spPr>
            <a:xfrm>
              <a:off x="8111798" y="3427973"/>
              <a:ext cx="200644" cy="1372627"/>
            </a:xfrm>
            <a:prstGeom prst="rect">
              <a:avLst/>
            </a:prstGeom>
            <a:solidFill>
              <a:srgbClr val="FFC20E">
                <a:alpha val="100000"/>
              </a:srgbClr>
            </a:solidFill>
          </p:spPr>
          <p:txBody>
            <a:bodyPr/>
            <a:lstStyle/>
            <a:p/>
          </p:txBody>
        </p:sp>
        <p:sp>
          <p:nvSpPr>
            <p:cNvPr id="115" name="pl115"/>
            <p:cNvSpPr/>
            <p:nvPr/>
          </p:nvSpPr>
          <p:spPr>
            <a:xfrm>
              <a:off x="1523984" y="2247513"/>
              <a:ext cx="5573446" cy="796124"/>
            </a:xfrm>
            <a:custGeom>
              <a:avLst/>
              <a:pathLst>
                <a:path w="5573446" h="796124">
                  <a:moveTo>
                    <a:pt x="0" y="521598"/>
                  </a:moveTo>
                  <a:lnTo>
                    <a:pt x="222937" y="494146"/>
                  </a:lnTo>
                  <a:lnTo>
                    <a:pt x="445875" y="466693"/>
                  </a:lnTo>
                  <a:lnTo>
                    <a:pt x="668813" y="384335"/>
                  </a:lnTo>
                  <a:lnTo>
                    <a:pt x="891751" y="301978"/>
                  </a:lnTo>
                  <a:lnTo>
                    <a:pt x="1114689" y="137262"/>
                  </a:lnTo>
                  <a:lnTo>
                    <a:pt x="1337627" y="0"/>
                  </a:lnTo>
                  <a:lnTo>
                    <a:pt x="1560565" y="27452"/>
                  </a:lnTo>
                  <a:lnTo>
                    <a:pt x="1783502" y="247073"/>
                  </a:lnTo>
                  <a:lnTo>
                    <a:pt x="2006440" y="356883"/>
                  </a:lnTo>
                  <a:lnTo>
                    <a:pt x="2229378" y="411788"/>
                  </a:lnTo>
                  <a:lnTo>
                    <a:pt x="2452316" y="356883"/>
                  </a:lnTo>
                  <a:lnTo>
                    <a:pt x="2675254" y="384335"/>
                  </a:lnTo>
                  <a:lnTo>
                    <a:pt x="2898192" y="466693"/>
                  </a:lnTo>
                  <a:lnTo>
                    <a:pt x="3121130" y="439240"/>
                  </a:lnTo>
                  <a:lnTo>
                    <a:pt x="3344068" y="603956"/>
                  </a:lnTo>
                  <a:lnTo>
                    <a:pt x="3567005" y="521598"/>
                  </a:lnTo>
                  <a:lnTo>
                    <a:pt x="3789943" y="603956"/>
                  </a:lnTo>
                  <a:lnTo>
                    <a:pt x="4012881" y="439240"/>
                  </a:lnTo>
                  <a:lnTo>
                    <a:pt x="4235819" y="439240"/>
                  </a:lnTo>
                  <a:lnTo>
                    <a:pt x="4458757" y="439240"/>
                  </a:lnTo>
                  <a:lnTo>
                    <a:pt x="4681695" y="796124"/>
                  </a:lnTo>
                  <a:lnTo>
                    <a:pt x="4904633" y="741219"/>
                  </a:lnTo>
                  <a:lnTo>
                    <a:pt x="5127571" y="521598"/>
                  </a:lnTo>
                  <a:lnTo>
                    <a:pt x="5350508" y="631408"/>
                  </a:lnTo>
                  <a:lnTo>
                    <a:pt x="5573446" y="521598"/>
                  </a:lnTo>
                </a:path>
              </a:pathLst>
            </a:custGeom>
            <a:ln w="27101" cap="flat">
              <a:solidFill>
                <a:srgbClr val="0058AB">
                  <a:alpha val="100000"/>
                </a:srgbClr>
              </a:solidFill>
              <a:prstDash val="solid"/>
              <a:round/>
            </a:ln>
          </p:spPr>
          <p:txBody>
            <a:bodyPr/>
            <a:lstStyle/>
            <a:p/>
          </p:txBody>
        </p:sp>
        <p:sp>
          <p:nvSpPr>
            <p:cNvPr id="116" name="pl116"/>
            <p:cNvSpPr/>
            <p:nvPr/>
          </p:nvSpPr>
          <p:spPr>
            <a:xfrm>
              <a:off x="1523984" y="2467134"/>
              <a:ext cx="5573446" cy="823576"/>
            </a:xfrm>
            <a:custGeom>
              <a:avLst/>
              <a:pathLst>
                <a:path w="5573446" h="823576">
                  <a:moveTo>
                    <a:pt x="0" y="768671"/>
                  </a:moveTo>
                  <a:lnTo>
                    <a:pt x="222937" y="686313"/>
                  </a:lnTo>
                  <a:lnTo>
                    <a:pt x="445875" y="631408"/>
                  </a:lnTo>
                  <a:lnTo>
                    <a:pt x="668813" y="521598"/>
                  </a:lnTo>
                  <a:lnTo>
                    <a:pt x="891751" y="192167"/>
                  </a:lnTo>
                  <a:lnTo>
                    <a:pt x="1114689" y="0"/>
                  </a:lnTo>
                  <a:lnTo>
                    <a:pt x="1337627" y="0"/>
                  </a:lnTo>
                  <a:lnTo>
                    <a:pt x="1560565" y="27452"/>
                  </a:lnTo>
                  <a:lnTo>
                    <a:pt x="1783502" y="219620"/>
                  </a:lnTo>
                  <a:lnTo>
                    <a:pt x="2006440" y="219620"/>
                  </a:lnTo>
                  <a:lnTo>
                    <a:pt x="2229378" y="411788"/>
                  </a:lnTo>
                  <a:lnTo>
                    <a:pt x="2452316" y="329430"/>
                  </a:lnTo>
                  <a:lnTo>
                    <a:pt x="2675254" y="466693"/>
                  </a:lnTo>
                  <a:lnTo>
                    <a:pt x="2898192" y="411788"/>
                  </a:lnTo>
                  <a:lnTo>
                    <a:pt x="3121130" y="466693"/>
                  </a:lnTo>
                  <a:lnTo>
                    <a:pt x="3344068" y="631408"/>
                  </a:lnTo>
                  <a:lnTo>
                    <a:pt x="3567005" y="466693"/>
                  </a:lnTo>
                  <a:lnTo>
                    <a:pt x="3789943" y="549051"/>
                  </a:lnTo>
                  <a:lnTo>
                    <a:pt x="4012881" y="301978"/>
                  </a:lnTo>
                  <a:lnTo>
                    <a:pt x="4235819" y="439240"/>
                  </a:lnTo>
                  <a:lnTo>
                    <a:pt x="4458757" y="494146"/>
                  </a:lnTo>
                  <a:lnTo>
                    <a:pt x="4681695" y="823576"/>
                  </a:lnTo>
                  <a:lnTo>
                    <a:pt x="4904633" y="768671"/>
                  </a:lnTo>
                  <a:lnTo>
                    <a:pt x="5127571" y="549051"/>
                  </a:lnTo>
                  <a:lnTo>
                    <a:pt x="5350508" y="686313"/>
                  </a:lnTo>
                  <a:lnTo>
                    <a:pt x="5573446" y="576503"/>
                  </a:lnTo>
                </a:path>
              </a:pathLst>
            </a:custGeom>
            <a:ln w="27101" cap="flat">
              <a:solidFill>
                <a:srgbClr val="80BD41">
                  <a:alpha val="100000"/>
                </a:srgbClr>
              </a:solidFill>
              <a:prstDash val="solid"/>
              <a:round/>
            </a:ln>
          </p:spPr>
          <p:txBody>
            <a:bodyPr/>
            <a:lstStyle/>
            <a:p/>
          </p:txBody>
        </p:sp>
        <p:sp>
          <p:nvSpPr>
            <p:cNvPr id="117" name="tx117"/>
            <p:cNvSpPr/>
            <p:nvPr/>
          </p:nvSpPr>
          <p:spPr>
            <a:xfrm>
              <a:off x="1455656" y="2566838"/>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74</a:t>
              </a:r>
            </a:p>
          </p:txBody>
        </p:sp>
        <p:sp>
          <p:nvSpPr>
            <p:cNvPr id="118" name="tx118"/>
            <p:cNvSpPr/>
            <p:nvPr/>
          </p:nvSpPr>
          <p:spPr>
            <a:xfrm>
              <a:off x="2570345" y="218064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88</a:t>
              </a:r>
            </a:p>
          </p:txBody>
        </p:sp>
        <p:sp>
          <p:nvSpPr>
            <p:cNvPr id="119" name="tx119"/>
            <p:cNvSpPr/>
            <p:nvPr/>
          </p:nvSpPr>
          <p:spPr>
            <a:xfrm>
              <a:off x="3685034" y="245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78</a:t>
              </a:r>
            </a:p>
          </p:txBody>
        </p:sp>
        <p:sp>
          <p:nvSpPr>
            <p:cNvPr id="120" name="tx120"/>
            <p:cNvSpPr/>
            <p:nvPr/>
          </p:nvSpPr>
          <p:spPr>
            <a:xfrm>
              <a:off x="4799724" y="2648836"/>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71</a:t>
              </a:r>
            </a:p>
          </p:txBody>
        </p:sp>
        <p:sp>
          <p:nvSpPr>
            <p:cNvPr id="121" name="tx121"/>
            <p:cNvSpPr/>
            <p:nvPr/>
          </p:nvSpPr>
          <p:spPr>
            <a:xfrm>
              <a:off x="5691475" y="2485621"/>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77</a:t>
              </a:r>
            </a:p>
          </p:txBody>
        </p:sp>
        <p:sp>
          <p:nvSpPr>
            <p:cNvPr id="122" name="tx122"/>
            <p:cNvSpPr/>
            <p:nvPr/>
          </p:nvSpPr>
          <p:spPr>
            <a:xfrm>
              <a:off x="5914413" y="2485621"/>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77</a:t>
              </a:r>
            </a:p>
          </p:txBody>
        </p:sp>
        <p:sp>
          <p:nvSpPr>
            <p:cNvPr id="123" name="tx123"/>
            <p:cNvSpPr/>
            <p:nvPr/>
          </p:nvSpPr>
          <p:spPr>
            <a:xfrm>
              <a:off x="6137351" y="283950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64</a:t>
              </a:r>
            </a:p>
          </p:txBody>
        </p:sp>
        <p:sp>
          <p:nvSpPr>
            <p:cNvPr id="124" name="tx124"/>
            <p:cNvSpPr/>
            <p:nvPr/>
          </p:nvSpPr>
          <p:spPr>
            <a:xfrm>
              <a:off x="6360289" y="278459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66</a:t>
              </a:r>
            </a:p>
          </p:txBody>
        </p:sp>
        <p:sp>
          <p:nvSpPr>
            <p:cNvPr id="125" name="tx125"/>
            <p:cNvSpPr/>
            <p:nvPr/>
          </p:nvSpPr>
          <p:spPr>
            <a:xfrm>
              <a:off x="6583227" y="2566838"/>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74</a:t>
              </a:r>
            </a:p>
          </p:txBody>
        </p:sp>
        <p:sp>
          <p:nvSpPr>
            <p:cNvPr id="126" name="tx126"/>
            <p:cNvSpPr/>
            <p:nvPr/>
          </p:nvSpPr>
          <p:spPr>
            <a:xfrm>
              <a:off x="6806165" y="267478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70</a:t>
              </a:r>
            </a:p>
          </p:txBody>
        </p:sp>
        <p:sp>
          <p:nvSpPr>
            <p:cNvPr id="127" name="tx127"/>
            <p:cNvSpPr/>
            <p:nvPr/>
          </p:nvSpPr>
          <p:spPr>
            <a:xfrm>
              <a:off x="7029103" y="2566838"/>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74</a:t>
              </a:r>
            </a:p>
          </p:txBody>
        </p:sp>
        <p:sp>
          <p:nvSpPr>
            <p:cNvPr id="128" name="tx128"/>
            <p:cNvSpPr/>
            <p:nvPr/>
          </p:nvSpPr>
          <p:spPr>
            <a:xfrm>
              <a:off x="1455656" y="3305801"/>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57</a:t>
              </a:r>
            </a:p>
          </p:txBody>
        </p:sp>
        <p:sp>
          <p:nvSpPr>
            <p:cNvPr id="129" name="tx129"/>
            <p:cNvSpPr/>
            <p:nvPr/>
          </p:nvSpPr>
          <p:spPr>
            <a:xfrm>
              <a:off x="2570345" y="253563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85</a:t>
              </a:r>
            </a:p>
          </p:txBody>
        </p:sp>
        <p:sp>
          <p:nvSpPr>
            <p:cNvPr id="130" name="tx130"/>
            <p:cNvSpPr/>
            <p:nvPr/>
          </p:nvSpPr>
          <p:spPr>
            <a:xfrm>
              <a:off x="3685034" y="294741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70</a:t>
              </a:r>
            </a:p>
          </p:txBody>
        </p:sp>
        <p:sp>
          <p:nvSpPr>
            <p:cNvPr id="131" name="tx131"/>
            <p:cNvSpPr/>
            <p:nvPr/>
          </p:nvSpPr>
          <p:spPr>
            <a:xfrm>
              <a:off x="4799724" y="31670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62</a:t>
              </a:r>
            </a:p>
          </p:txBody>
        </p:sp>
        <p:sp>
          <p:nvSpPr>
            <p:cNvPr id="132" name="tx132"/>
            <p:cNvSpPr/>
            <p:nvPr/>
          </p:nvSpPr>
          <p:spPr>
            <a:xfrm>
              <a:off x="5691475" y="297487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69</a:t>
              </a:r>
            </a:p>
          </p:txBody>
        </p:sp>
        <p:sp>
          <p:nvSpPr>
            <p:cNvPr id="133" name="tx133"/>
            <p:cNvSpPr/>
            <p:nvPr/>
          </p:nvSpPr>
          <p:spPr>
            <a:xfrm>
              <a:off x="5914413" y="302977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67</a:t>
              </a:r>
            </a:p>
          </p:txBody>
        </p:sp>
        <p:sp>
          <p:nvSpPr>
            <p:cNvPr id="134" name="tx134"/>
            <p:cNvSpPr/>
            <p:nvPr/>
          </p:nvSpPr>
          <p:spPr>
            <a:xfrm>
              <a:off x="6137351" y="3360766"/>
              <a:ext cx="136656" cy="882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55</a:t>
              </a:r>
            </a:p>
          </p:txBody>
        </p:sp>
        <p:sp>
          <p:nvSpPr>
            <p:cNvPr id="135" name="tx135"/>
            <p:cNvSpPr/>
            <p:nvPr/>
          </p:nvSpPr>
          <p:spPr>
            <a:xfrm>
              <a:off x="6360289" y="3305801"/>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57</a:t>
              </a:r>
            </a:p>
          </p:txBody>
        </p:sp>
        <p:sp>
          <p:nvSpPr>
            <p:cNvPr id="136" name="tx136"/>
            <p:cNvSpPr/>
            <p:nvPr/>
          </p:nvSpPr>
          <p:spPr>
            <a:xfrm>
              <a:off x="6583227" y="308468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65</a:t>
              </a:r>
            </a:p>
          </p:txBody>
        </p:sp>
        <p:sp>
          <p:nvSpPr>
            <p:cNvPr id="137" name="tx137"/>
            <p:cNvSpPr/>
            <p:nvPr/>
          </p:nvSpPr>
          <p:spPr>
            <a:xfrm>
              <a:off x="6806165" y="322194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60</a:t>
              </a:r>
            </a:p>
          </p:txBody>
        </p:sp>
        <p:sp>
          <p:nvSpPr>
            <p:cNvPr id="138" name="tx138"/>
            <p:cNvSpPr/>
            <p:nvPr/>
          </p:nvSpPr>
          <p:spPr>
            <a:xfrm>
              <a:off x="7029103" y="31121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64</a:t>
              </a:r>
            </a:p>
          </p:txBody>
        </p:sp>
        <p:sp>
          <p:nvSpPr>
            <p:cNvPr id="139" name="tx139"/>
            <p:cNvSpPr/>
            <p:nvPr/>
          </p:nvSpPr>
          <p:spPr>
            <a:xfrm>
              <a:off x="953025" y="475796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0" name="tx140"/>
            <p:cNvSpPr/>
            <p:nvPr/>
          </p:nvSpPr>
          <p:spPr>
            <a:xfrm>
              <a:off x="603427" y="4003142"/>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141" name="tx141"/>
            <p:cNvSpPr/>
            <p:nvPr/>
          </p:nvSpPr>
          <p:spPr>
            <a:xfrm>
              <a:off x="508103" y="3263111"/>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a:t>
              </a:r>
            </a:p>
          </p:txBody>
        </p:sp>
        <p:sp>
          <p:nvSpPr>
            <p:cNvPr id="142" name="tx142"/>
            <p:cNvSpPr/>
            <p:nvPr/>
          </p:nvSpPr>
          <p:spPr>
            <a:xfrm>
              <a:off x="508103" y="2523080"/>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1,500,000</a:t>
              </a:r>
            </a:p>
          </p:txBody>
        </p:sp>
        <p:sp>
          <p:nvSpPr>
            <p:cNvPr id="143" name="tx143"/>
            <p:cNvSpPr/>
            <p:nvPr/>
          </p:nvSpPr>
          <p:spPr>
            <a:xfrm>
              <a:off x="508103" y="1783050"/>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2,000,000</a:t>
              </a:r>
            </a:p>
          </p:txBody>
        </p:sp>
        <p:sp>
          <p:nvSpPr>
            <p:cNvPr id="144" name="tx144"/>
            <p:cNvSpPr/>
            <p:nvPr/>
          </p:nvSpPr>
          <p:spPr>
            <a:xfrm>
              <a:off x="8719511" y="475796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5" name="tx145"/>
            <p:cNvSpPr/>
            <p:nvPr/>
          </p:nvSpPr>
          <p:spPr>
            <a:xfrm>
              <a:off x="8719511" y="407164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6" name="tx146"/>
            <p:cNvSpPr/>
            <p:nvPr/>
          </p:nvSpPr>
          <p:spPr>
            <a:xfrm>
              <a:off x="8719511" y="33853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7" name="tx147"/>
            <p:cNvSpPr/>
            <p:nvPr/>
          </p:nvSpPr>
          <p:spPr>
            <a:xfrm>
              <a:off x="8719511" y="2700415"/>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8" name="tx148"/>
            <p:cNvSpPr/>
            <p:nvPr/>
          </p:nvSpPr>
          <p:spPr>
            <a:xfrm>
              <a:off x="8719511" y="201270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9" name="tx149"/>
            <p:cNvSpPr/>
            <p:nvPr/>
          </p:nvSpPr>
          <p:spPr>
            <a:xfrm rot="-5400000">
              <a:off x="1395983"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50" name="tx150"/>
            <p:cNvSpPr/>
            <p:nvPr/>
          </p:nvSpPr>
          <p:spPr>
            <a:xfrm rot="-5400000">
              <a:off x="2510672"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51" name="tx151"/>
            <p:cNvSpPr/>
            <p:nvPr/>
          </p:nvSpPr>
          <p:spPr>
            <a:xfrm rot="-5400000">
              <a:off x="3625361"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2" name="tx152"/>
            <p:cNvSpPr/>
            <p:nvPr/>
          </p:nvSpPr>
          <p:spPr>
            <a:xfrm rot="-5400000">
              <a:off x="4740051"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3" name="tx153"/>
            <p:cNvSpPr/>
            <p:nvPr/>
          </p:nvSpPr>
          <p:spPr>
            <a:xfrm rot="-5400000">
              <a:off x="5854740"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4" name="tx154"/>
            <p:cNvSpPr/>
            <p:nvPr/>
          </p:nvSpPr>
          <p:spPr>
            <a:xfrm rot="-5400000">
              <a:off x="6969429"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5" name="tx155"/>
            <p:cNvSpPr/>
            <p:nvPr/>
          </p:nvSpPr>
          <p:spPr>
            <a:xfrm rot="-5400000">
              <a:off x="8084091" y="5092692"/>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6" name="tx156"/>
            <p:cNvSpPr/>
            <p:nvPr/>
          </p:nvSpPr>
          <p:spPr>
            <a:xfrm rot="-5400000">
              <a:off x="5631802"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7" name="tx157"/>
            <p:cNvSpPr/>
            <p:nvPr/>
          </p:nvSpPr>
          <p:spPr>
            <a:xfrm rot="-5400000">
              <a:off x="5854740"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8" name="tx158"/>
            <p:cNvSpPr/>
            <p:nvPr/>
          </p:nvSpPr>
          <p:spPr>
            <a:xfrm rot="-5400000">
              <a:off x="6077678"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9" name="tx159"/>
            <p:cNvSpPr/>
            <p:nvPr/>
          </p:nvSpPr>
          <p:spPr>
            <a:xfrm rot="-5400000">
              <a:off x="6300616"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0" name="tx160"/>
            <p:cNvSpPr/>
            <p:nvPr/>
          </p:nvSpPr>
          <p:spPr>
            <a:xfrm rot="-5400000">
              <a:off x="6523526" y="5092692"/>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1" name="tx161"/>
            <p:cNvSpPr/>
            <p:nvPr/>
          </p:nvSpPr>
          <p:spPr>
            <a:xfrm rot="-5400000">
              <a:off x="6746492"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2" name="tx162"/>
            <p:cNvSpPr/>
            <p:nvPr/>
          </p:nvSpPr>
          <p:spPr>
            <a:xfrm rot="-5400000">
              <a:off x="6969429"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3" name="tx163"/>
            <p:cNvSpPr/>
            <p:nvPr/>
          </p:nvSpPr>
          <p:spPr>
            <a:xfrm rot="-5400000">
              <a:off x="104822" y="3307636"/>
              <a:ext cx="57476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a:t>
              </a:r>
            </a:p>
          </p:txBody>
        </p:sp>
        <p:sp>
          <p:nvSpPr>
            <p:cNvPr id="164" name="tx164"/>
            <p:cNvSpPr/>
            <p:nvPr/>
          </p:nvSpPr>
          <p:spPr>
            <a:xfrm rot="5400000">
              <a:off x="8566395" y="3293789"/>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65" name="rc165"/>
            <p:cNvSpPr/>
            <p:nvPr/>
          </p:nvSpPr>
          <p:spPr>
            <a:xfrm>
              <a:off x="1351923" y="5643592"/>
              <a:ext cx="201455" cy="201456"/>
            </a:xfrm>
            <a:prstGeom prst="rect">
              <a:avLst/>
            </a:prstGeom>
            <a:solidFill>
              <a:srgbClr val="80BD41">
                <a:alpha val="100000"/>
              </a:srgbClr>
            </a:solidFill>
          </p:spPr>
          <p:txBody>
            <a:bodyPr/>
            <a:lstStyle/>
            <a:p/>
          </p:txBody>
        </p:sp>
        <p:sp>
          <p:nvSpPr>
            <p:cNvPr id="166" name="rc166"/>
            <p:cNvSpPr/>
            <p:nvPr/>
          </p:nvSpPr>
          <p:spPr>
            <a:xfrm>
              <a:off x="3325498" y="5643592"/>
              <a:ext cx="201456" cy="201456"/>
            </a:xfrm>
            <a:prstGeom prst="rect">
              <a:avLst/>
            </a:prstGeom>
            <a:solidFill>
              <a:srgbClr val="1CABE2">
                <a:alpha val="100000"/>
              </a:srgbClr>
            </a:solidFill>
          </p:spPr>
          <p:txBody>
            <a:bodyPr/>
            <a:lstStyle/>
            <a:p/>
          </p:txBody>
        </p:sp>
        <p:sp>
          <p:nvSpPr>
            <p:cNvPr id="167" name="rc167"/>
            <p:cNvSpPr/>
            <p:nvPr/>
          </p:nvSpPr>
          <p:spPr>
            <a:xfrm>
              <a:off x="4382836" y="5643592"/>
              <a:ext cx="201456" cy="201456"/>
            </a:xfrm>
            <a:prstGeom prst="rect">
              <a:avLst/>
            </a:prstGeom>
            <a:solidFill>
              <a:srgbClr val="0058AB">
                <a:alpha val="100000"/>
              </a:srgbClr>
            </a:solidFill>
          </p:spPr>
          <p:txBody>
            <a:bodyPr/>
            <a:lstStyle/>
            <a:p/>
          </p:txBody>
        </p:sp>
        <p:sp>
          <p:nvSpPr>
            <p:cNvPr id="168" name="rc168"/>
            <p:cNvSpPr/>
            <p:nvPr/>
          </p:nvSpPr>
          <p:spPr>
            <a:xfrm>
              <a:off x="5370461" y="5643592"/>
              <a:ext cx="201456" cy="201456"/>
            </a:xfrm>
            <a:prstGeom prst="rect">
              <a:avLst/>
            </a:prstGeom>
            <a:solidFill>
              <a:srgbClr val="FFC20E">
                <a:alpha val="100000"/>
              </a:srgbClr>
            </a:solidFill>
          </p:spPr>
          <p:txBody>
            <a:bodyPr/>
            <a:lstStyle/>
            <a:p/>
          </p:txBody>
        </p:sp>
        <p:sp>
          <p:nvSpPr>
            <p:cNvPr id="169" name="rc169"/>
            <p:cNvSpPr/>
            <p:nvPr/>
          </p:nvSpPr>
          <p:spPr>
            <a:xfrm>
              <a:off x="7119206" y="5643592"/>
              <a:ext cx="201455" cy="201456"/>
            </a:xfrm>
            <a:prstGeom prst="rect">
              <a:avLst/>
            </a:prstGeom>
            <a:solidFill>
              <a:srgbClr val="F26A21">
                <a:alpha val="100000"/>
              </a:srgbClr>
            </a:solidFill>
          </p:spPr>
          <p:txBody>
            <a:bodyPr/>
            <a:lstStyle/>
            <a:p/>
          </p:txBody>
        </p:sp>
        <p:sp>
          <p:nvSpPr>
            <p:cNvPr id="170" name="tx170"/>
            <p:cNvSpPr/>
            <p:nvPr/>
          </p:nvSpPr>
          <p:spPr>
            <a:xfrm>
              <a:off x="1631968" y="5664852"/>
              <a:ext cx="161494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DTP complète</a:t>
              </a:r>
            </a:p>
          </p:txBody>
        </p:sp>
        <p:sp>
          <p:nvSpPr>
            <p:cNvPr id="171" name="tx171"/>
            <p:cNvSpPr/>
            <p:nvPr/>
          </p:nvSpPr>
          <p:spPr>
            <a:xfrm>
              <a:off x="3605543" y="5666557"/>
              <a:ext cx="698704"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partiel</a:t>
              </a:r>
            </a:p>
          </p:txBody>
        </p:sp>
        <p:sp>
          <p:nvSpPr>
            <p:cNvPr id="172" name="tx172"/>
            <p:cNvSpPr/>
            <p:nvPr/>
          </p:nvSpPr>
          <p:spPr>
            <a:xfrm>
              <a:off x="4662881" y="5692137"/>
              <a:ext cx="628991"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Zéro dose</a:t>
              </a:r>
            </a:p>
          </p:txBody>
        </p:sp>
        <p:sp>
          <p:nvSpPr>
            <p:cNvPr id="173" name="tx173"/>
            <p:cNvSpPr/>
            <p:nvPr/>
          </p:nvSpPr>
          <p:spPr>
            <a:xfrm>
              <a:off x="5650506" y="5690841"/>
              <a:ext cx="1390110"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Cible vaccinée IA2030</a:t>
              </a:r>
            </a:p>
          </p:txBody>
        </p:sp>
        <p:sp>
          <p:nvSpPr>
            <p:cNvPr id="174" name="tx174"/>
            <p:cNvSpPr/>
            <p:nvPr/>
          </p:nvSpPr>
          <p:spPr>
            <a:xfrm>
              <a:off x="7399251" y="5692137"/>
              <a:ext cx="99393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cible</a:t>
              </a:r>
            </a:p>
          </p:txBody>
        </p:sp>
        <p:sp>
          <p:nvSpPr>
            <p:cNvPr id="175" name="pl175"/>
            <p:cNvSpPr/>
            <p:nvPr/>
          </p:nvSpPr>
          <p:spPr>
            <a:xfrm>
              <a:off x="3510223" y="6242132"/>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6" name="pl176"/>
            <p:cNvSpPr/>
            <p:nvPr/>
          </p:nvSpPr>
          <p:spPr>
            <a:xfrm>
              <a:off x="4924792" y="6242132"/>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7" name="tx177"/>
            <p:cNvSpPr/>
            <p:nvPr/>
          </p:nvSpPr>
          <p:spPr>
            <a:xfrm>
              <a:off x="3777322" y="6190085"/>
              <a:ext cx="105593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couverture</a:t>
              </a:r>
            </a:p>
          </p:txBody>
        </p:sp>
        <p:sp>
          <p:nvSpPr>
            <p:cNvPr id="178" name="tx178"/>
            <p:cNvSpPr/>
            <p:nvPr/>
          </p:nvSpPr>
          <p:spPr>
            <a:xfrm>
              <a:off x="5191892" y="6189949"/>
              <a:ext cx="105593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couverture</a:t>
              </a:r>
            </a:p>
          </p:txBody>
        </p:sp>
        <p:sp>
          <p:nvSpPr>
            <p:cNvPr id="179" name="tx179"/>
            <p:cNvSpPr/>
            <p:nvPr/>
          </p:nvSpPr>
          <p:spPr>
            <a:xfrm>
              <a:off x="1079223" y="1330710"/>
              <a:ext cx="793326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DTC (%), nombre d'enfants entièrement, partiellement et non vaccinés contre la DTC</a:t>
              </a:r>
            </a:p>
          </p:txBody>
        </p:sp>
        <p:sp>
          <p:nvSpPr>
            <p:cNvPr id="180" name="tx180"/>
            <p:cNvSpPr/>
            <p:nvPr/>
          </p:nvSpPr>
          <p:spPr>
            <a:xfrm>
              <a:off x="1079223" y="1511762"/>
              <a:ext cx="663954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entre 2000 et 2025 et projections pour 2030 sur la base de l'objectif IA2030 , Madagascar</a:t>
              </a:r>
            </a:p>
          </p:txBody>
        </p:sp>
        <p:sp>
          <p:nvSpPr>
            <p:cNvPr id="181" name="tx181"/>
            <p:cNvSpPr/>
            <p:nvPr/>
          </p:nvSpPr>
          <p:spPr>
            <a:xfrm>
              <a:off x="-3195790" y="6466099"/>
              <a:ext cx="1185267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 Estimations OMS/UNICEF de la couverture vaccinale nationale, révision 2025 ; Nations Unies, Département des affaires économiques et sociales, Division de la population (2024). World Population Prospects 2024, Online Edition.</a:t>
              </a:r>
            </a:p>
          </p:txBody>
        </p:sp>
        <p:sp>
          <p:nvSpPr>
            <p:cNvPr id="182" name="tx182"/>
            <p:cNvSpPr/>
            <p:nvPr/>
          </p:nvSpPr>
          <p:spPr>
            <a:xfrm>
              <a:off x="687215" y="6586855"/>
              <a:ext cx="796966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L'Agenda 2030 pour la vaccination (IA2030) appelle tous les pays à réduire de moitié, d'ici à 2030, le nombre d'enfants n'ayant reçu aucune dose en 2019.</a:t>
              </a:r>
            </a:p>
          </p:txBody>
        </p:sp>
      </p:grpSp>
      <p:sp>
        <p:nvSpPr>
          <p:cNvPr id="18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IA2030 appelle tous les pays à réduire de moitié d'ici 2030 le nombre d'enfants non vaccinés en 2019. Ce graphique montre le nombre annuel d'enfants à vacciner pour atteindre l'objectif ZD.
L'initiative IA2030 appelle tous les pays à réduire de moitié d'ici 2030 le nombre d'enfants n'ayant reçu aucune dose en 2019. Ce graphique présente le nombre annuel d'enfants devant être vaccinés pour atteindre l'objectif fixé concernant les enfants n'ayant reçu aucune dose.
Madagascar devrait connaître une augmentation modérée (10 000 à 50 000) du nombre de nourrissons survivants d’ici 2030. Par conséquent, le maintien de la couverture vaccinale actuelle nécessite de vacciner un nombre croissant d’enfants.
Pour atteindre l’objectif « zéro dose » de l’IA2030, il faudra vacciner chaque année davantage d’enfants (~4,91 %) avec le DTP1. Cela nécessitera un renforcement des capacités du programme de vaccination et du système de santé.</a:t>
            </a:r>
          </a:p>
        </p:txBody>
      </p:sp>
      <p:sp>
        <p:nvSpPr>
          <p:cNvPr id="18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Il faut vacciner davantage d'enfants chaque année pour atteindre l'objectif de l'IA2030, qui consiste à réduire de moitié le nombre d'enfants n'ayant reçu aucune dose d'ici 2030, alors qu'on prévoit une augmentation modérée du nombre de nourrissons survivants.</a:t>
            </a:r>
          </a:p>
        </p:txBody>
      </p:sp>
      <p:grpSp xmlns:pic="http://schemas.openxmlformats.org/drawingml/2006/picture">
        <p:nvGrpSpPr>
          <p:cNvPr id="185" name=""/>
          <p:cNvGrpSpPr/>
          <p:nvPr/>
        </p:nvGrpSpPr>
        <p:grpSpPr>
          <a:xfrm>
            <a:off x="292608" y="1051560"/>
            <a:ext cx="8595360" cy="28575"/>
            <a:chOff x="292608" y="1051560"/>
            <a:chExt cx="8595360" cy="28575"/>
          </a:xfrm>
        </p:grpSpPr>
        <p:sp>
          <p:nvSpPr>
            <p:cNvPr id="186"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7"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Madagascar</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Révision WUENIC 2025,
Publié le 15 juillet 2026</a:t>
            </a:r>
          </a:p>
        </p:txBody>
      </p:sp>
      <p:sp>
        <p:nvSpPr>
          <p:cNvPr id="4" name="body"/>
          <p:cNvSpPr>
            <a:spLocks noGrp="1"/>
          </p:cNvSpPr>
          <p:nvPr>
            <p:ph/>
          </p:nvPr>
        </p:nvSpPr>
        <p:spPr>
          <a:xfrm>
            <a:off x="36576" y="6565392"/>
            <a:ext cx="6190488" cy="265176"/>
          </a:xfrm>
        </p:spPr>
        <p:txBody>
          <a:bodyPr/>
          <a:lstStyle/>
          <a:p>
            <a:pPr algn="ctr"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Traduit à l'aide de l'API DeepL Pro</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465364"/>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5" name="pl5"/>
            <p:cNvSpPr/>
            <p:nvPr/>
          </p:nvSpPr>
          <p:spPr>
            <a:xfrm>
              <a:off x="983899" y="3525299"/>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6" name="pl6"/>
            <p:cNvSpPr/>
            <p:nvPr/>
          </p:nvSpPr>
          <p:spPr>
            <a:xfrm>
              <a:off x="983899" y="2585233"/>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7" name="pl7"/>
            <p:cNvSpPr/>
            <p:nvPr/>
          </p:nvSpPr>
          <p:spPr>
            <a:xfrm>
              <a:off x="983899" y="1645167"/>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8" name="pl8"/>
            <p:cNvSpPr/>
            <p:nvPr/>
          </p:nvSpPr>
          <p:spPr>
            <a:xfrm>
              <a:off x="983899" y="4935397"/>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9" name="pl9"/>
            <p:cNvSpPr/>
            <p:nvPr/>
          </p:nvSpPr>
          <p:spPr>
            <a:xfrm>
              <a:off x="983899" y="3995331"/>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3055266"/>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2115200"/>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2" name="pl12"/>
            <p:cNvSpPr/>
            <p:nvPr/>
          </p:nvSpPr>
          <p:spPr>
            <a:xfrm>
              <a:off x="1458761"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9678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93481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17284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10866"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648892"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886918"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124945"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362971"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60099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83902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07705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315076"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553102"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791128"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029154"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267181"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50520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74323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981259"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219286"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457312"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695338"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933364"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171391"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40941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40941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8599548"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40" name="rc40"/>
            <p:cNvSpPr/>
            <p:nvPr/>
          </p:nvSpPr>
          <p:spPr>
            <a:xfrm>
              <a:off x="1351649" y="3327396"/>
              <a:ext cx="214223" cy="1608000"/>
            </a:xfrm>
            <a:prstGeom prst="rect">
              <a:avLst/>
            </a:prstGeom>
            <a:solidFill>
              <a:srgbClr val="0058AB">
                <a:alpha val="100000"/>
              </a:srgbClr>
            </a:solidFill>
          </p:spPr>
          <p:txBody>
            <a:bodyPr/>
            <a:lstStyle/>
            <a:p/>
          </p:txBody>
        </p:sp>
        <p:sp>
          <p:nvSpPr>
            <p:cNvPr id="41" name="rc41"/>
            <p:cNvSpPr/>
            <p:nvPr/>
          </p:nvSpPr>
          <p:spPr>
            <a:xfrm>
              <a:off x="1589675" y="3371729"/>
              <a:ext cx="214223" cy="1563667"/>
            </a:xfrm>
            <a:prstGeom prst="rect">
              <a:avLst/>
            </a:prstGeom>
            <a:solidFill>
              <a:srgbClr val="0058AB">
                <a:alpha val="100000"/>
              </a:srgbClr>
            </a:solidFill>
          </p:spPr>
          <p:txBody>
            <a:bodyPr/>
            <a:lstStyle/>
            <a:p/>
          </p:txBody>
        </p:sp>
        <p:sp>
          <p:nvSpPr>
            <p:cNvPr id="42" name="rc42"/>
            <p:cNvSpPr/>
            <p:nvPr/>
          </p:nvSpPr>
          <p:spPr>
            <a:xfrm>
              <a:off x="1827702" y="3420867"/>
              <a:ext cx="214223" cy="1514530"/>
            </a:xfrm>
            <a:prstGeom prst="rect">
              <a:avLst/>
            </a:prstGeom>
            <a:solidFill>
              <a:srgbClr val="0058AB">
                <a:alpha val="100000"/>
              </a:srgbClr>
            </a:solidFill>
          </p:spPr>
          <p:txBody>
            <a:bodyPr/>
            <a:lstStyle/>
            <a:p/>
          </p:txBody>
        </p:sp>
        <p:sp>
          <p:nvSpPr>
            <p:cNvPr id="43" name="rc43"/>
            <p:cNvSpPr/>
            <p:nvPr/>
          </p:nvSpPr>
          <p:spPr>
            <a:xfrm>
              <a:off x="2065728" y="3592090"/>
              <a:ext cx="214223" cy="1343306"/>
            </a:xfrm>
            <a:prstGeom prst="rect">
              <a:avLst/>
            </a:prstGeom>
            <a:solidFill>
              <a:srgbClr val="0058AB">
                <a:alpha val="100000"/>
              </a:srgbClr>
            </a:solidFill>
          </p:spPr>
          <p:txBody>
            <a:bodyPr/>
            <a:lstStyle/>
            <a:p/>
          </p:txBody>
        </p:sp>
        <p:sp>
          <p:nvSpPr>
            <p:cNvPr id="44" name="rc44"/>
            <p:cNvSpPr/>
            <p:nvPr/>
          </p:nvSpPr>
          <p:spPr>
            <a:xfrm>
              <a:off x="2303754" y="3764395"/>
              <a:ext cx="214223" cy="1171002"/>
            </a:xfrm>
            <a:prstGeom prst="rect">
              <a:avLst/>
            </a:prstGeom>
            <a:solidFill>
              <a:srgbClr val="0058AB">
                <a:alpha val="100000"/>
              </a:srgbClr>
            </a:solidFill>
          </p:spPr>
          <p:txBody>
            <a:bodyPr/>
            <a:lstStyle/>
            <a:p/>
          </p:txBody>
        </p:sp>
        <p:sp>
          <p:nvSpPr>
            <p:cNvPr id="45" name="rc45"/>
            <p:cNvSpPr/>
            <p:nvPr/>
          </p:nvSpPr>
          <p:spPr>
            <a:xfrm>
              <a:off x="2541780" y="4141370"/>
              <a:ext cx="214223" cy="794026"/>
            </a:xfrm>
            <a:prstGeom prst="rect">
              <a:avLst/>
            </a:prstGeom>
            <a:solidFill>
              <a:srgbClr val="0058AB">
                <a:alpha val="100000"/>
              </a:srgbClr>
            </a:solidFill>
          </p:spPr>
          <p:txBody>
            <a:bodyPr/>
            <a:lstStyle/>
            <a:p/>
          </p:txBody>
        </p:sp>
        <p:sp>
          <p:nvSpPr>
            <p:cNvPr id="46" name="rc46"/>
            <p:cNvSpPr/>
            <p:nvPr/>
          </p:nvSpPr>
          <p:spPr>
            <a:xfrm>
              <a:off x="2779807" y="4463258"/>
              <a:ext cx="214223" cy="472138"/>
            </a:xfrm>
            <a:prstGeom prst="rect">
              <a:avLst/>
            </a:prstGeom>
            <a:solidFill>
              <a:srgbClr val="0058AB">
                <a:alpha val="100000"/>
              </a:srgbClr>
            </a:solidFill>
          </p:spPr>
          <p:txBody>
            <a:bodyPr/>
            <a:lstStyle/>
            <a:p/>
          </p:txBody>
        </p:sp>
        <p:sp>
          <p:nvSpPr>
            <p:cNvPr id="47" name="rc47"/>
            <p:cNvSpPr/>
            <p:nvPr/>
          </p:nvSpPr>
          <p:spPr>
            <a:xfrm>
              <a:off x="3017833" y="4382798"/>
              <a:ext cx="214223" cy="552598"/>
            </a:xfrm>
            <a:prstGeom prst="rect">
              <a:avLst/>
            </a:prstGeom>
            <a:solidFill>
              <a:srgbClr val="0058AB">
                <a:alpha val="100000"/>
              </a:srgbClr>
            </a:solidFill>
          </p:spPr>
          <p:txBody>
            <a:bodyPr/>
            <a:lstStyle/>
            <a:p/>
          </p:txBody>
        </p:sp>
        <p:sp>
          <p:nvSpPr>
            <p:cNvPr id="48" name="rc48"/>
            <p:cNvSpPr/>
            <p:nvPr/>
          </p:nvSpPr>
          <p:spPr>
            <a:xfrm>
              <a:off x="3255859" y="3802646"/>
              <a:ext cx="214223" cy="1132750"/>
            </a:xfrm>
            <a:prstGeom prst="rect">
              <a:avLst/>
            </a:prstGeom>
            <a:solidFill>
              <a:srgbClr val="0058AB">
                <a:alpha val="100000"/>
              </a:srgbClr>
            </a:solidFill>
          </p:spPr>
          <p:txBody>
            <a:bodyPr/>
            <a:lstStyle/>
            <a:p/>
          </p:txBody>
        </p:sp>
        <p:sp>
          <p:nvSpPr>
            <p:cNvPr id="49" name="rc49"/>
            <p:cNvSpPr/>
            <p:nvPr/>
          </p:nvSpPr>
          <p:spPr>
            <a:xfrm>
              <a:off x="3493885" y="3481388"/>
              <a:ext cx="214223" cy="1454008"/>
            </a:xfrm>
            <a:prstGeom prst="rect">
              <a:avLst/>
            </a:prstGeom>
            <a:solidFill>
              <a:srgbClr val="0058AB">
                <a:alpha val="100000"/>
              </a:srgbClr>
            </a:solidFill>
          </p:spPr>
          <p:txBody>
            <a:bodyPr/>
            <a:lstStyle/>
            <a:p/>
          </p:txBody>
        </p:sp>
        <p:sp>
          <p:nvSpPr>
            <p:cNvPr id="50" name="rc50"/>
            <p:cNvSpPr/>
            <p:nvPr/>
          </p:nvSpPr>
          <p:spPr>
            <a:xfrm>
              <a:off x="3731911" y="3316078"/>
              <a:ext cx="214223" cy="1619319"/>
            </a:xfrm>
            <a:prstGeom prst="rect">
              <a:avLst/>
            </a:prstGeom>
            <a:solidFill>
              <a:srgbClr val="0058AB">
                <a:alpha val="100000"/>
              </a:srgbClr>
            </a:solidFill>
          </p:spPr>
          <p:txBody>
            <a:bodyPr/>
            <a:lstStyle/>
            <a:p/>
          </p:txBody>
        </p:sp>
        <p:sp>
          <p:nvSpPr>
            <p:cNvPr id="51" name="rc51"/>
            <p:cNvSpPr/>
            <p:nvPr/>
          </p:nvSpPr>
          <p:spPr>
            <a:xfrm>
              <a:off x="3969938" y="3460932"/>
              <a:ext cx="214223" cy="1474464"/>
            </a:xfrm>
            <a:prstGeom prst="rect">
              <a:avLst/>
            </a:prstGeom>
            <a:solidFill>
              <a:srgbClr val="0058AB">
                <a:alpha val="100000"/>
              </a:srgbClr>
            </a:solidFill>
          </p:spPr>
          <p:txBody>
            <a:bodyPr/>
            <a:lstStyle/>
            <a:p/>
          </p:txBody>
        </p:sp>
        <p:sp>
          <p:nvSpPr>
            <p:cNvPr id="52" name="rc52"/>
            <p:cNvSpPr/>
            <p:nvPr/>
          </p:nvSpPr>
          <p:spPr>
            <a:xfrm>
              <a:off x="4207964" y="3373694"/>
              <a:ext cx="214223" cy="1561702"/>
            </a:xfrm>
            <a:prstGeom prst="rect">
              <a:avLst/>
            </a:prstGeom>
            <a:solidFill>
              <a:srgbClr val="0058AB">
                <a:alpha val="100000"/>
              </a:srgbClr>
            </a:solidFill>
          </p:spPr>
          <p:txBody>
            <a:bodyPr/>
            <a:lstStyle/>
            <a:p/>
          </p:txBody>
        </p:sp>
        <p:sp>
          <p:nvSpPr>
            <p:cNvPr id="53" name="rc53"/>
            <p:cNvSpPr/>
            <p:nvPr/>
          </p:nvSpPr>
          <p:spPr>
            <a:xfrm>
              <a:off x="4445990" y="3121023"/>
              <a:ext cx="214223" cy="1814373"/>
            </a:xfrm>
            <a:prstGeom prst="rect">
              <a:avLst/>
            </a:prstGeom>
            <a:solidFill>
              <a:srgbClr val="0058AB">
                <a:alpha val="100000"/>
              </a:srgbClr>
            </a:solidFill>
          </p:spPr>
          <p:txBody>
            <a:bodyPr/>
            <a:lstStyle/>
            <a:p/>
          </p:txBody>
        </p:sp>
        <p:sp>
          <p:nvSpPr>
            <p:cNvPr id="54" name="rc54"/>
            <p:cNvSpPr/>
            <p:nvPr/>
          </p:nvSpPr>
          <p:spPr>
            <a:xfrm>
              <a:off x="4684016" y="3174240"/>
              <a:ext cx="214223" cy="1761156"/>
            </a:xfrm>
            <a:prstGeom prst="rect">
              <a:avLst/>
            </a:prstGeom>
            <a:solidFill>
              <a:srgbClr val="0058AB">
                <a:alpha val="100000"/>
              </a:srgbClr>
            </a:solidFill>
          </p:spPr>
          <p:txBody>
            <a:bodyPr/>
            <a:lstStyle/>
            <a:p/>
          </p:txBody>
        </p:sp>
        <p:sp>
          <p:nvSpPr>
            <p:cNvPr id="55" name="rc55"/>
            <p:cNvSpPr/>
            <p:nvPr/>
          </p:nvSpPr>
          <p:spPr>
            <a:xfrm>
              <a:off x="4922043" y="2682379"/>
              <a:ext cx="214223" cy="2253017"/>
            </a:xfrm>
            <a:prstGeom prst="rect">
              <a:avLst/>
            </a:prstGeom>
            <a:solidFill>
              <a:srgbClr val="0058AB">
                <a:alpha val="100000"/>
              </a:srgbClr>
            </a:solidFill>
          </p:spPr>
          <p:txBody>
            <a:bodyPr/>
            <a:lstStyle/>
            <a:p/>
          </p:txBody>
        </p:sp>
        <p:sp>
          <p:nvSpPr>
            <p:cNvPr id="56" name="rc56"/>
            <p:cNvSpPr/>
            <p:nvPr/>
          </p:nvSpPr>
          <p:spPr>
            <a:xfrm>
              <a:off x="5160069" y="2871427"/>
              <a:ext cx="214223" cy="2063970"/>
            </a:xfrm>
            <a:prstGeom prst="rect">
              <a:avLst/>
            </a:prstGeom>
            <a:solidFill>
              <a:srgbClr val="0058AB">
                <a:alpha val="100000"/>
              </a:srgbClr>
            </a:solidFill>
          </p:spPr>
          <p:txBody>
            <a:bodyPr/>
            <a:lstStyle/>
            <a:p/>
          </p:txBody>
        </p:sp>
        <p:sp>
          <p:nvSpPr>
            <p:cNvPr id="57" name="rc57"/>
            <p:cNvSpPr/>
            <p:nvPr/>
          </p:nvSpPr>
          <p:spPr>
            <a:xfrm>
              <a:off x="5398095" y="2573990"/>
              <a:ext cx="214223" cy="2361407"/>
            </a:xfrm>
            <a:prstGeom prst="rect">
              <a:avLst/>
            </a:prstGeom>
            <a:solidFill>
              <a:srgbClr val="0058AB">
                <a:alpha val="100000"/>
              </a:srgbClr>
            </a:solidFill>
          </p:spPr>
          <p:txBody>
            <a:bodyPr/>
            <a:lstStyle/>
            <a:p/>
          </p:txBody>
        </p:sp>
        <p:sp>
          <p:nvSpPr>
            <p:cNvPr id="58" name="rc58"/>
            <p:cNvSpPr/>
            <p:nvPr/>
          </p:nvSpPr>
          <p:spPr>
            <a:xfrm>
              <a:off x="5636121" y="3009804"/>
              <a:ext cx="214223" cy="1925592"/>
            </a:xfrm>
            <a:prstGeom prst="rect">
              <a:avLst/>
            </a:prstGeom>
            <a:solidFill>
              <a:srgbClr val="0058AB">
                <a:alpha val="100000"/>
              </a:srgbClr>
            </a:solidFill>
          </p:spPr>
          <p:txBody>
            <a:bodyPr/>
            <a:lstStyle/>
            <a:p/>
          </p:txBody>
        </p:sp>
        <p:sp>
          <p:nvSpPr>
            <p:cNvPr id="59" name="rc59"/>
            <p:cNvSpPr/>
            <p:nvPr/>
          </p:nvSpPr>
          <p:spPr>
            <a:xfrm>
              <a:off x="5874148" y="2962368"/>
              <a:ext cx="214223" cy="1973028"/>
            </a:xfrm>
            <a:prstGeom prst="rect">
              <a:avLst/>
            </a:prstGeom>
            <a:solidFill>
              <a:srgbClr val="0058AB">
                <a:alpha val="100000"/>
              </a:srgbClr>
            </a:solidFill>
          </p:spPr>
          <p:txBody>
            <a:bodyPr/>
            <a:lstStyle/>
            <a:p/>
          </p:txBody>
        </p:sp>
        <p:sp>
          <p:nvSpPr>
            <p:cNvPr id="60" name="rc60"/>
            <p:cNvSpPr/>
            <p:nvPr/>
          </p:nvSpPr>
          <p:spPr>
            <a:xfrm>
              <a:off x="6112174" y="2928150"/>
              <a:ext cx="214223" cy="2007246"/>
            </a:xfrm>
            <a:prstGeom prst="rect">
              <a:avLst/>
            </a:prstGeom>
            <a:solidFill>
              <a:srgbClr val="0058AB">
                <a:alpha val="100000"/>
              </a:srgbClr>
            </a:solidFill>
          </p:spPr>
          <p:txBody>
            <a:bodyPr/>
            <a:lstStyle/>
            <a:p/>
          </p:txBody>
        </p:sp>
        <p:sp>
          <p:nvSpPr>
            <p:cNvPr id="61" name="rc61"/>
            <p:cNvSpPr/>
            <p:nvPr/>
          </p:nvSpPr>
          <p:spPr>
            <a:xfrm>
              <a:off x="6350200" y="1752072"/>
              <a:ext cx="214223" cy="3183325"/>
            </a:xfrm>
            <a:prstGeom prst="rect">
              <a:avLst/>
            </a:prstGeom>
            <a:solidFill>
              <a:srgbClr val="0058AB">
                <a:alpha val="100000"/>
              </a:srgbClr>
            </a:solidFill>
          </p:spPr>
          <p:txBody>
            <a:bodyPr/>
            <a:lstStyle/>
            <a:p/>
          </p:txBody>
        </p:sp>
        <p:sp>
          <p:nvSpPr>
            <p:cNvPr id="62" name="rc62"/>
            <p:cNvSpPr/>
            <p:nvPr/>
          </p:nvSpPr>
          <p:spPr>
            <a:xfrm>
              <a:off x="6588226" y="1891982"/>
              <a:ext cx="214223" cy="3043415"/>
            </a:xfrm>
            <a:prstGeom prst="rect">
              <a:avLst/>
            </a:prstGeom>
            <a:solidFill>
              <a:srgbClr val="0058AB">
                <a:alpha val="100000"/>
              </a:srgbClr>
            </a:solidFill>
          </p:spPr>
          <p:txBody>
            <a:bodyPr/>
            <a:lstStyle/>
            <a:p/>
          </p:txBody>
        </p:sp>
        <p:sp>
          <p:nvSpPr>
            <p:cNvPr id="63" name="rc63"/>
            <p:cNvSpPr/>
            <p:nvPr/>
          </p:nvSpPr>
          <p:spPr>
            <a:xfrm>
              <a:off x="6826253" y="2579414"/>
              <a:ext cx="214223" cy="2355982"/>
            </a:xfrm>
            <a:prstGeom prst="rect">
              <a:avLst/>
            </a:prstGeom>
            <a:solidFill>
              <a:srgbClr val="0058AB">
                <a:alpha val="100000"/>
              </a:srgbClr>
            </a:solidFill>
          </p:spPr>
          <p:txBody>
            <a:bodyPr/>
            <a:lstStyle/>
            <a:p/>
          </p:txBody>
        </p:sp>
        <p:sp>
          <p:nvSpPr>
            <p:cNvPr id="64" name="rc64"/>
            <p:cNvSpPr/>
            <p:nvPr/>
          </p:nvSpPr>
          <p:spPr>
            <a:xfrm>
              <a:off x="7064279" y="2181296"/>
              <a:ext cx="214223" cy="2754100"/>
            </a:xfrm>
            <a:prstGeom prst="rect">
              <a:avLst/>
            </a:prstGeom>
            <a:solidFill>
              <a:srgbClr val="0058AB">
                <a:alpha val="100000"/>
              </a:srgbClr>
            </a:solidFill>
          </p:spPr>
          <p:txBody>
            <a:bodyPr/>
            <a:lstStyle/>
            <a:p/>
          </p:txBody>
        </p:sp>
        <p:sp>
          <p:nvSpPr>
            <p:cNvPr id="65" name="rc65"/>
            <p:cNvSpPr/>
            <p:nvPr/>
          </p:nvSpPr>
          <p:spPr>
            <a:xfrm>
              <a:off x="7302305" y="2524608"/>
              <a:ext cx="214223" cy="2410788"/>
            </a:xfrm>
            <a:prstGeom prst="rect">
              <a:avLst/>
            </a:prstGeom>
            <a:solidFill>
              <a:srgbClr val="0058AB">
                <a:alpha val="100000"/>
              </a:srgbClr>
            </a:solidFill>
          </p:spPr>
          <p:txBody>
            <a:bodyPr/>
            <a:lstStyle/>
            <a:p/>
          </p:txBody>
        </p:sp>
        <p:sp>
          <p:nvSpPr>
            <p:cNvPr id="66" name="rc66"/>
            <p:cNvSpPr/>
            <p:nvPr/>
          </p:nvSpPr>
          <p:spPr>
            <a:xfrm>
              <a:off x="8492436" y="3948883"/>
              <a:ext cx="214223" cy="986514"/>
            </a:xfrm>
            <a:prstGeom prst="rect">
              <a:avLst/>
            </a:prstGeom>
            <a:solidFill>
              <a:srgbClr val="69DBFF">
                <a:alpha val="100000"/>
              </a:srgbClr>
            </a:solidFill>
          </p:spPr>
          <p:txBody>
            <a:bodyPr/>
            <a:lstStyle/>
            <a:p/>
          </p:txBody>
        </p:sp>
        <p:sp>
          <p:nvSpPr>
            <p:cNvPr id="67" name="pl67"/>
            <p:cNvSpPr/>
            <p:nvPr/>
          </p:nvSpPr>
          <p:spPr>
            <a:xfrm>
              <a:off x="6219286" y="2962368"/>
              <a:ext cx="2380262" cy="986514"/>
            </a:xfrm>
            <a:custGeom>
              <a:avLst/>
              <a:pathLst>
                <a:path w="2380262" h="986514">
                  <a:moveTo>
                    <a:pt x="0" y="0"/>
                  </a:moveTo>
                  <a:lnTo>
                    <a:pt x="238026" y="98651"/>
                  </a:lnTo>
                  <a:lnTo>
                    <a:pt x="476052" y="197302"/>
                  </a:lnTo>
                  <a:lnTo>
                    <a:pt x="714078" y="295954"/>
                  </a:lnTo>
                  <a:lnTo>
                    <a:pt x="952104" y="394605"/>
                  </a:lnTo>
                  <a:lnTo>
                    <a:pt x="1190131" y="493257"/>
                  </a:lnTo>
                  <a:lnTo>
                    <a:pt x="1428157" y="591908"/>
                  </a:lnTo>
                  <a:lnTo>
                    <a:pt x="1666183" y="690559"/>
                  </a:lnTo>
                  <a:lnTo>
                    <a:pt x="1904209" y="789211"/>
                  </a:lnTo>
                  <a:lnTo>
                    <a:pt x="2142236" y="887862"/>
                  </a:lnTo>
                  <a:lnTo>
                    <a:pt x="2380262" y="986514"/>
                  </a:lnTo>
                </a:path>
              </a:pathLst>
            </a:custGeom>
            <a:ln w="13550" cap="flat">
              <a:solidFill>
                <a:srgbClr val="000000">
                  <a:alpha val="100000"/>
                </a:srgbClr>
              </a:solidFill>
              <a:prstDash val="solid"/>
              <a:round/>
            </a:ln>
          </p:spPr>
          <p:txBody>
            <a:bodyPr/>
            <a:lstStyle/>
            <a:p/>
          </p:txBody>
        </p:sp>
        <p:sp>
          <p:nvSpPr>
            <p:cNvPr id="68" name="pt68"/>
            <p:cNvSpPr/>
            <p:nvPr/>
          </p:nvSpPr>
          <p:spPr>
            <a:xfrm>
              <a:off x="6194460" y="293754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432486" y="303619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670512" y="313484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908538" y="323349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146565" y="333214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384591" y="343080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622617" y="352945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860643" y="362810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098670" y="372675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336696" y="382540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574722" y="392405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tx79"/>
            <p:cNvSpPr/>
            <p:nvPr/>
          </p:nvSpPr>
          <p:spPr>
            <a:xfrm>
              <a:off x="857700" y="489275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0" name="tx80"/>
            <p:cNvSpPr/>
            <p:nvPr/>
          </p:nvSpPr>
          <p:spPr>
            <a:xfrm>
              <a:off x="508103" y="3937902"/>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81" name="tx81"/>
            <p:cNvSpPr/>
            <p:nvPr/>
          </p:nvSpPr>
          <p:spPr>
            <a:xfrm>
              <a:off x="508103" y="2997837"/>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82" name="tx82"/>
            <p:cNvSpPr/>
            <p:nvPr/>
          </p:nvSpPr>
          <p:spPr>
            <a:xfrm>
              <a:off x="508103" y="2057771"/>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a:t>
              </a:r>
            </a:p>
          </p:txBody>
        </p:sp>
        <p:sp>
          <p:nvSpPr>
            <p:cNvPr id="83" name="tx83"/>
            <p:cNvSpPr/>
            <p:nvPr/>
          </p:nvSpPr>
          <p:spPr>
            <a:xfrm rot="-5400000">
              <a:off x="1337871"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4" name="tx84"/>
            <p:cNvSpPr/>
            <p:nvPr/>
          </p:nvSpPr>
          <p:spPr>
            <a:xfrm rot="-5400000">
              <a:off x="1575897"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5" name="tx85"/>
            <p:cNvSpPr/>
            <p:nvPr/>
          </p:nvSpPr>
          <p:spPr>
            <a:xfrm rot="-5400000">
              <a:off x="1813923"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6" name="tx86"/>
            <p:cNvSpPr/>
            <p:nvPr/>
          </p:nvSpPr>
          <p:spPr>
            <a:xfrm rot="-5400000">
              <a:off x="2051923"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7" name="tx87"/>
            <p:cNvSpPr/>
            <p:nvPr/>
          </p:nvSpPr>
          <p:spPr>
            <a:xfrm rot="-5400000">
              <a:off x="2289976"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8" name="tx88"/>
            <p:cNvSpPr/>
            <p:nvPr/>
          </p:nvSpPr>
          <p:spPr>
            <a:xfrm rot="-5400000">
              <a:off x="2528002"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9" name="tx89"/>
            <p:cNvSpPr/>
            <p:nvPr/>
          </p:nvSpPr>
          <p:spPr>
            <a:xfrm rot="-5400000">
              <a:off x="2766028"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0" name="tx90"/>
            <p:cNvSpPr/>
            <p:nvPr/>
          </p:nvSpPr>
          <p:spPr>
            <a:xfrm rot="-5400000">
              <a:off x="3004054"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1" name="tx91"/>
            <p:cNvSpPr/>
            <p:nvPr/>
          </p:nvSpPr>
          <p:spPr>
            <a:xfrm rot="-5400000">
              <a:off x="3242081"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2" name="tx92"/>
            <p:cNvSpPr/>
            <p:nvPr/>
          </p:nvSpPr>
          <p:spPr>
            <a:xfrm rot="-5400000">
              <a:off x="3480107"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3" name="tx93"/>
            <p:cNvSpPr/>
            <p:nvPr/>
          </p:nvSpPr>
          <p:spPr>
            <a:xfrm rot="-5400000">
              <a:off x="3718133"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4" name="tx94"/>
            <p:cNvSpPr/>
            <p:nvPr/>
          </p:nvSpPr>
          <p:spPr>
            <a:xfrm rot="-5400000">
              <a:off x="3956159"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5" name="tx95"/>
            <p:cNvSpPr/>
            <p:nvPr/>
          </p:nvSpPr>
          <p:spPr>
            <a:xfrm rot="-5400000">
              <a:off x="4194185"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6" name="tx96"/>
            <p:cNvSpPr/>
            <p:nvPr/>
          </p:nvSpPr>
          <p:spPr>
            <a:xfrm rot="-5400000">
              <a:off x="4432185"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7" name="tx97"/>
            <p:cNvSpPr/>
            <p:nvPr/>
          </p:nvSpPr>
          <p:spPr>
            <a:xfrm rot="-5400000">
              <a:off x="4670238"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8" name="tx98"/>
            <p:cNvSpPr/>
            <p:nvPr/>
          </p:nvSpPr>
          <p:spPr>
            <a:xfrm rot="-5400000">
              <a:off x="4908264"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9" name="tx99"/>
            <p:cNvSpPr/>
            <p:nvPr/>
          </p:nvSpPr>
          <p:spPr>
            <a:xfrm rot="-5400000">
              <a:off x="5146290"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0" name="tx100"/>
            <p:cNvSpPr/>
            <p:nvPr/>
          </p:nvSpPr>
          <p:spPr>
            <a:xfrm rot="-5400000">
              <a:off x="5384317"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1" name="tx101"/>
            <p:cNvSpPr/>
            <p:nvPr/>
          </p:nvSpPr>
          <p:spPr>
            <a:xfrm rot="-5400000">
              <a:off x="5622343"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2" name="tx102"/>
            <p:cNvSpPr/>
            <p:nvPr/>
          </p:nvSpPr>
          <p:spPr>
            <a:xfrm rot="-5400000">
              <a:off x="5860369"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3" name="tx103"/>
            <p:cNvSpPr/>
            <p:nvPr/>
          </p:nvSpPr>
          <p:spPr>
            <a:xfrm rot="-5400000">
              <a:off x="6098395"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4" name="tx104"/>
            <p:cNvSpPr/>
            <p:nvPr/>
          </p:nvSpPr>
          <p:spPr>
            <a:xfrm rot="-5400000">
              <a:off x="6336422"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5" name="tx105"/>
            <p:cNvSpPr/>
            <p:nvPr/>
          </p:nvSpPr>
          <p:spPr>
            <a:xfrm rot="-5400000">
              <a:off x="6574448"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6" name="tx106"/>
            <p:cNvSpPr/>
            <p:nvPr/>
          </p:nvSpPr>
          <p:spPr>
            <a:xfrm rot="-5400000">
              <a:off x="6812448"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7" name="tx107"/>
            <p:cNvSpPr/>
            <p:nvPr/>
          </p:nvSpPr>
          <p:spPr>
            <a:xfrm rot="-5400000">
              <a:off x="7050500"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8" name="tx108"/>
            <p:cNvSpPr/>
            <p:nvPr/>
          </p:nvSpPr>
          <p:spPr>
            <a:xfrm rot="-5400000">
              <a:off x="7288527"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7288527"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0" name="tx110"/>
            <p:cNvSpPr/>
            <p:nvPr/>
          </p:nvSpPr>
          <p:spPr>
            <a:xfrm rot="-5400000">
              <a:off x="8478631"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1" name="tx111"/>
            <p:cNvSpPr/>
            <p:nvPr/>
          </p:nvSpPr>
          <p:spPr>
            <a:xfrm rot="-5400000">
              <a:off x="-233001" y="3292029"/>
              <a:ext cx="125041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sans dose</a:t>
              </a:r>
            </a:p>
          </p:txBody>
        </p:sp>
        <p:sp>
          <p:nvSpPr>
            <p:cNvPr id="112" name="rc112"/>
            <p:cNvSpPr/>
            <p:nvPr/>
          </p:nvSpPr>
          <p:spPr>
            <a:xfrm>
              <a:off x="3693168" y="5779301"/>
              <a:ext cx="201456" cy="201456"/>
            </a:xfrm>
            <a:prstGeom prst="rect">
              <a:avLst/>
            </a:prstGeom>
            <a:solidFill>
              <a:srgbClr val="0058AB">
                <a:alpha val="100000"/>
              </a:srgbClr>
            </a:solidFill>
          </p:spPr>
          <p:txBody>
            <a:bodyPr/>
            <a:lstStyle/>
            <a:p/>
          </p:txBody>
        </p:sp>
        <p:sp>
          <p:nvSpPr>
            <p:cNvPr id="113" name="rc113"/>
            <p:cNvSpPr/>
            <p:nvPr/>
          </p:nvSpPr>
          <p:spPr>
            <a:xfrm>
              <a:off x="4595254" y="5779301"/>
              <a:ext cx="201456" cy="201456"/>
            </a:xfrm>
            <a:prstGeom prst="rect">
              <a:avLst/>
            </a:prstGeom>
            <a:solidFill>
              <a:srgbClr val="69DBFF">
                <a:alpha val="100000"/>
              </a:srgbClr>
            </a:solidFill>
          </p:spPr>
          <p:txBody>
            <a:bodyPr/>
            <a:lstStyle/>
            <a:p/>
          </p:txBody>
        </p:sp>
        <p:sp>
          <p:nvSpPr>
            <p:cNvPr id="114" name="tx114"/>
            <p:cNvSpPr/>
            <p:nvPr/>
          </p:nvSpPr>
          <p:spPr>
            <a:xfrm>
              <a:off x="3973213" y="5828392"/>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5" name="tx115"/>
            <p:cNvSpPr/>
            <p:nvPr/>
          </p:nvSpPr>
          <p:spPr>
            <a:xfrm>
              <a:off x="4875299" y="5800220"/>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6" name="tx116"/>
            <p:cNvSpPr/>
            <p:nvPr/>
          </p:nvSpPr>
          <p:spPr>
            <a:xfrm>
              <a:off x="1134226" y="1330710"/>
              <a:ext cx="778985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Estimation du nombre d'enfants n'ayant reçu aucune dose, 2000-2025 et objectif pour 2030, Madagascar</a:t>
              </a:r>
            </a:p>
          </p:txBody>
        </p:sp>
        <p:sp>
          <p:nvSpPr>
            <p:cNvPr id="117" name="tx117"/>
            <p:cNvSpPr/>
            <p:nvPr/>
          </p:nvSpPr>
          <p:spPr>
            <a:xfrm>
              <a:off x="4775852" y="6111691"/>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18" name="tx118"/>
            <p:cNvSpPr/>
            <p:nvPr/>
          </p:nvSpPr>
          <p:spPr>
            <a:xfrm>
              <a:off x="418195" y="6224752"/>
              <a:ext cx="865621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Remarque : Le Programme de vaccination 2030 (IA2030) appelle tous les pays à réduire de moitié le nombre d'enfants n'ayant reçu aucune dose de vaccin en 2019 d'ici 2030.</a:t>
              </a:r>
            </a:p>
          </p:txBody>
        </p:sp>
        <p:sp>
          <p:nvSpPr>
            <p:cNvPr id="119" name="tx119"/>
            <p:cNvSpPr/>
            <p:nvPr/>
          </p:nvSpPr>
          <p:spPr>
            <a:xfrm>
              <a:off x="635548" y="6345453"/>
              <a:ext cx="843886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barres bleu foncé représentent le nombre estimé d'enfants n'ayant reçu aucune dose de vaccin entre 2000 et 2025, tandis que la barre bleu clair représente l'objectif à</a:t>
              </a:r>
            </a:p>
          </p:txBody>
        </p:sp>
        <p:sp>
          <p:nvSpPr>
            <p:cNvPr id="120" name="tx120"/>
            <p:cNvSpPr/>
            <p:nvPr/>
          </p:nvSpPr>
          <p:spPr>
            <a:xfrm>
              <a:off x="8108680" y="6489292"/>
              <a:ext cx="96573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atteindre d'ici 2030.</a:t>
              </a:r>
            </a:p>
          </p:txBody>
        </p:sp>
        <p:sp>
          <p:nvSpPr>
            <p:cNvPr id="121" name="tx121"/>
            <p:cNvSpPr/>
            <p:nvPr/>
          </p:nvSpPr>
          <p:spPr>
            <a:xfrm>
              <a:off x="1853448" y="6586855"/>
              <a:ext cx="722096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 ligne et les points indiquent les progrès annuels et la trajectoire à suivre pour atteindre l'objectif d'ici 2030, sur la base d'une diminution linéaire.</a:t>
              </a:r>
            </a:p>
          </p:txBody>
        </p:sp>
      </p:grpSp>
      <p:sp>
        <p:nvSpPr>
          <p:cNvPr id="1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IA2030 vise à ne laisser personne de côté en matière de vaccination et appelle tous les pays à réduire de moitié le nombre d'enfants n'ayant reçu aucune dose de vaccin d'ici 2030.
Ce graphique montre :
• Le nombre estimé d'enfants non vaccinés en 2000-2025 (barres bleu foncé)
• L'objectif zéro dose d'ici 2030 (barre bleu clair)
• Trajectoire pour atteindre l'objectif 2030 sur la base d'une diminution linéaire (points)
En 2025, le nombre d'enfants n'ayant reçu aucune dose était supérieur d'environ 63 % au nombre annuel prévu pour atteindre l'objectif, sur la base d'une trajectoire de baisse linéaire.</a:t>
            </a:r>
          </a:p>
        </p:txBody>
      </p:sp>
      <p:sp>
        <p:nvSpPr>
          <p:cNvPr id="12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nombre d'enfants n'ayant reçu aucune dose dépassait de 63 % l'objectif annuel fixé par l'IA2030, ce qui compromettait sérieusement la réalisation de l'objectif de 2030 en l'absence de mesures accélérées.</a:t>
            </a:r>
          </a:p>
        </p:txBody>
      </p:sp>
      <p:grpSp xmlns:pic="http://schemas.openxmlformats.org/drawingml/2006/picture">
        <p:nvGrpSpPr>
          <p:cNvPr id="124" name=""/>
          <p:cNvGrpSpPr/>
          <p:nvPr/>
        </p:nvGrpSpPr>
        <p:grpSpPr>
          <a:xfrm>
            <a:off x="292608" y="1051560"/>
            <a:ext cx="8595360" cy="28575"/>
            <a:chOff x="292608" y="1051560"/>
            <a:chExt cx="8595360" cy="28575"/>
          </a:xfrm>
        </p:grpSpPr>
        <p:sp>
          <p:nvSpPr>
            <p:cNvPr id="125"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6"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4024734"/>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458158"/>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891583"/>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2325008"/>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430802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374144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317487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260829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989913" y="204172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 name="pl14"/>
            <p:cNvSpPr/>
            <p:nvPr/>
          </p:nvSpPr>
          <p:spPr>
            <a:xfrm>
              <a:off x="1452654"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7855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0446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30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9108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5626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2145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663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5181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6992"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8217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33322" y="3756358"/>
              <a:ext cx="238662" cy="551662"/>
            </a:xfrm>
            <a:prstGeom prst="rect">
              <a:avLst/>
            </a:prstGeom>
            <a:solidFill>
              <a:srgbClr val="80BD41">
                <a:alpha val="100000"/>
              </a:srgbClr>
            </a:solidFill>
          </p:spPr>
          <p:txBody>
            <a:bodyPr/>
            <a:lstStyle/>
            <a:p/>
          </p:txBody>
        </p:sp>
        <p:sp>
          <p:nvSpPr>
            <p:cNvPr id="26" name="rc26"/>
            <p:cNvSpPr/>
            <p:nvPr/>
          </p:nvSpPr>
          <p:spPr>
            <a:xfrm>
              <a:off x="1333322" y="3562533"/>
              <a:ext cx="238662" cy="193825"/>
            </a:xfrm>
            <a:prstGeom prst="rect">
              <a:avLst/>
            </a:prstGeom>
            <a:solidFill>
              <a:srgbClr val="1CABE2">
                <a:alpha val="100000"/>
              </a:srgbClr>
            </a:solidFill>
          </p:spPr>
          <p:txBody>
            <a:bodyPr/>
            <a:lstStyle/>
            <a:p/>
          </p:txBody>
        </p:sp>
        <p:sp>
          <p:nvSpPr>
            <p:cNvPr id="27" name="rc27"/>
            <p:cNvSpPr/>
            <p:nvPr/>
          </p:nvSpPr>
          <p:spPr>
            <a:xfrm>
              <a:off x="1598503" y="3742568"/>
              <a:ext cx="238662" cy="565453"/>
            </a:xfrm>
            <a:prstGeom prst="rect">
              <a:avLst/>
            </a:prstGeom>
            <a:solidFill>
              <a:srgbClr val="80BD41">
                <a:alpha val="100000"/>
              </a:srgbClr>
            </a:solidFill>
          </p:spPr>
          <p:txBody>
            <a:bodyPr/>
            <a:lstStyle/>
            <a:p/>
          </p:txBody>
        </p:sp>
        <p:sp>
          <p:nvSpPr>
            <p:cNvPr id="28" name="rc28"/>
            <p:cNvSpPr/>
            <p:nvPr/>
          </p:nvSpPr>
          <p:spPr>
            <a:xfrm>
              <a:off x="1598503" y="3554080"/>
              <a:ext cx="238662" cy="188488"/>
            </a:xfrm>
            <a:prstGeom prst="rect">
              <a:avLst/>
            </a:prstGeom>
            <a:solidFill>
              <a:srgbClr val="1CABE2">
                <a:alpha val="100000"/>
              </a:srgbClr>
            </a:solidFill>
          </p:spPr>
          <p:txBody>
            <a:bodyPr/>
            <a:lstStyle/>
            <a:p/>
          </p:txBody>
        </p:sp>
        <p:sp>
          <p:nvSpPr>
            <p:cNvPr id="29" name="rc29"/>
            <p:cNvSpPr/>
            <p:nvPr/>
          </p:nvSpPr>
          <p:spPr>
            <a:xfrm>
              <a:off x="1863684" y="3729911"/>
              <a:ext cx="238662" cy="578110"/>
            </a:xfrm>
            <a:prstGeom prst="rect">
              <a:avLst/>
            </a:prstGeom>
            <a:solidFill>
              <a:srgbClr val="80BD41">
                <a:alpha val="100000"/>
              </a:srgbClr>
            </a:solidFill>
          </p:spPr>
          <p:txBody>
            <a:bodyPr/>
            <a:lstStyle/>
            <a:p/>
          </p:txBody>
        </p:sp>
        <p:sp>
          <p:nvSpPr>
            <p:cNvPr id="30" name="rc30"/>
            <p:cNvSpPr/>
            <p:nvPr/>
          </p:nvSpPr>
          <p:spPr>
            <a:xfrm>
              <a:off x="1863684" y="3547349"/>
              <a:ext cx="238662" cy="182561"/>
            </a:xfrm>
            <a:prstGeom prst="rect">
              <a:avLst/>
            </a:prstGeom>
            <a:solidFill>
              <a:srgbClr val="1CABE2">
                <a:alpha val="100000"/>
              </a:srgbClr>
            </a:solidFill>
          </p:spPr>
          <p:txBody>
            <a:bodyPr/>
            <a:lstStyle/>
            <a:p/>
          </p:txBody>
        </p:sp>
        <p:sp>
          <p:nvSpPr>
            <p:cNvPr id="31" name="rc31"/>
            <p:cNvSpPr/>
            <p:nvPr/>
          </p:nvSpPr>
          <p:spPr>
            <a:xfrm>
              <a:off x="2128865" y="3698885"/>
              <a:ext cx="238662" cy="609136"/>
            </a:xfrm>
            <a:prstGeom prst="rect">
              <a:avLst/>
            </a:prstGeom>
            <a:solidFill>
              <a:srgbClr val="80BD41">
                <a:alpha val="100000"/>
              </a:srgbClr>
            </a:solidFill>
          </p:spPr>
          <p:txBody>
            <a:bodyPr/>
            <a:lstStyle/>
            <a:p/>
          </p:txBody>
        </p:sp>
        <p:sp>
          <p:nvSpPr>
            <p:cNvPr id="32" name="rc32"/>
            <p:cNvSpPr/>
            <p:nvPr/>
          </p:nvSpPr>
          <p:spPr>
            <a:xfrm>
              <a:off x="2128865" y="3536958"/>
              <a:ext cx="238662" cy="161927"/>
            </a:xfrm>
            <a:prstGeom prst="rect">
              <a:avLst/>
            </a:prstGeom>
            <a:solidFill>
              <a:srgbClr val="1CABE2">
                <a:alpha val="100000"/>
              </a:srgbClr>
            </a:solidFill>
          </p:spPr>
          <p:txBody>
            <a:bodyPr/>
            <a:lstStyle/>
            <a:p/>
          </p:txBody>
        </p:sp>
        <p:sp>
          <p:nvSpPr>
            <p:cNvPr id="33" name="rc33"/>
            <p:cNvSpPr/>
            <p:nvPr/>
          </p:nvSpPr>
          <p:spPr>
            <a:xfrm>
              <a:off x="2394045" y="3664992"/>
              <a:ext cx="238662" cy="643028"/>
            </a:xfrm>
            <a:prstGeom prst="rect">
              <a:avLst/>
            </a:prstGeom>
            <a:solidFill>
              <a:srgbClr val="80BD41">
                <a:alpha val="100000"/>
              </a:srgbClr>
            </a:solidFill>
          </p:spPr>
          <p:txBody>
            <a:bodyPr/>
            <a:lstStyle/>
            <a:p/>
          </p:txBody>
        </p:sp>
        <p:sp>
          <p:nvSpPr>
            <p:cNvPr id="34" name="rc34"/>
            <p:cNvSpPr/>
            <p:nvPr/>
          </p:nvSpPr>
          <p:spPr>
            <a:xfrm>
              <a:off x="2394045" y="3523836"/>
              <a:ext cx="238662" cy="141156"/>
            </a:xfrm>
            <a:prstGeom prst="rect">
              <a:avLst/>
            </a:prstGeom>
            <a:solidFill>
              <a:srgbClr val="1CABE2">
                <a:alpha val="100000"/>
              </a:srgbClr>
            </a:solidFill>
          </p:spPr>
          <p:txBody>
            <a:bodyPr/>
            <a:lstStyle/>
            <a:p/>
          </p:txBody>
        </p:sp>
        <p:sp>
          <p:nvSpPr>
            <p:cNvPr id="35" name="rc35"/>
            <p:cNvSpPr/>
            <p:nvPr/>
          </p:nvSpPr>
          <p:spPr>
            <a:xfrm>
              <a:off x="2659226" y="3606137"/>
              <a:ext cx="238662" cy="701884"/>
            </a:xfrm>
            <a:prstGeom prst="rect">
              <a:avLst/>
            </a:prstGeom>
            <a:solidFill>
              <a:srgbClr val="80BD41">
                <a:alpha val="100000"/>
              </a:srgbClr>
            </a:solidFill>
          </p:spPr>
          <p:txBody>
            <a:bodyPr/>
            <a:lstStyle/>
            <a:p/>
          </p:txBody>
        </p:sp>
        <p:sp>
          <p:nvSpPr>
            <p:cNvPr id="36" name="rc36"/>
            <p:cNvSpPr/>
            <p:nvPr/>
          </p:nvSpPr>
          <p:spPr>
            <a:xfrm>
              <a:off x="2659226" y="3510419"/>
              <a:ext cx="238662" cy="95717"/>
            </a:xfrm>
            <a:prstGeom prst="rect">
              <a:avLst/>
            </a:prstGeom>
            <a:solidFill>
              <a:srgbClr val="1CABE2">
                <a:alpha val="100000"/>
              </a:srgbClr>
            </a:solidFill>
          </p:spPr>
          <p:txBody>
            <a:bodyPr/>
            <a:lstStyle/>
            <a:p/>
          </p:txBody>
        </p:sp>
        <p:sp>
          <p:nvSpPr>
            <p:cNvPr id="37" name="rc37"/>
            <p:cNvSpPr/>
            <p:nvPr/>
          </p:nvSpPr>
          <p:spPr>
            <a:xfrm>
              <a:off x="2924407" y="3551915"/>
              <a:ext cx="238662" cy="756105"/>
            </a:xfrm>
            <a:prstGeom prst="rect">
              <a:avLst/>
            </a:prstGeom>
            <a:solidFill>
              <a:srgbClr val="80BD41">
                <a:alpha val="100000"/>
              </a:srgbClr>
            </a:solidFill>
          </p:spPr>
          <p:txBody>
            <a:bodyPr/>
            <a:lstStyle/>
            <a:p/>
          </p:txBody>
        </p:sp>
        <p:sp>
          <p:nvSpPr>
            <p:cNvPr id="38" name="rc38"/>
            <p:cNvSpPr/>
            <p:nvPr/>
          </p:nvSpPr>
          <p:spPr>
            <a:xfrm>
              <a:off x="2924407" y="3495009"/>
              <a:ext cx="238662" cy="56906"/>
            </a:xfrm>
            <a:prstGeom prst="rect">
              <a:avLst/>
            </a:prstGeom>
            <a:solidFill>
              <a:srgbClr val="1CABE2">
                <a:alpha val="100000"/>
              </a:srgbClr>
            </a:solidFill>
          </p:spPr>
          <p:txBody>
            <a:bodyPr/>
            <a:lstStyle/>
            <a:p/>
          </p:txBody>
        </p:sp>
        <p:sp>
          <p:nvSpPr>
            <p:cNvPr id="39" name="rc39"/>
            <p:cNvSpPr/>
            <p:nvPr/>
          </p:nvSpPr>
          <p:spPr>
            <a:xfrm>
              <a:off x="3189588" y="3542000"/>
              <a:ext cx="238662" cy="766020"/>
            </a:xfrm>
            <a:prstGeom prst="rect">
              <a:avLst/>
            </a:prstGeom>
            <a:solidFill>
              <a:srgbClr val="80BD41">
                <a:alpha val="100000"/>
              </a:srgbClr>
            </a:solidFill>
          </p:spPr>
          <p:txBody>
            <a:bodyPr/>
            <a:lstStyle/>
            <a:p/>
          </p:txBody>
        </p:sp>
        <p:sp>
          <p:nvSpPr>
            <p:cNvPr id="40" name="rc40"/>
            <p:cNvSpPr/>
            <p:nvPr/>
          </p:nvSpPr>
          <p:spPr>
            <a:xfrm>
              <a:off x="3189588" y="3475394"/>
              <a:ext cx="238662" cy="66606"/>
            </a:xfrm>
            <a:prstGeom prst="rect">
              <a:avLst/>
            </a:prstGeom>
            <a:solidFill>
              <a:srgbClr val="1CABE2">
                <a:alpha val="100000"/>
              </a:srgbClr>
            </a:solidFill>
          </p:spPr>
          <p:txBody>
            <a:bodyPr/>
            <a:lstStyle/>
            <a:p/>
          </p:txBody>
        </p:sp>
        <p:sp>
          <p:nvSpPr>
            <p:cNvPr id="41" name="rc41"/>
            <p:cNvSpPr/>
            <p:nvPr/>
          </p:nvSpPr>
          <p:spPr>
            <a:xfrm>
              <a:off x="3454768" y="3591179"/>
              <a:ext cx="238662" cy="716842"/>
            </a:xfrm>
            <a:prstGeom prst="rect">
              <a:avLst/>
            </a:prstGeom>
            <a:solidFill>
              <a:srgbClr val="80BD41">
                <a:alpha val="100000"/>
              </a:srgbClr>
            </a:solidFill>
          </p:spPr>
          <p:txBody>
            <a:bodyPr/>
            <a:lstStyle/>
            <a:p/>
          </p:txBody>
        </p:sp>
        <p:sp>
          <p:nvSpPr>
            <p:cNvPr id="42" name="rc42"/>
            <p:cNvSpPr/>
            <p:nvPr/>
          </p:nvSpPr>
          <p:spPr>
            <a:xfrm>
              <a:off x="3454768" y="3454634"/>
              <a:ext cx="238662" cy="136544"/>
            </a:xfrm>
            <a:prstGeom prst="rect">
              <a:avLst/>
            </a:prstGeom>
            <a:solidFill>
              <a:srgbClr val="1CABE2">
                <a:alpha val="100000"/>
              </a:srgbClr>
            </a:solidFill>
          </p:spPr>
          <p:txBody>
            <a:bodyPr/>
            <a:lstStyle/>
            <a:p/>
          </p:txBody>
        </p:sp>
        <p:sp>
          <p:nvSpPr>
            <p:cNvPr id="43" name="rc43"/>
            <p:cNvSpPr/>
            <p:nvPr/>
          </p:nvSpPr>
          <p:spPr>
            <a:xfrm>
              <a:off x="3719949" y="3606964"/>
              <a:ext cx="238662" cy="701057"/>
            </a:xfrm>
            <a:prstGeom prst="rect">
              <a:avLst/>
            </a:prstGeom>
            <a:solidFill>
              <a:srgbClr val="80BD41">
                <a:alpha val="100000"/>
              </a:srgbClr>
            </a:solidFill>
          </p:spPr>
          <p:txBody>
            <a:bodyPr/>
            <a:lstStyle/>
            <a:p/>
          </p:txBody>
        </p:sp>
        <p:sp>
          <p:nvSpPr>
            <p:cNvPr id="44" name="rc44"/>
            <p:cNvSpPr/>
            <p:nvPr/>
          </p:nvSpPr>
          <p:spPr>
            <a:xfrm>
              <a:off x="3719949" y="3431699"/>
              <a:ext cx="238662" cy="175264"/>
            </a:xfrm>
            <a:prstGeom prst="rect">
              <a:avLst/>
            </a:prstGeom>
            <a:solidFill>
              <a:srgbClr val="1CABE2">
                <a:alpha val="100000"/>
              </a:srgbClr>
            </a:solidFill>
          </p:spPr>
          <p:txBody>
            <a:bodyPr/>
            <a:lstStyle/>
            <a:p/>
          </p:txBody>
        </p:sp>
        <p:sp>
          <p:nvSpPr>
            <p:cNvPr id="45" name="rc45"/>
            <p:cNvSpPr/>
            <p:nvPr/>
          </p:nvSpPr>
          <p:spPr>
            <a:xfrm>
              <a:off x="3985130" y="3615972"/>
              <a:ext cx="238662" cy="692048"/>
            </a:xfrm>
            <a:prstGeom prst="rect">
              <a:avLst/>
            </a:prstGeom>
            <a:solidFill>
              <a:srgbClr val="80BD41">
                <a:alpha val="100000"/>
              </a:srgbClr>
            </a:solidFill>
          </p:spPr>
          <p:txBody>
            <a:bodyPr/>
            <a:lstStyle/>
            <a:p/>
          </p:txBody>
        </p:sp>
        <p:sp>
          <p:nvSpPr>
            <p:cNvPr id="46" name="rc46"/>
            <p:cNvSpPr/>
            <p:nvPr/>
          </p:nvSpPr>
          <p:spPr>
            <a:xfrm>
              <a:off x="3985130" y="3420776"/>
              <a:ext cx="238662" cy="195196"/>
            </a:xfrm>
            <a:prstGeom prst="rect">
              <a:avLst/>
            </a:prstGeom>
            <a:solidFill>
              <a:srgbClr val="1CABE2">
                <a:alpha val="100000"/>
              </a:srgbClr>
            </a:solidFill>
          </p:spPr>
          <p:txBody>
            <a:bodyPr/>
            <a:lstStyle/>
            <a:p/>
          </p:txBody>
        </p:sp>
        <p:sp>
          <p:nvSpPr>
            <p:cNvPr id="47" name="rc47"/>
            <p:cNvSpPr/>
            <p:nvPr/>
          </p:nvSpPr>
          <p:spPr>
            <a:xfrm>
              <a:off x="4250311" y="3597094"/>
              <a:ext cx="238662" cy="710927"/>
            </a:xfrm>
            <a:prstGeom prst="rect">
              <a:avLst/>
            </a:prstGeom>
            <a:solidFill>
              <a:srgbClr val="80BD41">
                <a:alpha val="100000"/>
              </a:srgbClr>
            </a:solidFill>
          </p:spPr>
          <p:txBody>
            <a:bodyPr/>
            <a:lstStyle/>
            <a:p/>
          </p:txBody>
        </p:sp>
        <p:sp>
          <p:nvSpPr>
            <p:cNvPr id="48" name="rc48"/>
            <p:cNvSpPr/>
            <p:nvPr/>
          </p:nvSpPr>
          <p:spPr>
            <a:xfrm>
              <a:off x="4250311" y="3419359"/>
              <a:ext cx="238662" cy="177734"/>
            </a:xfrm>
            <a:prstGeom prst="rect">
              <a:avLst/>
            </a:prstGeom>
            <a:solidFill>
              <a:srgbClr val="1CABE2">
                <a:alpha val="100000"/>
              </a:srgbClr>
            </a:solidFill>
          </p:spPr>
          <p:txBody>
            <a:bodyPr/>
            <a:lstStyle/>
            <a:p/>
          </p:txBody>
        </p:sp>
        <p:sp>
          <p:nvSpPr>
            <p:cNvPr id="49" name="rc49"/>
            <p:cNvSpPr/>
            <p:nvPr/>
          </p:nvSpPr>
          <p:spPr>
            <a:xfrm>
              <a:off x="4515492" y="3599848"/>
              <a:ext cx="238662" cy="708173"/>
            </a:xfrm>
            <a:prstGeom prst="rect">
              <a:avLst/>
            </a:prstGeom>
            <a:solidFill>
              <a:srgbClr val="80BD41">
                <a:alpha val="100000"/>
              </a:srgbClr>
            </a:solidFill>
          </p:spPr>
          <p:txBody>
            <a:bodyPr/>
            <a:lstStyle/>
            <a:p/>
          </p:txBody>
        </p:sp>
        <p:sp>
          <p:nvSpPr>
            <p:cNvPr id="50" name="rc50"/>
            <p:cNvSpPr/>
            <p:nvPr/>
          </p:nvSpPr>
          <p:spPr>
            <a:xfrm>
              <a:off x="4515492" y="3411597"/>
              <a:ext cx="238662" cy="188250"/>
            </a:xfrm>
            <a:prstGeom prst="rect">
              <a:avLst/>
            </a:prstGeom>
            <a:solidFill>
              <a:srgbClr val="1CABE2">
                <a:alpha val="100000"/>
              </a:srgbClr>
            </a:solidFill>
          </p:spPr>
          <p:txBody>
            <a:bodyPr/>
            <a:lstStyle/>
            <a:p/>
          </p:txBody>
        </p:sp>
        <p:sp>
          <p:nvSpPr>
            <p:cNvPr id="51" name="rc51"/>
            <p:cNvSpPr/>
            <p:nvPr/>
          </p:nvSpPr>
          <p:spPr>
            <a:xfrm>
              <a:off x="4780672" y="3615462"/>
              <a:ext cx="238662" cy="692558"/>
            </a:xfrm>
            <a:prstGeom prst="rect">
              <a:avLst/>
            </a:prstGeom>
            <a:solidFill>
              <a:srgbClr val="80BD41">
                <a:alpha val="100000"/>
              </a:srgbClr>
            </a:solidFill>
          </p:spPr>
          <p:txBody>
            <a:bodyPr/>
            <a:lstStyle/>
            <a:p/>
          </p:txBody>
        </p:sp>
        <p:sp>
          <p:nvSpPr>
            <p:cNvPr id="52" name="rc52"/>
            <p:cNvSpPr/>
            <p:nvPr/>
          </p:nvSpPr>
          <p:spPr>
            <a:xfrm>
              <a:off x="4780672" y="3396764"/>
              <a:ext cx="238662" cy="218698"/>
            </a:xfrm>
            <a:prstGeom prst="rect">
              <a:avLst/>
            </a:prstGeom>
            <a:solidFill>
              <a:srgbClr val="1CABE2">
                <a:alpha val="100000"/>
              </a:srgbClr>
            </a:solidFill>
          </p:spPr>
          <p:txBody>
            <a:bodyPr/>
            <a:lstStyle/>
            <a:p/>
          </p:txBody>
        </p:sp>
        <p:sp>
          <p:nvSpPr>
            <p:cNvPr id="53" name="rc53"/>
            <p:cNvSpPr/>
            <p:nvPr/>
          </p:nvSpPr>
          <p:spPr>
            <a:xfrm>
              <a:off x="5045853" y="3597309"/>
              <a:ext cx="238662" cy="710711"/>
            </a:xfrm>
            <a:prstGeom prst="rect">
              <a:avLst/>
            </a:prstGeom>
            <a:solidFill>
              <a:srgbClr val="80BD41">
                <a:alpha val="100000"/>
              </a:srgbClr>
            </a:solidFill>
          </p:spPr>
          <p:txBody>
            <a:bodyPr/>
            <a:lstStyle/>
            <a:p/>
          </p:txBody>
        </p:sp>
        <p:sp>
          <p:nvSpPr>
            <p:cNvPr id="54" name="rc54"/>
            <p:cNvSpPr/>
            <p:nvPr/>
          </p:nvSpPr>
          <p:spPr>
            <a:xfrm>
              <a:off x="5045853" y="3385025"/>
              <a:ext cx="238662" cy="212284"/>
            </a:xfrm>
            <a:prstGeom prst="rect">
              <a:avLst/>
            </a:prstGeom>
            <a:solidFill>
              <a:srgbClr val="1CABE2">
                <a:alpha val="100000"/>
              </a:srgbClr>
            </a:solidFill>
          </p:spPr>
          <p:txBody>
            <a:bodyPr/>
            <a:lstStyle/>
            <a:p/>
          </p:txBody>
        </p:sp>
        <p:sp>
          <p:nvSpPr>
            <p:cNvPr id="55" name="rc55"/>
            <p:cNvSpPr/>
            <p:nvPr/>
          </p:nvSpPr>
          <p:spPr>
            <a:xfrm>
              <a:off x="5311034" y="3643123"/>
              <a:ext cx="238662" cy="664898"/>
            </a:xfrm>
            <a:prstGeom prst="rect">
              <a:avLst/>
            </a:prstGeom>
            <a:solidFill>
              <a:srgbClr val="80BD41">
                <a:alpha val="100000"/>
              </a:srgbClr>
            </a:solidFill>
          </p:spPr>
          <p:txBody>
            <a:bodyPr/>
            <a:lstStyle/>
            <a:p/>
          </p:txBody>
        </p:sp>
        <p:sp>
          <p:nvSpPr>
            <p:cNvPr id="56" name="rc56"/>
            <p:cNvSpPr/>
            <p:nvPr/>
          </p:nvSpPr>
          <p:spPr>
            <a:xfrm>
              <a:off x="5311034" y="3371540"/>
              <a:ext cx="238662" cy="271582"/>
            </a:xfrm>
            <a:prstGeom prst="rect">
              <a:avLst/>
            </a:prstGeom>
            <a:solidFill>
              <a:srgbClr val="1CABE2">
                <a:alpha val="100000"/>
              </a:srgbClr>
            </a:solidFill>
          </p:spPr>
          <p:txBody>
            <a:bodyPr/>
            <a:lstStyle/>
            <a:p/>
          </p:txBody>
        </p:sp>
        <p:sp>
          <p:nvSpPr>
            <p:cNvPr id="57" name="rc57"/>
            <p:cNvSpPr/>
            <p:nvPr/>
          </p:nvSpPr>
          <p:spPr>
            <a:xfrm>
              <a:off x="5576215" y="3599927"/>
              <a:ext cx="238662" cy="708094"/>
            </a:xfrm>
            <a:prstGeom prst="rect">
              <a:avLst/>
            </a:prstGeom>
            <a:solidFill>
              <a:srgbClr val="80BD41">
                <a:alpha val="100000"/>
              </a:srgbClr>
            </a:solidFill>
          </p:spPr>
          <p:txBody>
            <a:bodyPr/>
            <a:lstStyle/>
            <a:p/>
          </p:txBody>
        </p:sp>
        <p:sp>
          <p:nvSpPr>
            <p:cNvPr id="58" name="rc58"/>
            <p:cNvSpPr/>
            <p:nvPr/>
          </p:nvSpPr>
          <p:spPr>
            <a:xfrm>
              <a:off x="5576215" y="3351132"/>
              <a:ext cx="238662" cy="248794"/>
            </a:xfrm>
            <a:prstGeom prst="rect">
              <a:avLst/>
            </a:prstGeom>
            <a:solidFill>
              <a:srgbClr val="1CABE2">
                <a:alpha val="100000"/>
              </a:srgbClr>
            </a:solidFill>
          </p:spPr>
          <p:txBody>
            <a:bodyPr/>
            <a:lstStyle/>
            <a:p/>
          </p:txBody>
        </p:sp>
        <p:sp>
          <p:nvSpPr>
            <p:cNvPr id="59" name="rc59"/>
            <p:cNvSpPr/>
            <p:nvPr/>
          </p:nvSpPr>
          <p:spPr>
            <a:xfrm>
              <a:off x="5841395" y="3611134"/>
              <a:ext cx="238662" cy="696887"/>
            </a:xfrm>
            <a:prstGeom prst="rect">
              <a:avLst/>
            </a:prstGeom>
            <a:solidFill>
              <a:srgbClr val="80BD41">
                <a:alpha val="100000"/>
              </a:srgbClr>
            </a:solidFill>
          </p:spPr>
          <p:txBody>
            <a:bodyPr/>
            <a:lstStyle/>
            <a:p/>
          </p:txBody>
        </p:sp>
        <p:sp>
          <p:nvSpPr>
            <p:cNvPr id="60" name="rc60"/>
            <p:cNvSpPr/>
            <p:nvPr/>
          </p:nvSpPr>
          <p:spPr>
            <a:xfrm>
              <a:off x="5841395" y="3326486"/>
              <a:ext cx="238662" cy="284647"/>
            </a:xfrm>
            <a:prstGeom prst="rect">
              <a:avLst/>
            </a:prstGeom>
            <a:solidFill>
              <a:srgbClr val="1CABE2">
                <a:alpha val="100000"/>
              </a:srgbClr>
            </a:solidFill>
          </p:spPr>
          <p:txBody>
            <a:bodyPr/>
            <a:lstStyle/>
            <a:p/>
          </p:txBody>
        </p:sp>
        <p:sp>
          <p:nvSpPr>
            <p:cNvPr id="61" name="rc61"/>
            <p:cNvSpPr/>
            <p:nvPr/>
          </p:nvSpPr>
          <p:spPr>
            <a:xfrm>
              <a:off x="6106576" y="3530952"/>
              <a:ext cx="238662" cy="777069"/>
            </a:xfrm>
            <a:prstGeom prst="rect">
              <a:avLst/>
            </a:prstGeom>
            <a:solidFill>
              <a:srgbClr val="80BD41">
                <a:alpha val="100000"/>
              </a:srgbClr>
            </a:solidFill>
          </p:spPr>
          <p:txBody>
            <a:bodyPr/>
            <a:lstStyle/>
            <a:p/>
          </p:txBody>
        </p:sp>
        <p:sp>
          <p:nvSpPr>
            <p:cNvPr id="62" name="rc62"/>
            <p:cNvSpPr/>
            <p:nvPr/>
          </p:nvSpPr>
          <p:spPr>
            <a:xfrm>
              <a:off x="6106576" y="3298838"/>
              <a:ext cx="238662" cy="232114"/>
            </a:xfrm>
            <a:prstGeom prst="rect">
              <a:avLst/>
            </a:prstGeom>
            <a:solidFill>
              <a:srgbClr val="1CABE2">
                <a:alpha val="100000"/>
              </a:srgbClr>
            </a:solidFill>
          </p:spPr>
          <p:txBody>
            <a:bodyPr/>
            <a:lstStyle/>
            <a:p/>
          </p:txBody>
        </p:sp>
        <p:sp>
          <p:nvSpPr>
            <p:cNvPr id="63" name="rc63"/>
            <p:cNvSpPr/>
            <p:nvPr/>
          </p:nvSpPr>
          <p:spPr>
            <a:xfrm>
              <a:off x="6371757" y="3511813"/>
              <a:ext cx="238662" cy="796208"/>
            </a:xfrm>
            <a:prstGeom prst="rect">
              <a:avLst/>
            </a:prstGeom>
            <a:solidFill>
              <a:srgbClr val="80BD41">
                <a:alpha val="100000"/>
              </a:srgbClr>
            </a:solidFill>
          </p:spPr>
          <p:txBody>
            <a:bodyPr/>
            <a:lstStyle/>
            <a:p/>
          </p:txBody>
        </p:sp>
        <p:sp>
          <p:nvSpPr>
            <p:cNvPr id="64" name="rc64"/>
            <p:cNvSpPr/>
            <p:nvPr/>
          </p:nvSpPr>
          <p:spPr>
            <a:xfrm>
              <a:off x="6371757" y="3273988"/>
              <a:ext cx="238662" cy="237825"/>
            </a:xfrm>
            <a:prstGeom prst="rect">
              <a:avLst/>
            </a:prstGeom>
            <a:solidFill>
              <a:srgbClr val="1CABE2">
                <a:alpha val="100000"/>
              </a:srgbClr>
            </a:solidFill>
          </p:spPr>
          <p:txBody>
            <a:bodyPr/>
            <a:lstStyle/>
            <a:p/>
          </p:txBody>
        </p:sp>
        <p:sp>
          <p:nvSpPr>
            <p:cNvPr id="65" name="rc65"/>
            <p:cNvSpPr/>
            <p:nvPr/>
          </p:nvSpPr>
          <p:spPr>
            <a:xfrm>
              <a:off x="6636938" y="3498000"/>
              <a:ext cx="238662" cy="810021"/>
            </a:xfrm>
            <a:prstGeom prst="rect">
              <a:avLst/>
            </a:prstGeom>
            <a:solidFill>
              <a:srgbClr val="80BD41">
                <a:alpha val="100000"/>
              </a:srgbClr>
            </a:solidFill>
          </p:spPr>
          <p:txBody>
            <a:bodyPr/>
            <a:lstStyle/>
            <a:p/>
          </p:txBody>
        </p:sp>
        <p:sp>
          <p:nvSpPr>
            <p:cNvPr id="66" name="rc66"/>
            <p:cNvSpPr/>
            <p:nvPr/>
          </p:nvSpPr>
          <p:spPr>
            <a:xfrm>
              <a:off x="6636938" y="3256050"/>
              <a:ext cx="238662" cy="241950"/>
            </a:xfrm>
            <a:prstGeom prst="rect">
              <a:avLst/>
            </a:prstGeom>
            <a:solidFill>
              <a:srgbClr val="1CABE2">
                <a:alpha val="100000"/>
              </a:srgbClr>
            </a:solidFill>
          </p:spPr>
          <p:txBody>
            <a:bodyPr/>
            <a:lstStyle/>
            <a:p/>
          </p:txBody>
        </p:sp>
        <p:sp>
          <p:nvSpPr>
            <p:cNvPr id="67" name="rc67"/>
            <p:cNvSpPr/>
            <p:nvPr/>
          </p:nvSpPr>
          <p:spPr>
            <a:xfrm>
              <a:off x="6902119" y="3625865"/>
              <a:ext cx="238662" cy="682156"/>
            </a:xfrm>
            <a:prstGeom prst="rect">
              <a:avLst/>
            </a:prstGeom>
            <a:solidFill>
              <a:srgbClr val="80BD41">
                <a:alpha val="100000"/>
              </a:srgbClr>
            </a:solidFill>
          </p:spPr>
          <p:txBody>
            <a:bodyPr/>
            <a:lstStyle/>
            <a:p/>
          </p:txBody>
        </p:sp>
        <p:sp>
          <p:nvSpPr>
            <p:cNvPr id="68" name="rc68"/>
            <p:cNvSpPr/>
            <p:nvPr/>
          </p:nvSpPr>
          <p:spPr>
            <a:xfrm>
              <a:off x="6902119" y="3242146"/>
              <a:ext cx="238662" cy="383718"/>
            </a:xfrm>
            <a:prstGeom prst="rect">
              <a:avLst/>
            </a:prstGeom>
            <a:solidFill>
              <a:srgbClr val="1CABE2">
                <a:alpha val="100000"/>
              </a:srgbClr>
            </a:solidFill>
          </p:spPr>
          <p:txBody>
            <a:bodyPr/>
            <a:lstStyle/>
            <a:p/>
          </p:txBody>
        </p:sp>
        <p:sp>
          <p:nvSpPr>
            <p:cNvPr id="69" name="rc69"/>
            <p:cNvSpPr/>
            <p:nvPr/>
          </p:nvSpPr>
          <p:spPr>
            <a:xfrm>
              <a:off x="7167299" y="3595893"/>
              <a:ext cx="238662" cy="712128"/>
            </a:xfrm>
            <a:prstGeom prst="rect">
              <a:avLst/>
            </a:prstGeom>
            <a:solidFill>
              <a:srgbClr val="80BD41">
                <a:alpha val="100000"/>
              </a:srgbClr>
            </a:solidFill>
          </p:spPr>
          <p:txBody>
            <a:bodyPr/>
            <a:lstStyle/>
            <a:p/>
          </p:txBody>
        </p:sp>
        <p:sp>
          <p:nvSpPr>
            <p:cNvPr id="70" name="rc70"/>
            <p:cNvSpPr/>
            <p:nvPr/>
          </p:nvSpPr>
          <p:spPr>
            <a:xfrm>
              <a:off x="7167299" y="3229047"/>
              <a:ext cx="238662" cy="366846"/>
            </a:xfrm>
            <a:prstGeom prst="rect">
              <a:avLst/>
            </a:prstGeom>
            <a:solidFill>
              <a:srgbClr val="1CABE2">
                <a:alpha val="100000"/>
              </a:srgbClr>
            </a:solidFill>
          </p:spPr>
          <p:txBody>
            <a:bodyPr/>
            <a:lstStyle/>
            <a:p/>
          </p:txBody>
        </p:sp>
        <p:sp>
          <p:nvSpPr>
            <p:cNvPr id="71" name="rc71"/>
            <p:cNvSpPr/>
            <p:nvPr/>
          </p:nvSpPr>
          <p:spPr>
            <a:xfrm>
              <a:off x="7432480" y="3499745"/>
              <a:ext cx="238662" cy="808276"/>
            </a:xfrm>
            <a:prstGeom prst="rect">
              <a:avLst/>
            </a:prstGeom>
            <a:solidFill>
              <a:srgbClr val="80BD41">
                <a:alpha val="100000"/>
              </a:srgbClr>
            </a:solidFill>
          </p:spPr>
          <p:txBody>
            <a:bodyPr/>
            <a:lstStyle/>
            <a:p/>
          </p:txBody>
        </p:sp>
        <p:sp>
          <p:nvSpPr>
            <p:cNvPr id="72" name="rc72"/>
            <p:cNvSpPr/>
            <p:nvPr/>
          </p:nvSpPr>
          <p:spPr>
            <a:xfrm>
              <a:off x="7432480" y="3215755"/>
              <a:ext cx="238662" cy="283990"/>
            </a:xfrm>
            <a:prstGeom prst="rect">
              <a:avLst/>
            </a:prstGeom>
            <a:solidFill>
              <a:srgbClr val="1CABE2">
                <a:alpha val="100000"/>
              </a:srgbClr>
            </a:solidFill>
          </p:spPr>
          <p:txBody>
            <a:bodyPr/>
            <a:lstStyle/>
            <a:p/>
          </p:txBody>
        </p:sp>
        <p:sp>
          <p:nvSpPr>
            <p:cNvPr id="73" name="rc73"/>
            <p:cNvSpPr/>
            <p:nvPr/>
          </p:nvSpPr>
          <p:spPr>
            <a:xfrm>
              <a:off x="7697661" y="3533400"/>
              <a:ext cx="238662" cy="774621"/>
            </a:xfrm>
            <a:prstGeom prst="rect">
              <a:avLst/>
            </a:prstGeom>
            <a:solidFill>
              <a:srgbClr val="80BD41">
                <a:alpha val="100000"/>
              </a:srgbClr>
            </a:solidFill>
          </p:spPr>
          <p:txBody>
            <a:bodyPr/>
            <a:lstStyle/>
            <a:p/>
          </p:txBody>
        </p:sp>
        <p:sp>
          <p:nvSpPr>
            <p:cNvPr id="74" name="rc74"/>
            <p:cNvSpPr/>
            <p:nvPr/>
          </p:nvSpPr>
          <p:spPr>
            <a:xfrm>
              <a:off x="7697661" y="3201421"/>
              <a:ext cx="238662" cy="331979"/>
            </a:xfrm>
            <a:prstGeom prst="rect">
              <a:avLst/>
            </a:prstGeom>
            <a:solidFill>
              <a:srgbClr val="1CABE2">
                <a:alpha val="100000"/>
              </a:srgbClr>
            </a:solidFill>
          </p:spPr>
          <p:txBody>
            <a:bodyPr/>
            <a:lstStyle/>
            <a:p/>
          </p:txBody>
        </p:sp>
        <p:sp>
          <p:nvSpPr>
            <p:cNvPr id="75" name="rc75"/>
            <p:cNvSpPr/>
            <p:nvPr/>
          </p:nvSpPr>
          <p:spPr>
            <a:xfrm>
              <a:off x="7962842" y="3480935"/>
              <a:ext cx="238662" cy="827086"/>
            </a:xfrm>
            <a:prstGeom prst="rect">
              <a:avLst/>
            </a:prstGeom>
            <a:solidFill>
              <a:srgbClr val="80BD41">
                <a:alpha val="100000"/>
              </a:srgbClr>
            </a:solidFill>
          </p:spPr>
          <p:txBody>
            <a:bodyPr/>
            <a:lstStyle/>
            <a:p/>
          </p:txBody>
        </p:sp>
        <p:sp>
          <p:nvSpPr>
            <p:cNvPr id="76" name="rc76"/>
            <p:cNvSpPr/>
            <p:nvPr/>
          </p:nvSpPr>
          <p:spPr>
            <a:xfrm>
              <a:off x="7962842" y="3190338"/>
              <a:ext cx="238662" cy="290596"/>
            </a:xfrm>
            <a:prstGeom prst="rect">
              <a:avLst/>
            </a:prstGeom>
            <a:solidFill>
              <a:srgbClr val="1CABE2">
                <a:alpha val="100000"/>
              </a:srgbClr>
            </a:solidFill>
          </p:spPr>
          <p:txBody>
            <a:bodyPr/>
            <a:lstStyle/>
            <a:p/>
          </p:txBody>
        </p:sp>
        <p:sp>
          <p:nvSpPr>
            <p:cNvPr id="77" name="pl77"/>
            <p:cNvSpPr/>
            <p:nvPr/>
          </p:nvSpPr>
          <p:spPr>
            <a:xfrm>
              <a:off x="1452654" y="2229144"/>
              <a:ext cx="6629519" cy="648252"/>
            </a:xfrm>
            <a:custGeom>
              <a:avLst/>
              <a:pathLst>
                <a:path w="6629519" h="648252">
                  <a:moveTo>
                    <a:pt x="0" y="424716"/>
                  </a:moveTo>
                  <a:lnTo>
                    <a:pt x="265180" y="402363"/>
                  </a:lnTo>
                  <a:lnTo>
                    <a:pt x="530361" y="380009"/>
                  </a:lnTo>
                  <a:lnTo>
                    <a:pt x="795542" y="312949"/>
                  </a:lnTo>
                  <a:lnTo>
                    <a:pt x="1060723" y="245888"/>
                  </a:lnTo>
                  <a:lnTo>
                    <a:pt x="1325903" y="111767"/>
                  </a:lnTo>
                  <a:lnTo>
                    <a:pt x="1591084" y="0"/>
                  </a:lnTo>
                  <a:lnTo>
                    <a:pt x="1856265" y="22353"/>
                  </a:lnTo>
                  <a:lnTo>
                    <a:pt x="2121446" y="201181"/>
                  </a:lnTo>
                  <a:lnTo>
                    <a:pt x="2386626" y="290595"/>
                  </a:lnTo>
                  <a:lnTo>
                    <a:pt x="2651807" y="335302"/>
                  </a:lnTo>
                  <a:lnTo>
                    <a:pt x="2916988" y="290595"/>
                  </a:lnTo>
                  <a:lnTo>
                    <a:pt x="3182169" y="312949"/>
                  </a:lnTo>
                  <a:lnTo>
                    <a:pt x="3447350" y="380009"/>
                  </a:lnTo>
                  <a:lnTo>
                    <a:pt x="3712530" y="357656"/>
                  </a:lnTo>
                  <a:lnTo>
                    <a:pt x="3977711" y="491777"/>
                  </a:lnTo>
                  <a:lnTo>
                    <a:pt x="4242892" y="424716"/>
                  </a:lnTo>
                  <a:lnTo>
                    <a:pt x="4508073" y="491777"/>
                  </a:lnTo>
                  <a:lnTo>
                    <a:pt x="4773253" y="357656"/>
                  </a:lnTo>
                  <a:lnTo>
                    <a:pt x="5038434" y="357656"/>
                  </a:lnTo>
                  <a:lnTo>
                    <a:pt x="5303615" y="357656"/>
                  </a:lnTo>
                  <a:lnTo>
                    <a:pt x="5568796" y="648252"/>
                  </a:lnTo>
                  <a:lnTo>
                    <a:pt x="5833977" y="603545"/>
                  </a:lnTo>
                  <a:lnTo>
                    <a:pt x="6099157" y="424716"/>
                  </a:lnTo>
                  <a:lnTo>
                    <a:pt x="6364338" y="514130"/>
                  </a:lnTo>
                  <a:lnTo>
                    <a:pt x="6629519" y="424716"/>
                  </a:lnTo>
                </a:path>
              </a:pathLst>
            </a:custGeom>
            <a:ln w="27101" cap="flat">
              <a:solidFill>
                <a:srgbClr val="0058AB">
                  <a:alpha val="100000"/>
                </a:srgbClr>
              </a:solidFill>
              <a:prstDash val="solid"/>
              <a:round/>
            </a:ln>
          </p:spPr>
          <p:txBody>
            <a:bodyPr/>
            <a:lstStyle/>
            <a:p/>
          </p:txBody>
        </p:sp>
        <p:sp>
          <p:nvSpPr>
            <p:cNvPr id="78" name="tx78"/>
            <p:cNvSpPr/>
            <p:nvPr/>
          </p:nvSpPr>
          <p:spPr>
            <a:xfrm>
              <a:off x="1392364" y="195036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79" name="tx79"/>
            <p:cNvSpPr/>
            <p:nvPr/>
          </p:nvSpPr>
          <p:spPr>
            <a:xfrm>
              <a:off x="271826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0" name="tx80"/>
            <p:cNvSpPr/>
            <p:nvPr/>
          </p:nvSpPr>
          <p:spPr>
            <a:xfrm>
              <a:off x="404417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81" name="tx81"/>
            <p:cNvSpPr/>
            <p:nvPr/>
          </p:nvSpPr>
          <p:spPr>
            <a:xfrm>
              <a:off x="5370076"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82" name="tx82"/>
            <p:cNvSpPr/>
            <p:nvPr/>
          </p:nvSpPr>
          <p:spPr>
            <a:xfrm>
              <a:off x="6430799" y="1951369"/>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3" name="tx83"/>
            <p:cNvSpPr/>
            <p:nvPr/>
          </p:nvSpPr>
          <p:spPr>
            <a:xfrm>
              <a:off x="6695979" y="1951369"/>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4" name="tx84"/>
            <p:cNvSpPr/>
            <p:nvPr/>
          </p:nvSpPr>
          <p:spPr>
            <a:xfrm>
              <a:off x="696116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85" name="tx85"/>
            <p:cNvSpPr/>
            <p:nvPr/>
          </p:nvSpPr>
          <p:spPr>
            <a:xfrm>
              <a:off x="7226341"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66</a:t>
              </a:r>
            </a:p>
          </p:txBody>
        </p:sp>
        <p:sp>
          <p:nvSpPr>
            <p:cNvPr id="86" name="tx86"/>
            <p:cNvSpPr/>
            <p:nvPr/>
          </p:nvSpPr>
          <p:spPr>
            <a:xfrm>
              <a:off x="7491522" y="195036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7" name="tx87"/>
            <p:cNvSpPr/>
            <p:nvPr/>
          </p:nvSpPr>
          <p:spPr>
            <a:xfrm>
              <a:off x="775670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8" name="tx88"/>
            <p:cNvSpPr/>
            <p:nvPr/>
          </p:nvSpPr>
          <p:spPr>
            <a:xfrm>
              <a:off x="8021883" y="195036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9" name="tx89"/>
            <p:cNvSpPr/>
            <p:nvPr/>
          </p:nvSpPr>
          <p:spPr>
            <a:xfrm>
              <a:off x="1335100" y="342660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657.9</a:t>
              </a:r>
            </a:p>
          </p:txBody>
        </p:sp>
        <p:sp>
          <p:nvSpPr>
            <p:cNvPr id="90" name="tx90"/>
            <p:cNvSpPr/>
            <p:nvPr/>
          </p:nvSpPr>
          <p:spPr>
            <a:xfrm>
              <a:off x="2661004" y="337444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703.9</a:t>
              </a:r>
            </a:p>
          </p:txBody>
        </p:sp>
        <p:sp>
          <p:nvSpPr>
            <p:cNvPr id="91" name="tx91"/>
            <p:cNvSpPr/>
            <p:nvPr/>
          </p:nvSpPr>
          <p:spPr>
            <a:xfrm>
              <a:off x="4026085" y="3284815"/>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783</a:t>
              </a:r>
            </a:p>
          </p:txBody>
        </p:sp>
        <p:sp>
          <p:nvSpPr>
            <p:cNvPr id="92" name="tx92"/>
            <p:cNvSpPr/>
            <p:nvPr/>
          </p:nvSpPr>
          <p:spPr>
            <a:xfrm>
              <a:off x="5312812" y="323562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826.4</a:t>
              </a:r>
            </a:p>
          </p:txBody>
        </p:sp>
        <p:sp>
          <p:nvSpPr>
            <p:cNvPr id="93" name="tx93"/>
            <p:cNvSpPr/>
            <p:nvPr/>
          </p:nvSpPr>
          <p:spPr>
            <a:xfrm>
              <a:off x="6373535" y="313806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912.5</a:t>
              </a:r>
            </a:p>
          </p:txBody>
        </p:sp>
        <p:sp>
          <p:nvSpPr>
            <p:cNvPr id="94" name="tx94"/>
            <p:cNvSpPr/>
            <p:nvPr/>
          </p:nvSpPr>
          <p:spPr>
            <a:xfrm>
              <a:off x="6638716" y="312012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928.4</a:t>
              </a:r>
            </a:p>
          </p:txBody>
        </p:sp>
        <p:sp>
          <p:nvSpPr>
            <p:cNvPr id="95" name="tx95"/>
            <p:cNvSpPr/>
            <p:nvPr/>
          </p:nvSpPr>
          <p:spPr>
            <a:xfrm>
              <a:off x="6903896" y="310622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940.6</a:t>
              </a:r>
            </a:p>
          </p:txBody>
        </p:sp>
        <p:sp>
          <p:nvSpPr>
            <p:cNvPr id="96" name="tx96"/>
            <p:cNvSpPr/>
            <p:nvPr/>
          </p:nvSpPr>
          <p:spPr>
            <a:xfrm>
              <a:off x="7169077" y="309312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952.2</a:t>
              </a:r>
            </a:p>
          </p:txBody>
        </p:sp>
        <p:sp>
          <p:nvSpPr>
            <p:cNvPr id="97" name="tx97"/>
            <p:cNvSpPr/>
            <p:nvPr/>
          </p:nvSpPr>
          <p:spPr>
            <a:xfrm>
              <a:off x="7434258" y="307978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963.9</a:t>
              </a:r>
            </a:p>
          </p:txBody>
        </p:sp>
        <p:sp>
          <p:nvSpPr>
            <p:cNvPr id="98" name="tx98"/>
            <p:cNvSpPr/>
            <p:nvPr/>
          </p:nvSpPr>
          <p:spPr>
            <a:xfrm>
              <a:off x="7699439" y="306550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976.6</a:t>
              </a:r>
            </a:p>
          </p:txBody>
        </p:sp>
        <p:sp>
          <p:nvSpPr>
            <p:cNvPr id="99" name="tx99"/>
            <p:cNvSpPr/>
            <p:nvPr/>
          </p:nvSpPr>
          <p:spPr>
            <a:xfrm>
              <a:off x="7964620" y="305437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986.3</a:t>
              </a:r>
            </a:p>
          </p:txBody>
        </p:sp>
        <p:sp>
          <p:nvSpPr>
            <p:cNvPr id="100" name="pl100"/>
            <p:cNvSpPr/>
            <p:nvPr/>
          </p:nvSpPr>
          <p:spPr>
            <a:xfrm>
              <a:off x="1452654" y="2072669"/>
              <a:ext cx="0" cy="581191"/>
            </a:xfrm>
            <a:custGeom>
              <a:avLst/>
              <a:pathLst>
                <a:path w="0" h="581191">
                  <a:moveTo>
                    <a:pt x="0" y="58119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78557" y="2072669"/>
              <a:ext cx="0" cy="268242"/>
            </a:xfrm>
            <a:custGeom>
              <a:avLst/>
              <a:pathLst>
                <a:path w="0" h="268242">
                  <a:moveTo>
                    <a:pt x="0" y="268242"/>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104461" y="2072669"/>
              <a:ext cx="0" cy="491777"/>
            </a:xfrm>
            <a:custGeom>
              <a:avLst/>
              <a:pathLst>
                <a:path w="0" h="491777">
                  <a:moveTo>
                    <a:pt x="0" y="49177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30365" y="2072669"/>
              <a:ext cx="0" cy="648252"/>
            </a:xfrm>
            <a:custGeom>
              <a:avLst/>
              <a:pathLst>
                <a:path w="0" h="648252">
                  <a:moveTo>
                    <a:pt x="0" y="648252"/>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91088" y="2072669"/>
              <a:ext cx="0" cy="514130"/>
            </a:xfrm>
            <a:custGeom>
              <a:avLst/>
              <a:pathLst>
                <a:path w="0" h="514130">
                  <a:moveTo>
                    <a:pt x="0" y="514130"/>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56269" y="2072669"/>
              <a:ext cx="0" cy="514130"/>
            </a:xfrm>
            <a:custGeom>
              <a:avLst/>
              <a:pathLst>
                <a:path w="0" h="514130">
                  <a:moveTo>
                    <a:pt x="0" y="514130"/>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21450" y="2072669"/>
              <a:ext cx="0" cy="804726"/>
            </a:xfrm>
            <a:custGeom>
              <a:avLst/>
              <a:pathLst>
                <a:path w="0" h="804726">
                  <a:moveTo>
                    <a:pt x="0" y="804726"/>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6631" y="2072669"/>
              <a:ext cx="0" cy="760019"/>
            </a:xfrm>
            <a:custGeom>
              <a:avLst/>
              <a:pathLst>
                <a:path w="0" h="760019">
                  <a:moveTo>
                    <a:pt x="0" y="760019"/>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51811" y="2072669"/>
              <a:ext cx="0" cy="581191"/>
            </a:xfrm>
            <a:custGeom>
              <a:avLst/>
              <a:pathLst>
                <a:path w="0" h="581191">
                  <a:moveTo>
                    <a:pt x="0" y="581191"/>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6992" y="2072669"/>
              <a:ext cx="0" cy="670605"/>
            </a:xfrm>
            <a:custGeom>
              <a:avLst/>
              <a:pathLst>
                <a:path w="0" h="670605">
                  <a:moveTo>
                    <a:pt x="0" y="670605"/>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82173" y="2072669"/>
              <a:ext cx="0" cy="581191"/>
            </a:xfrm>
            <a:custGeom>
              <a:avLst/>
              <a:pathLst>
                <a:path w="0" h="581191">
                  <a:moveTo>
                    <a:pt x="0" y="581191"/>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335100" y="399714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486.8</a:t>
              </a:r>
            </a:p>
          </p:txBody>
        </p:sp>
        <p:sp>
          <p:nvSpPr>
            <p:cNvPr id="112" name="tx112"/>
            <p:cNvSpPr/>
            <p:nvPr/>
          </p:nvSpPr>
          <p:spPr>
            <a:xfrm>
              <a:off x="1335100" y="3625544"/>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171.1</a:t>
              </a:r>
            </a:p>
          </p:txBody>
        </p:sp>
        <p:sp>
          <p:nvSpPr>
            <p:cNvPr id="113" name="tx113"/>
            <p:cNvSpPr/>
            <p:nvPr/>
          </p:nvSpPr>
          <p:spPr>
            <a:xfrm>
              <a:off x="2661004" y="392203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619.4</a:t>
              </a:r>
            </a:p>
          </p:txBody>
        </p:sp>
        <p:sp>
          <p:nvSpPr>
            <p:cNvPr id="114" name="tx114"/>
            <p:cNvSpPr/>
            <p:nvPr/>
          </p:nvSpPr>
          <p:spPr>
            <a:xfrm>
              <a:off x="2687130" y="352323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84.5</a:t>
              </a:r>
            </a:p>
          </p:txBody>
        </p:sp>
        <p:sp>
          <p:nvSpPr>
            <p:cNvPr id="115" name="tx115"/>
            <p:cNvSpPr/>
            <p:nvPr/>
          </p:nvSpPr>
          <p:spPr>
            <a:xfrm>
              <a:off x="3986908" y="392694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610.7</a:t>
              </a:r>
            </a:p>
          </p:txBody>
        </p:sp>
        <p:sp>
          <p:nvSpPr>
            <p:cNvPr id="116" name="tx116"/>
            <p:cNvSpPr/>
            <p:nvPr/>
          </p:nvSpPr>
          <p:spPr>
            <a:xfrm>
              <a:off x="3986908" y="348328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172.3</a:t>
              </a:r>
            </a:p>
          </p:txBody>
        </p:sp>
        <p:sp>
          <p:nvSpPr>
            <p:cNvPr id="117" name="tx117"/>
            <p:cNvSpPr/>
            <p:nvPr/>
          </p:nvSpPr>
          <p:spPr>
            <a:xfrm>
              <a:off x="5312812" y="394052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586.8</a:t>
              </a:r>
            </a:p>
          </p:txBody>
        </p:sp>
        <p:sp>
          <p:nvSpPr>
            <p:cNvPr id="118" name="tx118"/>
            <p:cNvSpPr/>
            <p:nvPr/>
          </p:nvSpPr>
          <p:spPr>
            <a:xfrm>
              <a:off x="5312812" y="347223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239.7</a:t>
              </a:r>
            </a:p>
          </p:txBody>
        </p:sp>
        <p:sp>
          <p:nvSpPr>
            <p:cNvPr id="119" name="tx119"/>
            <p:cNvSpPr/>
            <p:nvPr/>
          </p:nvSpPr>
          <p:spPr>
            <a:xfrm>
              <a:off x="6373535" y="387486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702.6</a:t>
              </a:r>
            </a:p>
          </p:txBody>
        </p:sp>
        <p:sp>
          <p:nvSpPr>
            <p:cNvPr id="120" name="tx120"/>
            <p:cNvSpPr/>
            <p:nvPr/>
          </p:nvSpPr>
          <p:spPr>
            <a:xfrm>
              <a:off x="6373535" y="335785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209.9</a:t>
              </a:r>
            </a:p>
          </p:txBody>
        </p:sp>
        <p:sp>
          <p:nvSpPr>
            <p:cNvPr id="121" name="tx121"/>
            <p:cNvSpPr/>
            <p:nvPr/>
          </p:nvSpPr>
          <p:spPr>
            <a:xfrm>
              <a:off x="6638716" y="386796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714.8</a:t>
              </a:r>
            </a:p>
          </p:txBody>
        </p:sp>
        <p:sp>
          <p:nvSpPr>
            <p:cNvPr id="122" name="tx122"/>
            <p:cNvSpPr/>
            <p:nvPr/>
          </p:nvSpPr>
          <p:spPr>
            <a:xfrm>
              <a:off x="6638716" y="334193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213.5</a:t>
              </a:r>
            </a:p>
          </p:txBody>
        </p:sp>
        <p:sp>
          <p:nvSpPr>
            <p:cNvPr id="123" name="tx123"/>
            <p:cNvSpPr/>
            <p:nvPr/>
          </p:nvSpPr>
          <p:spPr>
            <a:xfrm>
              <a:off x="6943073" y="3931895"/>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602</a:t>
              </a:r>
            </a:p>
          </p:txBody>
        </p:sp>
        <p:sp>
          <p:nvSpPr>
            <p:cNvPr id="124" name="tx124"/>
            <p:cNvSpPr/>
            <p:nvPr/>
          </p:nvSpPr>
          <p:spPr>
            <a:xfrm>
              <a:off x="6903896" y="339891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338.6</a:t>
              </a:r>
            </a:p>
          </p:txBody>
        </p:sp>
        <p:sp>
          <p:nvSpPr>
            <p:cNvPr id="125" name="tx125"/>
            <p:cNvSpPr/>
            <p:nvPr/>
          </p:nvSpPr>
          <p:spPr>
            <a:xfrm>
              <a:off x="7169077" y="391690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628.5</a:t>
              </a:r>
            </a:p>
          </p:txBody>
        </p:sp>
        <p:sp>
          <p:nvSpPr>
            <p:cNvPr id="126" name="tx126"/>
            <p:cNvSpPr/>
            <p:nvPr/>
          </p:nvSpPr>
          <p:spPr>
            <a:xfrm>
              <a:off x="7169077" y="337737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323.7</a:t>
              </a:r>
            </a:p>
          </p:txBody>
        </p:sp>
        <p:sp>
          <p:nvSpPr>
            <p:cNvPr id="127" name="tx127"/>
            <p:cNvSpPr/>
            <p:nvPr/>
          </p:nvSpPr>
          <p:spPr>
            <a:xfrm>
              <a:off x="7434258" y="386878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713.3</a:t>
              </a:r>
            </a:p>
          </p:txBody>
        </p:sp>
        <p:sp>
          <p:nvSpPr>
            <p:cNvPr id="128" name="tx128"/>
            <p:cNvSpPr/>
            <p:nvPr/>
          </p:nvSpPr>
          <p:spPr>
            <a:xfrm>
              <a:off x="7434258" y="332270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250.6</a:t>
              </a:r>
            </a:p>
          </p:txBody>
        </p:sp>
        <p:sp>
          <p:nvSpPr>
            <p:cNvPr id="129" name="tx129"/>
            <p:cNvSpPr/>
            <p:nvPr/>
          </p:nvSpPr>
          <p:spPr>
            <a:xfrm>
              <a:off x="7699439" y="388561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683.6</a:t>
              </a:r>
            </a:p>
          </p:txBody>
        </p:sp>
        <p:sp>
          <p:nvSpPr>
            <p:cNvPr id="130" name="tx130"/>
            <p:cNvSpPr/>
            <p:nvPr/>
          </p:nvSpPr>
          <p:spPr>
            <a:xfrm>
              <a:off x="7738616" y="3332316"/>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293</a:t>
              </a:r>
            </a:p>
          </p:txBody>
        </p:sp>
        <p:sp>
          <p:nvSpPr>
            <p:cNvPr id="131" name="tx131"/>
            <p:cNvSpPr/>
            <p:nvPr/>
          </p:nvSpPr>
          <p:spPr>
            <a:xfrm>
              <a:off x="7964620" y="385943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729.9</a:t>
              </a:r>
            </a:p>
          </p:txBody>
        </p:sp>
        <p:sp>
          <p:nvSpPr>
            <p:cNvPr id="132" name="tx132"/>
            <p:cNvSpPr/>
            <p:nvPr/>
          </p:nvSpPr>
          <p:spPr>
            <a:xfrm>
              <a:off x="7964620" y="330058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256.4</a:t>
              </a:r>
            </a:p>
          </p:txBody>
        </p:sp>
        <p:sp>
          <p:nvSpPr>
            <p:cNvPr id="133" name="tx133"/>
            <p:cNvSpPr/>
            <p:nvPr/>
          </p:nvSpPr>
          <p:spPr>
            <a:xfrm>
              <a:off x="849589"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694200" y="368933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5" name="tx135"/>
            <p:cNvSpPr/>
            <p:nvPr/>
          </p:nvSpPr>
          <p:spPr>
            <a:xfrm>
              <a:off x="577692" y="3104680"/>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6" name="tx136"/>
            <p:cNvSpPr/>
            <p:nvPr/>
          </p:nvSpPr>
          <p:spPr>
            <a:xfrm>
              <a:off x="577692" y="253810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37" name="tx137"/>
            <p:cNvSpPr/>
            <p:nvPr/>
          </p:nvSpPr>
          <p:spPr>
            <a:xfrm>
              <a:off x="577692" y="1971530"/>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8" name="tx138"/>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9620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62211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48015"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7391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34642"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982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6500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3018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5331"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6054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572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293494" y="3068909"/>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55" name="tx155"/>
            <p:cNvSpPr/>
            <p:nvPr/>
          </p:nvSpPr>
          <p:spPr>
            <a:xfrm rot="5400000">
              <a:off x="8496806" y="3068909"/>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56" name="pl156"/>
            <p:cNvSpPr/>
            <p:nvPr/>
          </p:nvSpPr>
          <p:spPr>
            <a:xfrm>
              <a:off x="256677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2833876" y="5229428"/>
              <a:ext cx="105593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couverture</a:t>
              </a:r>
            </a:p>
          </p:txBody>
        </p:sp>
        <p:sp>
          <p:nvSpPr>
            <p:cNvPr id="158" name="rc158"/>
            <p:cNvSpPr/>
            <p:nvPr/>
          </p:nvSpPr>
          <p:spPr>
            <a:xfrm>
              <a:off x="4177167" y="5180747"/>
              <a:ext cx="201456" cy="201456"/>
            </a:xfrm>
            <a:prstGeom prst="rect">
              <a:avLst/>
            </a:prstGeom>
            <a:solidFill>
              <a:srgbClr val="1CABE2">
                <a:alpha val="100000"/>
              </a:srgbClr>
            </a:solidFill>
          </p:spPr>
          <p:txBody>
            <a:bodyPr/>
            <a:lstStyle/>
            <a:p/>
          </p:txBody>
        </p:sp>
        <p:sp>
          <p:nvSpPr>
            <p:cNvPr id="159" name="rc159"/>
            <p:cNvSpPr/>
            <p:nvPr/>
          </p:nvSpPr>
          <p:spPr>
            <a:xfrm>
              <a:off x="6143102" y="5180747"/>
              <a:ext cx="201456" cy="201456"/>
            </a:xfrm>
            <a:prstGeom prst="rect">
              <a:avLst/>
            </a:prstGeom>
            <a:solidFill>
              <a:srgbClr val="80BD41">
                <a:alpha val="100000"/>
              </a:srgbClr>
            </a:solidFill>
          </p:spPr>
          <p:txBody>
            <a:bodyPr/>
            <a:lstStyle/>
            <a:p/>
          </p:txBody>
        </p:sp>
        <p:sp>
          <p:nvSpPr>
            <p:cNvPr id="160" name="tx160"/>
            <p:cNvSpPr/>
            <p:nvPr/>
          </p:nvSpPr>
          <p:spPr>
            <a:xfrm>
              <a:off x="4457212" y="5200370"/>
              <a:ext cx="160730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 Vaccinés (zéro dose)</a:t>
              </a:r>
            </a:p>
          </p:txBody>
        </p:sp>
        <p:sp>
          <p:nvSpPr>
            <p:cNvPr id="161" name="tx161"/>
            <p:cNvSpPr/>
            <p:nvPr/>
          </p:nvSpPr>
          <p:spPr>
            <a:xfrm>
              <a:off x="6423147" y="5229292"/>
              <a:ext cx="56684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Vaccinés</a:t>
              </a:r>
            </a:p>
          </p:txBody>
        </p:sp>
        <p:sp>
          <p:nvSpPr>
            <p:cNvPr id="162" name="tx162"/>
            <p:cNvSpPr/>
            <p:nvPr/>
          </p:nvSpPr>
          <p:spPr>
            <a:xfrm>
              <a:off x="989913" y="1411841"/>
              <a:ext cx="541784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estimée DTP1 et nombre d'enfants vaccinés et non vaccinés,</a:t>
              </a:r>
            </a:p>
          </p:txBody>
        </p:sp>
        <p:sp>
          <p:nvSpPr>
            <p:cNvPr id="163" name="tx163"/>
            <p:cNvSpPr/>
            <p:nvPr/>
          </p:nvSpPr>
          <p:spPr>
            <a:xfrm>
              <a:off x="989913" y="1582906"/>
              <a:ext cx="1817355"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Madagascar, 2000-2025</a:t>
              </a:r>
            </a:p>
          </p:txBody>
        </p:sp>
        <p:sp>
          <p:nvSpPr>
            <p:cNvPr id="164" name="pl164"/>
            <p:cNvSpPr/>
            <p:nvPr/>
          </p:nvSpPr>
          <p:spPr>
            <a:xfrm>
              <a:off x="216228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382021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547814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713607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989913" y="601951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9" name="pl169"/>
            <p:cNvSpPr/>
            <p:nvPr/>
          </p:nvSpPr>
          <p:spPr>
            <a:xfrm>
              <a:off x="989913" y="585815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70" name="pl170"/>
            <p:cNvSpPr/>
            <p:nvPr/>
          </p:nvSpPr>
          <p:spPr>
            <a:xfrm>
              <a:off x="989913" y="569678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71" name="pl171"/>
            <p:cNvSpPr/>
            <p:nvPr/>
          </p:nvSpPr>
          <p:spPr>
            <a:xfrm>
              <a:off x="133332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299125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464918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630710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796503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rc176"/>
            <p:cNvSpPr/>
            <p:nvPr/>
          </p:nvSpPr>
          <p:spPr>
            <a:xfrm>
              <a:off x="1333322" y="5954972"/>
              <a:ext cx="4659774" cy="129091"/>
            </a:xfrm>
            <a:prstGeom prst="rect">
              <a:avLst/>
            </a:prstGeom>
            <a:solidFill>
              <a:srgbClr val="80BD41">
                <a:alpha val="100000"/>
              </a:srgbClr>
            </a:solidFill>
          </p:spPr>
          <p:txBody>
            <a:bodyPr/>
            <a:lstStyle/>
            <a:p/>
          </p:txBody>
        </p:sp>
        <p:sp>
          <p:nvSpPr>
            <p:cNvPr id="177" name="rc177"/>
            <p:cNvSpPr/>
            <p:nvPr/>
          </p:nvSpPr>
          <p:spPr>
            <a:xfrm>
              <a:off x="5993097" y="5954972"/>
              <a:ext cx="1391864" cy="129091"/>
            </a:xfrm>
            <a:prstGeom prst="rect">
              <a:avLst/>
            </a:prstGeom>
            <a:solidFill>
              <a:srgbClr val="1CABE2">
                <a:alpha val="100000"/>
              </a:srgbClr>
            </a:solidFill>
          </p:spPr>
          <p:txBody>
            <a:bodyPr/>
            <a:lstStyle/>
            <a:p/>
          </p:txBody>
        </p:sp>
        <p:sp>
          <p:nvSpPr>
            <p:cNvPr id="178" name="rc178"/>
            <p:cNvSpPr/>
            <p:nvPr/>
          </p:nvSpPr>
          <p:spPr>
            <a:xfrm>
              <a:off x="1333322" y="5793607"/>
              <a:ext cx="4533440" cy="129091"/>
            </a:xfrm>
            <a:prstGeom prst="rect">
              <a:avLst/>
            </a:prstGeom>
            <a:solidFill>
              <a:srgbClr val="80BD41">
                <a:alpha val="100000"/>
              </a:srgbClr>
            </a:solidFill>
          </p:spPr>
          <p:txBody>
            <a:bodyPr/>
            <a:lstStyle/>
            <a:p/>
          </p:txBody>
        </p:sp>
        <p:sp>
          <p:nvSpPr>
            <p:cNvPr id="179" name="rc179"/>
            <p:cNvSpPr/>
            <p:nvPr/>
          </p:nvSpPr>
          <p:spPr>
            <a:xfrm>
              <a:off x="5866763" y="5793607"/>
              <a:ext cx="1942893" cy="129091"/>
            </a:xfrm>
            <a:prstGeom prst="rect">
              <a:avLst/>
            </a:prstGeom>
            <a:solidFill>
              <a:srgbClr val="1CABE2">
                <a:alpha val="100000"/>
              </a:srgbClr>
            </a:solidFill>
          </p:spPr>
          <p:txBody>
            <a:bodyPr/>
            <a:lstStyle/>
            <a:p/>
          </p:txBody>
        </p:sp>
        <p:sp>
          <p:nvSpPr>
            <p:cNvPr id="180" name="rc180"/>
            <p:cNvSpPr/>
            <p:nvPr/>
          </p:nvSpPr>
          <p:spPr>
            <a:xfrm>
              <a:off x="1333322" y="5632243"/>
              <a:ext cx="4840488" cy="129091"/>
            </a:xfrm>
            <a:prstGeom prst="rect">
              <a:avLst/>
            </a:prstGeom>
            <a:solidFill>
              <a:srgbClr val="80BD41">
                <a:alpha val="100000"/>
              </a:srgbClr>
            </a:solidFill>
          </p:spPr>
          <p:txBody>
            <a:bodyPr/>
            <a:lstStyle/>
            <a:p/>
          </p:txBody>
        </p:sp>
        <p:sp>
          <p:nvSpPr>
            <p:cNvPr id="181" name="rc181"/>
            <p:cNvSpPr/>
            <p:nvPr/>
          </p:nvSpPr>
          <p:spPr>
            <a:xfrm>
              <a:off x="6173811" y="5632243"/>
              <a:ext cx="1700703" cy="129091"/>
            </a:xfrm>
            <a:prstGeom prst="rect">
              <a:avLst/>
            </a:prstGeom>
            <a:solidFill>
              <a:srgbClr val="1CABE2">
                <a:alpha val="100000"/>
              </a:srgbClr>
            </a:solidFill>
          </p:spPr>
          <p:txBody>
            <a:bodyPr/>
            <a:lstStyle/>
            <a:p/>
          </p:txBody>
        </p:sp>
        <p:sp>
          <p:nvSpPr>
            <p:cNvPr id="182" name="tx182"/>
            <p:cNvSpPr/>
            <p:nvPr/>
          </p:nvSpPr>
          <p:spPr>
            <a:xfrm>
              <a:off x="7542862" y="597638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912.5</a:t>
              </a:r>
            </a:p>
          </p:txBody>
        </p:sp>
        <p:sp>
          <p:nvSpPr>
            <p:cNvPr id="183" name="tx183"/>
            <p:cNvSpPr/>
            <p:nvPr/>
          </p:nvSpPr>
          <p:spPr>
            <a:xfrm>
              <a:off x="7988722" y="5815017"/>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976.6</a:t>
              </a:r>
            </a:p>
          </p:txBody>
        </p:sp>
        <p:sp>
          <p:nvSpPr>
            <p:cNvPr id="184" name="tx184"/>
            <p:cNvSpPr/>
            <p:nvPr/>
          </p:nvSpPr>
          <p:spPr>
            <a:xfrm>
              <a:off x="8056823" y="56535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986.3</a:t>
              </a:r>
            </a:p>
          </p:txBody>
        </p:sp>
        <p:sp>
          <p:nvSpPr>
            <p:cNvPr id="185" name="tx185"/>
            <p:cNvSpPr/>
            <p:nvPr/>
          </p:nvSpPr>
          <p:spPr>
            <a:xfrm>
              <a:off x="3527571" y="5979077"/>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702.6</a:t>
              </a:r>
            </a:p>
          </p:txBody>
        </p:sp>
        <p:sp>
          <p:nvSpPr>
            <p:cNvPr id="186" name="tx186"/>
            <p:cNvSpPr/>
            <p:nvPr/>
          </p:nvSpPr>
          <p:spPr>
            <a:xfrm>
              <a:off x="6553390" y="5979077"/>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209.9</a:t>
              </a:r>
            </a:p>
          </p:txBody>
        </p:sp>
        <p:sp>
          <p:nvSpPr>
            <p:cNvPr id="187" name="tx187"/>
            <p:cNvSpPr/>
            <p:nvPr/>
          </p:nvSpPr>
          <p:spPr>
            <a:xfrm>
              <a:off x="3464404" y="581766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683.6</a:t>
              </a:r>
            </a:p>
          </p:txBody>
        </p:sp>
        <p:sp>
          <p:nvSpPr>
            <p:cNvPr id="188" name="tx188"/>
            <p:cNvSpPr/>
            <p:nvPr/>
          </p:nvSpPr>
          <p:spPr>
            <a:xfrm>
              <a:off x="6747775" y="5817660"/>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293</a:t>
              </a:r>
            </a:p>
          </p:txBody>
        </p:sp>
        <p:sp>
          <p:nvSpPr>
            <p:cNvPr id="189" name="tx189"/>
            <p:cNvSpPr/>
            <p:nvPr/>
          </p:nvSpPr>
          <p:spPr>
            <a:xfrm>
              <a:off x="3617928" y="56563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729.9</a:t>
              </a:r>
            </a:p>
          </p:txBody>
        </p:sp>
        <p:sp>
          <p:nvSpPr>
            <p:cNvPr id="190" name="tx190"/>
            <p:cNvSpPr/>
            <p:nvPr/>
          </p:nvSpPr>
          <p:spPr>
            <a:xfrm>
              <a:off x="6888524" y="56563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256.4</a:t>
              </a:r>
            </a:p>
          </p:txBody>
        </p:sp>
        <p:sp>
          <p:nvSpPr>
            <p:cNvPr id="191" name="tx191"/>
            <p:cNvSpPr/>
            <p:nvPr/>
          </p:nvSpPr>
          <p:spPr>
            <a:xfrm>
              <a:off x="616505"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2" name="tx192"/>
            <p:cNvSpPr/>
            <p:nvPr/>
          </p:nvSpPr>
          <p:spPr>
            <a:xfrm>
              <a:off x="616505"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3" name="tx193"/>
            <p:cNvSpPr/>
            <p:nvPr/>
          </p:nvSpPr>
          <p:spPr>
            <a:xfrm>
              <a:off x="616505"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4" name="tx194"/>
            <p:cNvSpPr/>
            <p:nvPr/>
          </p:nvSpPr>
          <p:spPr>
            <a:xfrm>
              <a:off x="1294475"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5" name="tx195"/>
            <p:cNvSpPr/>
            <p:nvPr/>
          </p:nvSpPr>
          <p:spPr>
            <a:xfrm>
              <a:off x="2874709"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96" name="tx196"/>
            <p:cNvSpPr/>
            <p:nvPr/>
          </p:nvSpPr>
          <p:spPr>
            <a:xfrm>
              <a:off x="4532638"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97" name="tx197"/>
            <p:cNvSpPr/>
            <p:nvPr/>
          </p:nvSpPr>
          <p:spPr>
            <a:xfrm>
              <a:off x="6190567"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98" name="tx198"/>
            <p:cNvSpPr/>
            <p:nvPr/>
          </p:nvSpPr>
          <p:spPr>
            <a:xfrm>
              <a:off x="7790242" y="615877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99" name="tx199"/>
            <p:cNvSpPr/>
            <p:nvPr/>
          </p:nvSpPr>
          <p:spPr>
            <a:xfrm>
              <a:off x="4025973" y="6312056"/>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200" name="tx200"/>
            <p:cNvSpPr/>
            <p:nvPr/>
          </p:nvSpPr>
          <p:spPr>
            <a:xfrm>
              <a:off x="4246355" y="65249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grpSp>
      <p:sp>
        <p:nvSpPr>
          <p:cNvPr id="20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Le taux de couverture du DTP1 en 2025 (74 %) était inférieur à celui de 2019 (77 %).
Le nombre d’enfants vaccinés par le DTP1 a augmenté de 4 % par rapport à 2019.
Le nombre de nourrissons survivants a augmenté d’environ 8 % par rapport à 2019.
En 2025, davantage d’enfants ont été vaccinés qu’en 2019.
En 2025, on comptait 100 000 nourrissons survivants (population cible) de plus qu’en 2019.
Pour que la couverture vaccinale augmente, le nombre d’enfants vaccinés doit croître à un rythme plus rapide que celui de la croissance démographique.</a:t>
            </a:r>
          </a:p>
        </p:txBody>
      </p:sp>
      <p:sp>
        <p:nvSpPr>
          <p:cNvPr id="20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Pour que la couverture vaccinale augmente, le nombre d'enfants vaccinés doit croître à un rythme plus rapide que celui de la croissance démographique.</a:t>
            </a:r>
          </a:p>
        </p:txBody>
      </p:sp>
      <p:grpSp xmlns:pic="http://schemas.openxmlformats.org/drawingml/2006/picture">
        <p:nvGrpSpPr>
          <p:cNvPr id="203" name=""/>
          <p:cNvGrpSpPr/>
          <p:nvPr/>
        </p:nvGrpSpPr>
        <p:grpSpPr>
          <a:xfrm>
            <a:off x="292608" y="1051560"/>
            <a:ext cx="8595360" cy="28575"/>
            <a:chOff x="292608" y="1051560"/>
            <a:chExt cx="8595360" cy="28575"/>
          </a:xfrm>
        </p:grpSpPr>
        <p:sp>
          <p:nvSpPr>
            <p:cNvPr id="20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98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1751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05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25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9622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4375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128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881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634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178302"/>
              <a:ext cx="3397293" cy="629612"/>
            </a:xfrm>
            <a:custGeom>
              <a:avLst/>
              <a:pathLst>
                <a:path w="3397293" h="629612">
                  <a:moveTo>
                    <a:pt x="0" y="587638"/>
                  </a:moveTo>
                  <a:lnTo>
                    <a:pt x="135891" y="524677"/>
                  </a:lnTo>
                  <a:lnTo>
                    <a:pt x="271783" y="482703"/>
                  </a:lnTo>
                  <a:lnTo>
                    <a:pt x="407675" y="398754"/>
                  </a:lnTo>
                  <a:lnTo>
                    <a:pt x="543566" y="146909"/>
                  </a:lnTo>
                  <a:lnTo>
                    <a:pt x="679458" y="0"/>
                  </a:lnTo>
                  <a:lnTo>
                    <a:pt x="815350" y="0"/>
                  </a:lnTo>
                  <a:lnTo>
                    <a:pt x="951242" y="20987"/>
                  </a:lnTo>
                  <a:lnTo>
                    <a:pt x="1087133" y="167896"/>
                  </a:lnTo>
                  <a:lnTo>
                    <a:pt x="1223025" y="167896"/>
                  </a:lnTo>
                  <a:lnTo>
                    <a:pt x="1358917" y="314806"/>
                  </a:lnTo>
                  <a:lnTo>
                    <a:pt x="1494809" y="251845"/>
                  </a:lnTo>
                  <a:lnTo>
                    <a:pt x="1630700" y="356780"/>
                  </a:lnTo>
                  <a:lnTo>
                    <a:pt x="1766592" y="314806"/>
                  </a:lnTo>
                  <a:lnTo>
                    <a:pt x="1902484" y="356780"/>
                  </a:lnTo>
                  <a:lnTo>
                    <a:pt x="2038375" y="482703"/>
                  </a:lnTo>
                  <a:lnTo>
                    <a:pt x="2174267" y="356780"/>
                  </a:lnTo>
                  <a:lnTo>
                    <a:pt x="2310159" y="419741"/>
                  </a:lnTo>
                  <a:lnTo>
                    <a:pt x="2446051" y="230858"/>
                  </a:lnTo>
                  <a:lnTo>
                    <a:pt x="2581942" y="335793"/>
                  </a:lnTo>
                  <a:lnTo>
                    <a:pt x="2717834" y="377767"/>
                  </a:lnTo>
                  <a:lnTo>
                    <a:pt x="2853726" y="629612"/>
                  </a:lnTo>
                  <a:lnTo>
                    <a:pt x="2989618" y="587638"/>
                  </a:lnTo>
                  <a:lnTo>
                    <a:pt x="3125509" y="419741"/>
                  </a:lnTo>
                  <a:lnTo>
                    <a:pt x="3261401" y="524677"/>
                  </a:lnTo>
                  <a:lnTo>
                    <a:pt x="3397293" y="440728"/>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57315"/>
              <a:ext cx="3397293" cy="293819"/>
            </a:xfrm>
            <a:custGeom>
              <a:avLst/>
              <a:pathLst>
                <a:path w="3397293" h="293819">
                  <a:moveTo>
                    <a:pt x="0" y="293819"/>
                  </a:moveTo>
                  <a:lnTo>
                    <a:pt x="135891" y="293819"/>
                  </a:lnTo>
                  <a:lnTo>
                    <a:pt x="271783" y="293819"/>
                  </a:lnTo>
                  <a:lnTo>
                    <a:pt x="407675" y="251845"/>
                  </a:lnTo>
                  <a:lnTo>
                    <a:pt x="543566" y="209870"/>
                  </a:lnTo>
                  <a:lnTo>
                    <a:pt x="679458" y="188883"/>
                  </a:lnTo>
                  <a:lnTo>
                    <a:pt x="815350" y="167896"/>
                  </a:lnTo>
                  <a:lnTo>
                    <a:pt x="951242" y="167896"/>
                  </a:lnTo>
                  <a:lnTo>
                    <a:pt x="1087133" y="104935"/>
                  </a:lnTo>
                  <a:lnTo>
                    <a:pt x="1223025" y="62961"/>
                  </a:lnTo>
                  <a:lnTo>
                    <a:pt x="1358917" y="62961"/>
                  </a:lnTo>
                  <a:lnTo>
                    <a:pt x="1494809" y="41974"/>
                  </a:lnTo>
                  <a:lnTo>
                    <a:pt x="1630700" y="41974"/>
                  </a:lnTo>
                  <a:lnTo>
                    <a:pt x="1766592" y="41974"/>
                  </a:lnTo>
                  <a:lnTo>
                    <a:pt x="1902484" y="41974"/>
                  </a:lnTo>
                  <a:lnTo>
                    <a:pt x="2038375" y="20987"/>
                  </a:lnTo>
                  <a:lnTo>
                    <a:pt x="2174267" y="0"/>
                  </a:lnTo>
                  <a:lnTo>
                    <a:pt x="2310159" y="0"/>
                  </a:lnTo>
                  <a:lnTo>
                    <a:pt x="2446051" y="0"/>
                  </a:lnTo>
                  <a:lnTo>
                    <a:pt x="2581942" y="0"/>
                  </a:lnTo>
                  <a:lnTo>
                    <a:pt x="2717834" y="62961"/>
                  </a:lnTo>
                  <a:lnTo>
                    <a:pt x="2853726" y="104935"/>
                  </a:lnTo>
                  <a:lnTo>
                    <a:pt x="2989618" y="20987"/>
                  </a:lnTo>
                  <a:lnTo>
                    <a:pt x="3125509" y="41974"/>
                  </a:lnTo>
                  <a:lnTo>
                    <a:pt x="3261401" y="41974"/>
                  </a:lnTo>
                  <a:lnTo>
                    <a:pt x="3397293" y="20987"/>
                  </a:lnTo>
                </a:path>
              </a:pathLst>
            </a:custGeom>
            <a:ln w="27101" cap="flat">
              <a:solidFill>
                <a:srgbClr val="80BD41">
                  <a:alpha val="100000"/>
                </a:srgbClr>
              </a:solidFill>
              <a:prstDash val="solid"/>
              <a:round/>
            </a:ln>
          </p:spPr>
          <p:txBody>
            <a:bodyPr/>
            <a:lstStyle/>
            <a:p/>
          </p:txBody>
        </p:sp>
        <p:sp>
          <p:nvSpPr>
            <p:cNvPr id="23" name="pl23"/>
            <p:cNvSpPr/>
            <p:nvPr/>
          </p:nvSpPr>
          <p:spPr>
            <a:xfrm>
              <a:off x="1120965" y="2262251"/>
              <a:ext cx="3397293" cy="461716"/>
            </a:xfrm>
            <a:custGeom>
              <a:avLst/>
              <a:pathLst>
                <a:path w="3397293" h="461716">
                  <a:moveTo>
                    <a:pt x="0" y="461716"/>
                  </a:moveTo>
                  <a:lnTo>
                    <a:pt x="135891" y="398754"/>
                  </a:lnTo>
                  <a:lnTo>
                    <a:pt x="271783" y="377767"/>
                  </a:lnTo>
                  <a:lnTo>
                    <a:pt x="407675" y="335793"/>
                  </a:lnTo>
                  <a:lnTo>
                    <a:pt x="543566" y="314806"/>
                  </a:lnTo>
                  <a:lnTo>
                    <a:pt x="679458" y="272832"/>
                  </a:lnTo>
                  <a:lnTo>
                    <a:pt x="815350" y="230858"/>
                  </a:lnTo>
                  <a:lnTo>
                    <a:pt x="951242" y="209870"/>
                  </a:lnTo>
                  <a:lnTo>
                    <a:pt x="1087133" y="188883"/>
                  </a:lnTo>
                  <a:lnTo>
                    <a:pt x="1223025" y="146909"/>
                  </a:lnTo>
                  <a:lnTo>
                    <a:pt x="1358917" y="104935"/>
                  </a:lnTo>
                  <a:lnTo>
                    <a:pt x="1494809" y="83948"/>
                  </a:lnTo>
                  <a:lnTo>
                    <a:pt x="1630700" y="104935"/>
                  </a:lnTo>
                  <a:lnTo>
                    <a:pt x="1766592" y="104935"/>
                  </a:lnTo>
                  <a:lnTo>
                    <a:pt x="1902484" y="62961"/>
                  </a:lnTo>
                  <a:lnTo>
                    <a:pt x="2038375" y="62961"/>
                  </a:lnTo>
                  <a:lnTo>
                    <a:pt x="2174267" y="62961"/>
                  </a:lnTo>
                  <a:lnTo>
                    <a:pt x="2310159" y="62961"/>
                  </a:lnTo>
                  <a:lnTo>
                    <a:pt x="2446051" y="20987"/>
                  </a:lnTo>
                  <a:lnTo>
                    <a:pt x="2581942" y="0"/>
                  </a:lnTo>
                  <a:lnTo>
                    <a:pt x="2717834" y="41974"/>
                  </a:lnTo>
                  <a:lnTo>
                    <a:pt x="2853726" y="83948"/>
                  </a:lnTo>
                  <a:lnTo>
                    <a:pt x="2989618" y="83948"/>
                  </a:lnTo>
                  <a:lnTo>
                    <a:pt x="3125509" y="41974"/>
                  </a:lnTo>
                  <a:lnTo>
                    <a:pt x="3261401" y="41974"/>
                  </a:lnTo>
                  <a:lnTo>
                    <a:pt x="3397293" y="20987"/>
                  </a:lnTo>
                </a:path>
              </a:pathLst>
            </a:custGeom>
            <a:ln w="27101" cap="flat">
              <a:solidFill>
                <a:srgbClr val="961A49">
                  <a:alpha val="100000"/>
                </a:srgbClr>
              </a:solidFill>
              <a:prstDash val="solid"/>
              <a:round/>
            </a:ln>
          </p:spPr>
          <p:txBody>
            <a:bodyPr/>
            <a:lstStyle/>
            <a:p/>
          </p:txBody>
        </p:sp>
        <p:sp>
          <p:nvSpPr>
            <p:cNvPr id="24" name="pl24"/>
            <p:cNvSpPr/>
            <p:nvPr/>
          </p:nvSpPr>
          <p:spPr>
            <a:xfrm>
              <a:off x="1120965" y="2178302"/>
              <a:ext cx="3397293" cy="629612"/>
            </a:xfrm>
            <a:custGeom>
              <a:avLst/>
              <a:pathLst>
                <a:path w="3397293" h="629612">
                  <a:moveTo>
                    <a:pt x="0" y="587638"/>
                  </a:moveTo>
                  <a:lnTo>
                    <a:pt x="135891" y="524677"/>
                  </a:lnTo>
                  <a:lnTo>
                    <a:pt x="271783" y="482703"/>
                  </a:lnTo>
                  <a:lnTo>
                    <a:pt x="407675" y="398754"/>
                  </a:lnTo>
                  <a:lnTo>
                    <a:pt x="543566" y="146909"/>
                  </a:lnTo>
                  <a:lnTo>
                    <a:pt x="679458" y="0"/>
                  </a:lnTo>
                  <a:lnTo>
                    <a:pt x="815350" y="0"/>
                  </a:lnTo>
                  <a:lnTo>
                    <a:pt x="951242" y="20987"/>
                  </a:lnTo>
                  <a:lnTo>
                    <a:pt x="1087133" y="167896"/>
                  </a:lnTo>
                  <a:lnTo>
                    <a:pt x="1223025" y="167896"/>
                  </a:lnTo>
                  <a:lnTo>
                    <a:pt x="1358917" y="314806"/>
                  </a:lnTo>
                  <a:lnTo>
                    <a:pt x="1494809" y="251845"/>
                  </a:lnTo>
                  <a:lnTo>
                    <a:pt x="1630700" y="356780"/>
                  </a:lnTo>
                  <a:lnTo>
                    <a:pt x="1766592" y="314806"/>
                  </a:lnTo>
                  <a:lnTo>
                    <a:pt x="1902484" y="356780"/>
                  </a:lnTo>
                  <a:lnTo>
                    <a:pt x="2038375" y="482703"/>
                  </a:lnTo>
                  <a:lnTo>
                    <a:pt x="2174267" y="356780"/>
                  </a:lnTo>
                  <a:lnTo>
                    <a:pt x="2310159" y="419741"/>
                  </a:lnTo>
                  <a:lnTo>
                    <a:pt x="2446051" y="230858"/>
                  </a:lnTo>
                  <a:lnTo>
                    <a:pt x="2581942" y="335793"/>
                  </a:lnTo>
                  <a:lnTo>
                    <a:pt x="2717834" y="377767"/>
                  </a:lnTo>
                  <a:lnTo>
                    <a:pt x="2853726" y="629612"/>
                  </a:lnTo>
                  <a:lnTo>
                    <a:pt x="2989618" y="587638"/>
                  </a:lnTo>
                  <a:lnTo>
                    <a:pt x="3125509" y="419741"/>
                  </a:lnTo>
                  <a:lnTo>
                    <a:pt x="3261401" y="524677"/>
                  </a:lnTo>
                  <a:lnTo>
                    <a:pt x="3397293" y="440728"/>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1522"/>
              <a:ext cx="0" cy="944419"/>
            </a:xfrm>
            <a:custGeom>
              <a:avLst/>
              <a:pathLst>
                <a:path w="0" h="944419">
                  <a:moveTo>
                    <a:pt x="0" y="0"/>
                  </a:moveTo>
                  <a:lnTo>
                    <a:pt x="0" y="944419"/>
                  </a:lnTo>
                </a:path>
              </a:pathLst>
            </a:custGeom>
            <a:ln w="13550" cap="flat">
              <a:solidFill>
                <a:srgbClr val="0058AB">
                  <a:alpha val="100000"/>
                </a:srgbClr>
              </a:solidFill>
              <a:prstDash val="dot"/>
              <a:round/>
            </a:ln>
          </p:spPr>
          <p:txBody>
            <a:bodyPr/>
            <a:lstStyle/>
            <a:p/>
          </p:txBody>
        </p:sp>
        <p:sp>
          <p:nvSpPr>
            <p:cNvPr id="26" name="pl26"/>
            <p:cNvSpPr/>
            <p:nvPr/>
          </p:nvSpPr>
          <p:spPr>
            <a:xfrm>
              <a:off x="1800423" y="1821522"/>
              <a:ext cx="0" cy="356780"/>
            </a:xfrm>
            <a:custGeom>
              <a:avLst/>
              <a:pathLst>
                <a:path w="0" h="356780">
                  <a:moveTo>
                    <a:pt x="0" y="0"/>
                  </a:moveTo>
                  <a:lnTo>
                    <a:pt x="0" y="356780"/>
                  </a:lnTo>
                </a:path>
              </a:pathLst>
            </a:custGeom>
            <a:ln w="13550" cap="flat">
              <a:solidFill>
                <a:srgbClr val="0058AB">
                  <a:alpha val="100000"/>
                </a:srgbClr>
              </a:solidFill>
              <a:prstDash val="dot"/>
              <a:round/>
            </a:ln>
          </p:spPr>
          <p:txBody>
            <a:bodyPr/>
            <a:lstStyle/>
            <a:p/>
          </p:txBody>
        </p:sp>
        <p:sp>
          <p:nvSpPr>
            <p:cNvPr id="27" name="pl27"/>
            <p:cNvSpPr/>
            <p:nvPr/>
          </p:nvSpPr>
          <p:spPr>
            <a:xfrm>
              <a:off x="2479882" y="1821522"/>
              <a:ext cx="0" cy="671587"/>
            </a:xfrm>
            <a:custGeom>
              <a:avLst/>
              <a:pathLst>
                <a:path w="0" h="671587">
                  <a:moveTo>
                    <a:pt x="0" y="0"/>
                  </a:moveTo>
                  <a:lnTo>
                    <a:pt x="0" y="671587"/>
                  </a:lnTo>
                </a:path>
              </a:pathLst>
            </a:custGeom>
            <a:ln w="13550" cap="flat">
              <a:solidFill>
                <a:srgbClr val="0058AB">
                  <a:alpha val="100000"/>
                </a:srgbClr>
              </a:solidFill>
              <a:prstDash val="dot"/>
              <a:round/>
            </a:ln>
          </p:spPr>
          <p:txBody>
            <a:bodyPr/>
            <a:lstStyle/>
            <a:p/>
          </p:txBody>
        </p:sp>
        <p:sp>
          <p:nvSpPr>
            <p:cNvPr id="28" name="pl28"/>
            <p:cNvSpPr/>
            <p:nvPr/>
          </p:nvSpPr>
          <p:spPr>
            <a:xfrm>
              <a:off x="3159341" y="1821522"/>
              <a:ext cx="0" cy="839483"/>
            </a:xfrm>
            <a:custGeom>
              <a:avLst/>
              <a:pathLst>
                <a:path w="0" h="839483">
                  <a:moveTo>
                    <a:pt x="0" y="0"/>
                  </a:moveTo>
                  <a:lnTo>
                    <a:pt x="0" y="839483"/>
                  </a:lnTo>
                </a:path>
              </a:pathLst>
            </a:custGeom>
            <a:ln w="13550" cap="flat">
              <a:solidFill>
                <a:srgbClr val="0058AB">
                  <a:alpha val="100000"/>
                </a:srgbClr>
              </a:solidFill>
              <a:prstDash val="dot"/>
              <a:round/>
            </a:ln>
          </p:spPr>
          <p:txBody>
            <a:bodyPr/>
            <a:lstStyle/>
            <a:p/>
          </p:txBody>
        </p:sp>
        <p:sp>
          <p:nvSpPr>
            <p:cNvPr id="29" name="pl29"/>
            <p:cNvSpPr/>
            <p:nvPr/>
          </p:nvSpPr>
          <p:spPr>
            <a:xfrm>
              <a:off x="3702908" y="1821522"/>
              <a:ext cx="0" cy="692574"/>
            </a:xfrm>
            <a:custGeom>
              <a:avLst/>
              <a:pathLst>
                <a:path w="0" h="692574">
                  <a:moveTo>
                    <a:pt x="0" y="0"/>
                  </a:moveTo>
                  <a:lnTo>
                    <a:pt x="0" y="69257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1522"/>
              <a:ext cx="0" cy="881457"/>
            </a:xfrm>
            <a:custGeom>
              <a:avLst/>
              <a:pathLst>
                <a:path w="0" h="881457">
                  <a:moveTo>
                    <a:pt x="0" y="0"/>
                  </a:moveTo>
                  <a:lnTo>
                    <a:pt x="0" y="881457"/>
                  </a:lnTo>
                </a:path>
              </a:pathLst>
            </a:custGeom>
            <a:ln w="13550" cap="flat">
              <a:solidFill>
                <a:srgbClr val="0058AB">
                  <a:alpha val="100000"/>
                </a:srgbClr>
              </a:solidFill>
              <a:prstDash val="dot"/>
              <a:round/>
            </a:ln>
          </p:spPr>
          <p:txBody>
            <a:bodyPr/>
            <a:lstStyle/>
            <a:p/>
          </p:txBody>
        </p:sp>
        <p:sp>
          <p:nvSpPr>
            <p:cNvPr id="31" name="pl31"/>
            <p:cNvSpPr/>
            <p:nvPr/>
          </p:nvSpPr>
          <p:spPr>
            <a:xfrm>
              <a:off x="4518258" y="1821522"/>
              <a:ext cx="0" cy="797509"/>
            </a:xfrm>
            <a:custGeom>
              <a:avLst/>
              <a:pathLst>
                <a:path w="0" h="797509">
                  <a:moveTo>
                    <a:pt x="0" y="0"/>
                  </a:moveTo>
                  <a:lnTo>
                    <a:pt x="0" y="797509"/>
                  </a:lnTo>
                </a:path>
              </a:pathLst>
            </a:custGeom>
            <a:ln w="13550" cap="flat">
              <a:solidFill>
                <a:srgbClr val="0058AB">
                  <a:alpha val="100000"/>
                </a:srgbClr>
              </a:solidFill>
              <a:prstDash val="dot"/>
              <a:round/>
            </a:ln>
          </p:spPr>
          <p:txBody>
            <a:bodyPr/>
            <a:lstStyle/>
            <a:p/>
          </p:txBody>
        </p:sp>
        <p:sp>
          <p:nvSpPr>
            <p:cNvPr id="32" name="pl32"/>
            <p:cNvSpPr/>
            <p:nvPr/>
          </p:nvSpPr>
          <p:spPr>
            <a:xfrm>
              <a:off x="1120965" y="2178302"/>
              <a:ext cx="3397293" cy="629612"/>
            </a:xfrm>
            <a:custGeom>
              <a:avLst/>
              <a:pathLst>
                <a:path w="3397293" h="629612">
                  <a:moveTo>
                    <a:pt x="0" y="587638"/>
                  </a:moveTo>
                  <a:lnTo>
                    <a:pt x="135891" y="524677"/>
                  </a:lnTo>
                  <a:lnTo>
                    <a:pt x="271783" y="482703"/>
                  </a:lnTo>
                  <a:lnTo>
                    <a:pt x="407675" y="398754"/>
                  </a:lnTo>
                  <a:lnTo>
                    <a:pt x="543566" y="146909"/>
                  </a:lnTo>
                  <a:lnTo>
                    <a:pt x="679458" y="0"/>
                  </a:lnTo>
                  <a:lnTo>
                    <a:pt x="815350" y="0"/>
                  </a:lnTo>
                  <a:lnTo>
                    <a:pt x="951242" y="20987"/>
                  </a:lnTo>
                  <a:lnTo>
                    <a:pt x="1087133" y="167896"/>
                  </a:lnTo>
                  <a:lnTo>
                    <a:pt x="1223025" y="167896"/>
                  </a:lnTo>
                  <a:lnTo>
                    <a:pt x="1358917" y="314806"/>
                  </a:lnTo>
                  <a:lnTo>
                    <a:pt x="1494809" y="251845"/>
                  </a:lnTo>
                  <a:lnTo>
                    <a:pt x="1630700" y="356780"/>
                  </a:lnTo>
                  <a:lnTo>
                    <a:pt x="1766592" y="314806"/>
                  </a:lnTo>
                  <a:lnTo>
                    <a:pt x="1902484" y="356780"/>
                  </a:lnTo>
                  <a:lnTo>
                    <a:pt x="2038375" y="482703"/>
                  </a:lnTo>
                  <a:lnTo>
                    <a:pt x="2174267" y="356780"/>
                  </a:lnTo>
                  <a:lnTo>
                    <a:pt x="2310159" y="419741"/>
                  </a:lnTo>
                  <a:lnTo>
                    <a:pt x="2446051" y="230858"/>
                  </a:lnTo>
                  <a:lnTo>
                    <a:pt x="2581942" y="335793"/>
                  </a:lnTo>
                  <a:lnTo>
                    <a:pt x="2717834" y="377767"/>
                  </a:lnTo>
                  <a:lnTo>
                    <a:pt x="2853726" y="629612"/>
                  </a:lnTo>
                  <a:lnTo>
                    <a:pt x="2989618" y="587638"/>
                  </a:lnTo>
                  <a:lnTo>
                    <a:pt x="3125509" y="419741"/>
                  </a:lnTo>
                  <a:lnTo>
                    <a:pt x="3261401" y="524677"/>
                  </a:lnTo>
                  <a:lnTo>
                    <a:pt x="3397293" y="440728"/>
                  </a:lnTo>
                </a:path>
              </a:pathLst>
            </a:custGeom>
            <a:ln w="27101" cap="flat">
              <a:solidFill>
                <a:srgbClr val="0058AB">
                  <a:alpha val="100000"/>
                </a:srgbClr>
              </a:solidFill>
              <a:prstDash val="solid"/>
              <a:round/>
            </a:ln>
          </p:spPr>
          <p:txBody>
            <a:bodyPr/>
            <a:lstStyle/>
            <a:p/>
          </p:txBody>
        </p:sp>
        <p:sp>
          <p:nvSpPr>
            <p:cNvPr id="33" name="tx33"/>
            <p:cNvSpPr/>
            <p:nvPr/>
          </p:nvSpPr>
          <p:spPr>
            <a:xfrm>
              <a:off x="1060675" y="16924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57</a:t>
              </a:r>
            </a:p>
          </p:txBody>
        </p:sp>
        <p:sp>
          <p:nvSpPr>
            <p:cNvPr id="34" name="tx34"/>
            <p:cNvSpPr/>
            <p:nvPr/>
          </p:nvSpPr>
          <p:spPr>
            <a:xfrm>
              <a:off x="1740134"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5" name="tx35"/>
            <p:cNvSpPr/>
            <p:nvPr/>
          </p:nvSpPr>
          <p:spPr>
            <a:xfrm>
              <a:off x="2419592"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36" name="tx36"/>
            <p:cNvSpPr/>
            <p:nvPr/>
          </p:nvSpPr>
          <p:spPr>
            <a:xfrm>
              <a:off x="3099051"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37" name="tx37"/>
            <p:cNvSpPr/>
            <p:nvPr/>
          </p:nvSpPr>
          <p:spPr>
            <a:xfrm>
              <a:off x="364261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38" name="tx38"/>
            <p:cNvSpPr/>
            <p:nvPr/>
          </p:nvSpPr>
          <p:spPr>
            <a:xfrm>
              <a:off x="4322076"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60</a:t>
              </a:r>
            </a:p>
          </p:txBody>
        </p:sp>
        <p:sp>
          <p:nvSpPr>
            <p:cNvPr id="39" name="tx39"/>
            <p:cNvSpPr/>
            <p:nvPr/>
          </p:nvSpPr>
          <p:spPr>
            <a:xfrm>
              <a:off x="445796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40" name="tx40"/>
            <p:cNvSpPr/>
            <p:nvPr/>
          </p:nvSpPr>
          <p:spPr>
            <a:xfrm>
              <a:off x="4602663" y="21378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2427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80</a:t>
              </a:r>
            </a:p>
          </p:txBody>
        </p:sp>
        <p:sp>
          <p:nvSpPr>
            <p:cNvPr id="42" name="tx42"/>
            <p:cNvSpPr/>
            <p:nvPr/>
          </p:nvSpPr>
          <p:spPr>
            <a:xfrm>
              <a:off x="810775" y="391009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3854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8607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3776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1138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25622" y="2794830"/>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561899"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61899"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89292"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51747"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28998" y="4860849"/>
              <a:ext cx="7687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Madagascar</a:t>
              </a:r>
            </a:p>
          </p:txBody>
        </p:sp>
        <p:sp>
          <p:nvSpPr>
            <p:cNvPr id="60" name="tx60"/>
            <p:cNvSpPr/>
            <p:nvPr/>
          </p:nvSpPr>
          <p:spPr>
            <a:xfrm>
              <a:off x="2956392"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718846" y="488683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375234" y="1405107"/>
              <a:ext cx="2888753"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couverture, Madagascar, 2000-2025</a:t>
              </a:r>
            </a:p>
          </p:txBody>
        </p:sp>
        <p:sp>
          <p:nvSpPr>
            <p:cNvPr id="63" name="pl63"/>
            <p:cNvSpPr/>
            <p:nvPr/>
          </p:nvSpPr>
          <p:spPr>
            <a:xfrm>
              <a:off x="5267799" y="364084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18174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72265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26356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80447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87038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4112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95220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49310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03401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1712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9658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76039"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01960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90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2217653"/>
              <a:ext cx="3397293" cy="1377278"/>
            </a:xfrm>
            <a:custGeom>
              <a:avLst/>
              <a:pathLst>
                <a:path w="3397293" h="1377278">
                  <a:moveTo>
                    <a:pt x="0" y="1285459"/>
                  </a:moveTo>
                  <a:lnTo>
                    <a:pt x="135891" y="1147731"/>
                  </a:lnTo>
                  <a:lnTo>
                    <a:pt x="271783" y="1055913"/>
                  </a:lnTo>
                  <a:lnTo>
                    <a:pt x="407675" y="872276"/>
                  </a:lnTo>
                  <a:lnTo>
                    <a:pt x="543566" y="321364"/>
                  </a:lnTo>
                  <a:lnTo>
                    <a:pt x="679458" y="0"/>
                  </a:lnTo>
                  <a:lnTo>
                    <a:pt x="815350" y="0"/>
                  </a:lnTo>
                  <a:lnTo>
                    <a:pt x="951242" y="45909"/>
                  </a:lnTo>
                  <a:lnTo>
                    <a:pt x="1087133" y="367274"/>
                  </a:lnTo>
                  <a:lnTo>
                    <a:pt x="1223025" y="367274"/>
                  </a:lnTo>
                  <a:lnTo>
                    <a:pt x="1358917" y="688639"/>
                  </a:lnTo>
                  <a:lnTo>
                    <a:pt x="1494809" y="550911"/>
                  </a:lnTo>
                  <a:lnTo>
                    <a:pt x="1630700" y="780457"/>
                  </a:lnTo>
                  <a:lnTo>
                    <a:pt x="1766592" y="688639"/>
                  </a:lnTo>
                  <a:lnTo>
                    <a:pt x="1902484" y="780457"/>
                  </a:lnTo>
                  <a:lnTo>
                    <a:pt x="2038375" y="1055913"/>
                  </a:lnTo>
                  <a:lnTo>
                    <a:pt x="2174267" y="780457"/>
                  </a:lnTo>
                  <a:lnTo>
                    <a:pt x="2310159" y="918185"/>
                  </a:lnTo>
                  <a:lnTo>
                    <a:pt x="2446051" y="505001"/>
                  </a:lnTo>
                  <a:lnTo>
                    <a:pt x="2581942" y="734548"/>
                  </a:lnTo>
                  <a:lnTo>
                    <a:pt x="2717834" y="826366"/>
                  </a:lnTo>
                  <a:lnTo>
                    <a:pt x="2853726" y="1377278"/>
                  </a:lnTo>
                  <a:lnTo>
                    <a:pt x="2989618" y="1285459"/>
                  </a:lnTo>
                  <a:lnTo>
                    <a:pt x="3125509" y="918185"/>
                  </a:lnTo>
                  <a:lnTo>
                    <a:pt x="3261401" y="1147731"/>
                  </a:lnTo>
                  <a:lnTo>
                    <a:pt x="3397293" y="964094"/>
                  </a:lnTo>
                </a:path>
              </a:pathLst>
            </a:custGeom>
            <a:ln w="27101" cap="flat">
              <a:solidFill>
                <a:srgbClr val="0058AB">
                  <a:alpha val="100000"/>
                </a:srgbClr>
              </a:solidFill>
              <a:prstDash val="solid"/>
              <a:round/>
            </a:ln>
          </p:spPr>
          <p:txBody>
            <a:bodyPr/>
            <a:lstStyle/>
            <a:p/>
          </p:txBody>
        </p:sp>
        <p:sp>
          <p:nvSpPr>
            <p:cNvPr id="81" name="pl81"/>
            <p:cNvSpPr/>
            <p:nvPr/>
          </p:nvSpPr>
          <p:spPr>
            <a:xfrm>
              <a:off x="5437664" y="2952201"/>
              <a:ext cx="3397293" cy="642729"/>
            </a:xfrm>
            <a:custGeom>
              <a:avLst/>
              <a:pathLst>
                <a:path w="3397293" h="642729">
                  <a:moveTo>
                    <a:pt x="0" y="642729"/>
                  </a:moveTo>
                  <a:lnTo>
                    <a:pt x="135891" y="642729"/>
                  </a:lnTo>
                  <a:lnTo>
                    <a:pt x="271783" y="642729"/>
                  </a:lnTo>
                  <a:lnTo>
                    <a:pt x="407675" y="550911"/>
                  </a:lnTo>
                  <a:lnTo>
                    <a:pt x="543566" y="459092"/>
                  </a:lnTo>
                  <a:lnTo>
                    <a:pt x="679458" y="413183"/>
                  </a:lnTo>
                  <a:lnTo>
                    <a:pt x="815350" y="367274"/>
                  </a:lnTo>
                  <a:lnTo>
                    <a:pt x="951242" y="367274"/>
                  </a:lnTo>
                  <a:lnTo>
                    <a:pt x="1087133" y="229546"/>
                  </a:lnTo>
                  <a:lnTo>
                    <a:pt x="1223025" y="137727"/>
                  </a:lnTo>
                  <a:lnTo>
                    <a:pt x="1358917" y="137727"/>
                  </a:lnTo>
                  <a:lnTo>
                    <a:pt x="1494809" y="91818"/>
                  </a:lnTo>
                  <a:lnTo>
                    <a:pt x="1630700" y="91818"/>
                  </a:lnTo>
                  <a:lnTo>
                    <a:pt x="1766592" y="91818"/>
                  </a:lnTo>
                  <a:lnTo>
                    <a:pt x="1902484" y="91818"/>
                  </a:lnTo>
                  <a:lnTo>
                    <a:pt x="2038375" y="45909"/>
                  </a:lnTo>
                  <a:lnTo>
                    <a:pt x="2174267" y="0"/>
                  </a:lnTo>
                  <a:lnTo>
                    <a:pt x="2310159" y="0"/>
                  </a:lnTo>
                  <a:lnTo>
                    <a:pt x="2446051" y="0"/>
                  </a:lnTo>
                  <a:lnTo>
                    <a:pt x="2581942" y="0"/>
                  </a:lnTo>
                  <a:lnTo>
                    <a:pt x="2717834" y="137727"/>
                  </a:lnTo>
                  <a:lnTo>
                    <a:pt x="2853726" y="229546"/>
                  </a:lnTo>
                  <a:lnTo>
                    <a:pt x="2989618" y="45909"/>
                  </a:lnTo>
                  <a:lnTo>
                    <a:pt x="3125509" y="91818"/>
                  </a:lnTo>
                  <a:lnTo>
                    <a:pt x="3261401" y="91818"/>
                  </a:lnTo>
                  <a:lnTo>
                    <a:pt x="3397293" y="45909"/>
                  </a:lnTo>
                </a:path>
              </a:pathLst>
            </a:custGeom>
            <a:ln w="27101" cap="flat">
              <a:solidFill>
                <a:srgbClr val="80BD41">
                  <a:alpha val="100000"/>
                </a:srgbClr>
              </a:solidFill>
              <a:prstDash val="solid"/>
              <a:round/>
            </a:ln>
          </p:spPr>
          <p:txBody>
            <a:bodyPr/>
            <a:lstStyle/>
            <a:p/>
          </p:txBody>
        </p:sp>
        <p:sp>
          <p:nvSpPr>
            <p:cNvPr id="82" name="pl82"/>
            <p:cNvSpPr/>
            <p:nvPr/>
          </p:nvSpPr>
          <p:spPr>
            <a:xfrm>
              <a:off x="5437664" y="2952201"/>
              <a:ext cx="3397293" cy="1010003"/>
            </a:xfrm>
            <a:custGeom>
              <a:avLst/>
              <a:pathLst>
                <a:path w="3397293" h="1010003">
                  <a:moveTo>
                    <a:pt x="0" y="1010003"/>
                  </a:moveTo>
                  <a:lnTo>
                    <a:pt x="135891" y="872276"/>
                  </a:lnTo>
                  <a:lnTo>
                    <a:pt x="271783" y="826366"/>
                  </a:lnTo>
                  <a:lnTo>
                    <a:pt x="407675" y="734548"/>
                  </a:lnTo>
                  <a:lnTo>
                    <a:pt x="543566" y="688639"/>
                  </a:lnTo>
                  <a:lnTo>
                    <a:pt x="679458" y="596820"/>
                  </a:lnTo>
                  <a:lnTo>
                    <a:pt x="815350" y="505001"/>
                  </a:lnTo>
                  <a:lnTo>
                    <a:pt x="951242" y="459092"/>
                  </a:lnTo>
                  <a:lnTo>
                    <a:pt x="1087133" y="413183"/>
                  </a:lnTo>
                  <a:lnTo>
                    <a:pt x="1223025" y="321364"/>
                  </a:lnTo>
                  <a:lnTo>
                    <a:pt x="1358917" y="229546"/>
                  </a:lnTo>
                  <a:lnTo>
                    <a:pt x="1494809" y="183637"/>
                  </a:lnTo>
                  <a:lnTo>
                    <a:pt x="1630700" y="229546"/>
                  </a:lnTo>
                  <a:lnTo>
                    <a:pt x="1766592" y="229546"/>
                  </a:lnTo>
                  <a:lnTo>
                    <a:pt x="1902484" y="137727"/>
                  </a:lnTo>
                  <a:lnTo>
                    <a:pt x="2038375" y="137727"/>
                  </a:lnTo>
                  <a:lnTo>
                    <a:pt x="2174267" y="137727"/>
                  </a:lnTo>
                  <a:lnTo>
                    <a:pt x="2310159" y="137727"/>
                  </a:lnTo>
                  <a:lnTo>
                    <a:pt x="2446051" y="45909"/>
                  </a:lnTo>
                  <a:lnTo>
                    <a:pt x="2581942" y="0"/>
                  </a:lnTo>
                  <a:lnTo>
                    <a:pt x="2717834" y="91818"/>
                  </a:lnTo>
                  <a:lnTo>
                    <a:pt x="2853726" y="183637"/>
                  </a:lnTo>
                  <a:lnTo>
                    <a:pt x="2989618" y="183637"/>
                  </a:lnTo>
                  <a:lnTo>
                    <a:pt x="3125509" y="91818"/>
                  </a:lnTo>
                  <a:lnTo>
                    <a:pt x="3261401" y="91818"/>
                  </a:lnTo>
                  <a:lnTo>
                    <a:pt x="3397293" y="45909"/>
                  </a:lnTo>
                </a:path>
              </a:pathLst>
            </a:custGeom>
            <a:ln w="27101" cap="flat">
              <a:solidFill>
                <a:srgbClr val="961A49">
                  <a:alpha val="100000"/>
                </a:srgbClr>
              </a:solidFill>
              <a:prstDash val="solid"/>
              <a:round/>
            </a:ln>
          </p:spPr>
          <p:txBody>
            <a:bodyPr/>
            <a:lstStyle/>
            <a:p/>
          </p:txBody>
        </p:sp>
        <p:sp>
          <p:nvSpPr>
            <p:cNvPr id="83" name="pl83"/>
            <p:cNvSpPr/>
            <p:nvPr/>
          </p:nvSpPr>
          <p:spPr>
            <a:xfrm>
              <a:off x="5437664" y="2952201"/>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2217653"/>
              <a:ext cx="3397293" cy="1377278"/>
            </a:xfrm>
            <a:custGeom>
              <a:avLst/>
              <a:pathLst>
                <a:path w="3397293" h="1377278">
                  <a:moveTo>
                    <a:pt x="0" y="1285459"/>
                  </a:moveTo>
                  <a:lnTo>
                    <a:pt x="135891" y="1147731"/>
                  </a:lnTo>
                  <a:lnTo>
                    <a:pt x="271783" y="1055913"/>
                  </a:lnTo>
                  <a:lnTo>
                    <a:pt x="407675" y="872276"/>
                  </a:lnTo>
                  <a:lnTo>
                    <a:pt x="543566" y="321364"/>
                  </a:lnTo>
                  <a:lnTo>
                    <a:pt x="679458" y="0"/>
                  </a:lnTo>
                  <a:lnTo>
                    <a:pt x="815350" y="0"/>
                  </a:lnTo>
                  <a:lnTo>
                    <a:pt x="951242" y="45909"/>
                  </a:lnTo>
                  <a:lnTo>
                    <a:pt x="1087133" y="367274"/>
                  </a:lnTo>
                  <a:lnTo>
                    <a:pt x="1223025" y="367274"/>
                  </a:lnTo>
                  <a:lnTo>
                    <a:pt x="1358917" y="688639"/>
                  </a:lnTo>
                  <a:lnTo>
                    <a:pt x="1494809" y="550911"/>
                  </a:lnTo>
                  <a:lnTo>
                    <a:pt x="1630700" y="780457"/>
                  </a:lnTo>
                  <a:lnTo>
                    <a:pt x="1766592" y="688639"/>
                  </a:lnTo>
                  <a:lnTo>
                    <a:pt x="1902484" y="780457"/>
                  </a:lnTo>
                  <a:lnTo>
                    <a:pt x="2038375" y="1055913"/>
                  </a:lnTo>
                  <a:lnTo>
                    <a:pt x="2174267" y="780457"/>
                  </a:lnTo>
                  <a:lnTo>
                    <a:pt x="2310159" y="918185"/>
                  </a:lnTo>
                  <a:lnTo>
                    <a:pt x="2446051" y="505001"/>
                  </a:lnTo>
                  <a:lnTo>
                    <a:pt x="2581942" y="734548"/>
                  </a:lnTo>
                  <a:lnTo>
                    <a:pt x="2717834" y="826366"/>
                  </a:lnTo>
                  <a:lnTo>
                    <a:pt x="2853726" y="1377278"/>
                  </a:lnTo>
                  <a:lnTo>
                    <a:pt x="2989618" y="1285459"/>
                  </a:lnTo>
                  <a:lnTo>
                    <a:pt x="3125509" y="918185"/>
                  </a:lnTo>
                  <a:lnTo>
                    <a:pt x="3261401" y="1147731"/>
                  </a:lnTo>
                  <a:lnTo>
                    <a:pt x="3397293" y="964094"/>
                  </a:lnTo>
                </a:path>
              </a:pathLst>
            </a:custGeom>
            <a:ln w="43362" cap="flat">
              <a:solidFill>
                <a:srgbClr val="000000">
                  <a:alpha val="100000"/>
                </a:srgbClr>
              </a:solidFill>
              <a:prstDash val="solid"/>
              <a:round/>
            </a:ln>
          </p:spPr>
          <p:txBody>
            <a:bodyPr/>
            <a:lstStyle/>
            <a:p/>
          </p:txBody>
        </p:sp>
        <p:sp>
          <p:nvSpPr>
            <p:cNvPr id="85" name="pl85"/>
            <p:cNvSpPr/>
            <p:nvPr/>
          </p:nvSpPr>
          <p:spPr>
            <a:xfrm>
              <a:off x="5437664" y="1914652"/>
              <a:ext cx="0" cy="1588460"/>
            </a:xfrm>
            <a:custGeom>
              <a:avLst/>
              <a:pathLst>
                <a:path w="0" h="1588460">
                  <a:moveTo>
                    <a:pt x="0" y="1588460"/>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17122" y="1914652"/>
              <a:ext cx="0" cy="303001"/>
            </a:xfrm>
            <a:custGeom>
              <a:avLst/>
              <a:pathLst>
                <a:path w="0" h="303001">
                  <a:moveTo>
                    <a:pt x="0" y="303001"/>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96581" y="1914652"/>
              <a:ext cx="0" cy="991640"/>
            </a:xfrm>
            <a:custGeom>
              <a:avLst/>
              <a:pathLst>
                <a:path w="0" h="991640">
                  <a:moveTo>
                    <a:pt x="0" y="991640"/>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76039" y="1914652"/>
              <a:ext cx="0" cy="1358914"/>
            </a:xfrm>
            <a:custGeom>
              <a:avLst/>
              <a:pathLst>
                <a:path w="0" h="1358914">
                  <a:moveTo>
                    <a:pt x="0" y="135891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19606" y="1914652"/>
              <a:ext cx="0" cy="1037549"/>
            </a:xfrm>
            <a:custGeom>
              <a:avLst/>
              <a:pathLst>
                <a:path w="0" h="1037549">
                  <a:moveTo>
                    <a:pt x="0" y="1037549"/>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9065" y="1914652"/>
              <a:ext cx="0" cy="1450732"/>
            </a:xfrm>
            <a:custGeom>
              <a:avLst/>
              <a:pathLst>
                <a:path w="0" h="1450732">
                  <a:moveTo>
                    <a:pt x="0" y="1450732"/>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1914652"/>
              <a:ext cx="0" cy="1267095"/>
            </a:xfrm>
            <a:custGeom>
              <a:avLst/>
              <a:pathLst>
                <a:path w="0" h="1267095">
                  <a:moveTo>
                    <a:pt x="0" y="1267095"/>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2217653"/>
              <a:ext cx="3397293" cy="1377278"/>
            </a:xfrm>
            <a:custGeom>
              <a:avLst/>
              <a:pathLst>
                <a:path w="3397293" h="1377278">
                  <a:moveTo>
                    <a:pt x="0" y="1285459"/>
                  </a:moveTo>
                  <a:lnTo>
                    <a:pt x="135891" y="1147731"/>
                  </a:lnTo>
                  <a:lnTo>
                    <a:pt x="271783" y="1055913"/>
                  </a:lnTo>
                  <a:lnTo>
                    <a:pt x="407675" y="872276"/>
                  </a:lnTo>
                  <a:lnTo>
                    <a:pt x="543566" y="321364"/>
                  </a:lnTo>
                  <a:lnTo>
                    <a:pt x="679458" y="0"/>
                  </a:lnTo>
                  <a:lnTo>
                    <a:pt x="815350" y="0"/>
                  </a:lnTo>
                  <a:lnTo>
                    <a:pt x="951242" y="45909"/>
                  </a:lnTo>
                  <a:lnTo>
                    <a:pt x="1087133" y="367274"/>
                  </a:lnTo>
                  <a:lnTo>
                    <a:pt x="1223025" y="367274"/>
                  </a:lnTo>
                  <a:lnTo>
                    <a:pt x="1358917" y="688639"/>
                  </a:lnTo>
                  <a:lnTo>
                    <a:pt x="1494809" y="550911"/>
                  </a:lnTo>
                  <a:lnTo>
                    <a:pt x="1630700" y="780457"/>
                  </a:lnTo>
                  <a:lnTo>
                    <a:pt x="1766592" y="688639"/>
                  </a:lnTo>
                  <a:lnTo>
                    <a:pt x="1902484" y="780457"/>
                  </a:lnTo>
                  <a:lnTo>
                    <a:pt x="2038375" y="1055913"/>
                  </a:lnTo>
                  <a:lnTo>
                    <a:pt x="2174267" y="780457"/>
                  </a:lnTo>
                  <a:lnTo>
                    <a:pt x="2310159" y="918185"/>
                  </a:lnTo>
                  <a:lnTo>
                    <a:pt x="2446051" y="505001"/>
                  </a:lnTo>
                  <a:lnTo>
                    <a:pt x="2581942" y="734548"/>
                  </a:lnTo>
                  <a:lnTo>
                    <a:pt x="2717834" y="826366"/>
                  </a:lnTo>
                  <a:lnTo>
                    <a:pt x="2853726" y="1377278"/>
                  </a:lnTo>
                  <a:lnTo>
                    <a:pt x="2989618" y="1285459"/>
                  </a:lnTo>
                  <a:lnTo>
                    <a:pt x="3125509" y="918185"/>
                  </a:lnTo>
                  <a:lnTo>
                    <a:pt x="3261401" y="1147731"/>
                  </a:lnTo>
                  <a:lnTo>
                    <a:pt x="3397293" y="964094"/>
                  </a:lnTo>
                </a:path>
              </a:pathLst>
            </a:custGeom>
            <a:ln w="27101" cap="flat">
              <a:solidFill>
                <a:srgbClr val="0058AB">
                  <a:alpha val="100000"/>
                </a:srgbClr>
              </a:solidFill>
              <a:prstDash val="solid"/>
              <a:round/>
            </a:ln>
          </p:spPr>
          <p:txBody>
            <a:bodyPr/>
            <a:lstStyle/>
            <a:p/>
          </p:txBody>
        </p:sp>
        <p:sp>
          <p:nvSpPr>
            <p:cNvPr id="93" name="tx93"/>
            <p:cNvSpPr/>
            <p:nvPr/>
          </p:nvSpPr>
          <p:spPr>
            <a:xfrm>
              <a:off x="5359324" y="1857171"/>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4" name="tx94"/>
            <p:cNvSpPr/>
            <p:nvPr/>
          </p:nvSpPr>
          <p:spPr>
            <a:xfrm>
              <a:off x="6056833" y="18558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16</a:t>
              </a:r>
            </a:p>
          </p:txBody>
        </p:sp>
        <p:sp>
          <p:nvSpPr>
            <p:cNvPr id="95" name="tx95"/>
            <p:cNvSpPr/>
            <p:nvPr/>
          </p:nvSpPr>
          <p:spPr>
            <a:xfrm>
              <a:off x="6766436" y="185717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7427845" y="1858495"/>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7" name="tx97"/>
            <p:cNvSpPr/>
            <p:nvPr/>
          </p:nvSpPr>
          <p:spPr>
            <a:xfrm>
              <a:off x="7989462" y="185584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50870" y="1855848"/>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9" name="tx99"/>
            <p:cNvSpPr/>
            <p:nvPr/>
          </p:nvSpPr>
          <p:spPr>
            <a:xfrm>
              <a:off x="8786762" y="1857224"/>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100" name="tx100"/>
            <p:cNvSpPr/>
            <p:nvPr/>
          </p:nvSpPr>
          <p:spPr>
            <a:xfrm>
              <a:off x="8902429" y="295899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902429" y="295899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2" name="tx102"/>
            <p:cNvSpPr/>
            <p:nvPr/>
          </p:nvSpPr>
          <p:spPr>
            <a:xfrm>
              <a:off x="5003259" y="381827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a:off x="5003259" y="335917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127474" y="290008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049780" y="244099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49780" y="19819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7" name="tx107"/>
            <p:cNvSpPr/>
            <p:nvPr/>
          </p:nvSpPr>
          <p:spPr>
            <a:xfrm rot="-5400000">
              <a:off x="528121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6067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40135"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319593"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86316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42619"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867851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4" name="tx114"/>
            <p:cNvSpPr/>
            <p:nvPr/>
          </p:nvSpPr>
          <p:spPr>
            <a:xfrm rot="-5400000">
              <a:off x="4153407" y="2788871"/>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15" name="pl115"/>
            <p:cNvSpPr/>
            <p:nvPr/>
          </p:nvSpPr>
          <p:spPr>
            <a:xfrm>
              <a:off x="5878598"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5878598"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7005991"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768445"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145697" y="4860849"/>
              <a:ext cx="7687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Madagascar</a:t>
              </a:r>
            </a:p>
          </p:txBody>
        </p:sp>
        <p:sp>
          <p:nvSpPr>
            <p:cNvPr id="120" name="tx120"/>
            <p:cNvSpPr/>
            <p:nvPr/>
          </p:nvSpPr>
          <p:spPr>
            <a:xfrm>
              <a:off x="7273091"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8035545" y="488683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22" name="tx122"/>
            <p:cNvSpPr/>
            <p:nvPr/>
          </p:nvSpPr>
          <p:spPr>
            <a:xfrm>
              <a:off x="5653759" y="1405479"/>
              <a:ext cx="2965102"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23" name="pl123"/>
            <p:cNvSpPr/>
            <p:nvPr/>
          </p:nvSpPr>
          <p:spPr>
            <a:xfrm>
              <a:off x="2254336"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4128652"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6002968"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7877284"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51100" y="5827589"/>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68986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55213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131717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191494"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5065810"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6940126"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8814442"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317178" y="5772498"/>
              <a:ext cx="5302158" cy="110182"/>
            </a:xfrm>
            <a:prstGeom prst="rect">
              <a:avLst/>
            </a:prstGeom>
            <a:solidFill>
              <a:srgbClr val="1CABE2">
                <a:alpha val="80000"/>
              </a:srgbClr>
            </a:solidFill>
          </p:spPr>
          <p:txBody>
            <a:bodyPr/>
            <a:lstStyle/>
            <a:p/>
          </p:txBody>
        </p:sp>
        <p:sp>
          <p:nvSpPr>
            <p:cNvPr id="136" name="rc136"/>
            <p:cNvSpPr/>
            <p:nvPr/>
          </p:nvSpPr>
          <p:spPr>
            <a:xfrm>
              <a:off x="1317178" y="5634770"/>
              <a:ext cx="7321564" cy="110182"/>
            </a:xfrm>
            <a:prstGeom prst="rect">
              <a:avLst/>
            </a:prstGeom>
            <a:solidFill>
              <a:srgbClr val="1CABE2">
                <a:alpha val="80000"/>
              </a:srgbClr>
            </a:solidFill>
          </p:spPr>
          <p:txBody>
            <a:bodyPr/>
            <a:lstStyle/>
            <a:p/>
          </p:txBody>
        </p:sp>
        <p:sp>
          <p:nvSpPr>
            <p:cNvPr id="137" name="rc137"/>
            <p:cNvSpPr/>
            <p:nvPr/>
          </p:nvSpPr>
          <p:spPr>
            <a:xfrm>
              <a:off x="1317178" y="5497042"/>
              <a:ext cx="6655395" cy="110182"/>
            </a:xfrm>
            <a:prstGeom prst="rect">
              <a:avLst/>
            </a:prstGeom>
            <a:solidFill>
              <a:srgbClr val="1CABE2">
                <a:alpha val="80000"/>
              </a:srgbClr>
            </a:solidFill>
          </p:spPr>
          <p:txBody>
            <a:bodyPr/>
            <a:lstStyle/>
            <a:p/>
          </p:txBody>
        </p:sp>
        <p:sp>
          <p:nvSpPr>
            <p:cNvPr id="138" name="tx138"/>
            <p:cNvSpPr/>
            <p:nvPr/>
          </p:nvSpPr>
          <p:spPr>
            <a:xfrm>
              <a:off x="6109923" y="5773122"/>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283,000</a:t>
              </a:r>
            </a:p>
          </p:txBody>
        </p:sp>
        <p:sp>
          <p:nvSpPr>
            <p:cNvPr id="139" name="tx139"/>
            <p:cNvSpPr/>
            <p:nvPr/>
          </p:nvSpPr>
          <p:spPr>
            <a:xfrm>
              <a:off x="8129330" y="5635394"/>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391,000</a:t>
              </a:r>
            </a:p>
          </p:txBody>
        </p:sp>
        <p:sp>
          <p:nvSpPr>
            <p:cNvPr id="140" name="tx140"/>
            <p:cNvSpPr/>
            <p:nvPr/>
          </p:nvSpPr>
          <p:spPr>
            <a:xfrm>
              <a:off x="7463160" y="5497666"/>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355,000</a:t>
              </a:r>
            </a:p>
          </p:txBody>
        </p:sp>
        <p:sp>
          <p:nvSpPr>
            <p:cNvPr id="141" name="tx141"/>
            <p:cNvSpPr/>
            <p:nvPr/>
          </p:nvSpPr>
          <p:spPr>
            <a:xfrm>
              <a:off x="577692" y="5775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2" name="tx142"/>
            <p:cNvSpPr/>
            <p:nvPr/>
          </p:nvSpPr>
          <p:spPr>
            <a:xfrm>
              <a:off x="577692" y="563774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a:off x="577692" y="55000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4" name="tx144"/>
            <p:cNvSpPr/>
            <p:nvPr/>
          </p:nvSpPr>
          <p:spPr>
            <a:xfrm>
              <a:off x="1239484" y="598544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5" name="tx145"/>
            <p:cNvSpPr/>
            <p:nvPr/>
          </p:nvSpPr>
          <p:spPr>
            <a:xfrm>
              <a:off x="2686514" y="5967364"/>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6" name="tx146"/>
            <p:cNvSpPr/>
            <p:nvPr/>
          </p:nvSpPr>
          <p:spPr>
            <a:xfrm>
              <a:off x="4560830" y="5967364"/>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47" name="tx147"/>
            <p:cNvSpPr/>
            <p:nvPr/>
          </p:nvSpPr>
          <p:spPr>
            <a:xfrm>
              <a:off x="6435146" y="5967364"/>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300,000</a:t>
              </a:r>
            </a:p>
          </p:txBody>
        </p:sp>
        <p:sp>
          <p:nvSpPr>
            <p:cNvPr id="148" name="tx148"/>
            <p:cNvSpPr/>
            <p:nvPr/>
          </p:nvSpPr>
          <p:spPr>
            <a:xfrm>
              <a:off x="8309462" y="5967364"/>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400,000</a:t>
              </a:r>
            </a:p>
          </p:txBody>
        </p:sp>
        <p:sp>
          <p:nvSpPr>
            <p:cNvPr id="149" name="tx149"/>
            <p:cNvSpPr/>
            <p:nvPr/>
          </p:nvSpPr>
          <p:spPr>
            <a:xfrm>
              <a:off x="951100" y="5235303"/>
              <a:ext cx="4705647"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Nombre d'enfants non vaccinés et sous-vaccinés, 2019, 2024 et 2025</a:t>
              </a:r>
            </a:p>
          </p:txBody>
        </p:sp>
        <p:sp>
          <p:nvSpPr>
            <p:cNvPr id="150" name="tx150"/>
            <p:cNvSpPr/>
            <p:nvPr/>
          </p:nvSpPr>
          <p:spPr>
            <a:xfrm>
              <a:off x="4706263" y="628350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51" name="tx151"/>
            <p:cNvSpPr/>
            <p:nvPr/>
          </p:nvSpPr>
          <p:spPr>
            <a:xfrm>
              <a:off x="2320013" y="6397874"/>
              <a:ext cx="6684808"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52" name="tx152"/>
            <p:cNvSpPr/>
            <p:nvPr/>
          </p:nvSpPr>
          <p:spPr>
            <a:xfrm>
              <a:off x="4873412" y="6518575"/>
              <a:ext cx="413140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5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la couverture de la DTP3 à Madagascar (64 %) était inférieure de 21 points de pourcentage à la moyenne mondiale (85 %) et de 16 points de pourcentage à la moyenne de l'ensemble des pays de l'ESAR e (80 %).
La couverture nationale du DTP3 était inférieure de 5 points de pourcentage à celle de 2019 (69 %).
Cela correspond à 355 000 enfants non vaccinés ou sous-vaccinés en 2025, contre 283 000 enfants non vaccinés ou sous-vaccinés en 2019.</a:t>
            </a:r>
          </a:p>
        </p:txBody>
      </p:sp>
      <p:sp>
        <p:nvSpPr>
          <p:cNvPr id="15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taux de couverture du DTP3 à Madagascar s'élevait à 64 %, soit 5 points de pourcentage de moins qu'en 2019 et plus de 10 points de pourcentage de moins que les moyennes mondiales et régionales.</a:t>
            </a:r>
          </a:p>
        </p:txBody>
      </p:sp>
      <p:grpSp xmlns:pic="http://schemas.openxmlformats.org/drawingml/2006/picture">
        <p:nvGrpSpPr>
          <p:cNvPr id="155" name=""/>
          <p:cNvGrpSpPr/>
          <p:nvPr/>
        </p:nvGrpSpPr>
        <p:grpSpPr>
          <a:xfrm>
            <a:off x="292608" y="1005840"/>
            <a:ext cx="8595360" cy="28575"/>
            <a:chOff x="292608" y="1005840"/>
            <a:chExt cx="8595360" cy="28575"/>
          </a:xfrm>
        </p:grpSpPr>
        <p:sp>
          <p:nvSpPr>
            <p:cNvPr id="15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graphique montre la couverture vaccinale DTC3 dans les pays de la région ESAR, classés du plus faible au plus élevé, ainsi que le classement des 10 pays comptant le plus grand nombre d'enfants non vaccinés ou sous-vaccinés, en chiffres absolus.
En 2025, Madagascar occupait la 2e place sur 21 pays en termes de couverture vaccinale la plus faible pour le DTP3 (sur la base d’ex æquo).
Madagascar figurait parmi les 10 pays comptant le plus grand nombre d’enfants non vaccinés ou sous-vaccinés (6e place).
Remarque : les pays à forte cohorte peuvent compter un nombre élevé d'enfants non vaccinés ou sous-vaccinés malgré une couverture vaccinale élevée. Il est important de tenir compte à la fois de la couverture vaccinale et du nombre absolu d'enfants non vaccinés afin de ne pas négliger les pays vulnérables dont les cohortes de naissance sont faibles.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Madagascar figurait parmi les pays présentant la couverture vaccinale la plus faible et figurait dans le top 10 des pays de la région comptant le plus grand nombre d'enfants non vaccinés ou sous-vaccinés.</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939758"/>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395256"/>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850753"/>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2306251"/>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421200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366750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312300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2578502"/>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989913" y="203400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 name="pl14"/>
            <p:cNvSpPr/>
            <p:nvPr/>
          </p:nvSpPr>
          <p:spPr>
            <a:xfrm>
              <a:off x="145265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7855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0446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30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9108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5626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214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663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5181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6992"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8217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33322" y="3803632"/>
              <a:ext cx="238662" cy="408376"/>
            </a:xfrm>
            <a:prstGeom prst="rect">
              <a:avLst/>
            </a:prstGeom>
            <a:solidFill>
              <a:srgbClr val="80BD41">
                <a:alpha val="100000"/>
              </a:srgbClr>
            </a:solidFill>
          </p:spPr>
          <p:txBody>
            <a:bodyPr/>
            <a:lstStyle/>
            <a:p/>
          </p:txBody>
        </p:sp>
        <p:sp>
          <p:nvSpPr>
            <p:cNvPr id="26" name="rc26"/>
            <p:cNvSpPr/>
            <p:nvPr/>
          </p:nvSpPr>
          <p:spPr>
            <a:xfrm>
              <a:off x="1333322" y="3495564"/>
              <a:ext cx="238662" cy="308068"/>
            </a:xfrm>
            <a:prstGeom prst="rect">
              <a:avLst/>
            </a:prstGeom>
            <a:solidFill>
              <a:srgbClr val="1CABE2">
                <a:alpha val="100000"/>
              </a:srgbClr>
            </a:solidFill>
          </p:spPr>
          <p:txBody>
            <a:bodyPr/>
            <a:lstStyle/>
            <a:p/>
          </p:txBody>
        </p:sp>
        <p:sp>
          <p:nvSpPr>
            <p:cNvPr id="27" name="rc27"/>
            <p:cNvSpPr/>
            <p:nvPr/>
          </p:nvSpPr>
          <p:spPr>
            <a:xfrm>
              <a:off x="1598503" y="3777268"/>
              <a:ext cx="238662" cy="434741"/>
            </a:xfrm>
            <a:prstGeom prst="rect">
              <a:avLst/>
            </a:prstGeom>
            <a:solidFill>
              <a:srgbClr val="80BD41">
                <a:alpha val="100000"/>
              </a:srgbClr>
            </a:solidFill>
          </p:spPr>
          <p:txBody>
            <a:bodyPr/>
            <a:lstStyle/>
            <a:p/>
          </p:txBody>
        </p:sp>
        <p:sp>
          <p:nvSpPr>
            <p:cNvPr id="28" name="rc28"/>
            <p:cNvSpPr/>
            <p:nvPr/>
          </p:nvSpPr>
          <p:spPr>
            <a:xfrm>
              <a:off x="1598503" y="3487440"/>
              <a:ext cx="238662" cy="289827"/>
            </a:xfrm>
            <a:prstGeom prst="rect">
              <a:avLst/>
            </a:prstGeom>
            <a:solidFill>
              <a:srgbClr val="1CABE2">
                <a:alpha val="100000"/>
              </a:srgbClr>
            </a:solidFill>
          </p:spPr>
          <p:txBody>
            <a:bodyPr/>
            <a:lstStyle/>
            <a:p/>
          </p:txBody>
        </p:sp>
        <p:sp>
          <p:nvSpPr>
            <p:cNvPr id="29" name="rc29"/>
            <p:cNvSpPr/>
            <p:nvPr/>
          </p:nvSpPr>
          <p:spPr>
            <a:xfrm>
              <a:off x="1863684" y="3758765"/>
              <a:ext cx="238662" cy="453243"/>
            </a:xfrm>
            <a:prstGeom prst="rect">
              <a:avLst/>
            </a:prstGeom>
            <a:solidFill>
              <a:srgbClr val="80BD41">
                <a:alpha val="100000"/>
              </a:srgbClr>
            </a:solidFill>
          </p:spPr>
          <p:txBody>
            <a:bodyPr/>
            <a:lstStyle/>
            <a:p/>
          </p:txBody>
        </p:sp>
        <p:sp>
          <p:nvSpPr>
            <p:cNvPr id="30" name="rc30"/>
            <p:cNvSpPr/>
            <p:nvPr/>
          </p:nvSpPr>
          <p:spPr>
            <a:xfrm>
              <a:off x="1863684" y="3480971"/>
              <a:ext cx="238662" cy="277794"/>
            </a:xfrm>
            <a:prstGeom prst="rect">
              <a:avLst/>
            </a:prstGeom>
            <a:solidFill>
              <a:srgbClr val="1CABE2">
                <a:alpha val="100000"/>
              </a:srgbClr>
            </a:solidFill>
          </p:spPr>
          <p:txBody>
            <a:bodyPr/>
            <a:lstStyle/>
            <a:p/>
          </p:txBody>
        </p:sp>
        <p:sp>
          <p:nvSpPr>
            <p:cNvPr id="31" name="rc31"/>
            <p:cNvSpPr/>
            <p:nvPr/>
          </p:nvSpPr>
          <p:spPr>
            <a:xfrm>
              <a:off x="2128865" y="3722937"/>
              <a:ext cx="238662" cy="489071"/>
            </a:xfrm>
            <a:prstGeom prst="rect">
              <a:avLst/>
            </a:prstGeom>
            <a:solidFill>
              <a:srgbClr val="80BD41">
                <a:alpha val="100000"/>
              </a:srgbClr>
            </a:solidFill>
          </p:spPr>
          <p:txBody>
            <a:bodyPr/>
            <a:lstStyle/>
            <a:p/>
          </p:txBody>
        </p:sp>
        <p:sp>
          <p:nvSpPr>
            <p:cNvPr id="32" name="rc32"/>
            <p:cNvSpPr/>
            <p:nvPr/>
          </p:nvSpPr>
          <p:spPr>
            <a:xfrm>
              <a:off x="2128865" y="3470996"/>
              <a:ext cx="238662" cy="251941"/>
            </a:xfrm>
            <a:prstGeom prst="rect">
              <a:avLst/>
            </a:prstGeom>
            <a:solidFill>
              <a:srgbClr val="1CABE2">
                <a:alpha val="100000"/>
              </a:srgbClr>
            </a:solidFill>
          </p:spPr>
          <p:txBody>
            <a:bodyPr/>
            <a:lstStyle/>
            <a:p/>
          </p:txBody>
        </p:sp>
        <p:sp>
          <p:nvSpPr>
            <p:cNvPr id="33" name="rc33"/>
            <p:cNvSpPr/>
            <p:nvPr/>
          </p:nvSpPr>
          <p:spPr>
            <a:xfrm>
              <a:off x="2394045" y="3624175"/>
              <a:ext cx="238662" cy="587833"/>
            </a:xfrm>
            <a:prstGeom prst="rect">
              <a:avLst/>
            </a:prstGeom>
            <a:solidFill>
              <a:srgbClr val="80BD41">
                <a:alpha val="100000"/>
              </a:srgbClr>
            </a:solidFill>
          </p:spPr>
          <p:txBody>
            <a:bodyPr/>
            <a:lstStyle/>
            <a:p/>
          </p:txBody>
        </p:sp>
        <p:sp>
          <p:nvSpPr>
            <p:cNvPr id="34" name="rc34"/>
            <p:cNvSpPr/>
            <p:nvPr/>
          </p:nvSpPr>
          <p:spPr>
            <a:xfrm>
              <a:off x="2394045" y="3458374"/>
              <a:ext cx="238662" cy="165800"/>
            </a:xfrm>
            <a:prstGeom prst="rect">
              <a:avLst/>
            </a:prstGeom>
            <a:solidFill>
              <a:srgbClr val="1CABE2">
                <a:alpha val="100000"/>
              </a:srgbClr>
            </a:solidFill>
          </p:spPr>
          <p:txBody>
            <a:bodyPr/>
            <a:lstStyle/>
            <a:p/>
          </p:txBody>
        </p:sp>
        <p:sp>
          <p:nvSpPr>
            <p:cNvPr id="35" name="rc35"/>
            <p:cNvSpPr/>
            <p:nvPr/>
          </p:nvSpPr>
          <p:spPr>
            <a:xfrm>
              <a:off x="2659226" y="3560458"/>
              <a:ext cx="238662" cy="651551"/>
            </a:xfrm>
            <a:prstGeom prst="rect">
              <a:avLst/>
            </a:prstGeom>
            <a:solidFill>
              <a:srgbClr val="80BD41">
                <a:alpha val="100000"/>
              </a:srgbClr>
            </a:solidFill>
          </p:spPr>
          <p:txBody>
            <a:bodyPr/>
            <a:lstStyle/>
            <a:p/>
          </p:txBody>
        </p:sp>
        <p:sp>
          <p:nvSpPr>
            <p:cNvPr id="36" name="rc36"/>
            <p:cNvSpPr/>
            <p:nvPr/>
          </p:nvSpPr>
          <p:spPr>
            <a:xfrm>
              <a:off x="2659226" y="3445481"/>
              <a:ext cx="238662" cy="114977"/>
            </a:xfrm>
            <a:prstGeom prst="rect">
              <a:avLst/>
            </a:prstGeom>
            <a:solidFill>
              <a:srgbClr val="1CABE2">
                <a:alpha val="100000"/>
              </a:srgbClr>
            </a:solidFill>
          </p:spPr>
          <p:txBody>
            <a:bodyPr/>
            <a:lstStyle/>
            <a:p/>
          </p:txBody>
        </p:sp>
        <p:sp>
          <p:nvSpPr>
            <p:cNvPr id="37" name="rc37"/>
            <p:cNvSpPr/>
            <p:nvPr/>
          </p:nvSpPr>
          <p:spPr>
            <a:xfrm>
              <a:off x="2924407" y="3547869"/>
              <a:ext cx="238662" cy="664140"/>
            </a:xfrm>
            <a:prstGeom prst="rect">
              <a:avLst/>
            </a:prstGeom>
            <a:solidFill>
              <a:srgbClr val="80BD41">
                <a:alpha val="100000"/>
              </a:srgbClr>
            </a:solidFill>
          </p:spPr>
          <p:txBody>
            <a:bodyPr/>
            <a:lstStyle/>
            <a:p/>
          </p:txBody>
        </p:sp>
        <p:sp>
          <p:nvSpPr>
            <p:cNvPr id="38" name="rc38"/>
            <p:cNvSpPr/>
            <p:nvPr/>
          </p:nvSpPr>
          <p:spPr>
            <a:xfrm>
              <a:off x="2924407" y="3430670"/>
              <a:ext cx="238662" cy="117198"/>
            </a:xfrm>
            <a:prstGeom prst="rect">
              <a:avLst/>
            </a:prstGeom>
            <a:solidFill>
              <a:srgbClr val="1CABE2">
                <a:alpha val="100000"/>
              </a:srgbClr>
            </a:solidFill>
          </p:spPr>
          <p:txBody>
            <a:bodyPr/>
            <a:lstStyle/>
            <a:p/>
          </p:txBody>
        </p:sp>
        <p:sp>
          <p:nvSpPr>
            <p:cNvPr id="39" name="rc39"/>
            <p:cNvSpPr/>
            <p:nvPr/>
          </p:nvSpPr>
          <p:spPr>
            <a:xfrm>
              <a:off x="3189588" y="3539854"/>
              <a:ext cx="238662" cy="672155"/>
            </a:xfrm>
            <a:prstGeom prst="rect">
              <a:avLst/>
            </a:prstGeom>
            <a:solidFill>
              <a:srgbClr val="80BD41">
                <a:alpha val="100000"/>
              </a:srgbClr>
            </a:solidFill>
          </p:spPr>
          <p:txBody>
            <a:bodyPr/>
            <a:lstStyle/>
            <a:p/>
          </p:txBody>
        </p:sp>
        <p:sp>
          <p:nvSpPr>
            <p:cNvPr id="40" name="rc40"/>
            <p:cNvSpPr/>
            <p:nvPr/>
          </p:nvSpPr>
          <p:spPr>
            <a:xfrm>
              <a:off x="3189588" y="3411820"/>
              <a:ext cx="238662" cy="128034"/>
            </a:xfrm>
            <a:prstGeom prst="rect">
              <a:avLst/>
            </a:prstGeom>
            <a:solidFill>
              <a:srgbClr val="1CABE2">
                <a:alpha val="100000"/>
              </a:srgbClr>
            </a:solidFill>
          </p:spPr>
          <p:txBody>
            <a:bodyPr/>
            <a:lstStyle/>
            <a:p/>
          </p:txBody>
        </p:sp>
        <p:sp>
          <p:nvSpPr>
            <p:cNvPr id="41" name="rc41"/>
            <p:cNvSpPr/>
            <p:nvPr/>
          </p:nvSpPr>
          <p:spPr>
            <a:xfrm>
              <a:off x="3454768" y="3580506"/>
              <a:ext cx="238662" cy="631502"/>
            </a:xfrm>
            <a:prstGeom prst="rect">
              <a:avLst/>
            </a:prstGeom>
            <a:solidFill>
              <a:srgbClr val="80BD41">
                <a:alpha val="100000"/>
              </a:srgbClr>
            </a:solidFill>
          </p:spPr>
          <p:txBody>
            <a:bodyPr/>
            <a:lstStyle/>
            <a:p/>
          </p:txBody>
        </p:sp>
        <p:sp>
          <p:nvSpPr>
            <p:cNvPr id="42" name="rc42"/>
            <p:cNvSpPr/>
            <p:nvPr/>
          </p:nvSpPr>
          <p:spPr>
            <a:xfrm>
              <a:off x="3454768" y="3391869"/>
              <a:ext cx="238662" cy="188637"/>
            </a:xfrm>
            <a:prstGeom prst="rect">
              <a:avLst/>
            </a:prstGeom>
            <a:solidFill>
              <a:srgbClr val="1CABE2">
                <a:alpha val="100000"/>
              </a:srgbClr>
            </a:solidFill>
          </p:spPr>
          <p:txBody>
            <a:bodyPr/>
            <a:lstStyle/>
            <a:p/>
          </p:txBody>
        </p:sp>
        <p:sp>
          <p:nvSpPr>
            <p:cNvPr id="43" name="rc43"/>
            <p:cNvSpPr/>
            <p:nvPr/>
          </p:nvSpPr>
          <p:spPr>
            <a:xfrm>
              <a:off x="3719949" y="3563529"/>
              <a:ext cx="238662" cy="648480"/>
            </a:xfrm>
            <a:prstGeom prst="rect">
              <a:avLst/>
            </a:prstGeom>
            <a:solidFill>
              <a:srgbClr val="80BD41">
                <a:alpha val="100000"/>
              </a:srgbClr>
            </a:solidFill>
          </p:spPr>
          <p:txBody>
            <a:bodyPr/>
            <a:lstStyle/>
            <a:p/>
          </p:txBody>
        </p:sp>
        <p:sp>
          <p:nvSpPr>
            <p:cNvPr id="44" name="rc44"/>
            <p:cNvSpPr/>
            <p:nvPr/>
          </p:nvSpPr>
          <p:spPr>
            <a:xfrm>
              <a:off x="3719949" y="3369827"/>
              <a:ext cx="238662" cy="193701"/>
            </a:xfrm>
            <a:prstGeom prst="rect">
              <a:avLst/>
            </a:prstGeom>
            <a:solidFill>
              <a:srgbClr val="1CABE2">
                <a:alpha val="100000"/>
              </a:srgbClr>
            </a:solidFill>
          </p:spPr>
          <p:txBody>
            <a:bodyPr/>
            <a:lstStyle/>
            <a:p/>
          </p:txBody>
        </p:sp>
        <p:sp>
          <p:nvSpPr>
            <p:cNvPr id="45" name="rc45"/>
            <p:cNvSpPr/>
            <p:nvPr/>
          </p:nvSpPr>
          <p:spPr>
            <a:xfrm>
              <a:off x="3985130" y="3615137"/>
              <a:ext cx="238662" cy="596872"/>
            </a:xfrm>
            <a:prstGeom prst="rect">
              <a:avLst/>
            </a:prstGeom>
            <a:solidFill>
              <a:srgbClr val="80BD41">
                <a:alpha val="100000"/>
              </a:srgbClr>
            </a:solidFill>
          </p:spPr>
          <p:txBody>
            <a:bodyPr/>
            <a:lstStyle/>
            <a:p/>
          </p:txBody>
        </p:sp>
        <p:sp>
          <p:nvSpPr>
            <p:cNvPr id="46" name="rc46"/>
            <p:cNvSpPr/>
            <p:nvPr/>
          </p:nvSpPr>
          <p:spPr>
            <a:xfrm>
              <a:off x="3985130" y="3359329"/>
              <a:ext cx="238662" cy="255807"/>
            </a:xfrm>
            <a:prstGeom prst="rect">
              <a:avLst/>
            </a:prstGeom>
            <a:solidFill>
              <a:srgbClr val="1CABE2">
                <a:alpha val="100000"/>
              </a:srgbClr>
            </a:solidFill>
          </p:spPr>
          <p:txBody>
            <a:bodyPr/>
            <a:lstStyle/>
            <a:p/>
          </p:txBody>
        </p:sp>
        <p:sp>
          <p:nvSpPr>
            <p:cNvPr id="47" name="rc47"/>
            <p:cNvSpPr/>
            <p:nvPr/>
          </p:nvSpPr>
          <p:spPr>
            <a:xfrm>
              <a:off x="4250311" y="3588565"/>
              <a:ext cx="238662" cy="623444"/>
            </a:xfrm>
            <a:prstGeom prst="rect">
              <a:avLst/>
            </a:prstGeom>
            <a:solidFill>
              <a:srgbClr val="80BD41">
                <a:alpha val="100000"/>
              </a:srgbClr>
            </a:solidFill>
          </p:spPr>
          <p:txBody>
            <a:bodyPr/>
            <a:lstStyle/>
            <a:p/>
          </p:txBody>
        </p:sp>
        <p:sp>
          <p:nvSpPr>
            <p:cNvPr id="48" name="rc48"/>
            <p:cNvSpPr/>
            <p:nvPr/>
          </p:nvSpPr>
          <p:spPr>
            <a:xfrm>
              <a:off x="4250311" y="3357979"/>
              <a:ext cx="238662" cy="230585"/>
            </a:xfrm>
            <a:prstGeom prst="rect">
              <a:avLst/>
            </a:prstGeom>
            <a:solidFill>
              <a:srgbClr val="1CABE2">
                <a:alpha val="100000"/>
              </a:srgbClr>
            </a:solidFill>
          </p:spPr>
          <p:txBody>
            <a:bodyPr/>
            <a:lstStyle/>
            <a:p/>
          </p:txBody>
        </p:sp>
        <p:sp>
          <p:nvSpPr>
            <p:cNvPr id="49" name="rc49"/>
            <p:cNvSpPr/>
            <p:nvPr/>
          </p:nvSpPr>
          <p:spPr>
            <a:xfrm>
              <a:off x="4515492" y="3626190"/>
              <a:ext cx="238662" cy="585819"/>
            </a:xfrm>
            <a:prstGeom prst="rect">
              <a:avLst/>
            </a:prstGeom>
            <a:solidFill>
              <a:srgbClr val="80BD41">
                <a:alpha val="100000"/>
              </a:srgbClr>
            </a:solidFill>
          </p:spPr>
          <p:txBody>
            <a:bodyPr/>
            <a:lstStyle/>
            <a:p/>
          </p:txBody>
        </p:sp>
        <p:sp>
          <p:nvSpPr>
            <p:cNvPr id="50" name="rc50"/>
            <p:cNvSpPr/>
            <p:nvPr/>
          </p:nvSpPr>
          <p:spPr>
            <a:xfrm>
              <a:off x="4515492" y="3350509"/>
              <a:ext cx="238662" cy="275681"/>
            </a:xfrm>
            <a:prstGeom prst="rect">
              <a:avLst/>
            </a:prstGeom>
            <a:solidFill>
              <a:srgbClr val="1CABE2">
                <a:alpha val="100000"/>
              </a:srgbClr>
            </a:solidFill>
          </p:spPr>
          <p:txBody>
            <a:bodyPr/>
            <a:lstStyle/>
            <a:p/>
          </p:txBody>
        </p:sp>
        <p:sp>
          <p:nvSpPr>
            <p:cNvPr id="51" name="rc51"/>
            <p:cNvSpPr/>
            <p:nvPr/>
          </p:nvSpPr>
          <p:spPr>
            <a:xfrm>
              <a:off x="4780672" y="3598976"/>
              <a:ext cx="238662" cy="613033"/>
            </a:xfrm>
            <a:prstGeom prst="rect">
              <a:avLst/>
            </a:prstGeom>
            <a:solidFill>
              <a:srgbClr val="80BD41">
                <a:alpha val="100000"/>
              </a:srgbClr>
            </a:solidFill>
          </p:spPr>
          <p:txBody>
            <a:bodyPr/>
            <a:lstStyle/>
            <a:p/>
          </p:txBody>
        </p:sp>
        <p:sp>
          <p:nvSpPr>
            <p:cNvPr id="52" name="rc52"/>
            <p:cNvSpPr/>
            <p:nvPr/>
          </p:nvSpPr>
          <p:spPr>
            <a:xfrm>
              <a:off x="4780672" y="3336243"/>
              <a:ext cx="238662" cy="262733"/>
            </a:xfrm>
            <a:prstGeom prst="rect">
              <a:avLst/>
            </a:prstGeom>
            <a:solidFill>
              <a:srgbClr val="1CABE2">
                <a:alpha val="100000"/>
              </a:srgbClr>
            </a:solidFill>
          </p:spPr>
          <p:txBody>
            <a:bodyPr/>
            <a:lstStyle/>
            <a:p/>
          </p:txBody>
        </p:sp>
        <p:sp>
          <p:nvSpPr>
            <p:cNvPr id="53" name="rc53"/>
            <p:cNvSpPr/>
            <p:nvPr/>
          </p:nvSpPr>
          <p:spPr>
            <a:xfrm>
              <a:off x="5045853" y="3608820"/>
              <a:ext cx="238662" cy="603188"/>
            </a:xfrm>
            <a:prstGeom prst="rect">
              <a:avLst/>
            </a:prstGeom>
            <a:solidFill>
              <a:srgbClr val="80BD41">
                <a:alpha val="100000"/>
              </a:srgbClr>
            </a:solidFill>
          </p:spPr>
          <p:txBody>
            <a:bodyPr/>
            <a:lstStyle/>
            <a:p/>
          </p:txBody>
        </p:sp>
        <p:sp>
          <p:nvSpPr>
            <p:cNvPr id="54" name="rc54"/>
            <p:cNvSpPr/>
            <p:nvPr/>
          </p:nvSpPr>
          <p:spPr>
            <a:xfrm>
              <a:off x="5045853" y="3324971"/>
              <a:ext cx="238662" cy="283849"/>
            </a:xfrm>
            <a:prstGeom prst="rect">
              <a:avLst/>
            </a:prstGeom>
            <a:solidFill>
              <a:srgbClr val="1CABE2">
                <a:alpha val="100000"/>
              </a:srgbClr>
            </a:solidFill>
          </p:spPr>
          <p:txBody>
            <a:bodyPr/>
            <a:lstStyle/>
            <a:p/>
          </p:txBody>
        </p:sp>
        <p:sp>
          <p:nvSpPr>
            <p:cNvPr id="55" name="rc55"/>
            <p:cNvSpPr/>
            <p:nvPr/>
          </p:nvSpPr>
          <p:spPr>
            <a:xfrm>
              <a:off x="5311034" y="3654014"/>
              <a:ext cx="238662" cy="557995"/>
            </a:xfrm>
            <a:prstGeom prst="rect">
              <a:avLst/>
            </a:prstGeom>
            <a:solidFill>
              <a:srgbClr val="80BD41">
                <a:alpha val="100000"/>
              </a:srgbClr>
            </a:solidFill>
          </p:spPr>
          <p:txBody>
            <a:bodyPr/>
            <a:lstStyle/>
            <a:p/>
          </p:txBody>
        </p:sp>
        <p:sp>
          <p:nvSpPr>
            <p:cNvPr id="56" name="rc56"/>
            <p:cNvSpPr/>
            <p:nvPr/>
          </p:nvSpPr>
          <p:spPr>
            <a:xfrm>
              <a:off x="5311034" y="3312023"/>
              <a:ext cx="238662" cy="341990"/>
            </a:xfrm>
            <a:prstGeom prst="rect">
              <a:avLst/>
            </a:prstGeom>
            <a:solidFill>
              <a:srgbClr val="1CABE2">
                <a:alpha val="100000"/>
              </a:srgbClr>
            </a:solidFill>
          </p:spPr>
          <p:txBody>
            <a:bodyPr/>
            <a:lstStyle/>
            <a:p/>
          </p:txBody>
        </p:sp>
        <p:sp>
          <p:nvSpPr>
            <p:cNvPr id="57" name="rc57"/>
            <p:cNvSpPr/>
            <p:nvPr/>
          </p:nvSpPr>
          <p:spPr>
            <a:xfrm>
              <a:off x="5576215" y="3586681"/>
              <a:ext cx="238662" cy="625328"/>
            </a:xfrm>
            <a:prstGeom prst="rect">
              <a:avLst/>
            </a:prstGeom>
            <a:solidFill>
              <a:srgbClr val="80BD41">
                <a:alpha val="100000"/>
              </a:srgbClr>
            </a:solidFill>
          </p:spPr>
          <p:txBody>
            <a:bodyPr/>
            <a:lstStyle/>
            <a:p/>
          </p:txBody>
        </p:sp>
        <p:sp>
          <p:nvSpPr>
            <p:cNvPr id="58" name="rc58"/>
            <p:cNvSpPr/>
            <p:nvPr/>
          </p:nvSpPr>
          <p:spPr>
            <a:xfrm>
              <a:off x="5576215" y="3292410"/>
              <a:ext cx="238662" cy="294270"/>
            </a:xfrm>
            <a:prstGeom prst="rect">
              <a:avLst/>
            </a:prstGeom>
            <a:solidFill>
              <a:srgbClr val="1CABE2">
                <a:alpha val="100000"/>
              </a:srgbClr>
            </a:solidFill>
          </p:spPr>
          <p:txBody>
            <a:bodyPr/>
            <a:lstStyle/>
            <a:p/>
          </p:txBody>
        </p:sp>
        <p:sp>
          <p:nvSpPr>
            <p:cNvPr id="59" name="rc59"/>
            <p:cNvSpPr/>
            <p:nvPr/>
          </p:nvSpPr>
          <p:spPr>
            <a:xfrm>
              <a:off x="5841395" y="3598878"/>
              <a:ext cx="238662" cy="613131"/>
            </a:xfrm>
            <a:prstGeom prst="rect">
              <a:avLst/>
            </a:prstGeom>
            <a:solidFill>
              <a:srgbClr val="80BD41">
                <a:alpha val="100000"/>
              </a:srgbClr>
            </a:solidFill>
          </p:spPr>
          <p:txBody>
            <a:bodyPr/>
            <a:lstStyle/>
            <a:p/>
          </p:txBody>
        </p:sp>
        <p:sp>
          <p:nvSpPr>
            <p:cNvPr id="60" name="rc60"/>
            <p:cNvSpPr/>
            <p:nvPr/>
          </p:nvSpPr>
          <p:spPr>
            <a:xfrm>
              <a:off x="5841395" y="3268724"/>
              <a:ext cx="238662" cy="330153"/>
            </a:xfrm>
            <a:prstGeom prst="rect">
              <a:avLst/>
            </a:prstGeom>
            <a:solidFill>
              <a:srgbClr val="1CABE2">
                <a:alpha val="100000"/>
              </a:srgbClr>
            </a:solidFill>
          </p:spPr>
          <p:txBody>
            <a:bodyPr/>
            <a:lstStyle/>
            <a:p/>
          </p:txBody>
        </p:sp>
        <p:sp>
          <p:nvSpPr>
            <p:cNvPr id="61" name="rc61"/>
            <p:cNvSpPr/>
            <p:nvPr/>
          </p:nvSpPr>
          <p:spPr>
            <a:xfrm>
              <a:off x="6106576" y="3494312"/>
              <a:ext cx="238662" cy="717697"/>
            </a:xfrm>
            <a:prstGeom prst="rect">
              <a:avLst/>
            </a:prstGeom>
            <a:solidFill>
              <a:srgbClr val="80BD41">
                <a:alpha val="100000"/>
              </a:srgbClr>
            </a:solidFill>
          </p:spPr>
          <p:txBody>
            <a:bodyPr/>
            <a:lstStyle/>
            <a:p/>
          </p:txBody>
        </p:sp>
        <p:sp>
          <p:nvSpPr>
            <p:cNvPr id="62" name="rc62"/>
            <p:cNvSpPr/>
            <p:nvPr/>
          </p:nvSpPr>
          <p:spPr>
            <a:xfrm>
              <a:off x="6106576" y="3242153"/>
              <a:ext cx="238662" cy="252159"/>
            </a:xfrm>
            <a:prstGeom prst="rect">
              <a:avLst/>
            </a:prstGeom>
            <a:solidFill>
              <a:srgbClr val="1CABE2">
                <a:alpha val="100000"/>
              </a:srgbClr>
            </a:solidFill>
          </p:spPr>
          <p:txBody>
            <a:bodyPr/>
            <a:lstStyle/>
            <a:p/>
          </p:txBody>
        </p:sp>
        <p:sp>
          <p:nvSpPr>
            <p:cNvPr id="63" name="rc63"/>
            <p:cNvSpPr/>
            <p:nvPr/>
          </p:nvSpPr>
          <p:spPr>
            <a:xfrm>
              <a:off x="6371757" y="3526317"/>
              <a:ext cx="238662" cy="685691"/>
            </a:xfrm>
            <a:prstGeom prst="rect">
              <a:avLst/>
            </a:prstGeom>
            <a:solidFill>
              <a:srgbClr val="80BD41">
                <a:alpha val="100000"/>
              </a:srgbClr>
            </a:solidFill>
          </p:spPr>
          <p:txBody>
            <a:bodyPr/>
            <a:lstStyle/>
            <a:p/>
          </p:txBody>
        </p:sp>
        <p:sp>
          <p:nvSpPr>
            <p:cNvPr id="64" name="rc64"/>
            <p:cNvSpPr/>
            <p:nvPr/>
          </p:nvSpPr>
          <p:spPr>
            <a:xfrm>
              <a:off x="6371757" y="3218260"/>
              <a:ext cx="238662" cy="308057"/>
            </a:xfrm>
            <a:prstGeom prst="rect">
              <a:avLst/>
            </a:prstGeom>
            <a:solidFill>
              <a:srgbClr val="1CABE2">
                <a:alpha val="100000"/>
              </a:srgbClr>
            </a:solidFill>
          </p:spPr>
          <p:txBody>
            <a:bodyPr/>
            <a:lstStyle/>
            <a:p/>
          </p:txBody>
        </p:sp>
        <p:sp>
          <p:nvSpPr>
            <p:cNvPr id="65" name="rc65"/>
            <p:cNvSpPr/>
            <p:nvPr/>
          </p:nvSpPr>
          <p:spPr>
            <a:xfrm>
              <a:off x="6636938" y="3534648"/>
              <a:ext cx="238662" cy="677360"/>
            </a:xfrm>
            <a:prstGeom prst="rect">
              <a:avLst/>
            </a:prstGeom>
            <a:solidFill>
              <a:srgbClr val="80BD41">
                <a:alpha val="100000"/>
              </a:srgbClr>
            </a:solidFill>
          </p:spPr>
          <p:txBody>
            <a:bodyPr/>
            <a:lstStyle/>
            <a:p/>
          </p:txBody>
        </p:sp>
        <p:sp>
          <p:nvSpPr>
            <p:cNvPr id="66" name="rc66"/>
            <p:cNvSpPr/>
            <p:nvPr/>
          </p:nvSpPr>
          <p:spPr>
            <a:xfrm>
              <a:off x="6636938" y="3201021"/>
              <a:ext cx="238662" cy="333627"/>
            </a:xfrm>
            <a:prstGeom prst="rect">
              <a:avLst/>
            </a:prstGeom>
            <a:solidFill>
              <a:srgbClr val="1CABE2">
                <a:alpha val="100000"/>
              </a:srgbClr>
            </a:solidFill>
          </p:spPr>
          <p:txBody>
            <a:bodyPr/>
            <a:lstStyle/>
            <a:p/>
          </p:txBody>
        </p:sp>
        <p:sp>
          <p:nvSpPr>
            <p:cNvPr id="67" name="rc67"/>
            <p:cNvSpPr/>
            <p:nvPr/>
          </p:nvSpPr>
          <p:spPr>
            <a:xfrm>
              <a:off x="6902119" y="3648613"/>
              <a:ext cx="238662" cy="563396"/>
            </a:xfrm>
            <a:prstGeom prst="rect">
              <a:avLst/>
            </a:prstGeom>
            <a:solidFill>
              <a:srgbClr val="80BD41">
                <a:alpha val="100000"/>
              </a:srgbClr>
            </a:solidFill>
          </p:spPr>
          <p:txBody>
            <a:bodyPr/>
            <a:lstStyle/>
            <a:p/>
          </p:txBody>
        </p:sp>
        <p:sp>
          <p:nvSpPr>
            <p:cNvPr id="68" name="rc68"/>
            <p:cNvSpPr/>
            <p:nvPr/>
          </p:nvSpPr>
          <p:spPr>
            <a:xfrm>
              <a:off x="6902119" y="3187648"/>
              <a:ext cx="238662" cy="460964"/>
            </a:xfrm>
            <a:prstGeom prst="rect">
              <a:avLst/>
            </a:prstGeom>
            <a:solidFill>
              <a:srgbClr val="1CABE2">
                <a:alpha val="100000"/>
              </a:srgbClr>
            </a:solidFill>
          </p:spPr>
          <p:txBody>
            <a:bodyPr/>
            <a:lstStyle/>
            <a:p/>
          </p:txBody>
        </p:sp>
        <p:sp>
          <p:nvSpPr>
            <p:cNvPr id="69" name="rc69"/>
            <p:cNvSpPr/>
            <p:nvPr/>
          </p:nvSpPr>
          <p:spPr>
            <a:xfrm>
              <a:off x="7167299" y="3620952"/>
              <a:ext cx="238662" cy="591057"/>
            </a:xfrm>
            <a:prstGeom prst="rect">
              <a:avLst/>
            </a:prstGeom>
            <a:solidFill>
              <a:srgbClr val="80BD41">
                <a:alpha val="100000"/>
              </a:srgbClr>
            </a:solidFill>
          </p:spPr>
          <p:txBody>
            <a:bodyPr/>
            <a:lstStyle/>
            <a:p/>
          </p:txBody>
        </p:sp>
        <p:sp>
          <p:nvSpPr>
            <p:cNvPr id="70" name="rc70"/>
            <p:cNvSpPr/>
            <p:nvPr/>
          </p:nvSpPr>
          <p:spPr>
            <a:xfrm>
              <a:off x="7167299" y="3175070"/>
              <a:ext cx="238662" cy="445882"/>
            </a:xfrm>
            <a:prstGeom prst="rect">
              <a:avLst/>
            </a:prstGeom>
            <a:solidFill>
              <a:srgbClr val="1CABE2">
                <a:alpha val="100000"/>
              </a:srgbClr>
            </a:solidFill>
          </p:spPr>
          <p:txBody>
            <a:bodyPr/>
            <a:lstStyle/>
            <a:p/>
          </p:txBody>
        </p:sp>
        <p:sp>
          <p:nvSpPr>
            <p:cNvPr id="71" name="rc71"/>
            <p:cNvSpPr/>
            <p:nvPr/>
          </p:nvSpPr>
          <p:spPr>
            <a:xfrm>
              <a:off x="7432480" y="3529693"/>
              <a:ext cx="238662" cy="682315"/>
            </a:xfrm>
            <a:prstGeom prst="rect">
              <a:avLst/>
            </a:prstGeom>
            <a:solidFill>
              <a:srgbClr val="80BD41">
                <a:alpha val="100000"/>
              </a:srgbClr>
            </a:solidFill>
          </p:spPr>
          <p:txBody>
            <a:bodyPr/>
            <a:lstStyle/>
            <a:p/>
          </p:txBody>
        </p:sp>
        <p:sp>
          <p:nvSpPr>
            <p:cNvPr id="72" name="rc72"/>
            <p:cNvSpPr/>
            <p:nvPr/>
          </p:nvSpPr>
          <p:spPr>
            <a:xfrm>
              <a:off x="7432480" y="3162296"/>
              <a:ext cx="238662" cy="367397"/>
            </a:xfrm>
            <a:prstGeom prst="rect">
              <a:avLst/>
            </a:prstGeom>
            <a:solidFill>
              <a:srgbClr val="1CABE2">
                <a:alpha val="100000"/>
              </a:srgbClr>
            </a:solidFill>
          </p:spPr>
          <p:txBody>
            <a:bodyPr/>
            <a:lstStyle/>
            <a:p/>
          </p:txBody>
        </p:sp>
        <p:sp>
          <p:nvSpPr>
            <p:cNvPr id="73" name="rc73"/>
            <p:cNvSpPr/>
            <p:nvPr/>
          </p:nvSpPr>
          <p:spPr>
            <a:xfrm>
              <a:off x="7697661" y="3573918"/>
              <a:ext cx="238662" cy="638091"/>
            </a:xfrm>
            <a:prstGeom prst="rect">
              <a:avLst/>
            </a:prstGeom>
            <a:solidFill>
              <a:srgbClr val="80BD41">
                <a:alpha val="100000"/>
              </a:srgbClr>
            </a:solidFill>
          </p:spPr>
          <p:txBody>
            <a:bodyPr/>
            <a:lstStyle/>
            <a:p/>
          </p:txBody>
        </p:sp>
        <p:sp>
          <p:nvSpPr>
            <p:cNvPr id="74" name="rc74"/>
            <p:cNvSpPr/>
            <p:nvPr/>
          </p:nvSpPr>
          <p:spPr>
            <a:xfrm>
              <a:off x="7697661" y="3148520"/>
              <a:ext cx="238662" cy="425397"/>
            </a:xfrm>
            <a:prstGeom prst="rect">
              <a:avLst/>
            </a:prstGeom>
            <a:solidFill>
              <a:srgbClr val="1CABE2">
                <a:alpha val="100000"/>
              </a:srgbClr>
            </a:solidFill>
          </p:spPr>
          <p:txBody>
            <a:bodyPr/>
            <a:lstStyle/>
            <a:p/>
          </p:txBody>
        </p:sp>
        <p:sp>
          <p:nvSpPr>
            <p:cNvPr id="75" name="rc75"/>
            <p:cNvSpPr/>
            <p:nvPr/>
          </p:nvSpPr>
          <p:spPr>
            <a:xfrm>
              <a:off x="7962842" y="3524564"/>
              <a:ext cx="238662" cy="687445"/>
            </a:xfrm>
            <a:prstGeom prst="rect">
              <a:avLst/>
            </a:prstGeom>
            <a:solidFill>
              <a:srgbClr val="80BD41">
                <a:alpha val="100000"/>
              </a:srgbClr>
            </a:solidFill>
          </p:spPr>
          <p:txBody>
            <a:bodyPr/>
            <a:lstStyle/>
            <a:p/>
          </p:txBody>
        </p:sp>
        <p:sp>
          <p:nvSpPr>
            <p:cNvPr id="76" name="rc76"/>
            <p:cNvSpPr/>
            <p:nvPr/>
          </p:nvSpPr>
          <p:spPr>
            <a:xfrm>
              <a:off x="7962842" y="3137880"/>
              <a:ext cx="238662" cy="386683"/>
            </a:xfrm>
            <a:prstGeom prst="rect">
              <a:avLst/>
            </a:prstGeom>
            <a:solidFill>
              <a:srgbClr val="1CABE2">
                <a:alpha val="100000"/>
              </a:srgbClr>
            </a:solidFill>
          </p:spPr>
          <p:txBody>
            <a:bodyPr/>
            <a:lstStyle/>
            <a:p/>
          </p:txBody>
        </p:sp>
        <p:sp>
          <p:nvSpPr>
            <p:cNvPr id="77" name="pl77"/>
            <p:cNvSpPr/>
            <p:nvPr/>
          </p:nvSpPr>
          <p:spPr>
            <a:xfrm>
              <a:off x="1452654" y="2385983"/>
              <a:ext cx="6629519" cy="644479"/>
            </a:xfrm>
            <a:custGeom>
              <a:avLst/>
              <a:pathLst>
                <a:path w="6629519" h="644479">
                  <a:moveTo>
                    <a:pt x="0" y="601514"/>
                  </a:moveTo>
                  <a:lnTo>
                    <a:pt x="265180" y="537066"/>
                  </a:lnTo>
                  <a:lnTo>
                    <a:pt x="530361" y="494101"/>
                  </a:lnTo>
                  <a:lnTo>
                    <a:pt x="795542" y="408170"/>
                  </a:lnTo>
                  <a:lnTo>
                    <a:pt x="1060723" y="150378"/>
                  </a:lnTo>
                  <a:lnTo>
                    <a:pt x="1325903" y="0"/>
                  </a:lnTo>
                  <a:lnTo>
                    <a:pt x="1591084" y="0"/>
                  </a:lnTo>
                  <a:lnTo>
                    <a:pt x="1856265" y="21482"/>
                  </a:lnTo>
                  <a:lnTo>
                    <a:pt x="2121446" y="171861"/>
                  </a:lnTo>
                  <a:lnTo>
                    <a:pt x="2386626" y="171861"/>
                  </a:lnTo>
                  <a:lnTo>
                    <a:pt x="2651807" y="322239"/>
                  </a:lnTo>
                  <a:lnTo>
                    <a:pt x="2916988" y="257791"/>
                  </a:lnTo>
                  <a:lnTo>
                    <a:pt x="3182169" y="365205"/>
                  </a:lnTo>
                  <a:lnTo>
                    <a:pt x="3447350" y="322239"/>
                  </a:lnTo>
                  <a:lnTo>
                    <a:pt x="3712530" y="365205"/>
                  </a:lnTo>
                  <a:lnTo>
                    <a:pt x="3977711" y="494101"/>
                  </a:lnTo>
                  <a:lnTo>
                    <a:pt x="4242892" y="365205"/>
                  </a:lnTo>
                  <a:lnTo>
                    <a:pt x="4508073" y="429653"/>
                  </a:lnTo>
                  <a:lnTo>
                    <a:pt x="4773253" y="236309"/>
                  </a:lnTo>
                  <a:lnTo>
                    <a:pt x="5038434" y="343722"/>
                  </a:lnTo>
                  <a:lnTo>
                    <a:pt x="5303615" y="386687"/>
                  </a:lnTo>
                  <a:lnTo>
                    <a:pt x="5568796" y="644479"/>
                  </a:lnTo>
                  <a:lnTo>
                    <a:pt x="5833977" y="601514"/>
                  </a:lnTo>
                  <a:lnTo>
                    <a:pt x="6099157" y="429653"/>
                  </a:lnTo>
                  <a:lnTo>
                    <a:pt x="6364338" y="537066"/>
                  </a:lnTo>
                  <a:lnTo>
                    <a:pt x="6629519" y="451135"/>
                  </a:lnTo>
                </a:path>
              </a:pathLst>
            </a:custGeom>
            <a:ln w="27101" cap="flat">
              <a:solidFill>
                <a:srgbClr val="0058AB">
                  <a:alpha val="100000"/>
                </a:srgbClr>
              </a:solidFill>
              <a:prstDash val="solid"/>
              <a:round/>
            </a:ln>
          </p:spPr>
          <p:txBody>
            <a:bodyPr/>
            <a:lstStyle/>
            <a:p/>
          </p:txBody>
        </p:sp>
        <p:sp>
          <p:nvSpPr>
            <p:cNvPr id="78" name="tx78"/>
            <p:cNvSpPr/>
            <p:nvPr/>
          </p:nvSpPr>
          <p:spPr>
            <a:xfrm>
              <a:off x="1392364" y="19428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57</a:t>
              </a:r>
            </a:p>
          </p:txBody>
        </p:sp>
        <p:sp>
          <p:nvSpPr>
            <p:cNvPr id="79" name="tx79"/>
            <p:cNvSpPr/>
            <p:nvPr/>
          </p:nvSpPr>
          <p:spPr>
            <a:xfrm>
              <a:off x="271826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0" name="tx80"/>
            <p:cNvSpPr/>
            <p:nvPr/>
          </p:nvSpPr>
          <p:spPr>
            <a:xfrm>
              <a:off x="4044172"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1" name="tx81"/>
            <p:cNvSpPr/>
            <p:nvPr/>
          </p:nvSpPr>
          <p:spPr>
            <a:xfrm>
              <a:off x="537007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82" name="tx82"/>
            <p:cNvSpPr/>
            <p:nvPr/>
          </p:nvSpPr>
          <p:spPr>
            <a:xfrm>
              <a:off x="643079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83" name="tx83"/>
            <p:cNvSpPr/>
            <p:nvPr/>
          </p:nvSpPr>
          <p:spPr>
            <a:xfrm>
              <a:off x="669597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84" name="tx84"/>
            <p:cNvSpPr/>
            <p:nvPr/>
          </p:nvSpPr>
          <p:spPr>
            <a:xfrm>
              <a:off x="6961160" y="1942914"/>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55</a:t>
              </a:r>
            </a:p>
          </p:txBody>
        </p:sp>
        <p:sp>
          <p:nvSpPr>
            <p:cNvPr id="85" name="tx85"/>
            <p:cNvSpPr/>
            <p:nvPr/>
          </p:nvSpPr>
          <p:spPr>
            <a:xfrm>
              <a:off x="7226341" y="19428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57</a:t>
              </a:r>
            </a:p>
          </p:txBody>
        </p:sp>
        <p:sp>
          <p:nvSpPr>
            <p:cNvPr id="86" name="tx86"/>
            <p:cNvSpPr/>
            <p:nvPr/>
          </p:nvSpPr>
          <p:spPr>
            <a:xfrm>
              <a:off x="7491522"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87" name="tx87"/>
            <p:cNvSpPr/>
            <p:nvPr/>
          </p:nvSpPr>
          <p:spPr>
            <a:xfrm>
              <a:off x="775670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60</a:t>
              </a:r>
            </a:p>
          </p:txBody>
        </p:sp>
        <p:sp>
          <p:nvSpPr>
            <p:cNvPr id="88" name="tx88"/>
            <p:cNvSpPr/>
            <p:nvPr/>
          </p:nvSpPr>
          <p:spPr>
            <a:xfrm>
              <a:off x="802188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89" name="tx89"/>
            <p:cNvSpPr/>
            <p:nvPr/>
          </p:nvSpPr>
          <p:spPr>
            <a:xfrm>
              <a:off x="1335100" y="335963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657.9</a:t>
              </a:r>
            </a:p>
          </p:txBody>
        </p:sp>
        <p:sp>
          <p:nvSpPr>
            <p:cNvPr id="90" name="tx90"/>
            <p:cNvSpPr/>
            <p:nvPr/>
          </p:nvSpPr>
          <p:spPr>
            <a:xfrm>
              <a:off x="2661004" y="330950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703.9</a:t>
              </a:r>
            </a:p>
          </p:txBody>
        </p:sp>
        <p:sp>
          <p:nvSpPr>
            <p:cNvPr id="91" name="tx91"/>
            <p:cNvSpPr/>
            <p:nvPr/>
          </p:nvSpPr>
          <p:spPr>
            <a:xfrm>
              <a:off x="4026085" y="3223368"/>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783</a:t>
              </a:r>
            </a:p>
          </p:txBody>
        </p:sp>
        <p:sp>
          <p:nvSpPr>
            <p:cNvPr id="92" name="tx92"/>
            <p:cNvSpPr/>
            <p:nvPr/>
          </p:nvSpPr>
          <p:spPr>
            <a:xfrm>
              <a:off x="5312812" y="317609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826.4</a:t>
              </a:r>
            </a:p>
          </p:txBody>
        </p:sp>
        <p:sp>
          <p:nvSpPr>
            <p:cNvPr id="93" name="tx93"/>
            <p:cNvSpPr/>
            <p:nvPr/>
          </p:nvSpPr>
          <p:spPr>
            <a:xfrm>
              <a:off x="6373535" y="308233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912.5</a:t>
              </a:r>
            </a:p>
          </p:txBody>
        </p:sp>
        <p:sp>
          <p:nvSpPr>
            <p:cNvPr id="94" name="tx94"/>
            <p:cNvSpPr/>
            <p:nvPr/>
          </p:nvSpPr>
          <p:spPr>
            <a:xfrm>
              <a:off x="6638716" y="306509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928.4</a:t>
              </a:r>
            </a:p>
          </p:txBody>
        </p:sp>
        <p:sp>
          <p:nvSpPr>
            <p:cNvPr id="95" name="tx95"/>
            <p:cNvSpPr/>
            <p:nvPr/>
          </p:nvSpPr>
          <p:spPr>
            <a:xfrm>
              <a:off x="6903896" y="305173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940.6</a:t>
              </a:r>
            </a:p>
          </p:txBody>
        </p:sp>
        <p:sp>
          <p:nvSpPr>
            <p:cNvPr id="96" name="tx96"/>
            <p:cNvSpPr/>
            <p:nvPr/>
          </p:nvSpPr>
          <p:spPr>
            <a:xfrm>
              <a:off x="7169077" y="303914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952.2</a:t>
              </a:r>
            </a:p>
          </p:txBody>
        </p:sp>
        <p:sp>
          <p:nvSpPr>
            <p:cNvPr id="97" name="tx97"/>
            <p:cNvSpPr/>
            <p:nvPr/>
          </p:nvSpPr>
          <p:spPr>
            <a:xfrm>
              <a:off x="7434258" y="302632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963.9</a:t>
              </a:r>
            </a:p>
          </p:txBody>
        </p:sp>
        <p:sp>
          <p:nvSpPr>
            <p:cNvPr id="98" name="tx98"/>
            <p:cNvSpPr/>
            <p:nvPr/>
          </p:nvSpPr>
          <p:spPr>
            <a:xfrm>
              <a:off x="7699439" y="301260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976.6</a:t>
              </a:r>
            </a:p>
          </p:txBody>
        </p:sp>
        <p:sp>
          <p:nvSpPr>
            <p:cNvPr id="99" name="tx99"/>
            <p:cNvSpPr/>
            <p:nvPr/>
          </p:nvSpPr>
          <p:spPr>
            <a:xfrm>
              <a:off x="7964620" y="300190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986.3</a:t>
              </a:r>
            </a:p>
          </p:txBody>
        </p:sp>
        <p:sp>
          <p:nvSpPr>
            <p:cNvPr id="100" name="pl100"/>
            <p:cNvSpPr/>
            <p:nvPr/>
          </p:nvSpPr>
          <p:spPr>
            <a:xfrm>
              <a:off x="1452654" y="2063743"/>
              <a:ext cx="0" cy="923754"/>
            </a:xfrm>
            <a:custGeom>
              <a:avLst/>
              <a:pathLst>
                <a:path w="0" h="923754">
                  <a:moveTo>
                    <a:pt x="0" y="92375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78557" y="2063743"/>
              <a:ext cx="0" cy="322239"/>
            </a:xfrm>
            <a:custGeom>
              <a:avLst/>
              <a:pathLst>
                <a:path w="0" h="322239">
                  <a:moveTo>
                    <a:pt x="0" y="322239"/>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104461" y="2063743"/>
              <a:ext cx="0" cy="644479"/>
            </a:xfrm>
            <a:custGeom>
              <a:avLst/>
              <a:pathLst>
                <a:path w="0" h="644479">
                  <a:moveTo>
                    <a:pt x="0" y="644479"/>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30365" y="2063743"/>
              <a:ext cx="0" cy="816341"/>
            </a:xfrm>
            <a:custGeom>
              <a:avLst/>
              <a:pathLst>
                <a:path w="0" h="816341">
                  <a:moveTo>
                    <a:pt x="0" y="816341"/>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91088" y="2063743"/>
              <a:ext cx="0" cy="665962"/>
            </a:xfrm>
            <a:custGeom>
              <a:avLst/>
              <a:pathLst>
                <a:path w="0" h="665962">
                  <a:moveTo>
                    <a:pt x="0" y="665962"/>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56269" y="2063743"/>
              <a:ext cx="0" cy="708927"/>
            </a:xfrm>
            <a:custGeom>
              <a:avLst/>
              <a:pathLst>
                <a:path w="0" h="708927">
                  <a:moveTo>
                    <a:pt x="0" y="708927"/>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21450" y="2063743"/>
              <a:ext cx="0" cy="966719"/>
            </a:xfrm>
            <a:custGeom>
              <a:avLst/>
              <a:pathLst>
                <a:path w="0" h="966719">
                  <a:moveTo>
                    <a:pt x="0" y="966719"/>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6631" y="2063743"/>
              <a:ext cx="0" cy="923754"/>
            </a:xfrm>
            <a:custGeom>
              <a:avLst/>
              <a:pathLst>
                <a:path w="0" h="923754">
                  <a:moveTo>
                    <a:pt x="0" y="923754"/>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51811" y="2063743"/>
              <a:ext cx="0" cy="751893"/>
            </a:xfrm>
            <a:custGeom>
              <a:avLst/>
              <a:pathLst>
                <a:path w="0" h="751893">
                  <a:moveTo>
                    <a:pt x="0" y="751893"/>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6992" y="2063743"/>
              <a:ext cx="0" cy="859306"/>
            </a:xfrm>
            <a:custGeom>
              <a:avLst/>
              <a:pathLst>
                <a:path w="0" h="859306">
                  <a:moveTo>
                    <a:pt x="0" y="859306"/>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82173" y="2063743"/>
              <a:ext cx="0" cy="773375"/>
            </a:xfrm>
            <a:custGeom>
              <a:avLst/>
              <a:pathLst>
                <a:path w="0" h="773375">
                  <a:moveTo>
                    <a:pt x="0" y="773375"/>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374277" y="3972727"/>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375</a:t>
              </a:r>
            </a:p>
          </p:txBody>
        </p:sp>
        <p:sp>
          <p:nvSpPr>
            <p:cNvPr id="112" name="tx112"/>
            <p:cNvSpPr/>
            <p:nvPr/>
          </p:nvSpPr>
          <p:spPr>
            <a:xfrm>
              <a:off x="1335100" y="361455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282.9</a:t>
              </a:r>
            </a:p>
          </p:txBody>
        </p:sp>
        <p:sp>
          <p:nvSpPr>
            <p:cNvPr id="113" name="tx113"/>
            <p:cNvSpPr/>
            <p:nvPr/>
          </p:nvSpPr>
          <p:spPr>
            <a:xfrm>
              <a:off x="2661004" y="385113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598.3</a:t>
              </a:r>
            </a:p>
          </p:txBody>
        </p:sp>
        <p:sp>
          <p:nvSpPr>
            <p:cNvPr id="114" name="tx114"/>
            <p:cNvSpPr/>
            <p:nvPr/>
          </p:nvSpPr>
          <p:spPr>
            <a:xfrm>
              <a:off x="2661004" y="346792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105.6</a:t>
              </a:r>
            </a:p>
          </p:txBody>
        </p:sp>
        <p:sp>
          <p:nvSpPr>
            <p:cNvPr id="115" name="tx115"/>
            <p:cNvSpPr/>
            <p:nvPr/>
          </p:nvSpPr>
          <p:spPr>
            <a:xfrm>
              <a:off x="3986908" y="387852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548.1</a:t>
              </a:r>
            </a:p>
          </p:txBody>
        </p:sp>
        <p:sp>
          <p:nvSpPr>
            <p:cNvPr id="116" name="tx116"/>
            <p:cNvSpPr/>
            <p:nvPr/>
          </p:nvSpPr>
          <p:spPr>
            <a:xfrm>
              <a:off x="3986908" y="345213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234.9</a:t>
              </a:r>
            </a:p>
          </p:txBody>
        </p:sp>
        <p:sp>
          <p:nvSpPr>
            <p:cNvPr id="117" name="tx117"/>
            <p:cNvSpPr/>
            <p:nvPr/>
          </p:nvSpPr>
          <p:spPr>
            <a:xfrm>
              <a:off x="5312812" y="389796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512.4</a:t>
              </a:r>
            </a:p>
          </p:txBody>
        </p:sp>
        <p:sp>
          <p:nvSpPr>
            <p:cNvPr id="118" name="tx118"/>
            <p:cNvSpPr/>
            <p:nvPr/>
          </p:nvSpPr>
          <p:spPr>
            <a:xfrm>
              <a:off x="5351989" y="3447925"/>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314</a:t>
              </a:r>
            </a:p>
          </p:txBody>
        </p:sp>
        <p:sp>
          <p:nvSpPr>
            <p:cNvPr id="119" name="tx119"/>
            <p:cNvSpPr/>
            <p:nvPr/>
          </p:nvSpPr>
          <p:spPr>
            <a:xfrm>
              <a:off x="6373535" y="383411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629.6</a:t>
              </a:r>
            </a:p>
          </p:txBody>
        </p:sp>
        <p:sp>
          <p:nvSpPr>
            <p:cNvPr id="120" name="tx120"/>
            <p:cNvSpPr/>
            <p:nvPr/>
          </p:nvSpPr>
          <p:spPr>
            <a:xfrm>
              <a:off x="6373535" y="333724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282.9</a:t>
              </a:r>
            </a:p>
          </p:txBody>
        </p:sp>
        <p:sp>
          <p:nvSpPr>
            <p:cNvPr id="121" name="tx121"/>
            <p:cNvSpPr/>
            <p:nvPr/>
          </p:nvSpPr>
          <p:spPr>
            <a:xfrm>
              <a:off x="6677893" y="3838281"/>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622</a:t>
              </a:r>
            </a:p>
          </p:txBody>
        </p:sp>
        <p:sp>
          <p:nvSpPr>
            <p:cNvPr id="122" name="tx122"/>
            <p:cNvSpPr/>
            <p:nvPr/>
          </p:nvSpPr>
          <p:spPr>
            <a:xfrm>
              <a:off x="6638716" y="333274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306.4</a:t>
              </a:r>
            </a:p>
          </p:txBody>
        </p:sp>
        <p:sp>
          <p:nvSpPr>
            <p:cNvPr id="123" name="tx123"/>
            <p:cNvSpPr/>
            <p:nvPr/>
          </p:nvSpPr>
          <p:spPr>
            <a:xfrm>
              <a:off x="6903896" y="389526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517.4</a:t>
              </a:r>
            </a:p>
          </p:txBody>
        </p:sp>
        <p:sp>
          <p:nvSpPr>
            <p:cNvPr id="124" name="tx124"/>
            <p:cNvSpPr/>
            <p:nvPr/>
          </p:nvSpPr>
          <p:spPr>
            <a:xfrm>
              <a:off x="6903896" y="338303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423.3</a:t>
              </a:r>
            </a:p>
          </p:txBody>
        </p:sp>
        <p:sp>
          <p:nvSpPr>
            <p:cNvPr id="125" name="tx125"/>
            <p:cNvSpPr/>
            <p:nvPr/>
          </p:nvSpPr>
          <p:spPr>
            <a:xfrm>
              <a:off x="7169077" y="388143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542.8</a:t>
              </a:r>
            </a:p>
          </p:txBody>
        </p:sp>
        <p:sp>
          <p:nvSpPr>
            <p:cNvPr id="126" name="tx126"/>
            <p:cNvSpPr/>
            <p:nvPr/>
          </p:nvSpPr>
          <p:spPr>
            <a:xfrm>
              <a:off x="7169077" y="336296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409.4</a:t>
              </a:r>
            </a:p>
          </p:txBody>
        </p:sp>
        <p:sp>
          <p:nvSpPr>
            <p:cNvPr id="127" name="tx127"/>
            <p:cNvSpPr/>
            <p:nvPr/>
          </p:nvSpPr>
          <p:spPr>
            <a:xfrm>
              <a:off x="7434258" y="383580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626.5</a:t>
              </a:r>
            </a:p>
          </p:txBody>
        </p:sp>
        <p:sp>
          <p:nvSpPr>
            <p:cNvPr id="128" name="tx128"/>
            <p:cNvSpPr/>
            <p:nvPr/>
          </p:nvSpPr>
          <p:spPr>
            <a:xfrm>
              <a:off x="7434258" y="331090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337.4</a:t>
              </a:r>
            </a:p>
          </p:txBody>
        </p:sp>
        <p:sp>
          <p:nvSpPr>
            <p:cNvPr id="129" name="tx129"/>
            <p:cNvSpPr/>
            <p:nvPr/>
          </p:nvSpPr>
          <p:spPr>
            <a:xfrm>
              <a:off x="7699439" y="385791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585.9</a:t>
              </a:r>
            </a:p>
          </p:txBody>
        </p:sp>
        <p:sp>
          <p:nvSpPr>
            <p:cNvPr id="130" name="tx130"/>
            <p:cNvSpPr/>
            <p:nvPr/>
          </p:nvSpPr>
          <p:spPr>
            <a:xfrm>
              <a:off x="7699439" y="332612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390.6</a:t>
              </a:r>
            </a:p>
          </p:txBody>
        </p:sp>
        <p:sp>
          <p:nvSpPr>
            <p:cNvPr id="131" name="tx131"/>
            <p:cNvSpPr/>
            <p:nvPr/>
          </p:nvSpPr>
          <p:spPr>
            <a:xfrm>
              <a:off x="7964620" y="383319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631.3</a:t>
              </a:r>
            </a:p>
          </p:txBody>
        </p:sp>
        <p:sp>
          <p:nvSpPr>
            <p:cNvPr id="132" name="tx132"/>
            <p:cNvSpPr/>
            <p:nvPr/>
          </p:nvSpPr>
          <p:spPr>
            <a:xfrm>
              <a:off x="7964620" y="329612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355.1</a:t>
              </a:r>
            </a:p>
          </p:txBody>
        </p:sp>
        <p:sp>
          <p:nvSpPr>
            <p:cNvPr id="133" name="tx133"/>
            <p:cNvSpPr/>
            <p:nvPr/>
          </p:nvSpPr>
          <p:spPr>
            <a:xfrm>
              <a:off x="849589"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694200" y="361539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5" name="tx135"/>
            <p:cNvSpPr/>
            <p:nvPr/>
          </p:nvSpPr>
          <p:spPr>
            <a:xfrm>
              <a:off x="577692" y="305281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6" name="tx136"/>
            <p:cNvSpPr/>
            <p:nvPr/>
          </p:nvSpPr>
          <p:spPr>
            <a:xfrm>
              <a:off x="577692" y="2508311"/>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37" name="tx137"/>
            <p:cNvSpPr/>
            <p:nvPr/>
          </p:nvSpPr>
          <p:spPr>
            <a:xfrm>
              <a:off x="577692" y="1963809"/>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8" name="tx138"/>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9620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62211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48015"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7391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3464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982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6500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3018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5331"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6054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572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293494" y="3018617"/>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55" name="tx155"/>
            <p:cNvSpPr/>
            <p:nvPr/>
          </p:nvSpPr>
          <p:spPr>
            <a:xfrm rot="5400000">
              <a:off x="8496806" y="3018617"/>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56" name="pl156"/>
            <p:cNvSpPr/>
            <p:nvPr/>
          </p:nvSpPr>
          <p:spPr>
            <a:xfrm>
              <a:off x="2939457"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3206557" y="5128708"/>
              <a:ext cx="105593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couverture</a:t>
              </a:r>
            </a:p>
          </p:txBody>
        </p:sp>
        <p:sp>
          <p:nvSpPr>
            <p:cNvPr id="158" name="rc158"/>
            <p:cNvSpPr/>
            <p:nvPr/>
          </p:nvSpPr>
          <p:spPr>
            <a:xfrm>
              <a:off x="4549849" y="5080163"/>
              <a:ext cx="201456" cy="201456"/>
            </a:xfrm>
            <a:prstGeom prst="rect">
              <a:avLst/>
            </a:prstGeom>
            <a:solidFill>
              <a:srgbClr val="1CABE2">
                <a:alpha val="100000"/>
              </a:srgbClr>
            </a:solidFill>
          </p:spPr>
          <p:txBody>
            <a:bodyPr/>
            <a:lstStyle/>
            <a:p/>
          </p:txBody>
        </p:sp>
        <p:sp>
          <p:nvSpPr>
            <p:cNvPr id="159" name="rc159"/>
            <p:cNvSpPr/>
            <p:nvPr/>
          </p:nvSpPr>
          <p:spPr>
            <a:xfrm>
              <a:off x="5770421" y="5080163"/>
              <a:ext cx="201456" cy="201456"/>
            </a:xfrm>
            <a:prstGeom prst="rect">
              <a:avLst/>
            </a:prstGeom>
            <a:solidFill>
              <a:srgbClr val="80BD41">
                <a:alpha val="100000"/>
              </a:srgbClr>
            </a:solidFill>
          </p:spPr>
          <p:txBody>
            <a:bodyPr/>
            <a:lstStyle/>
            <a:p/>
          </p:txBody>
        </p:sp>
        <p:sp>
          <p:nvSpPr>
            <p:cNvPr id="160" name="tx160"/>
            <p:cNvSpPr/>
            <p:nvPr/>
          </p:nvSpPr>
          <p:spPr>
            <a:xfrm>
              <a:off x="4829894" y="5128708"/>
              <a:ext cx="86193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 Vaccinés</a:t>
              </a:r>
            </a:p>
          </p:txBody>
        </p:sp>
        <p:sp>
          <p:nvSpPr>
            <p:cNvPr id="161" name="tx161"/>
            <p:cNvSpPr/>
            <p:nvPr/>
          </p:nvSpPr>
          <p:spPr>
            <a:xfrm>
              <a:off x="6050466" y="5128708"/>
              <a:ext cx="56684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Vaccinés</a:t>
              </a:r>
            </a:p>
          </p:txBody>
        </p:sp>
        <p:sp>
          <p:nvSpPr>
            <p:cNvPr id="162" name="tx162"/>
            <p:cNvSpPr/>
            <p:nvPr/>
          </p:nvSpPr>
          <p:spPr>
            <a:xfrm>
              <a:off x="989913" y="1411841"/>
              <a:ext cx="541784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estimée DTP3 et nombre d'enfants vaccinés et non vaccinés,</a:t>
              </a:r>
            </a:p>
          </p:txBody>
        </p:sp>
        <p:sp>
          <p:nvSpPr>
            <p:cNvPr id="163" name="tx163"/>
            <p:cNvSpPr/>
            <p:nvPr/>
          </p:nvSpPr>
          <p:spPr>
            <a:xfrm>
              <a:off x="989913" y="1582906"/>
              <a:ext cx="1817355"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Madagascar, 2000-2025</a:t>
              </a:r>
            </a:p>
          </p:txBody>
        </p:sp>
        <p:sp>
          <p:nvSpPr>
            <p:cNvPr id="164" name="pl164"/>
            <p:cNvSpPr/>
            <p:nvPr/>
          </p:nvSpPr>
          <p:spPr>
            <a:xfrm>
              <a:off x="216228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382021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547814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713607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989913" y="590258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9" name="pl169"/>
            <p:cNvSpPr/>
            <p:nvPr/>
          </p:nvSpPr>
          <p:spPr>
            <a:xfrm>
              <a:off x="989913" y="574751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70" name="pl170"/>
            <p:cNvSpPr/>
            <p:nvPr/>
          </p:nvSpPr>
          <p:spPr>
            <a:xfrm>
              <a:off x="989913" y="559243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71" name="pl171"/>
            <p:cNvSpPr/>
            <p:nvPr/>
          </p:nvSpPr>
          <p:spPr>
            <a:xfrm>
              <a:off x="133332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299125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464918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630710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796503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6" name="rc176"/>
            <p:cNvSpPr/>
            <p:nvPr/>
          </p:nvSpPr>
          <p:spPr>
            <a:xfrm>
              <a:off x="1333322" y="5840557"/>
              <a:ext cx="4175659" cy="124062"/>
            </a:xfrm>
            <a:prstGeom prst="rect">
              <a:avLst/>
            </a:prstGeom>
            <a:solidFill>
              <a:srgbClr val="80BD41">
                <a:alpha val="100000"/>
              </a:srgbClr>
            </a:solidFill>
          </p:spPr>
          <p:txBody>
            <a:bodyPr/>
            <a:lstStyle/>
            <a:p/>
          </p:txBody>
        </p:sp>
        <p:sp>
          <p:nvSpPr>
            <p:cNvPr id="177" name="rc177"/>
            <p:cNvSpPr/>
            <p:nvPr/>
          </p:nvSpPr>
          <p:spPr>
            <a:xfrm>
              <a:off x="5508982" y="5840557"/>
              <a:ext cx="1875979" cy="124062"/>
            </a:xfrm>
            <a:prstGeom prst="rect">
              <a:avLst/>
            </a:prstGeom>
            <a:solidFill>
              <a:srgbClr val="1CABE2">
                <a:alpha val="100000"/>
              </a:srgbClr>
            </a:solidFill>
          </p:spPr>
          <p:txBody>
            <a:bodyPr/>
            <a:lstStyle/>
            <a:p/>
          </p:txBody>
        </p:sp>
        <p:sp>
          <p:nvSpPr>
            <p:cNvPr id="178" name="rc178"/>
            <p:cNvSpPr/>
            <p:nvPr/>
          </p:nvSpPr>
          <p:spPr>
            <a:xfrm>
              <a:off x="1333322" y="5685479"/>
              <a:ext cx="3885787" cy="124062"/>
            </a:xfrm>
            <a:prstGeom prst="rect">
              <a:avLst/>
            </a:prstGeom>
            <a:solidFill>
              <a:srgbClr val="80BD41">
                <a:alpha val="100000"/>
              </a:srgbClr>
            </a:solidFill>
          </p:spPr>
          <p:txBody>
            <a:bodyPr/>
            <a:lstStyle/>
            <a:p/>
          </p:txBody>
        </p:sp>
        <p:sp>
          <p:nvSpPr>
            <p:cNvPr id="179" name="rc179"/>
            <p:cNvSpPr/>
            <p:nvPr/>
          </p:nvSpPr>
          <p:spPr>
            <a:xfrm>
              <a:off x="5219109" y="5685479"/>
              <a:ext cx="2590546" cy="124062"/>
            </a:xfrm>
            <a:prstGeom prst="rect">
              <a:avLst/>
            </a:prstGeom>
            <a:solidFill>
              <a:srgbClr val="1CABE2">
                <a:alpha val="100000"/>
              </a:srgbClr>
            </a:solidFill>
          </p:spPr>
          <p:txBody>
            <a:bodyPr/>
            <a:lstStyle/>
            <a:p/>
          </p:txBody>
        </p:sp>
        <p:sp>
          <p:nvSpPr>
            <p:cNvPr id="180" name="rc180"/>
            <p:cNvSpPr/>
            <p:nvPr/>
          </p:nvSpPr>
          <p:spPr>
            <a:xfrm>
              <a:off x="1333322" y="5530401"/>
              <a:ext cx="4186336" cy="124062"/>
            </a:xfrm>
            <a:prstGeom prst="rect">
              <a:avLst/>
            </a:prstGeom>
            <a:solidFill>
              <a:srgbClr val="80BD41">
                <a:alpha val="100000"/>
              </a:srgbClr>
            </a:solidFill>
          </p:spPr>
          <p:txBody>
            <a:bodyPr/>
            <a:lstStyle/>
            <a:p/>
          </p:txBody>
        </p:sp>
        <p:sp>
          <p:nvSpPr>
            <p:cNvPr id="181" name="rc181"/>
            <p:cNvSpPr/>
            <p:nvPr/>
          </p:nvSpPr>
          <p:spPr>
            <a:xfrm>
              <a:off x="5519659" y="5530401"/>
              <a:ext cx="2354789" cy="124062"/>
            </a:xfrm>
            <a:prstGeom prst="rect">
              <a:avLst/>
            </a:prstGeom>
            <a:solidFill>
              <a:srgbClr val="1CABE2">
                <a:alpha val="100000"/>
              </a:srgbClr>
            </a:solidFill>
          </p:spPr>
          <p:txBody>
            <a:bodyPr/>
            <a:lstStyle/>
            <a:p/>
          </p:txBody>
        </p:sp>
        <p:sp>
          <p:nvSpPr>
            <p:cNvPr id="182" name="tx182"/>
            <p:cNvSpPr/>
            <p:nvPr/>
          </p:nvSpPr>
          <p:spPr>
            <a:xfrm>
              <a:off x="7542862" y="58594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912.5</a:t>
              </a:r>
            </a:p>
          </p:txBody>
        </p:sp>
        <p:sp>
          <p:nvSpPr>
            <p:cNvPr id="183" name="tx183"/>
            <p:cNvSpPr/>
            <p:nvPr/>
          </p:nvSpPr>
          <p:spPr>
            <a:xfrm>
              <a:off x="7988722" y="5704374"/>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976.6</a:t>
              </a:r>
            </a:p>
          </p:txBody>
        </p:sp>
        <p:sp>
          <p:nvSpPr>
            <p:cNvPr id="184" name="tx184"/>
            <p:cNvSpPr/>
            <p:nvPr/>
          </p:nvSpPr>
          <p:spPr>
            <a:xfrm>
              <a:off x="8056823" y="554924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986.3</a:t>
              </a:r>
            </a:p>
          </p:txBody>
        </p:sp>
        <p:sp>
          <p:nvSpPr>
            <p:cNvPr id="185" name="tx185"/>
            <p:cNvSpPr/>
            <p:nvPr/>
          </p:nvSpPr>
          <p:spPr>
            <a:xfrm>
              <a:off x="3285513" y="58621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629.6</a:t>
              </a:r>
            </a:p>
          </p:txBody>
        </p:sp>
        <p:sp>
          <p:nvSpPr>
            <p:cNvPr id="186" name="tx186"/>
            <p:cNvSpPr/>
            <p:nvPr/>
          </p:nvSpPr>
          <p:spPr>
            <a:xfrm>
              <a:off x="6311333" y="58621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282.9</a:t>
              </a:r>
            </a:p>
          </p:txBody>
        </p:sp>
        <p:sp>
          <p:nvSpPr>
            <p:cNvPr id="187" name="tx187"/>
            <p:cNvSpPr/>
            <p:nvPr/>
          </p:nvSpPr>
          <p:spPr>
            <a:xfrm>
              <a:off x="3140577" y="5707070"/>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585.9</a:t>
              </a:r>
            </a:p>
          </p:txBody>
        </p:sp>
        <p:sp>
          <p:nvSpPr>
            <p:cNvPr id="188" name="tx188"/>
            <p:cNvSpPr/>
            <p:nvPr/>
          </p:nvSpPr>
          <p:spPr>
            <a:xfrm>
              <a:off x="6378744" y="5707018"/>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390.6</a:t>
              </a:r>
            </a:p>
          </p:txBody>
        </p:sp>
        <p:sp>
          <p:nvSpPr>
            <p:cNvPr id="189" name="tx189"/>
            <p:cNvSpPr/>
            <p:nvPr/>
          </p:nvSpPr>
          <p:spPr>
            <a:xfrm>
              <a:off x="3290852" y="555194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631.3</a:t>
              </a:r>
            </a:p>
          </p:txBody>
        </p:sp>
        <p:sp>
          <p:nvSpPr>
            <p:cNvPr id="190" name="tx190"/>
            <p:cNvSpPr/>
            <p:nvPr/>
          </p:nvSpPr>
          <p:spPr>
            <a:xfrm>
              <a:off x="6561415" y="555194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355.1</a:t>
              </a:r>
            </a:p>
          </p:txBody>
        </p:sp>
        <p:sp>
          <p:nvSpPr>
            <p:cNvPr id="191" name="tx191"/>
            <p:cNvSpPr/>
            <p:nvPr/>
          </p:nvSpPr>
          <p:spPr>
            <a:xfrm>
              <a:off x="616505"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2" name="tx192"/>
            <p:cNvSpPr/>
            <p:nvPr/>
          </p:nvSpPr>
          <p:spPr>
            <a:xfrm>
              <a:off x="616505"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3" name="tx193"/>
            <p:cNvSpPr/>
            <p:nvPr/>
          </p:nvSpPr>
          <p:spPr>
            <a:xfrm>
              <a:off x="616505"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4" name="tx194"/>
            <p:cNvSpPr/>
            <p:nvPr/>
          </p:nvSpPr>
          <p:spPr>
            <a:xfrm>
              <a:off x="1294475"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5" name="tx195"/>
            <p:cNvSpPr/>
            <p:nvPr/>
          </p:nvSpPr>
          <p:spPr>
            <a:xfrm>
              <a:off x="2874709"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96" name="tx196"/>
            <p:cNvSpPr/>
            <p:nvPr/>
          </p:nvSpPr>
          <p:spPr>
            <a:xfrm>
              <a:off x="4532638"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97" name="tx197"/>
            <p:cNvSpPr/>
            <p:nvPr/>
          </p:nvSpPr>
          <p:spPr>
            <a:xfrm>
              <a:off x="6190567"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98" name="tx198"/>
            <p:cNvSpPr/>
            <p:nvPr/>
          </p:nvSpPr>
          <p:spPr>
            <a:xfrm>
              <a:off x="7790242" y="603807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99" name="tx199"/>
            <p:cNvSpPr/>
            <p:nvPr/>
          </p:nvSpPr>
          <p:spPr>
            <a:xfrm>
              <a:off x="4025973" y="6191355"/>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200" name="tx200"/>
            <p:cNvSpPr/>
            <p:nvPr/>
          </p:nvSpPr>
          <p:spPr>
            <a:xfrm>
              <a:off x="4246355" y="64042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201" name="tx201"/>
            <p:cNvSpPr/>
            <p:nvPr/>
          </p:nvSpPr>
          <p:spPr>
            <a:xfrm>
              <a:off x="3550093" y="6518575"/>
              <a:ext cx="4994820"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enfants non vaccinés comprennent les enfants non vaccinés et les enfants sous-vaccinés.</a:t>
              </a:r>
            </a:p>
          </p:txBody>
        </p:sp>
      </p:grpSp>
      <p:sp>
        <p:nvSpPr>
          <p:cNvPr id="2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Le taux de couverture du DTP3 en 2025 (64 %) était inférieur à celui de 2019 (69 %).
Le nombre d’enfants vaccinés par le DTP3 est resté stable par rapport à 2019.
Le nombre de nourrissons survivants a augmenté d’environ 8 % par rapport à 2019.
En 2025, le nombre d’enfants vaccinés était à peu près le même qu’en 2019.
En 2025, on comptait 100 000 nourrissons survivants (population cible) de plus qu’en 2019.
Pour que la couverture vaccinale augmente, le nombre d’enfants vaccinés doit croître à un rythme plus rapide que celui de la croissance démographique.</a:t>
            </a:r>
          </a:p>
        </p:txBody>
      </p:sp>
      <p:sp>
        <p:nvSpPr>
          <p:cNvPr id="20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Pour que la couverture vaccinale augmente, le nombre d'enfants vaccinés doit croître à un rythme plus rapide que celui de la croissance démographique.</a:t>
            </a:r>
          </a:p>
        </p:txBody>
      </p:sp>
      <p:grpSp xmlns:pic="http://schemas.openxmlformats.org/drawingml/2006/picture">
        <p:nvGrpSpPr>
          <p:cNvPr id="204" name=""/>
          <p:cNvGrpSpPr/>
          <p:nvPr/>
        </p:nvGrpSpPr>
        <p:grpSpPr>
          <a:xfrm>
            <a:off x="292608" y="1005840"/>
            <a:ext cx="8595360" cy="28575"/>
            <a:chOff x="292608" y="1005840"/>
            <a:chExt cx="8595360" cy="28575"/>
          </a:xfrm>
        </p:grpSpPr>
        <p:sp>
          <p:nvSpPr>
            <p:cNvPr id="20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83092" y="3777773"/>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6" name="pl6"/>
            <p:cNvSpPr/>
            <p:nvPr/>
          </p:nvSpPr>
          <p:spPr>
            <a:xfrm>
              <a:off x="1083092" y="2909302"/>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7" name="pl7"/>
            <p:cNvSpPr/>
            <p:nvPr/>
          </p:nvSpPr>
          <p:spPr>
            <a:xfrm>
              <a:off x="1083092" y="2040830"/>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8" name="pl8"/>
            <p:cNvSpPr/>
            <p:nvPr/>
          </p:nvSpPr>
          <p:spPr>
            <a:xfrm>
              <a:off x="1083092" y="421200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9" name="pl9"/>
            <p:cNvSpPr/>
            <p:nvPr/>
          </p:nvSpPr>
          <p:spPr>
            <a:xfrm>
              <a:off x="1083092" y="3343537"/>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0" name="pl10"/>
            <p:cNvSpPr/>
            <p:nvPr/>
          </p:nvSpPr>
          <p:spPr>
            <a:xfrm>
              <a:off x="1083092" y="2475066"/>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1" name="pl11"/>
            <p:cNvSpPr/>
            <p:nvPr/>
          </p:nvSpPr>
          <p:spPr>
            <a:xfrm>
              <a:off x="154012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4967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5922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6877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51641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7832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4023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3021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6406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2597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878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422266" y="3966324"/>
              <a:ext cx="235719" cy="245685"/>
            </a:xfrm>
            <a:prstGeom prst="rect">
              <a:avLst/>
            </a:prstGeom>
            <a:solidFill>
              <a:srgbClr val="E2231A">
                <a:alpha val="90196"/>
              </a:srgbClr>
            </a:solidFill>
          </p:spPr>
          <p:txBody>
            <a:bodyPr/>
            <a:lstStyle/>
            <a:p/>
          </p:txBody>
        </p:sp>
        <p:sp>
          <p:nvSpPr>
            <p:cNvPr id="23" name="rc23"/>
            <p:cNvSpPr/>
            <p:nvPr/>
          </p:nvSpPr>
          <p:spPr>
            <a:xfrm>
              <a:off x="1684176" y="3975098"/>
              <a:ext cx="235719" cy="236911"/>
            </a:xfrm>
            <a:prstGeom prst="rect">
              <a:avLst/>
            </a:prstGeom>
            <a:solidFill>
              <a:srgbClr val="E2231A">
                <a:alpha val="90196"/>
              </a:srgbClr>
            </a:solidFill>
          </p:spPr>
          <p:txBody>
            <a:bodyPr/>
            <a:lstStyle/>
            <a:p/>
          </p:txBody>
        </p:sp>
        <p:sp>
          <p:nvSpPr>
            <p:cNvPr id="24" name="rc24"/>
            <p:cNvSpPr/>
            <p:nvPr/>
          </p:nvSpPr>
          <p:spPr>
            <a:xfrm>
              <a:off x="1946086" y="3984642"/>
              <a:ext cx="235719" cy="227367"/>
            </a:xfrm>
            <a:prstGeom prst="rect">
              <a:avLst/>
            </a:prstGeom>
            <a:solidFill>
              <a:srgbClr val="E2231A">
                <a:alpha val="90196"/>
              </a:srgbClr>
            </a:solidFill>
          </p:spPr>
          <p:txBody>
            <a:bodyPr/>
            <a:lstStyle/>
            <a:p/>
          </p:txBody>
        </p:sp>
        <p:sp>
          <p:nvSpPr>
            <p:cNvPr id="25" name="rc25"/>
            <p:cNvSpPr/>
            <p:nvPr/>
          </p:nvSpPr>
          <p:spPr>
            <a:xfrm>
              <a:off x="2207996" y="4005175"/>
              <a:ext cx="235719" cy="206834"/>
            </a:xfrm>
            <a:prstGeom prst="rect">
              <a:avLst/>
            </a:prstGeom>
            <a:solidFill>
              <a:srgbClr val="E2231A">
                <a:alpha val="90196"/>
              </a:srgbClr>
            </a:solidFill>
          </p:spPr>
          <p:txBody>
            <a:bodyPr/>
            <a:lstStyle/>
            <a:p/>
          </p:txBody>
        </p:sp>
        <p:sp>
          <p:nvSpPr>
            <p:cNvPr id="26" name="rc26"/>
            <p:cNvSpPr/>
            <p:nvPr/>
          </p:nvSpPr>
          <p:spPr>
            <a:xfrm>
              <a:off x="2469906" y="4085797"/>
              <a:ext cx="235719" cy="126212"/>
            </a:xfrm>
            <a:prstGeom prst="rect">
              <a:avLst/>
            </a:prstGeom>
            <a:solidFill>
              <a:srgbClr val="E2231A">
                <a:alpha val="90196"/>
              </a:srgbClr>
            </a:solidFill>
          </p:spPr>
          <p:txBody>
            <a:bodyPr/>
            <a:lstStyle/>
            <a:p/>
          </p:txBody>
        </p:sp>
        <p:sp>
          <p:nvSpPr>
            <p:cNvPr id="27" name="rc27"/>
            <p:cNvSpPr/>
            <p:nvPr/>
          </p:nvSpPr>
          <p:spPr>
            <a:xfrm>
              <a:off x="2731817" y="4053071"/>
              <a:ext cx="235719" cy="158938"/>
            </a:xfrm>
            <a:prstGeom prst="rect">
              <a:avLst/>
            </a:prstGeom>
            <a:solidFill>
              <a:srgbClr val="E2231A">
                <a:alpha val="90196"/>
              </a:srgbClr>
            </a:solidFill>
          </p:spPr>
          <p:txBody>
            <a:bodyPr/>
            <a:lstStyle/>
            <a:p/>
          </p:txBody>
        </p:sp>
        <p:sp>
          <p:nvSpPr>
            <p:cNvPr id="28" name="rc28"/>
            <p:cNvSpPr/>
            <p:nvPr/>
          </p:nvSpPr>
          <p:spPr>
            <a:xfrm>
              <a:off x="2993727" y="4031306"/>
              <a:ext cx="235719" cy="180702"/>
            </a:xfrm>
            <a:prstGeom prst="rect">
              <a:avLst/>
            </a:prstGeom>
            <a:solidFill>
              <a:srgbClr val="E2231A">
                <a:alpha val="90196"/>
              </a:srgbClr>
            </a:solidFill>
          </p:spPr>
          <p:txBody>
            <a:bodyPr/>
            <a:lstStyle/>
            <a:p/>
          </p:txBody>
        </p:sp>
        <p:sp>
          <p:nvSpPr>
            <p:cNvPr id="29" name="rc29"/>
            <p:cNvSpPr/>
            <p:nvPr/>
          </p:nvSpPr>
          <p:spPr>
            <a:xfrm>
              <a:off x="3255637" y="4090762"/>
              <a:ext cx="235719" cy="121247"/>
            </a:xfrm>
            <a:prstGeom prst="rect">
              <a:avLst/>
            </a:prstGeom>
            <a:solidFill>
              <a:srgbClr val="E2231A">
                <a:alpha val="90196"/>
              </a:srgbClr>
            </a:solidFill>
          </p:spPr>
          <p:txBody>
            <a:bodyPr/>
            <a:lstStyle/>
            <a:p/>
          </p:txBody>
        </p:sp>
        <p:sp>
          <p:nvSpPr>
            <p:cNvPr id="30" name="rc30"/>
            <p:cNvSpPr/>
            <p:nvPr/>
          </p:nvSpPr>
          <p:spPr>
            <a:xfrm>
              <a:off x="3517547" y="4015793"/>
              <a:ext cx="235719" cy="196216"/>
            </a:xfrm>
            <a:prstGeom prst="rect">
              <a:avLst/>
            </a:prstGeom>
            <a:solidFill>
              <a:srgbClr val="E2231A">
                <a:alpha val="90196"/>
              </a:srgbClr>
            </a:solidFill>
          </p:spPr>
          <p:txBody>
            <a:bodyPr/>
            <a:lstStyle/>
            <a:p/>
          </p:txBody>
        </p:sp>
        <p:sp>
          <p:nvSpPr>
            <p:cNvPr id="31" name="rc31"/>
            <p:cNvSpPr/>
            <p:nvPr/>
          </p:nvSpPr>
          <p:spPr>
            <a:xfrm>
              <a:off x="3779457" y="3963504"/>
              <a:ext cx="235719" cy="248505"/>
            </a:xfrm>
            <a:prstGeom prst="rect">
              <a:avLst/>
            </a:prstGeom>
            <a:solidFill>
              <a:srgbClr val="E2231A">
                <a:alpha val="90196"/>
              </a:srgbClr>
            </a:solidFill>
          </p:spPr>
          <p:txBody>
            <a:bodyPr/>
            <a:lstStyle/>
            <a:p/>
          </p:txBody>
        </p:sp>
        <p:sp>
          <p:nvSpPr>
            <p:cNvPr id="32" name="rc32"/>
            <p:cNvSpPr/>
            <p:nvPr/>
          </p:nvSpPr>
          <p:spPr>
            <a:xfrm>
              <a:off x="4041368" y="3980810"/>
              <a:ext cx="235719" cy="231199"/>
            </a:xfrm>
            <a:prstGeom prst="rect">
              <a:avLst/>
            </a:prstGeom>
            <a:solidFill>
              <a:srgbClr val="E2231A">
                <a:alpha val="90196"/>
              </a:srgbClr>
            </a:solidFill>
          </p:spPr>
          <p:txBody>
            <a:bodyPr/>
            <a:lstStyle/>
            <a:p/>
          </p:txBody>
        </p:sp>
        <p:sp>
          <p:nvSpPr>
            <p:cNvPr id="33" name="rc33"/>
            <p:cNvSpPr/>
            <p:nvPr/>
          </p:nvSpPr>
          <p:spPr>
            <a:xfrm>
              <a:off x="4303278" y="3953196"/>
              <a:ext cx="235719" cy="258813"/>
            </a:xfrm>
            <a:prstGeom prst="rect">
              <a:avLst/>
            </a:prstGeom>
            <a:solidFill>
              <a:srgbClr val="E2231A">
                <a:alpha val="90196"/>
              </a:srgbClr>
            </a:solidFill>
          </p:spPr>
          <p:txBody>
            <a:bodyPr/>
            <a:lstStyle/>
            <a:p/>
          </p:txBody>
        </p:sp>
        <p:sp>
          <p:nvSpPr>
            <p:cNvPr id="34" name="rc34"/>
            <p:cNvSpPr/>
            <p:nvPr/>
          </p:nvSpPr>
          <p:spPr>
            <a:xfrm>
              <a:off x="4565188" y="3957807"/>
              <a:ext cx="235719" cy="254202"/>
            </a:xfrm>
            <a:prstGeom prst="rect">
              <a:avLst/>
            </a:prstGeom>
            <a:solidFill>
              <a:srgbClr val="E2231A">
                <a:alpha val="90196"/>
              </a:srgbClr>
            </a:solidFill>
          </p:spPr>
          <p:txBody>
            <a:bodyPr/>
            <a:lstStyle/>
            <a:p/>
          </p:txBody>
        </p:sp>
        <p:sp>
          <p:nvSpPr>
            <p:cNvPr id="35" name="rc35"/>
            <p:cNvSpPr/>
            <p:nvPr/>
          </p:nvSpPr>
          <p:spPr>
            <a:xfrm>
              <a:off x="4827098" y="3960581"/>
              <a:ext cx="235719" cy="251428"/>
            </a:xfrm>
            <a:prstGeom prst="rect">
              <a:avLst/>
            </a:prstGeom>
            <a:solidFill>
              <a:srgbClr val="E2231A">
                <a:alpha val="90196"/>
              </a:srgbClr>
            </a:solidFill>
          </p:spPr>
          <p:txBody>
            <a:bodyPr/>
            <a:lstStyle/>
            <a:p/>
          </p:txBody>
        </p:sp>
        <p:sp>
          <p:nvSpPr>
            <p:cNvPr id="36" name="rc36"/>
            <p:cNvSpPr/>
            <p:nvPr/>
          </p:nvSpPr>
          <p:spPr>
            <a:xfrm>
              <a:off x="5089008" y="3971492"/>
              <a:ext cx="235719" cy="240517"/>
            </a:xfrm>
            <a:prstGeom prst="rect">
              <a:avLst/>
            </a:prstGeom>
            <a:solidFill>
              <a:srgbClr val="E2231A">
                <a:alpha val="90196"/>
              </a:srgbClr>
            </a:solidFill>
          </p:spPr>
          <p:txBody>
            <a:bodyPr/>
            <a:lstStyle/>
            <a:p/>
          </p:txBody>
        </p:sp>
        <p:sp>
          <p:nvSpPr>
            <p:cNvPr id="37" name="rc37"/>
            <p:cNvSpPr/>
            <p:nvPr/>
          </p:nvSpPr>
          <p:spPr>
            <a:xfrm>
              <a:off x="5350919" y="3924915"/>
              <a:ext cx="235719" cy="287094"/>
            </a:xfrm>
            <a:prstGeom prst="rect">
              <a:avLst/>
            </a:prstGeom>
            <a:solidFill>
              <a:srgbClr val="E2231A">
                <a:alpha val="90196"/>
              </a:srgbClr>
            </a:solidFill>
          </p:spPr>
          <p:txBody>
            <a:bodyPr/>
            <a:lstStyle/>
            <a:p/>
          </p:txBody>
        </p:sp>
        <p:sp>
          <p:nvSpPr>
            <p:cNvPr id="38" name="rc38"/>
            <p:cNvSpPr/>
            <p:nvPr/>
          </p:nvSpPr>
          <p:spPr>
            <a:xfrm>
              <a:off x="5612829" y="3933325"/>
              <a:ext cx="235719" cy="278683"/>
            </a:xfrm>
            <a:prstGeom prst="rect">
              <a:avLst/>
            </a:prstGeom>
            <a:solidFill>
              <a:srgbClr val="E2231A">
                <a:alpha val="90196"/>
              </a:srgbClr>
            </a:solidFill>
          </p:spPr>
          <p:txBody>
            <a:bodyPr/>
            <a:lstStyle/>
            <a:p/>
          </p:txBody>
        </p:sp>
        <p:sp>
          <p:nvSpPr>
            <p:cNvPr id="39" name="rc39"/>
            <p:cNvSpPr/>
            <p:nvPr/>
          </p:nvSpPr>
          <p:spPr>
            <a:xfrm>
              <a:off x="5874739" y="3873490"/>
              <a:ext cx="235719" cy="338519"/>
            </a:xfrm>
            <a:prstGeom prst="rect">
              <a:avLst/>
            </a:prstGeom>
            <a:solidFill>
              <a:srgbClr val="E2231A">
                <a:alpha val="90196"/>
              </a:srgbClr>
            </a:solidFill>
          </p:spPr>
          <p:txBody>
            <a:bodyPr/>
            <a:lstStyle/>
            <a:p/>
          </p:txBody>
        </p:sp>
        <p:sp>
          <p:nvSpPr>
            <p:cNvPr id="40" name="rc40"/>
            <p:cNvSpPr/>
            <p:nvPr/>
          </p:nvSpPr>
          <p:spPr>
            <a:xfrm>
              <a:off x="6136649" y="3964504"/>
              <a:ext cx="235719" cy="247504"/>
            </a:xfrm>
            <a:prstGeom prst="rect">
              <a:avLst/>
            </a:prstGeom>
            <a:solidFill>
              <a:srgbClr val="E2231A">
                <a:alpha val="90196"/>
              </a:srgbClr>
            </a:solidFill>
          </p:spPr>
          <p:txBody>
            <a:bodyPr/>
            <a:lstStyle/>
            <a:p/>
          </p:txBody>
        </p:sp>
        <p:sp>
          <p:nvSpPr>
            <p:cNvPr id="41" name="rc41"/>
            <p:cNvSpPr/>
            <p:nvPr/>
          </p:nvSpPr>
          <p:spPr>
            <a:xfrm>
              <a:off x="6398559" y="3895006"/>
              <a:ext cx="235719" cy="317003"/>
            </a:xfrm>
            <a:prstGeom prst="rect">
              <a:avLst/>
            </a:prstGeom>
            <a:solidFill>
              <a:srgbClr val="E2231A">
                <a:alpha val="90196"/>
              </a:srgbClr>
            </a:solidFill>
          </p:spPr>
          <p:txBody>
            <a:bodyPr/>
            <a:lstStyle/>
            <a:p/>
          </p:txBody>
        </p:sp>
        <p:sp>
          <p:nvSpPr>
            <p:cNvPr id="42" name="rc42"/>
            <p:cNvSpPr/>
            <p:nvPr/>
          </p:nvSpPr>
          <p:spPr>
            <a:xfrm>
              <a:off x="6660470" y="3849196"/>
              <a:ext cx="235719" cy="362813"/>
            </a:xfrm>
            <a:prstGeom prst="rect">
              <a:avLst/>
            </a:prstGeom>
            <a:solidFill>
              <a:srgbClr val="E2231A">
                <a:alpha val="90196"/>
              </a:srgbClr>
            </a:solidFill>
          </p:spPr>
          <p:txBody>
            <a:bodyPr/>
            <a:lstStyle/>
            <a:p/>
          </p:txBody>
        </p:sp>
        <p:sp>
          <p:nvSpPr>
            <p:cNvPr id="43" name="rc43"/>
            <p:cNvSpPr/>
            <p:nvPr/>
          </p:nvSpPr>
          <p:spPr>
            <a:xfrm>
              <a:off x="6922380" y="3746368"/>
              <a:ext cx="235719" cy="465640"/>
            </a:xfrm>
            <a:prstGeom prst="rect">
              <a:avLst/>
            </a:prstGeom>
            <a:solidFill>
              <a:srgbClr val="E2231A">
                <a:alpha val="90196"/>
              </a:srgbClr>
            </a:solidFill>
          </p:spPr>
          <p:txBody>
            <a:bodyPr/>
            <a:lstStyle/>
            <a:p/>
          </p:txBody>
        </p:sp>
        <p:sp>
          <p:nvSpPr>
            <p:cNvPr id="44" name="rc44"/>
            <p:cNvSpPr/>
            <p:nvPr/>
          </p:nvSpPr>
          <p:spPr>
            <a:xfrm>
              <a:off x="7184290" y="3748917"/>
              <a:ext cx="235719" cy="463092"/>
            </a:xfrm>
            <a:prstGeom prst="rect">
              <a:avLst/>
            </a:prstGeom>
            <a:solidFill>
              <a:srgbClr val="E2231A">
                <a:alpha val="90196"/>
              </a:srgbClr>
            </a:solidFill>
          </p:spPr>
          <p:txBody>
            <a:bodyPr/>
            <a:lstStyle/>
            <a:p/>
          </p:txBody>
        </p:sp>
        <p:sp>
          <p:nvSpPr>
            <p:cNvPr id="45" name="rc45"/>
            <p:cNvSpPr/>
            <p:nvPr/>
          </p:nvSpPr>
          <p:spPr>
            <a:xfrm>
              <a:off x="7446200" y="3801812"/>
              <a:ext cx="235719" cy="410197"/>
            </a:xfrm>
            <a:prstGeom prst="rect">
              <a:avLst/>
            </a:prstGeom>
            <a:solidFill>
              <a:srgbClr val="E2231A">
                <a:alpha val="90196"/>
              </a:srgbClr>
            </a:solidFill>
          </p:spPr>
          <p:txBody>
            <a:bodyPr/>
            <a:lstStyle/>
            <a:p/>
          </p:txBody>
        </p:sp>
        <p:sp>
          <p:nvSpPr>
            <p:cNvPr id="46" name="rc46"/>
            <p:cNvSpPr/>
            <p:nvPr/>
          </p:nvSpPr>
          <p:spPr>
            <a:xfrm>
              <a:off x="7708110" y="3754025"/>
              <a:ext cx="235719" cy="457984"/>
            </a:xfrm>
            <a:prstGeom prst="rect">
              <a:avLst/>
            </a:prstGeom>
            <a:solidFill>
              <a:srgbClr val="E2231A">
                <a:alpha val="90196"/>
              </a:srgbClr>
            </a:solidFill>
          </p:spPr>
          <p:txBody>
            <a:bodyPr/>
            <a:lstStyle/>
            <a:p/>
          </p:txBody>
        </p:sp>
        <p:sp>
          <p:nvSpPr>
            <p:cNvPr id="47" name="rc47"/>
            <p:cNvSpPr/>
            <p:nvPr/>
          </p:nvSpPr>
          <p:spPr>
            <a:xfrm>
              <a:off x="7970021" y="3775137"/>
              <a:ext cx="235719" cy="436871"/>
            </a:xfrm>
            <a:prstGeom prst="rect">
              <a:avLst/>
            </a:prstGeom>
            <a:solidFill>
              <a:srgbClr val="E2231A">
                <a:alpha val="90196"/>
              </a:srgbClr>
            </a:solidFill>
          </p:spPr>
          <p:txBody>
            <a:bodyPr/>
            <a:lstStyle/>
            <a:p/>
          </p:txBody>
        </p:sp>
        <p:sp>
          <p:nvSpPr>
            <p:cNvPr id="48" name="rc48"/>
            <p:cNvSpPr/>
            <p:nvPr/>
          </p:nvSpPr>
          <p:spPr>
            <a:xfrm>
              <a:off x="6660470" y="3567529"/>
              <a:ext cx="235719" cy="281666"/>
            </a:xfrm>
            <a:prstGeom prst="rect">
              <a:avLst/>
            </a:prstGeom>
            <a:solidFill>
              <a:srgbClr val="B3B3B3">
                <a:alpha val="90196"/>
              </a:srgbClr>
            </a:solidFill>
          </p:spPr>
          <p:txBody>
            <a:bodyPr/>
            <a:lstStyle/>
            <a:p/>
          </p:txBody>
        </p:sp>
        <p:sp>
          <p:nvSpPr>
            <p:cNvPr id="49" name="rc49"/>
            <p:cNvSpPr/>
            <p:nvPr/>
          </p:nvSpPr>
          <p:spPr>
            <a:xfrm>
              <a:off x="6922380" y="3627431"/>
              <a:ext cx="235719" cy="118937"/>
            </a:xfrm>
            <a:prstGeom prst="rect">
              <a:avLst/>
            </a:prstGeom>
            <a:solidFill>
              <a:srgbClr val="B3B3B3">
                <a:alpha val="90196"/>
              </a:srgbClr>
            </a:solidFill>
          </p:spPr>
          <p:txBody>
            <a:bodyPr/>
            <a:lstStyle/>
            <a:p/>
          </p:txBody>
        </p:sp>
        <p:sp>
          <p:nvSpPr>
            <p:cNvPr id="50" name="rc50"/>
            <p:cNvSpPr/>
            <p:nvPr/>
          </p:nvSpPr>
          <p:spPr>
            <a:xfrm>
              <a:off x="7184290" y="3677983"/>
              <a:ext cx="235719" cy="70933"/>
            </a:xfrm>
            <a:prstGeom prst="rect">
              <a:avLst/>
            </a:prstGeom>
            <a:solidFill>
              <a:srgbClr val="B3B3B3">
                <a:alpha val="90196"/>
              </a:srgbClr>
            </a:solidFill>
          </p:spPr>
          <p:txBody>
            <a:bodyPr/>
            <a:lstStyle/>
            <a:p/>
          </p:txBody>
        </p:sp>
        <p:sp>
          <p:nvSpPr>
            <p:cNvPr id="51" name="rc51"/>
            <p:cNvSpPr/>
            <p:nvPr/>
          </p:nvSpPr>
          <p:spPr>
            <a:xfrm>
              <a:off x="7446200" y="3789442"/>
              <a:ext cx="235719" cy="12369"/>
            </a:xfrm>
            <a:prstGeom prst="rect">
              <a:avLst/>
            </a:prstGeom>
            <a:solidFill>
              <a:srgbClr val="B3B3B3">
                <a:alpha val="90196"/>
              </a:srgbClr>
            </a:solidFill>
          </p:spPr>
          <p:txBody>
            <a:bodyPr/>
            <a:lstStyle/>
            <a:p/>
          </p:txBody>
        </p:sp>
        <p:sp>
          <p:nvSpPr>
            <p:cNvPr id="52" name="rc52"/>
            <p:cNvSpPr/>
            <p:nvPr/>
          </p:nvSpPr>
          <p:spPr>
            <a:xfrm>
              <a:off x="7970021" y="3729471"/>
              <a:ext cx="235719" cy="45666"/>
            </a:xfrm>
            <a:prstGeom prst="rect">
              <a:avLst/>
            </a:prstGeom>
            <a:solidFill>
              <a:srgbClr val="B3B3B3">
                <a:alpha val="90196"/>
              </a:srgbClr>
            </a:solidFill>
          </p:spPr>
          <p:txBody>
            <a:bodyPr/>
            <a:lstStyle/>
            <a:p/>
          </p:txBody>
        </p:sp>
        <p:sp>
          <p:nvSpPr>
            <p:cNvPr id="53" name="pl53"/>
            <p:cNvSpPr/>
            <p:nvPr/>
          </p:nvSpPr>
          <p:spPr>
            <a:xfrm>
              <a:off x="1540125" y="2471914"/>
              <a:ext cx="6547754" cy="816341"/>
            </a:xfrm>
            <a:custGeom>
              <a:avLst/>
              <a:pathLst>
                <a:path w="6547754" h="816341">
                  <a:moveTo>
                    <a:pt x="0" y="515583"/>
                  </a:moveTo>
                  <a:lnTo>
                    <a:pt x="261910" y="472618"/>
                  </a:lnTo>
                  <a:lnTo>
                    <a:pt x="523820" y="429653"/>
                  </a:lnTo>
                  <a:lnTo>
                    <a:pt x="785730" y="343722"/>
                  </a:lnTo>
                  <a:lnTo>
                    <a:pt x="1047640" y="42965"/>
                  </a:lnTo>
                  <a:lnTo>
                    <a:pt x="1309550" y="150378"/>
                  </a:lnTo>
                  <a:lnTo>
                    <a:pt x="1571461" y="214826"/>
                  </a:lnTo>
                  <a:lnTo>
                    <a:pt x="1833371" y="0"/>
                  </a:lnTo>
                  <a:lnTo>
                    <a:pt x="2095281" y="236309"/>
                  </a:lnTo>
                  <a:lnTo>
                    <a:pt x="2357191" y="386687"/>
                  </a:lnTo>
                  <a:lnTo>
                    <a:pt x="2619101" y="322239"/>
                  </a:lnTo>
                  <a:lnTo>
                    <a:pt x="2881012" y="408170"/>
                  </a:lnTo>
                  <a:lnTo>
                    <a:pt x="3142922" y="386687"/>
                  </a:lnTo>
                  <a:lnTo>
                    <a:pt x="3404832" y="365205"/>
                  </a:lnTo>
                  <a:lnTo>
                    <a:pt x="3666742" y="322239"/>
                  </a:lnTo>
                  <a:lnTo>
                    <a:pt x="3928652" y="451135"/>
                  </a:lnTo>
                  <a:lnTo>
                    <a:pt x="4190563" y="408170"/>
                  </a:lnTo>
                  <a:lnTo>
                    <a:pt x="4452473" y="558549"/>
                  </a:lnTo>
                  <a:lnTo>
                    <a:pt x="4714383" y="279274"/>
                  </a:lnTo>
                  <a:lnTo>
                    <a:pt x="4976293" y="451135"/>
                  </a:lnTo>
                  <a:lnTo>
                    <a:pt x="5238203" y="558549"/>
                  </a:lnTo>
                  <a:lnTo>
                    <a:pt x="5500114" y="816341"/>
                  </a:lnTo>
                  <a:lnTo>
                    <a:pt x="5762024" y="794858"/>
                  </a:lnTo>
                  <a:lnTo>
                    <a:pt x="6023934" y="644479"/>
                  </a:lnTo>
                  <a:lnTo>
                    <a:pt x="6285844" y="751893"/>
                  </a:lnTo>
                  <a:lnTo>
                    <a:pt x="6547754" y="687445"/>
                  </a:lnTo>
                </a:path>
              </a:pathLst>
            </a:custGeom>
            <a:ln w="27101" cap="flat">
              <a:solidFill>
                <a:srgbClr val="3283FE">
                  <a:alpha val="100000"/>
                </a:srgbClr>
              </a:solidFill>
              <a:prstDash val="solid"/>
              <a:round/>
            </a:ln>
          </p:spPr>
          <p:txBody>
            <a:bodyPr/>
            <a:lstStyle/>
            <a:p/>
          </p:txBody>
        </p:sp>
        <p:sp>
          <p:nvSpPr>
            <p:cNvPr id="54" name="pl54"/>
            <p:cNvSpPr/>
            <p:nvPr/>
          </p:nvSpPr>
          <p:spPr>
            <a:xfrm>
              <a:off x="6778329" y="3202324"/>
              <a:ext cx="1309550" cy="708927"/>
            </a:xfrm>
            <a:custGeom>
              <a:avLst/>
              <a:pathLst>
                <a:path w="1309550" h="708927">
                  <a:moveTo>
                    <a:pt x="0" y="708927"/>
                  </a:moveTo>
                  <a:lnTo>
                    <a:pt x="261910" y="494101"/>
                  </a:lnTo>
                  <a:lnTo>
                    <a:pt x="523820" y="322239"/>
                  </a:lnTo>
                  <a:lnTo>
                    <a:pt x="785730" y="0"/>
                  </a:lnTo>
                  <a:lnTo>
                    <a:pt x="1047640" y="21482"/>
                  </a:lnTo>
                  <a:lnTo>
                    <a:pt x="1309550" y="128895"/>
                  </a:lnTo>
                </a:path>
              </a:pathLst>
            </a:custGeom>
            <a:ln w="27101" cap="flat">
              <a:solidFill>
                <a:srgbClr val="FFA500">
                  <a:alpha val="100000"/>
                </a:srgbClr>
              </a:solidFill>
              <a:prstDash val="solid"/>
              <a:round/>
            </a:ln>
          </p:spPr>
          <p:txBody>
            <a:bodyPr/>
            <a:lstStyle/>
            <a:p/>
          </p:txBody>
        </p:sp>
        <p:sp>
          <p:nvSpPr>
            <p:cNvPr id="55" name="tx55"/>
            <p:cNvSpPr/>
            <p:nvPr/>
          </p:nvSpPr>
          <p:spPr>
            <a:xfrm>
              <a:off x="1469787" y="280606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57</a:t>
              </a:r>
            </a:p>
          </p:txBody>
        </p:sp>
        <p:sp>
          <p:nvSpPr>
            <p:cNvPr id="56" name="tx56"/>
            <p:cNvSpPr/>
            <p:nvPr/>
          </p:nvSpPr>
          <p:spPr>
            <a:xfrm>
              <a:off x="2779338" y="2441229"/>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74</a:t>
              </a:r>
            </a:p>
          </p:txBody>
        </p:sp>
        <p:sp>
          <p:nvSpPr>
            <p:cNvPr id="57" name="tx57"/>
            <p:cNvSpPr/>
            <p:nvPr/>
          </p:nvSpPr>
          <p:spPr>
            <a:xfrm>
              <a:off x="4088889" y="26111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66</a:t>
              </a:r>
            </a:p>
          </p:txBody>
        </p:sp>
        <p:sp>
          <p:nvSpPr>
            <p:cNvPr id="58" name="tx58"/>
            <p:cNvSpPr/>
            <p:nvPr/>
          </p:nvSpPr>
          <p:spPr>
            <a:xfrm>
              <a:off x="5398440" y="274007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60</a:t>
              </a:r>
            </a:p>
          </p:txBody>
        </p:sp>
        <p:sp>
          <p:nvSpPr>
            <p:cNvPr id="59" name="tx59"/>
            <p:cNvSpPr/>
            <p:nvPr/>
          </p:nvSpPr>
          <p:spPr>
            <a:xfrm>
              <a:off x="6446081" y="274007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60</a:t>
              </a:r>
            </a:p>
          </p:txBody>
        </p:sp>
        <p:sp>
          <p:nvSpPr>
            <p:cNvPr id="60" name="tx60"/>
            <p:cNvSpPr/>
            <p:nvPr/>
          </p:nvSpPr>
          <p:spPr>
            <a:xfrm>
              <a:off x="6707991" y="2849091"/>
              <a:ext cx="140675" cy="9084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55</a:t>
              </a:r>
            </a:p>
          </p:txBody>
        </p:sp>
        <p:sp>
          <p:nvSpPr>
            <p:cNvPr id="61" name="tx61"/>
            <p:cNvSpPr/>
            <p:nvPr/>
          </p:nvSpPr>
          <p:spPr>
            <a:xfrm>
              <a:off x="6707991" y="3974253"/>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14</a:t>
              </a:r>
            </a:p>
          </p:txBody>
        </p:sp>
        <p:sp>
          <p:nvSpPr>
            <p:cNvPr id="62" name="tx62"/>
            <p:cNvSpPr/>
            <p:nvPr/>
          </p:nvSpPr>
          <p:spPr>
            <a:xfrm>
              <a:off x="6969901" y="3105215"/>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43</a:t>
              </a:r>
            </a:p>
          </p:txBody>
        </p:sp>
        <p:sp>
          <p:nvSpPr>
            <p:cNvPr id="63" name="tx63"/>
            <p:cNvSpPr/>
            <p:nvPr/>
          </p:nvSpPr>
          <p:spPr>
            <a:xfrm>
              <a:off x="6969901" y="375942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24</a:t>
              </a:r>
            </a:p>
          </p:txBody>
        </p:sp>
        <p:sp>
          <p:nvSpPr>
            <p:cNvPr id="64" name="tx64"/>
            <p:cNvSpPr/>
            <p:nvPr/>
          </p:nvSpPr>
          <p:spPr>
            <a:xfrm>
              <a:off x="7231812" y="3085709"/>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44</a:t>
              </a:r>
            </a:p>
          </p:txBody>
        </p:sp>
        <p:sp>
          <p:nvSpPr>
            <p:cNvPr id="65" name="tx65"/>
            <p:cNvSpPr/>
            <p:nvPr/>
          </p:nvSpPr>
          <p:spPr>
            <a:xfrm>
              <a:off x="7231812" y="3585960"/>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32</a:t>
              </a:r>
            </a:p>
          </p:txBody>
        </p:sp>
        <p:sp>
          <p:nvSpPr>
            <p:cNvPr id="66" name="tx66"/>
            <p:cNvSpPr/>
            <p:nvPr/>
          </p:nvSpPr>
          <p:spPr>
            <a:xfrm>
              <a:off x="7493722" y="29334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51</a:t>
              </a:r>
            </a:p>
          </p:txBody>
        </p:sp>
        <p:sp>
          <p:nvSpPr>
            <p:cNvPr id="67" name="tx67"/>
            <p:cNvSpPr/>
            <p:nvPr/>
          </p:nvSpPr>
          <p:spPr>
            <a:xfrm>
              <a:off x="7493722" y="3265696"/>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47</a:t>
              </a:r>
            </a:p>
          </p:txBody>
        </p:sp>
        <p:sp>
          <p:nvSpPr>
            <p:cNvPr id="68" name="tx68"/>
            <p:cNvSpPr/>
            <p:nvPr/>
          </p:nvSpPr>
          <p:spPr>
            <a:xfrm>
              <a:off x="7755632" y="304082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46</a:t>
              </a:r>
            </a:p>
          </p:txBody>
        </p:sp>
        <p:sp>
          <p:nvSpPr>
            <p:cNvPr id="69" name="tx69"/>
            <p:cNvSpPr/>
            <p:nvPr/>
          </p:nvSpPr>
          <p:spPr>
            <a:xfrm>
              <a:off x="7755632" y="328526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46</a:t>
              </a:r>
            </a:p>
          </p:txBody>
        </p:sp>
        <p:sp>
          <p:nvSpPr>
            <p:cNvPr id="70" name="tx70"/>
            <p:cNvSpPr/>
            <p:nvPr/>
          </p:nvSpPr>
          <p:spPr>
            <a:xfrm>
              <a:off x="8017542" y="29763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49</a:t>
              </a:r>
            </a:p>
          </p:txBody>
        </p:sp>
        <p:sp>
          <p:nvSpPr>
            <p:cNvPr id="71" name="tx71"/>
            <p:cNvSpPr/>
            <p:nvPr/>
          </p:nvSpPr>
          <p:spPr>
            <a:xfrm>
              <a:off x="8017542" y="339422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41</a:t>
              </a:r>
            </a:p>
          </p:txBody>
        </p:sp>
        <p:sp>
          <p:nvSpPr>
            <p:cNvPr id="72" name="tx72"/>
            <p:cNvSpPr/>
            <p:nvPr/>
          </p:nvSpPr>
          <p:spPr>
            <a:xfrm>
              <a:off x="1449691" y="4048673"/>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283</a:t>
              </a:r>
            </a:p>
          </p:txBody>
        </p:sp>
        <p:sp>
          <p:nvSpPr>
            <p:cNvPr id="73" name="tx73"/>
            <p:cNvSpPr/>
            <p:nvPr/>
          </p:nvSpPr>
          <p:spPr>
            <a:xfrm>
              <a:off x="2759242" y="4092047"/>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183</a:t>
              </a:r>
            </a:p>
          </p:txBody>
        </p:sp>
        <p:sp>
          <p:nvSpPr>
            <p:cNvPr id="74" name="tx74"/>
            <p:cNvSpPr/>
            <p:nvPr/>
          </p:nvSpPr>
          <p:spPr>
            <a:xfrm>
              <a:off x="4068793" y="405596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266</a:t>
              </a:r>
            </a:p>
          </p:txBody>
        </p:sp>
        <p:sp>
          <p:nvSpPr>
            <p:cNvPr id="75" name="tx75"/>
            <p:cNvSpPr/>
            <p:nvPr/>
          </p:nvSpPr>
          <p:spPr>
            <a:xfrm>
              <a:off x="5378344" y="4027969"/>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331</a:t>
              </a:r>
            </a:p>
          </p:txBody>
        </p:sp>
        <p:sp>
          <p:nvSpPr>
            <p:cNvPr id="76" name="tx76"/>
            <p:cNvSpPr/>
            <p:nvPr/>
          </p:nvSpPr>
          <p:spPr>
            <a:xfrm>
              <a:off x="6425984" y="4013014"/>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365</a:t>
              </a:r>
            </a:p>
          </p:txBody>
        </p:sp>
        <p:sp>
          <p:nvSpPr>
            <p:cNvPr id="77" name="tx77"/>
            <p:cNvSpPr/>
            <p:nvPr/>
          </p:nvSpPr>
          <p:spPr>
            <a:xfrm>
              <a:off x="6687895" y="399016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418</a:t>
              </a:r>
            </a:p>
          </p:txBody>
        </p:sp>
        <p:sp>
          <p:nvSpPr>
            <p:cNvPr id="78" name="tx78"/>
            <p:cNvSpPr/>
            <p:nvPr/>
          </p:nvSpPr>
          <p:spPr>
            <a:xfrm>
              <a:off x="6949805" y="3938696"/>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536</a:t>
              </a:r>
            </a:p>
          </p:txBody>
        </p:sp>
        <p:sp>
          <p:nvSpPr>
            <p:cNvPr id="79" name="tx79"/>
            <p:cNvSpPr/>
            <p:nvPr/>
          </p:nvSpPr>
          <p:spPr>
            <a:xfrm>
              <a:off x="7211715" y="3939970"/>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533</a:t>
              </a:r>
            </a:p>
          </p:txBody>
        </p:sp>
        <p:sp>
          <p:nvSpPr>
            <p:cNvPr id="80" name="tx80"/>
            <p:cNvSpPr/>
            <p:nvPr/>
          </p:nvSpPr>
          <p:spPr>
            <a:xfrm>
              <a:off x="7473625" y="3967794"/>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472</a:t>
              </a:r>
            </a:p>
          </p:txBody>
        </p:sp>
        <p:sp>
          <p:nvSpPr>
            <p:cNvPr id="81" name="tx81"/>
            <p:cNvSpPr/>
            <p:nvPr/>
          </p:nvSpPr>
          <p:spPr>
            <a:xfrm>
              <a:off x="7735535" y="394257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527</a:t>
              </a:r>
            </a:p>
          </p:txBody>
        </p:sp>
        <p:sp>
          <p:nvSpPr>
            <p:cNvPr id="82" name="tx82"/>
            <p:cNvSpPr/>
            <p:nvPr/>
          </p:nvSpPr>
          <p:spPr>
            <a:xfrm>
              <a:off x="7997446" y="3953080"/>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503</a:t>
              </a:r>
            </a:p>
          </p:txBody>
        </p:sp>
        <p:sp>
          <p:nvSpPr>
            <p:cNvPr id="83" name="tx83"/>
            <p:cNvSpPr/>
            <p:nvPr/>
          </p:nvSpPr>
          <p:spPr>
            <a:xfrm>
              <a:off x="6687895" y="3667869"/>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324</a:t>
              </a:r>
            </a:p>
          </p:txBody>
        </p:sp>
        <p:sp>
          <p:nvSpPr>
            <p:cNvPr id="84" name="tx84"/>
            <p:cNvSpPr/>
            <p:nvPr/>
          </p:nvSpPr>
          <p:spPr>
            <a:xfrm>
              <a:off x="6949805" y="3646407"/>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137</a:t>
              </a:r>
            </a:p>
          </p:txBody>
        </p:sp>
        <p:sp>
          <p:nvSpPr>
            <p:cNvPr id="85" name="tx85"/>
            <p:cNvSpPr/>
            <p:nvPr/>
          </p:nvSpPr>
          <p:spPr>
            <a:xfrm>
              <a:off x="7241860" y="36730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82</a:t>
              </a:r>
            </a:p>
          </p:txBody>
        </p:sp>
        <p:sp>
          <p:nvSpPr>
            <p:cNvPr id="86" name="tx86"/>
            <p:cNvSpPr/>
            <p:nvPr/>
          </p:nvSpPr>
          <p:spPr>
            <a:xfrm>
              <a:off x="7503770" y="375651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87" name="tx87"/>
            <p:cNvSpPr/>
            <p:nvPr/>
          </p:nvSpPr>
          <p:spPr>
            <a:xfrm>
              <a:off x="8027590" y="371181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88" name="tx88"/>
            <p:cNvSpPr/>
            <p:nvPr/>
          </p:nvSpPr>
          <p:spPr>
            <a:xfrm>
              <a:off x="6696938" y="3462485"/>
              <a:ext cx="162782"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742</a:t>
              </a:r>
            </a:p>
          </p:txBody>
        </p:sp>
        <p:sp>
          <p:nvSpPr>
            <p:cNvPr id="89" name="tx89"/>
            <p:cNvSpPr/>
            <p:nvPr/>
          </p:nvSpPr>
          <p:spPr>
            <a:xfrm>
              <a:off x="6958848" y="3521149"/>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673</a:t>
              </a:r>
            </a:p>
          </p:txBody>
        </p:sp>
        <p:sp>
          <p:nvSpPr>
            <p:cNvPr id="90" name="tx90"/>
            <p:cNvSpPr/>
            <p:nvPr/>
          </p:nvSpPr>
          <p:spPr>
            <a:xfrm>
              <a:off x="7220758" y="3571748"/>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615</a:t>
              </a:r>
            </a:p>
          </p:txBody>
        </p:sp>
        <p:sp>
          <p:nvSpPr>
            <p:cNvPr id="91" name="tx91"/>
            <p:cNvSpPr/>
            <p:nvPr/>
          </p:nvSpPr>
          <p:spPr>
            <a:xfrm>
              <a:off x="7482669" y="3683207"/>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487</a:t>
              </a:r>
            </a:p>
          </p:txBody>
        </p:sp>
        <p:sp>
          <p:nvSpPr>
            <p:cNvPr id="92" name="tx92"/>
            <p:cNvSpPr/>
            <p:nvPr/>
          </p:nvSpPr>
          <p:spPr>
            <a:xfrm>
              <a:off x="8006489" y="3623236"/>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556</a:t>
              </a:r>
            </a:p>
          </p:txBody>
        </p:sp>
        <p:sp>
          <p:nvSpPr>
            <p:cNvPr id="93" name="tx93"/>
            <p:cNvSpPr/>
            <p:nvPr/>
          </p:nvSpPr>
          <p:spPr>
            <a:xfrm>
              <a:off x="849589"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94" name="tx94"/>
            <p:cNvSpPr/>
            <p:nvPr/>
          </p:nvSpPr>
          <p:spPr>
            <a:xfrm>
              <a:off x="577692" y="3291423"/>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1 000K</a:t>
              </a:r>
            </a:p>
          </p:txBody>
        </p:sp>
        <p:sp>
          <p:nvSpPr>
            <p:cNvPr id="95" name="tx95"/>
            <p:cNvSpPr/>
            <p:nvPr/>
          </p:nvSpPr>
          <p:spPr>
            <a:xfrm>
              <a:off x="577692" y="2422951"/>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2 000K</a:t>
              </a:r>
            </a:p>
          </p:txBody>
        </p:sp>
        <p:sp>
          <p:nvSpPr>
            <p:cNvPr id="96" name="tx96"/>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7" name="tx97"/>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8" name="tx98"/>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99" name="tx99"/>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0" name="tx100"/>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1" name="tx101"/>
            <p:cNvSpPr/>
            <p:nvPr/>
          </p:nvSpPr>
          <p:spPr>
            <a:xfrm rot="-5400000">
              <a:off x="138367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269323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400278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531233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635997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662188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7" name="tx107"/>
            <p:cNvSpPr/>
            <p:nvPr/>
          </p:nvSpPr>
          <p:spPr>
            <a:xfrm rot="-5400000">
              <a:off x="688379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8" name="tx108"/>
            <p:cNvSpPr/>
            <p:nvPr/>
          </p:nvSpPr>
          <p:spPr>
            <a:xfrm rot="-5400000">
              <a:off x="71457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9" name="tx109"/>
            <p:cNvSpPr/>
            <p:nvPr/>
          </p:nvSpPr>
          <p:spPr>
            <a:xfrm rot="-5400000">
              <a:off x="740757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766952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79314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2" name="tx112"/>
            <p:cNvSpPr/>
            <p:nvPr/>
          </p:nvSpPr>
          <p:spPr>
            <a:xfrm rot="-5400000">
              <a:off x="-988345" y="3018617"/>
              <a:ext cx="28725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Non-vaccinés et sous-vaccinés (des milliers)</a:t>
              </a:r>
            </a:p>
          </p:txBody>
        </p:sp>
        <p:sp>
          <p:nvSpPr>
            <p:cNvPr id="113" name="tx113"/>
            <p:cNvSpPr/>
            <p:nvPr/>
          </p:nvSpPr>
          <p:spPr>
            <a:xfrm rot="5400000">
              <a:off x="8322181" y="3018617"/>
              <a:ext cx="12963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MCV (%)</a:t>
              </a:r>
            </a:p>
          </p:txBody>
        </p:sp>
        <p:sp>
          <p:nvSpPr>
            <p:cNvPr id="114" name="pl114"/>
            <p:cNvSpPr/>
            <p:nvPr/>
          </p:nvSpPr>
          <p:spPr>
            <a:xfrm>
              <a:off x="3055434"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15" name="pl115"/>
            <p:cNvSpPr/>
            <p:nvPr/>
          </p:nvSpPr>
          <p:spPr>
            <a:xfrm>
              <a:off x="3802199"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16" name="tx116"/>
            <p:cNvSpPr/>
            <p:nvPr/>
          </p:nvSpPr>
          <p:spPr>
            <a:xfrm>
              <a:off x="332253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17" name="tx117"/>
            <p:cNvSpPr/>
            <p:nvPr/>
          </p:nvSpPr>
          <p:spPr>
            <a:xfrm>
              <a:off x="4069299"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18" name="rc118"/>
            <p:cNvSpPr/>
            <p:nvPr/>
          </p:nvSpPr>
          <p:spPr>
            <a:xfrm>
              <a:off x="4744786" y="5080163"/>
              <a:ext cx="201456" cy="201456"/>
            </a:xfrm>
            <a:prstGeom prst="rect">
              <a:avLst/>
            </a:prstGeom>
            <a:solidFill>
              <a:srgbClr val="E2231A">
                <a:alpha val="90196"/>
              </a:srgbClr>
            </a:solidFill>
          </p:spPr>
          <p:txBody>
            <a:bodyPr/>
            <a:lstStyle/>
            <a:p/>
          </p:txBody>
        </p:sp>
        <p:sp>
          <p:nvSpPr>
            <p:cNvPr id="119" name="rc119"/>
            <p:cNvSpPr/>
            <p:nvPr/>
          </p:nvSpPr>
          <p:spPr>
            <a:xfrm>
              <a:off x="5708946" y="5080163"/>
              <a:ext cx="201456" cy="201456"/>
            </a:xfrm>
            <a:prstGeom prst="rect">
              <a:avLst/>
            </a:prstGeom>
            <a:solidFill>
              <a:srgbClr val="B3B3B3">
                <a:alpha val="90196"/>
              </a:srgbClr>
            </a:solidFill>
          </p:spPr>
          <p:txBody>
            <a:bodyPr/>
            <a:lstStyle/>
            <a:p/>
          </p:txBody>
        </p:sp>
        <p:sp>
          <p:nvSpPr>
            <p:cNvPr id="120" name="tx120"/>
            <p:cNvSpPr/>
            <p:nvPr/>
          </p:nvSpPr>
          <p:spPr>
            <a:xfrm>
              <a:off x="5024831"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1" name="tx121"/>
            <p:cNvSpPr/>
            <p:nvPr/>
          </p:nvSpPr>
          <p:spPr>
            <a:xfrm>
              <a:off x="5988991"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2" name="tx122"/>
            <p:cNvSpPr/>
            <p:nvPr/>
          </p:nvSpPr>
          <p:spPr>
            <a:xfrm>
              <a:off x="1083092" y="1402264"/>
              <a:ext cx="7700880"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Estimation de la couverture et du nombre d'enfants non vaccinés ou sous-vaccinés pour le vaccin MCV,</a:t>
              </a:r>
            </a:p>
          </p:txBody>
        </p:sp>
        <p:sp>
          <p:nvSpPr>
            <p:cNvPr id="123" name="tx123"/>
            <p:cNvSpPr/>
            <p:nvPr/>
          </p:nvSpPr>
          <p:spPr>
            <a:xfrm>
              <a:off x="1083092" y="1582906"/>
              <a:ext cx="1817355"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Madagascar, 2000-2025</a:t>
              </a:r>
            </a:p>
          </p:txBody>
        </p:sp>
        <p:sp>
          <p:nvSpPr>
            <p:cNvPr id="124" name="pl124"/>
            <p:cNvSpPr/>
            <p:nvPr/>
          </p:nvSpPr>
          <p:spPr>
            <a:xfrm>
              <a:off x="264315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508493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752670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1083092" y="590258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28" name="pl128"/>
            <p:cNvSpPr/>
            <p:nvPr/>
          </p:nvSpPr>
          <p:spPr>
            <a:xfrm>
              <a:off x="1083092" y="5747511"/>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29" name="pl129"/>
            <p:cNvSpPr/>
            <p:nvPr/>
          </p:nvSpPr>
          <p:spPr>
            <a:xfrm>
              <a:off x="1083092" y="5592433"/>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30" name="pl130"/>
            <p:cNvSpPr/>
            <p:nvPr/>
          </p:nvSpPr>
          <p:spPr>
            <a:xfrm>
              <a:off x="142226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86404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630581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422266" y="5840557"/>
              <a:ext cx="4456400" cy="124062"/>
            </a:xfrm>
            <a:prstGeom prst="rect">
              <a:avLst/>
            </a:prstGeom>
            <a:solidFill>
              <a:srgbClr val="E2231A">
                <a:alpha val="90196"/>
              </a:srgbClr>
            </a:solidFill>
          </p:spPr>
          <p:txBody>
            <a:bodyPr/>
            <a:lstStyle/>
            <a:p/>
          </p:txBody>
        </p:sp>
        <p:sp>
          <p:nvSpPr>
            <p:cNvPr id="134" name="rc134"/>
            <p:cNvSpPr/>
            <p:nvPr/>
          </p:nvSpPr>
          <p:spPr>
            <a:xfrm>
              <a:off x="1422266" y="5685479"/>
              <a:ext cx="6438292" cy="124062"/>
            </a:xfrm>
            <a:prstGeom prst="rect">
              <a:avLst/>
            </a:prstGeom>
            <a:solidFill>
              <a:srgbClr val="E2231A">
                <a:alpha val="90196"/>
              </a:srgbClr>
            </a:solidFill>
          </p:spPr>
          <p:txBody>
            <a:bodyPr/>
            <a:lstStyle/>
            <a:p/>
          </p:txBody>
        </p:sp>
        <p:sp>
          <p:nvSpPr>
            <p:cNvPr id="135" name="rc135"/>
            <p:cNvSpPr/>
            <p:nvPr/>
          </p:nvSpPr>
          <p:spPr>
            <a:xfrm>
              <a:off x="1422266" y="5530401"/>
              <a:ext cx="6141494" cy="124062"/>
            </a:xfrm>
            <a:prstGeom prst="rect">
              <a:avLst/>
            </a:prstGeom>
            <a:solidFill>
              <a:srgbClr val="E2231A">
                <a:alpha val="90196"/>
              </a:srgbClr>
            </a:solidFill>
          </p:spPr>
          <p:txBody>
            <a:bodyPr/>
            <a:lstStyle/>
            <a:p/>
          </p:txBody>
        </p:sp>
        <p:sp>
          <p:nvSpPr>
            <p:cNvPr id="136" name="rc136"/>
            <p:cNvSpPr/>
            <p:nvPr/>
          </p:nvSpPr>
          <p:spPr>
            <a:xfrm>
              <a:off x="7563760" y="5530401"/>
              <a:ext cx="641979" cy="124062"/>
            </a:xfrm>
            <a:prstGeom prst="rect">
              <a:avLst/>
            </a:prstGeom>
            <a:solidFill>
              <a:srgbClr val="B3B3B3">
                <a:alpha val="90196"/>
              </a:srgbClr>
            </a:solidFill>
          </p:spPr>
          <p:txBody>
            <a:bodyPr/>
            <a:lstStyle/>
            <a:p/>
          </p:txBody>
        </p:sp>
        <p:sp>
          <p:nvSpPr>
            <p:cNvPr id="137" name="tx137"/>
            <p:cNvSpPr/>
            <p:nvPr/>
          </p:nvSpPr>
          <p:spPr>
            <a:xfrm>
              <a:off x="8350421" y="554929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555.6</a:t>
              </a:r>
            </a:p>
          </p:txBody>
        </p:sp>
        <p:sp>
          <p:nvSpPr>
            <p:cNvPr id="138" name="tx138"/>
            <p:cNvSpPr/>
            <p:nvPr/>
          </p:nvSpPr>
          <p:spPr>
            <a:xfrm>
              <a:off x="3554002" y="5859396"/>
              <a:ext cx="192927"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365</a:t>
              </a:r>
            </a:p>
          </p:txBody>
        </p:sp>
        <p:sp>
          <p:nvSpPr>
            <p:cNvPr id="139" name="tx139"/>
            <p:cNvSpPr/>
            <p:nvPr/>
          </p:nvSpPr>
          <p:spPr>
            <a:xfrm>
              <a:off x="4496731" y="5704318"/>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527.3</a:t>
              </a:r>
            </a:p>
          </p:txBody>
        </p:sp>
        <p:sp>
          <p:nvSpPr>
            <p:cNvPr id="140" name="tx140"/>
            <p:cNvSpPr/>
            <p:nvPr/>
          </p:nvSpPr>
          <p:spPr>
            <a:xfrm>
              <a:off x="4396549" y="5549240"/>
              <a:ext cx="192927"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503</a:t>
              </a:r>
            </a:p>
          </p:txBody>
        </p:sp>
        <p:sp>
          <p:nvSpPr>
            <p:cNvPr id="141" name="tx141"/>
            <p:cNvSpPr/>
            <p:nvPr/>
          </p:nvSpPr>
          <p:spPr>
            <a:xfrm>
              <a:off x="7772223"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52.6</a:t>
              </a:r>
            </a:p>
          </p:txBody>
        </p:sp>
        <p:sp>
          <p:nvSpPr>
            <p:cNvPr id="142" name="tx142"/>
            <p:cNvSpPr/>
            <p:nvPr/>
          </p:nvSpPr>
          <p:spPr>
            <a:xfrm>
              <a:off x="709684"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a:off x="709684"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4" name="tx144"/>
            <p:cNvSpPr/>
            <p:nvPr/>
          </p:nvSpPr>
          <p:spPr>
            <a:xfrm>
              <a:off x="709684"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5" name="tx145"/>
            <p:cNvSpPr/>
            <p:nvPr/>
          </p:nvSpPr>
          <p:spPr>
            <a:xfrm>
              <a:off x="1336829"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46" name="tx146"/>
            <p:cNvSpPr/>
            <p:nvPr/>
          </p:nvSpPr>
          <p:spPr>
            <a:xfrm>
              <a:off x="3700911"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47" name="tx147"/>
            <p:cNvSpPr/>
            <p:nvPr/>
          </p:nvSpPr>
          <p:spPr>
            <a:xfrm>
              <a:off x="6142687"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48" name="tx148"/>
            <p:cNvSpPr/>
            <p:nvPr/>
          </p:nvSpPr>
          <p:spPr>
            <a:xfrm>
              <a:off x="3377712" y="6191355"/>
              <a:ext cx="28725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Non-vaccinés et sous-vaccinés (des milliers)</a:t>
              </a:r>
            </a:p>
          </p:txBody>
        </p:sp>
        <p:sp>
          <p:nvSpPr>
            <p:cNvPr id="149" name="tx149"/>
            <p:cNvSpPr/>
            <p:nvPr/>
          </p:nvSpPr>
          <p:spPr>
            <a:xfrm>
              <a:off x="4246355" y="64042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50" name="tx150"/>
            <p:cNvSpPr/>
            <p:nvPr/>
          </p:nvSpPr>
          <p:spPr>
            <a:xfrm>
              <a:off x="4367447" y="6517265"/>
              <a:ext cx="417746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lignes indiquent la couverture vaccinale et les barres le nombre d'enfants.</a:t>
              </a:r>
            </a:p>
          </p:txBody>
        </p:sp>
      </p:grpSp>
      <p:sp>
        <p:nvSpPr>
          <p:cNvPr id="15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raison de sa forte transmissibilité, la rougeole agit comme un « canari dans une mine de charbon », révélant rapidement toute lacune immunitaire au sein de la population. La couverture vaccinale contre la rougeole (MCV) est donc souvent utilisée comme indicateur de protection.
Le pourcentage d’enfants ayant reçu la première dose du vaccin contre la rougeole (MCV1) – généralement à l’âge de 9 ou 12 mois, selon le calendrier national de vaccination – a augmenté pour atteindre 49 %. Ce chiffre est inférieur à celui de 2019, où la couverture vaccinale était de 60 %.
503 000 enfants n’ont pas reçu leur première dose de vaccin contre la rougeole dans le cadre du calendrier de vaccination systématique.
La deuxième dose du vaccin contre la rougeole (MCV2) est généralement administrée aux enfants âgés de 18 mois à 5 ans. La couverture vaccinale pour la MCV2 a baissé à 41 % en 2025.</a:t>
            </a:r>
          </a:p>
        </p:txBody>
      </p:sp>
      <p:sp>
        <p:nvSpPr>
          <p:cNvPr id="15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200" i="0" b="0" u="none">
                <a:solidFill>
                  <a:srgbClr val="000000">
                    <a:alpha val="100000"/>
                  </a:srgbClr>
                </a:solidFill>
                <a:latin typeface="Arial"/>
                <a:cs typeface="Arial"/>
                <a:ea typeface="Arial"/>
                <a:sym typeface="Arial"/>
              </a:rPr>
              <a:t>La couverture vaccinale contre le MCV1 est passée de 46 % en 2024 à 49 % en 2025, un chiffre inférieur au seuil de 95 % nécessaire pour prévenir les épidémies, laissant ainsi 503 000 enfants sans aucune protection contre la rougeole. La couverture vaccinale de la deuxième campagne de vaccination contre la rougeole (MCV2) a reculé, passant de 46 % en 2024 à 41 % en 2025, soit un taux inférieur à l’objectif de 90 % fixé par l’IA2030.</a:t>
            </a:r>
          </a:p>
        </p:txBody>
      </p:sp>
      <p:grpSp xmlns:pic="http://schemas.openxmlformats.org/drawingml/2006/picture">
        <p:nvGrpSpPr>
          <p:cNvPr id="153" name=""/>
          <p:cNvGrpSpPr/>
          <p:nvPr/>
        </p:nvGrpSpPr>
        <p:grpSpPr>
          <a:xfrm>
            <a:off x="292608" y="1097280"/>
            <a:ext cx="8595360" cy="28575"/>
            <a:chOff x="292608" y="1097280"/>
            <a:chExt cx="8595360" cy="28575"/>
          </a:xfrm>
        </p:grpSpPr>
        <p:sp>
          <p:nvSpPr>
            <p:cNvPr id="154"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5"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98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1751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05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25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9622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4375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128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881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634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262251"/>
              <a:ext cx="3397293" cy="797509"/>
            </a:xfrm>
            <a:custGeom>
              <a:avLst/>
              <a:pathLst>
                <a:path w="3397293" h="797509">
                  <a:moveTo>
                    <a:pt x="0" y="503690"/>
                  </a:moveTo>
                  <a:lnTo>
                    <a:pt x="135891" y="461716"/>
                  </a:lnTo>
                  <a:lnTo>
                    <a:pt x="271783" y="419741"/>
                  </a:lnTo>
                  <a:lnTo>
                    <a:pt x="407675" y="335793"/>
                  </a:lnTo>
                  <a:lnTo>
                    <a:pt x="543566" y="41974"/>
                  </a:lnTo>
                  <a:lnTo>
                    <a:pt x="679458" y="146909"/>
                  </a:lnTo>
                  <a:lnTo>
                    <a:pt x="815350" y="209870"/>
                  </a:lnTo>
                  <a:lnTo>
                    <a:pt x="951242" y="0"/>
                  </a:lnTo>
                  <a:lnTo>
                    <a:pt x="1087133" y="230858"/>
                  </a:lnTo>
                  <a:lnTo>
                    <a:pt x="1223025" y="377767"/>
                  </a:lnTo>
                  <a:lnTo>
                    <a:pt x="1358917" y="314806"/>
                  </a:lnTo>
                  <a:lnTo>
                    <a:pt x="1494809" y="398754"/>
                  </a:lnTo>
                  <a:lnTo>
                    <a:pt x="1630700" y="377767"/>
                  </a:lnTo>
                  <a:lnTo>
                    <a:pt x="1766592" y="356780"/>
                  </a:lnTo>
                  <a:lnTo>
                    <a:pt x="1902484" y="314806"/>
                  </a:lnTo>
                  <a:lnTo>
                    <a:pt x="2038375" y="440728"/>
                  </a:lnTo>
                  <a:lnTo>
                    <a:pt x="2174267" y="398754"/>
                  </a:lnTo>
                  <a:lnTo>
                    <a:pt x="2310159" y="545664"/>
                  </a:lnTo>
                  <a:lnTo>
                    <a:pt x="2446051" y="272832"/>
                  </a:lnTo>
                  <a:lnTo>
                    <a:pt x="2581942" y="440728"/>
                  </a:lnTo>
                  <a:lnTo>
                    <a:pt x="2717834" y="545664"/>
                  </a:lnTo>
                  <a:lnTo>
                    <a:pt x="2853726" y="797509"/>
                  </a:lnTo>
                  <a:lnTo>
                    <a:pt x="2989618" y="776522"/>
                  </a:lnTo>
                  <a:lnTo>
                    <a:pt x="3125509" y="629612"/>
                  </a:lnTo>
                  <a:lnTo>
                    <a:pt x="3261401" y="734548"/>
                  </a:lnTo>
                  <a:lnTo>
                    <a:pt x="3397293" y="671587"/>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57315"/>
              <a:ext cx="3397293" cy="314806"/>
            </a:xfrm>
            <a:custGeom>
              <a:avLst/>
              <a:pathLst>
                <a:path w="3397293" h="314806">
                  <a:moveTo>
                    <a:pt x="0" y="314806"/>
                  </a:moveTo>
                  <a:lnTo>
                    <a:pt x="135891" y="293819"/>
                  </a:lnTo>
                  <a:lnTo>
                    <a:pt x="271783" y="293819"/>
                  </a:lnTo>
                  <a:lnTo>
                    <a:pt x="407675" y="272832"/>
                  </a:lnTo>
                  <a:lnTo>
                    <a:pt x="543566" y="230858"/>
                  </a:lnTo>
                  <a:lnTo>
                    <a:pt x="679458" y="188883"/>
                  </a:lnTo>
                  <a:lnTo>
                    <a:pt x="815350" y="146909"/>
                  </a:lnTo>
                  <a:lnTo>
                    <a:pt x="951242" y="146909"/>
                  </a:lnTo>
                  <a:lnTo>
                    <a:pt x="1087133" y="104935"/>
                  </a:lnTo>
                  <a:lnTo>
                    <a:pt x="1223025" y="62961"/>
                  </a:lnTo>
                  <a:lnTo>
                    <a:pt x="1358917" y="41974"/>
                  </a:lnTo>
                  <a:lnTo>
                    <a:pt x="1494809" y="41974"/>
                  </a:lnTo>
                  <a:lnTo>
                    <a:pt x="1630700" y="41974"/>
                  </a:lnTo>
                  <a:lnTo>
                    <a:pt x="1766592" y="41974"/>
                  </a:lnTo>
                  <a:lnTo>
                    <a:pt x="1902484" y="41974"/>
                  </a:lnTo>
                  <a:lnTo>
                    <a:pt x="2038375" y="41974"/>
                  </a:lnTo>
                  <a:lnTo>
                    <a:pt x="2174267" y="20987"/>
                  </a:lnTo>
                  <a:lnTo>
                    <a:pt x="2310159" y="20987"/>
                  </a:lnTo>
                  <a:lnTo>
                    <a:pt x="2446051" y="0"/>
                  </a:lnTo>
                  <a:lnTo>
                    <a:pt x="2581942" y="0"/>
                  </a:lnTo>
                  <a:lnTo>
                    <a:pt x="2717834" y="62961"/>
                  </a:lnTo>
                  <a:lnTo>
                    <a:pt x="2853726" y="104935"/>
                  </a:lnTo>
                  <a:lnTo>
                    <a:pt x="2989618" y="62961"/>
                  </a:lnTo>
                  <a:lnTo>
                    <a:pt x="3125509" y="62961"/>
                  </a:lnTo>
                  <a:lnTo>
                    <a:pt x="3261401" y="41974"/>
                  </a:lnTo>
                  <a:lnTo>
                    <a:pt x="3397293" y="41974"/>
                  </a:lnTo>
                </a:path>
              </a:pathLst>
            </a:custGeom>
            <a:ln w="27101" cap="flat">
              <a:solidFill>
                <a:srgbClr val="80BD41">
                  <a:alpha val="100000"/>
                </a:srgbClr>
              </a:solidFill>
              <a:prstDash val="solid"/>
              <a:round/>
            </a:ln>
          </p:spPr>
          <p:txBody>
            <a:bodyPr/>
            <a:lstStyle/>
            <a:p/>
          </p:txBody>
        </p:sp>
        <p:sp>
          <p:nvSpPr>
            <p:cNvPr id="23" name="pl23"/>
            <p:cNvSpPr/>
            <p:nvPr/>
          </p:nvSpPr>
          <p:spPr>
            <a:xfrm>
              <a:off x="1120965" y="2325212"/>
              <a:ext cx="3397293" cy="419741"/>
            </a:xfrm>
            <a:custGeom>
              <a:avLst/>
              <a:pathLst>
                <a:path w="3397293" h="419741">
                  <a:moveTo>
                    <a:pt x="0" y="419741"/>
                  </a:moveTo>
                  <a:lnTo>
                    <a:pt x="135891" y="356780"/>
                  </a:lnTo>
                  <a:lnTo>
                    <a:pt x="271783" y="314806"/>
                  </a:lnTo>
                  <a:lnTo>
                    <a:pt x="407675" y="293819"/>
                  </a:lnTo>
                  <a:lnTo>
                    <a:pt x="543566" y="272832"/>
                  </a:lnTo>
                  <a:lnTo>
                    <a:pt x="679458" y="272832"/>
                  </a:lnTo>
                  <a:lnTo>
                    <a:pt x="815350" y="209870"/>
                  </a:lnTo>
                  <a:lnTo>
                    <a:pt x="951242" y="167896"/>
                  </a:lnTo>
                  <a:lnTo>
                    <a:pt x="1087133" y="125922"/>
                  </a:lnTo>
                  <a:lnTo>
                    <a:pt x="1223025" y="62961"/>
                  </a:lnTo>
                  <a:lnTo>
                    <a:pt x="1358917" y="41974"/>
                  </a:lnTo>
                  <a:lnTo>
                    <a:pt x="1494809" y="20987"/>
                  </a:lnTo>
                  <a:lnTo>
                    <a:pt x="1630700" y="20987"/>
                  </a:lnTo>
                  <a:lnTo>
                    <a:pt x="1766592" y="41974"/>
                  </a:lnTo>
                  <a:lnTo>
                    <a:pt x="1902484" y="41974"/>
                  </a:lnTo>
                  <a:lnTo>
                    <a:pt x="2038375" y="41974"/>
                  </a:lnTo>
                  <a:lnTo>
                    <a:pt x="2174267" y="83948"/>
                  </a:lnTo>
                  <a:lnTo>
                    <a:pt x="2310159" y="83948"/>
                  </a:lnTo>
                  <a:lnTo>
                    <a:pt x="2446051" y="20987"/>
                  </a:lnTo>
                  <a:lnTo>
                    <a:pt x="2581942" y="0"/>
                  </a:lnTo>
                  <a:lnTo>
                    <a:pt x="2717834" y="20987"/>
                  </a:lnTo>
                  <a:lnTo>
                    <a:pt x="2853726" y="83948"/>
                  </a:lnTo>
                  <a:lnTo>
                    <a:pt x="2989618" y="62961"/>
                  </a:lnTo>
                  <a:lnTo>
                    <a:pt x="3125509" y="20987"/>
                  </a:lnTo>
                  <a:lnTo>
                    <a:pt x="3261401" y="41974"/>
                  </a:lnTo>
                  <a:lnTo>
                    <a:pt x="3397293" y="20987"/>
                  </a:lnTo>
                </a:path>
              </a:pathLst>
            </a:custGeom>
            <a:ln w="27101" cap="flat">
              <a:solidFill>
                <a:srgbClr val="961A49">
                  <a:alpha val="100000"/>
                </a:srgbClr>
              </a:solidFill>
              <a:prstDash val="solid"/>
              <a:round/>
            </a:ln>
          </p:spPr>
          <p:txBody>
            <a:bodyPr/>
            <a:lstStyle/>
            <a:p/>
          </p:txBody>
        </p:sp>
        <p:sp>
          <p:nvSpPr>
            <p:cNvPr id="24" name="pl24"/>
            <p:cNvSpPr/>
            <p:nvPr/>
          </p:nvSpPr>
          <p:spPr>
            <a:xfrm>
              <a:off x="1120965" y="2262251"/>
              <a:ext cx="3397293" cy="797509"/>
            </a:xfrm>
            <a:custGeom>
              <a:avLst/>
              <a:pathLst>
                <a:path w="3397293" h="797509">
                  <a:moveTo>
                    <a:pt x="0" y="503690"/>
                  </a:moveTo>
                  <a:lnTo>
                    <a:pt x="135891" y="461716"/>
                  </a:lnTo>
                  <a:lnTo>
                    <a:pt x="271783" y="419741"/>
                  </a:lnTo>
                  <a:lnTo>
                    <a:pt x="407675" y="335793"/>
                  </a:lnTo>
                  <a:lnTo>
                    <a:pt x="543566" y="41974"/>
                  </a:lnTo>
                  <a:lnTo>
                    <a:pt x="679458" y="146909"/>
                  </a:lnTo>
                  <a:lnTo>
                    <a:pt x="815350" y="209870"/>
                  </a:lnTo>
                  <a:lnTo>
                    <a:pt x="951242" y="0"/>
                  </a:lnTo>
                  <a:lnTo>
                    <a:pt x="1087133" y="230858"/>
                  </a:lnTo>
                  <a:lnTo>
                    <a:pt x="1223025" y="377767"/>
                  </a:lnTo>
                  <a:lnTo>
                    <a:pt x="1358917" y="314806"/>
                  </a:lnTo>
                  <a:lnTo>
                    <a:pt x="1494809" y="398754"/>
                  </a:lnTo>
                  <a:lnTo>
                    <a:pt x="1630700" y="377767"/>
                  </a:lnTo>
                  <a:lnTo>
                    <a:pt x="1766592" y="356780"/>
                  </a:lnTo>
                  <a:lnTo>
                    <a:pt x="1902484" y="314806"/>
                  </a:lnTo>
                  <a:lnTo>
                    <a:pt x="2038375" y="440728"/>
                  </a:lnTo>
                  <a:lnTo>
                    <a:pt x="2174267" y="398754"/>
                  </a:lnTo>
                  <a:lnTo>
                    <a:pt x="2310159" y="545664"/>
                  </a:lnTo>
                  <a:lnTo>
                    <a:pt x="2446051" y="272832"/>
                  </a:lnTo>
                  <a:lnTo>
                    <a:pt x="2581942" y="440728"/>
                  </a:lnTo>
                  <a:lnTo>
                    <a:pt x="2717834" y="545664"/>
                  </a:lnTo>
                  <a:lnTo>
                    <a:pt x="2853726" y="797509"/>
                  </a:lnTo>
                  <a:lnTo>
                    <a:pt x="2989618" y="776522"/>
                  </a:lnTo>
                  <a:lnTo>
                    <a:pt x="3125509" y="629612"/>
                  </a:lnTo>
                  <a:lnTo>
                    <a:pt x="3261401" y="734548"/>
                  </a:lnTo>
                  <a:lnTo>
                    <a:pt x="3397293" y="671587"/>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1522"/>
              <a:ext cx="0" cy="944419"/>
            </a:xfrm>
            <a:custGeom>
              <a:avLst/>
              <a:pathLst>
                <a:path w="0" h="944419">
                  <a:moveTo>
                    <a:pt x="0" y="0"/>
                  </a:moveTo>
                  <a:lnTo>
                    <a:pt x="0" y="944419"/>
                  </a:lnTo>
                </a:path>
              </a:pathLst>
            </a:custGeom>
            <a:ln w="13550" cap="flat">
              <a:solidFill>
                <a:srgbClr val="0058AB">
                  <a:alpha val="100000"/>
                </a:srgbClr>
              </a:solidFill>
              <a:prstDash val="dot"/>
              <a:round/>
            </a:ln>
          </p:spPr>
          <p:txBody>
            <a:bodyPr/>
            <a:lstStyle/>
            <a:p/>
          </p:txBody>
        </p:sp>
        <p:sp>
          <p:nvSpPr>
            <p:cNvPr id="26" name="pl26"/>
            <p:cNvSpPr/>
            <p:nvPr/>
          </p:nvSpPr>
          <p:spPr>
            <a:xfrm>
              <a:off x="1800423" y="1821522"/>
              <a:ext cx="0" cy="587638"/>
            </a:xfrm>
            <a:custGeom>
              <a:avLst/>
              <a:pathLst>
                <a:path w="0" h="587638">
                  <a:moveTo>
                    <a:pt x="0" y="0"/>
                  </a:moveTo>
                  <a:lnTo>
                    <a:pt x="0" y="587638"/>
                  </a:lnTo>
                </a:path>
              </a:pathLst>
            </a:custGeom>
            <a:ln w="13550" cap="flat">
              <a:solidFill>
                <a:srgbClr val="0058AB">
                  <a:alpha val="100000"/>
                </a:srgbClr>
              </a:solidFill>
              <a:prstDash val="dot"/>
              <a:round/>
            </a:ln>
          </p:spPr>
          <p:txBody>
            <a:bodyPr/>
            <a:lstStyle/>
            <a:p/>
          </p:txBody>
        </p:sp>
        <p:sp>
          <p:nvSpPr>
            <p:cNvPr id="27" name="pl27"/>
            <p:cNvSpPr/>
            <p:nvPr/>
          </p:nvSpPr>
          <p:spPr>
            <a:xfrm>
              <a:off x="2479882" y="1821522"/>
              <a:ext cx="0" cy="755535"/>
            </a:xfrm>
            <a:custGeom>
              <a:avLst/>
              <a:pathLst>
                <a:path w="0" h="755535">
                  <a:moveTo>
                    <a:pt x="0" y="0"/>
                  </a:moveTo>
                  <a:lnTo>
                    <a:pt x="0" y="755535"/>
                  </a:lnTo>
                </a:path>
              </a:pathLst>
            </a:custGeom>
            <a:ln w="13550" cap="flat">
              <a:solidFill>
                <a:srgbClr val="0058AB">
                  <a:alpha val="100000"/>
                </a:srgbClr>
              </a:solidFill>
              <a:prstDash val="dot"/>
              <a:round/>
            </a:ln>
          </p:spPr>
          <p:txBody>
            <a:bodyPr/>
            <a:lstStyle/>
            <a:p/>
          </p:txBody>
        </p:sp>
        <p:sp>
          <p:nvSpPr>
            <p:cNvPr id="28" name="pl28"/>
            <p:cNvSpPr/>
            <p:nvPr/>
          </p:nvSpPr>
          <p:spPr>
            <a:xfrm>
              <a:off x="3159341" y="1821522"/>
              <a:ext cx="0" cy="881457"/>
            </a:xfrm>
            <a:custGeom>
              <a:avLst/>
              <a:pathLst>
                <a:path w="0" h="881457">
                  <a:moveTo>
                    <a:pt x="0" y="0"/>
                  </a:moveTo>
                  <a:lnTo>
                    <a:pt x="0" y="881457"/>
                  </a:lnTo>
                </a:path>
              </a:pathLst>
            </a:custGeom>
            <a:ln w="13550" cap="flat">
              <a:solidFill>
                <a:srgbClr val="0058AB">
                  <a:alpha val="100000"/>
                </a:srgbClr>
              </a:solidFill>
              <a:prstDash val="dot"/>
              <a:round/>
            </a:ln>
          </p:spPr>
          <p:txBody>
            <a:bodyPr/>
            <a:lstStyle/>
            <a:p/>
          </p:txBody>
        </p:sp>
        <p:sp>
          <p:nvSpPr>
            <p:cNvPr id="29" name="pl29"/>
            <p:cNvSpPr/>
            <p:nvPr/>
          </p:nvSpPr>
          <p:spPr>
            <a:xfrm>
              <a:off x="3702908" y="1821522"/>
              <a:ext cx="0" cy="881457"/>
            </a:xfrm>
            <a:custGeom>
              <a:avLst/>
              <a:pathLst>
                <a:path w="0" h="881457">
                  <a:moveTo>
                    <a:pt x="0" y="0"/>
                  </a:moveTo>
                  <a:lnTo>
                    <a:pt x="0" y="881457"/>
                  </a:lnTo>
                </a:path>
              </a:pathLst>
            </a:custGeom>
            <a:ln w="13550" cap="flat">
              <a:solidFill>
                <a:srgbClr val="0058AB">
                  <a:alpha val="100000"/>
                </a:srgbClr>
              </a:solidFill>
              <a:prstDash val="dot"/>
              <a:round/>
            </a:ln>
          </p:spPr>
          <p:txBody>
            <a:bodyPr/>
            <a:lstStyle/>
            <a:p/>
          </p:txBody>
        </p:sp>
        <p:sp>
          <p:nvSpPr>
            <p:cNvPr id="30" name="pl30"/>
            <p:cNvSpPr/>
            <p:nvPr/>
          </p:nvSpPr>
          <p:spPr>
            <a:xfrm>
              <a:off x="4382366" y="1821522"/>
              <a:ext cx="0" cy="1175277"/>
            </a:xfrm>
            <a:custGeom>
              <a:avLst/>
              <a:pathLst>
                <a:path w="0" h="1175277">
                  <a:moveTo>
                    <a:pt x="0" y="0"/>
                  </a:moveTo>
                  <a:lnTo>
                    <a:pt x="0" y="1175277"/>
                  </a:lnTo>
                </a:path>
              </a:pathLst>
            </a:custGeom>
            <a:ln w="13550" cap="flat">
              <a:solidFill>
                <a:srgbClr val="0058AB">
                  <a:alpha val="100000"/>
                </a:srgbClr>
              </a:solidFill>
              <a:prstDash val="dot"/>
              <a:round/>
            </a:ln>
          </p:spPr>
          <p:txBody>
            <a:bodyPr/>
            <a:lstStyle/>
            <a:p/>
          </p:txBody>
        </p:sp>
        <p:sp>
          <p:nvSpPr>
            <p:cNvPr id="31" name="pl31"/>
            <p:cNvSpPr/>
            <p:nvPr/>
          </p:nvSpPr>
          <p:spPr>
            <a:xfrm>
              <a:off x="4518258" y="1821522"/>
              <a:ext cx="0" cy="1112316"/>
            </a:xfrm>
            <a:custGeom>
              <a:avLst/>
              <a:pathLst>
                <a:path w="0" h="1112316">
                  <a:moveTo>
                    <a:pt x="0" y="0"/>
                  </a:moveTo>
                  <a:lnTo>
                    <a:pt x="0" y="1112316"/>
                  </a:lnTo>
                </a:path>
              </a:pathLst>
            </a:custGeom>
            <a:ln w="13550" cap="flat">
              <a:solidFill>
                <a:srgbClr val="0058AB">
                  <a:alpha val="100000"/>
                </a:srgbClr>
              </a:solidFill>
              <a:prstDash val="dot"/>
              <a:round/>
            </a:ln>
          </p:spPr>
          <p:txBody>
            <a:bodyPr/>
            <a:lstStyle/>
            <a:p/>
          </p:txBody>
        </p:sp>
        <p:sp>
          <p:nvSpPr>
            <p:cNvPr id="32" name="pl32"/>
            <p:cNvSpPr/>
            <p:nvPr/>
          </p:nvSpPr>
          <p:spPr>
            <a:xfrm>
              <a:off x="1120965" y="2262251"/>
              <a:ext cx="3397293" cy="797509"/>
            </a:xfrm>
            <a:custGeom>
              <a:avLst/>
              <a:pathLst>
                <a:path w="3397293" h="797509">
                  <a:moveTo>
                    <a:pt x="0" y="503690"/>
                  </a:moveTo>
                  <a:lnTo>
                    <a:pt x="135891" y="461716"/>
                  </a:lnTo>
                  <a:lnTo>
                    <a:pt x="271783" y="419741"/>
                  </a:lnTo>
                  <a:lnTo>
                    <a:pt x="407675" y="335793"/>
                  </a:lnTo>
                  <a:lnTo>
                    <a:pt x="543566" y="41974"/>
                  </a:lnTo>
                  <a:lnTo>
                    <a:pt x="679458" y="146909"/>
                  </a:lnTo>
                  <a:lnTo>
                    <a:pt x="815350" y="209870"/>
                  </a:lnTo>
                  <a:lnTo>
                    <a:pt x="951242" y="0"/>
                  </a:lnTo>
                  <a:lnTo>
                    <a:pt x="1087133" y="230858"/>
                  </a:lnTo>
                  <a:lnTo>
                    <a:pt x="1223025" y="377767"/>
                  </a:lnTo>
                  <a:lnTo>
                    <a:pt x="1358917" y="314806"/>
                  </a:lnTo>
                  <a:lnTo>
                    <a:pt x="1494809" y="398754"/>
                  </a:lnTo>
                  <a:lnTo>
                    <a:pt x="1630700" y="377767"/>
                  </a:lnTo>
                  <a:lnTo>
                    <a:pt x="1766592" y="356780"/>
                  </a:lnTo>
                  <a:lnTo>
                    <a:pt x="1902484" y="314806"/>
                  </a:lnTo>
                  <a:lnTo>
                    <a:pt x="2038375" y="440728"/>
                  </a:lnTo>
                  <a:lnTo>
                    <a:pt x="2174267" y="398754"/>
                  </a:lnTo>
                  <a:lnTo>
                    <a:pt x="2310159" y="545664"/>
                  </a:lnTo>
                  <a:lnTo>
                    <a:pt x="2446051" y="272832"/>
                  </a:lnTo>
                  <a:lnTo>
                    <a:pt x="2581942" y="440728"/>
                  </a:lnTo>
                  <a:lnTo>
                    <a:pt x="2717834" y="545664"/>
                  </a:lnTo>
                  <a:lnTo>
                    <a:pt x="2853726" y="797509"/>
                  </a:lnTo>
                  <a:lnTo>
                    <a:pt x="2989618" y="776522"/>
                  </a:lnTo>
                  <a:lnTo>
                    <a:pt x="3125509" y="629612"/>
                  </a:lnTo>
                  <a:lnTo>
                    <a:pt x="3261401" y="734548"/>
                  </a:lnTo>
                  <a:lnTo>
                    <a:pt x="3397293" y="671587"/>
                  </a:lnTo>
                </a:path>
              </a:pathLst>
            </a:custGeom>
            <a:ln w="27101" cap="flat">
              <a:solidFill>
                <a:srgbClr val="0058AB">
                  <a:alpha val="100000"/>
                </a:srgbClr>
              </a:solidFill>
              <a:prstDash val="solid"/>
              <a:round/>
            </a:ln>
          </p:spPr>
          <p:txBody>
            <a:bodyPr/>
            <a:lstStyle/>
            <a:p/>
          </p:txBody>
        </p:sp>
        <p:sp>
          <p:nvSpPr>
            <p:cNvPr id="33" name="tx33"/>
            <p:cNvSpPr/>
            <p:nvPr/>
          </p:nvSpPr>
          <p:spPr>
            <a:xfrm>
              <a:off x="1060675" y="16924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57</a:t>
              </a:r>
            </a:p>
          </p:txBody>
        </p:sp>
        <p:sp>
          <p:nvSpPr>
            <p:cNvPr id="34" name="tx34"/>
            <p:cNvSpPr/>
            <p:nvPr/>
          </p:nvSpPr>
          <p:spPr>
            <a:xfrm>
              <a:off x="1740134" y="169277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35" name="tx35"/>
            <p:cNvSpPr/>
            <p:nvPr/>
          </p:nvSpPr>
          <p:spPr>
            <a:xfrm>
              <a:off x="2419592"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66</a:t>
              </a:r>
            </a:p>
          </p:txBody>
        </p:sp>
        <p:sp>
          <p:nvSpPr>
            <p:cNvPr id="36" name="tx36"/>
            <p:cNvSpPr/>
            <p:nvPr/>
          </p:nvSpPr>
          <p:spPr>
            <a:xfrm>
              <a:off x="3099051"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60</a:t>
              </a:r>
            </a:p>
          </p:txBody>
        </p:sp>
        <p:sp>
          <p:nvSpPr>
            <p:cNvPr id="37" name="tx37"/>
            <p:cNvSpPr/>
            <p:nvPr/>
          </p:nvSpPr>
          <p:spPr>
            <a:xfrm>
              <a:off x="364261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60</a:t>
              </a:r>
            </a:p>
          </p:txBody>
        </p:sp>
        <p:sp>
          <p:nvSpPr>
            <p:cNvPr id="38" name="tx38"/>
            <p:cNvSpPr/>
            <p:nvPr/>
          </p:nvSpPr>
          <p:spPr>
            <a:xfrm>
              <a:off x="4322076"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46</a:t>
              </a:r>
            </a:p>
          </p:txBody>
        </p:sp>
        <p:sp>
          <p:nvSpPr>
            <p:cNvPr id="39" name="tx39"/>
            <p:cNvSpPr/>
            <p:nvPr/>
          </p:nvSpPr>
          <p:spPr>
            <a:xfrm>
              <a:off x="445796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49</a:t>
              </a:r>
            </a:p>
          </p:txBody>
        </p:sp>
        <p:sp>
          <p:nvSpPr>
            <p:cNvPr id="40" name="tx40"/>
            <p:cNvSpPr/>
            <p:nvPr/>
          </p:nvSpPr>
          <p:spPr>
            <a:xfrm>
              <a:off x="4602663" y="21588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30840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77</a:t>
              </a:r>
            </a:p>
          </p:txBody>
        </p:sp>
        <p:sp>
          <p:nvSpPr>
            <p:cNvPr id="42" name="tx42"/>
            <p:cNvSpPr/>
            <p:nvPr/>
          </p:nvSpPr>
          <p:spPr>
            <a:xfrm>
              <a:off x="810775" y="391009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3854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8607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3776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1138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25622" y="2794830"/>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561899"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61899"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89292"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51747"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28998" y="4860849"/>
              <a:ext cx="7687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Madagascar</a:t>
              </a:r>
            </a:p>
          </p:txBody>
        </p:sp>
        <p:sp>
          <p:nvSpPr>
            <p:cNvPr id="60" name="tx60"/>
            <p:cNvSpPr/>
            <p:nvPr/>
          </p:nvSpPr>
          <p:spPr>
            <a:xfrm>
              <a:off x="2956392"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718846" y="488683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358305" y="1403693"/>
              <a:ext cx="292261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couverture, Madagascar, 2000-2025</a:t>
              </a:r>
            </a:p>
          </p:txBody>
        </p:sp>
        <p:sp>
          <p:nvSpPr>
            <p:cNvPr id="63" name="pl63"/>
            <p:cNvSpPr/>
            <p:nvPr/>
          </p:nvSpPr>
          <p:spPr>
            <a:xfrm>
              <a:off x="5267799" y="374616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1407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88198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44990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01781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9622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53011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09803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66594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23385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80176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1712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79658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476039"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01960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90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190648"/>
              <a:ext cx="3397293" cy="1641931"/>
            </a:xfrm>
            <a:custGeom>
              <a:avLst/>
              <a:pathLst>
                <a:path w="3397293" h="1641931">
                  <a:moveTo>
                    <a:pt x="0" y="1037009"/>
                  </a:moveTo>
                  <a:lnTo>
                    <a:pt x="135891" y="950591"/>
                  </a:lnTo>
                  <a:lnTo>
                    <a:pt x="271783" y="864174"/>
                  </a:lnTo>
                  <a:lnTo>
                    <a:pt x="407675" y="691339"/>
                  </a:lnTo>
                  <a:lnTo>
                    <a:pt x="543566" y="86417"/>
                  </a:lnTo>
                  <a:lnTo>
                    <a:pt x="679458" y="302461"/>
                  </a:lnTo>
                  <a:lnTo>
                    <a:pt x="815350" y="432087"/>
                  </a:lnTo>
                  <a:lnTo>
                    <a:pt x="951242" y="0"/>
                  </a:lnTo>
                  <a:lnTo>
                    <a:pt x="1087133" y="475295"/>
                  </a:lnTo>
                  <a:lnTo>
                    <a:pt x="1223025" y="777757"/>
                  </a:lnTo>
                  <a:lnTo>
                    <a:pt x="1358917" y="648130"/>
                  </a:lnTo>
                  <a:lnTo>
                    <a:pt x="1494809" y="820965"/>
                  </a:lnTo>
                  <a:lnTo>
                    <a:pt x="1630700" y="777757"/>
                  </a:lnTo>
                  <a:lnTo>
                    <a:pt x="1766592" y="734548"/>
                  </a:lnTo>
                  <a:lnTo>
                    <a:pt x="1902484" y="648130"/>
                  </a:lnTo>
                  <a:lnTo>
                    <a:pt x="2038375" y="907383"/>
                  </a:lnTo>
                  <a:lnTo>
                    <a:pt x="2174267" y="820965"/>
                  </a:lnTo>
                  <a:lnTo>
                    <a:pt x="2310159" y="1123426"/>
                  </a:lnTo>
                  <a:lnTo>
                    <a:pt x="2446051" y="561713"/>
                  </a:lnTo>
                  <a:lnTo>
                    <a:pt x="2581942" y="907383"/>
                  </a:lnTo>
                  <a:lnTo>
                    <a:pt x="2717834" y="1123426"/>
                  </a:lnTo>
                  <a:lnTo>
                    <a:pt x="2853726" y="1641931"/>
                  </a:lnTo>
                  <a:lnTo>
                    <a:pt x="2989618" y="1598722"/>
                  </a:lnTo>
                  <a:lnTo>
                    <a:pt x="3125509" y="1296261"/>
                  </a:lnTo>
                  <a:lnTo>
                    <a:pt x="3261401" y="1512305"/>
                  </a:lnTo>
                  <a:lnTo>
                    <a:pt x="3397293" y="1382679"/>
                  </a:lnTo>
                </a:path>
              </a:pathLst>
            </a:custGeom>
            <a:ln w="27101" cap="flat">
              <a:solidFill>
                <a:srgbClr val="0058AB">
                  <a:alpha val="100000"/>
                </a:srgbClr>
              </a:solidFill>
              <a:prstDash val="solid"/>
              <a:round/>
            </a:ln>
          </p:spPr>
          <p:txBody>
            <a:bodyPr/>
            <a:lstStyle/>
            <a:p/>
          </p:txBody>
        </p:sp>
        <p:sp>
          <p:nvSpPr>
            <p:cNvPr id="82" name="pl82"/>
            <p:cNvSpPr/>
            <p:nvPr/>
          </p:nvSpPr>
          <p:spPr>
            <a:xfrm>
              <a:off x="5437664" y="3098031"/>
              <a:ext cx="3397293" cy="648130"/>
            </a:xfrm>
            <a:custGeom>
              <a:avLst/>
              <a:pathLst>
                <a:path w="3397293" h="648130">
                  <a:moveTo>
                    <a:pt x="0" y="648130"/>
                  </a:moveTo>
                  <a:lnTo>
                    <a:pt x="135891" y="604922"/>
                  </a:lnTo>
                  <a:lnTo>
                    <a:pt x="271783" y="604922"/>
                  </a:lnTo>
                  <a:lnTo>
                    <a:pt x="407675" y="561713"/>
                  </a:lnTo>
                  <a:lnTo>
                    <a:pt x="543566" y="475295"/>
                  </a:lnTo>
                  <a:lnTo>
                    <a:pt x="679458" y="388878"/>
                  </a:lnTo>
                  <a:lnTo>
                    <a:pt x="815350" y="302461"/>
                  </a:lnTo>
                  <a:lnTo>
                    <a:pt x="951242" y="302461"/>
                  </a:lnTo>
                  <a:lnTo>
                    <a:pt x="1087133" y="216043"/>
                  </a:lnTo>
                  <a:lnTo>
                    <a:pt x="1223025" y="129626"/>
                  </a:lnTo>
                  <a:lnTo>
                    <a:pt x="1358917" y="86417"/>
                  </a:lnTo>
                  <a:lnTo>
                    <a:pt x="1494809" y="86417"/>
                  </a:lnTo>
                  <a:lnTo>
                    <a:pt x="1630700" y="86417"/>
                  </a:lnTo>
                  <a:lnTo>
                    <a:pt x="1766592" y="86417"/>
                  </a:lnTo>
                  <a:lnTo>
                    <a:pt x="1902484" y="86417"/>
                  </a:lnTo>
                  <a:lnTo>
                    <a:pt x="2038375" y="86417"/>
                  </a:lnTo>
                  <a:lnTo>
                    <a:pt x="2174267" y="43208"/>
                  </a:lnTo>
                  <a:lnTo>
                    <a:pt x="2310159" y="43208"/>
                  </a:lnTo>
                  <a:lnTo>
                    <a:pt x="2446051" y="0"/>
                  </a:lnTo>
                  <a:lnTo>
                    <a:pt x="2581942" y="0"/>
                  </a:lnTo>
                  <a:lnTo>
                    <a:pt x="2717834" y="129626"/>
                  </a:lnTo>
                  <a:lnTo>
                    <a:pt x="2853726" y="216043"/>
                  </a:lnTo>
                  <a:lnTo>
                    <a:pt x="2989618" y="129626"/>
                  </a:lnTo>
                  <a:lnTo>
                    <a:pt x="3125509" y="129626"/>
                  </a:lnTo>
                  <a:lnTo>
                    <a:pt x="3261401" y="86417"/>
                  </a:lnTo>
                  <a:lnTo>
                    <a:pt x="3397293" y="86417"/>
                  </a:lnTo>
                </a:path>
              </a:pathLst>
            </a:custGeom>
            <a:ln w="27101" cap="flat">
              <a:solidFill>
                <a:srgbClr val="80BD41">
                  <a:alpha val="100000"/>
                </a:srgbClr>
              </a:solidFill>
              <a:prstDash val="solid"/>
              <a:round/>
            </a:ln>
          </p:spPr>
          <p:txBody>
            <a:bodyPr/>
            <a:lstStyle/>
            <a:p/>
          </p:txBody>
        </p:sp>
        <p:sp>
          <p:nvSpPr>
            <p:cNvPr id="83" name="pl83"/>
            <p:cNvSpPr/>
            <p:nvPr/>
          </p:nvSpPr>
          <p:spPr>
            <a:xfrm>
              <a:off x="5437664" y="3098031"/>
              <a:ext cx="3397293" cy="864174"/>
            </a:xfrm>
            <a:custGeom>
              <a:avLst/>
              <a:pathLst>
                <a:path w="3397293" h="864174">
                  <a:moveTo>
                    <a:pt x="0" y="864174"/>
                  </a:moveTo>
                  <a:lnTo>
                    <a:pt x="135891" y="734548"/>
                  </a:lnTo>
                  <a:lnTo>
                    <a:pt x="271783" y="648130"/>
                  </a:lnTo>
                  <a:lnTo>
                    <a:pt x="407675" y="604922"/>
                  </a:lnTo>
                  <a:lnTo>
                    <a:pt x="543566" y="561713"/>
                  </a:lnTo>
                  <a:lnTo>
                    <a:pt x="679458" y="561713"/>
                  </a:lnTo>
                  <a:lnTo>
                    <a:pt x="815350" y="432087"/>
                  </a:lnTo>
                  <a:lnTo>
                    <a:pt x="951242" y="345669"/>
                  </a:lnTo>
                  <a:lnTo>
                    <a:pt x="1087133" y="259252"/>
                  </a:lnTo>
                  <a:lnTo>
                    <a:pt x="1223025" y="129626"/>
                  </a:lnTo>
                  <a:lnTo>
                    <a:pt x="1358917" y="86417"/>
                  </a:lnTo>
                  <a:lnTo>
                    <a:pt x="1494809" y="43208"/>
                  </a:lnTo>
                  <a:lnTo>
                    <a:pt x="1630700" y="43208"/>
                  </a:lnTo>
                  <a:lnTo>
                    <a:pt x="1766592" y="86417"/>
                  </a:lnTo>
                  <a:lnTo>
                    <a:pt x="1902484" y="86417"/>
                  </a:lnTo>
                  <a:lnTo>
                    <a:pt x="2038375" y="86417"/>
                  </a:lnTo>
                  <a:lnTo>
                    <a:pt x="2174267" y="172834"/>
                  </a:lnTo>
                  <a:lnTo>
                    <a:pt x="2310159" y="172834"/>
                  </a:lnTo>
                  <a:lnTo>
                    <a:pt x="2446051" y="43208"/>
                  </a:lnTo>
                  <a:lnTo>
                    <a:pt x="2581942" y="0"/>
                  </a:lnTo>
                  <a:lnTo>
                    <a:pt x="2717834" y="43208"/>
                  </a:lnTo>
                  <a:lnTo>
                    <a:pt x="2853726" y="172834"/>
                  </a:lnTo>
                  <a:lnTo>
                    <a:pt x="2989618" y="129626"/>
                  </a:lnTo>
                  <a:lnTo>
                    <a:pt x="3125509" y="43208"/>
                  </a:lnTo>
                  <a:lnTo>
                    <a:pt x="3261401" y="86417"/>
                  </a:lnTo>
                  <a:lnTo>
                    <a:pt x="3397293" y="43208"/>
                  </a:lnTo>
                </a:path>
              </a:pathLst>
            </a:custGeom>
            <a:ln w="27101" cap="flat">
              <a:solidFill>
                <a:srgbClr val="961A49">
                  <a:alpha val="100000"/>
                </a:srgbClr>
              </a:solidFill>
              <a:prstDash val="solid"/>
              <a:round/>
            </a:ln>
          </p:spPr>
          <p:txBody>
            <a:bodyPr/>
            <a:lstStyle/>
            <a:p/>
          </p:txBody>
        </p:sp>
        <p:sp>
          <p:nvSpPr>
            <p:cNvPr id="84" name="pl84"/>
            <p:cNvSpPr/>
            <p:nvPr/>
          </p:nvSpPr>
          <p:spPr>
            <a:xfrm>
              <a:off x="5437664" y="3098031"/>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190648"/>
              <a:ext cx="3397293" cy="1641931"/>
            </a:xfrm>
            <a:custGeom>
              <a:avLst/>
              <a:pathLst>
                <a:path w="3397293" h="1641931">
                  <a:moveTo>
                    <a:pt x="0" y="1037009"/>
                  </a:moveTo>
                  <a:lnTo>
                    <a:pt x="135891" y="950591"/>
                  </a:lnTo>
                  <a:lnTo>
                    <a:pt x="271783" y="864174"/>
                  </a:lnTo>
                  <a:lnTo>
                    <a:pt x="407675" y="691339"/>
                  </a:lnTo>
                  <a:lnTo>
                    <a:pt x="543566" y="86417"/>
                  </a:lnTo>
                  <a:lnTo>
                    <a:pt x="679458" y="302461"/>
                  </a:lnTo>
                  <a:lnTo>
                    <a:pt x="815350" y="432087"/>
                  </a:lnTo>
                  <a:lnTo>
                    <a:pt x="951242" y="0"/>
                  </a:lnTo>
                  <a:lnTo>
                    <a:pt x="1087133" y="475295"/>
                  </a:lnTo>
                  <a:lnTo>
                    <a:pt x="1223025" y="777757"/>
                  </a:lnTo>
                  <a:lnTo>
                    <a:pt x="1358917" y="648130"/>
                  </a:lnTo>
                  <a:lnTo>
                    <a:pt x="1494809" y="820965"/>
                  </a:lnTo>
                  <a:lnTo>
                    <a:pt x="1630700" y="777757"/>
                  </a:lnTo>
                  <a:lnTo>
                    <a:pt x="1766592" y="734548"/>
                  </a:lnTo>
                  <a:lnTo>
                    <a:pt x="1902484" y="648130"/>
                  </a:lnTo>
                  <a:lnTo>
                    <a:pt x="2038375" y="907383"/>
                  </a:lnTo>
                  <a:lnTo>
                    <a:pt x="2174267" y="820965"/>
                  </a:lnTo>
                  <a:lnTo>
                    <a:pt x="2310159" y="1123426"/>
                  </a:lnTo>
                  <a:lnTo>
                    <a:pt x="2446051" y="561713"/>
                  </a:lnTo>
                  <a:lnTo>
                    <a:pt x="2581942" y="907383"/>
                  </a:lnTo>
                  <a:lnTo>
                    <a:pt x="2717834" y="1123426"/>
                  </a:lnTo>
                  <a:lnTo>
                    <a:pt x="2853726" y="1641931"/>
                  </a:lnTo>
                  <a:lnTo>
                    <a:pt x="2989618" y="1598722"/>
                  </a:lnTo>
                  <a:lnTo>
                    <a:pt x="3125509" y="1296261"/>
                  </a:lnTo>
                  <a:lnTo>
                    <a:pt x="3261401" y="1512305"/>
                  </a:lnTo>
                  <a:lnTo>
                    <a:pt x="3397293" y="1382679"/>
                  </a:lnTo>
                </a:path>
              </a:pathLst>
            </a:custGeom>
            <a:ln w="43362" cap="flat">
              <a:solidFill>
                <a:srgbClr val="000000">
                  <a:alpha val="100000"/>
                </a:srgbClr>
              </a:solidFill>
              <a:prstDash val="solid"/>
              <a:round/>
            </a:ln>
          </p:spPr>
          <p:txBody>
            <a:bodyPr/>
            <a:lstStyle/>
            <a:p/>
          </p:txBody>
        </p:sp>
        <p:sp>
          <p:nvSpPr>
            <p:cNvPr id="86" name="pl86"/>
            <p:cNvSpPr/>
            <p:nvPr/>
          </p:nvSpPr>
          <p:spPr>
            <a:xfrm>
              <a:off x="5437664" y="2121514"/>
              <a:ext cx="0" cy="1106143"/>
            </a:xfrm>
            <a:custGeom>
              <a:avLst/>
              <a:pathLst>
                <a:path w="0" h="1106143">
                  <a:moveTo>
                    <a:pt x="0" y="1106143"/>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17122" y="2121514"/>
              <a:ext cx="0" cy="371595"/>
            </a:xfrm>
            <a:custGeom>
              <a:avLst/>
              <a:pathLst>
                <a:path w="0" h="371595">
                  <a:moveTo>
                    <a:pt x="0" y="37159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796581" y="2121514"/>
              <a:ext cx="0" cy="717264"/>
            </a:xfrm>
            <a:custGeom>
              <a:avLst/>
              <a:pathLst>
                <a:path w="0" h="717264">
                  <a:moveTo>
                    <a:pt x="0" y="71726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476039" y="2121514"/>
              <a:ext cx="0" cy="976517"/>
            </a:xfrm>
            <a:custGeom>
              <a:avLst/>
              <a:pathLst>
                <a:path w="0" h="976517">
                  <a:moveTo>
                    <a:pt x="0" y="97651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019606" y="2121514"/>
              <a:ext cx="0" cy="976517"/>
            </a:xfrm>
            <a:custGeom>
              <a:avLst/>
              <a:pathLst>
                <a:path w="0" h="976517">
                  <a:moveTo>
                    <a:pt x="0" y="976517"/>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9065" y="2121514"/>
              <a:ext cx="0" cy="1581439"/>
            </a:xfrm>
            <a:custGeom>
              <a:avLst/>
              <a:pathLst>
                <a:path w="0" h="1581439">
                  <a:moveTo>
                    <a:pt x="0" y="1581439"/>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2121514"/>
              <a:ext cx="0" cy="1451813"/>
            </a:xfrm>
            <a:custGeom>
              <a:avLst/>
              <a:pathLst>
                <a:path w="0" h="1451813">
                  <a:moveTo>
                    <a:pt x="0" y="1451813"/>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190648"/>
              <a:ext cx="3397293" cy="1641931"/>
            </a:xfrm>
            <a:custGeom>
              <a:avLst/>
              <a:pathLst>
                <a:path w="3397293" h="1641931">
                  <a:moveTo>
                    <a:pt x="0" y="1037009"/>
                  </a:moveTo>
                  <a:lnTo>
                    <a:pt x="135891" y="950591"/>
                  </a:lnTo>
                  <a:lnTo>
                    <a:pt x="271783" y="864174"/>
                  </a:lnTo>
                  <a:lnTo>
                    <a:pt x="407675" y="691339"/>
                  </a:lnTo>
                  <a:lnTo>
                    <a:pt x="543566" y="86417"/>
                  </a:lnTo>
                  <a:lnTo>
                    <a:pt x="679458" y="302461"/>
                  </a:lnTo>
                  <a:lnTo>
                    <a:pt x="815350" y="432087"/>
                  </a:lnTo>
                  <a:lnTo>
                    <a:pt x="951242" y="0"/>
                  </a:lnTo>
                  <a:lnTo>
                    <a:pt x="1087133" y="475295"/>
                  </a:lnTo>
                  <a:lnTo>
                    <a:pt x="1223025" y="777757"/>
                  </a:lnTo>
                  <a:lnTo>
                    <a:pt x="1358917" y="648130"/>
                  </a:lnTo>
                  <a:lnTo>
                    <a:pt x="1494809" y="820965"/>
                  </a:lnTo>
                  <a:lnTo>
                    <a:pt x="1630700" y="777757"/>
                  </a:lnTo>
                  <a:lnTo>
                    <a:pt x="1766592" y="734548"/>
                  </a:lnTo>
                  <a:lnTo>
                    <a:pt x="1902484" y="648130"/>
                  </a:lnTo>
                  <a:lnTo>
                    <a:pt x="2038375" y="907383"/>
                  </a:lnTo>
                  <a:lnTo>
                    <a:pt x="2174267" y="820965"/>
                  </a:lnTo>
                  <a:lnTo>
                    <a:pt x="2310159" y="1123426"/>
                  </a:lnTo>
                  <a:lnTo>
                    <a:pt x="2446051" y="561713"/>
                  </a:lnTo>
                  <a:lnTo>
                    <a:pt x="2581942" y="907383"/>
                  </a:lnTo>
                  <a:lnTo>
                    <a:pt x="2717834" y="1123426"/>
                  </a:lnTo>
                  <a:lnTo>
                    <a:pt x="2853726" y="1641931"/>
                  </a:lnTo>
                  <a:lnTo>
                    <a:pt x="2989618" y="1598722"/>
                  </a:lnTo>
                  <a:lnTo>
                    <a:pt x="3125509" y="1296261"/>
                  </a:lnTo>
                  <a:lnTo>
                    <a:pt x="3261401" y="1512305"/>
                  </a:lnTo>
                  <a:lnTo>
                    <a:pt x="3397293" y="1382679"/>
                  </a:lnTo>
                </a:path>
              </a:pathLst>
            </a:custGeom>
            <a:ln w="27101" cap="flat">
              <a:solidFill>
                <a:srgbClr val="0058AB">
                  <a:alpha val="100000"/>
                </a:srgbClr>
              </a:solidFill>
              <a:prstDash val="solid"/>
              <a:round/>
            </a:ln>
          </p:spPr>
          <p:txBody>
            <a:bodyPr/>
            <a:lstStyle/>
            <a:p/>
          </p:txBody>
        </p:sp>
        <p:sp>
          <p:nvSpPr>
            <p:cNvPr id="94" name="tx94"/>
            <p:cNvSpPr/>
            <p:nvPr/>
          </p:nvSpPr>
          <p:spPr>
            <a:xfrm>
              <a:off x="5389469" y="2063737"/>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5" name="tx95"/>
            <p:cNvSpPr/>
            <p:nvPr/>
          </p:nvSpPr>
          <p:spPr>
            <a:xfrm>
              <a:off x="6056833" y="206511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14</a:t>
              </a:r>
            </a:p>
          </p:txBody>
        </p:sp>
        <p:sp>
          <p:nvSpPr>
            <p:cNvPr id="96" name="tx96"/>
            <p:cNvSpPr/>
            <p:nvPr/>
          </p:nvSpPr>
          <p:spPr>
            <a:xfrm>
              <a:off x="6766436" y="206379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7" name="tx97"/>
            <p:cNvSpPr/>
            <p:nvPr/>
          </p:nvSpPr>
          <p:spPr>
            <a:xfrm>
              <a:off x="7445895" y="206379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7989462" y="206379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20725" y="2065113"/>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-14</a:t>
              </a:r>
            </a:p>
          </p:txBody>
        </p:sp>
        <p:sp>
          <p:nvSpPr>
            <p:cNvPr id="100" name="tx100"/>
            <p:cNvSpPr/>
            <p:nvPr/>
          </p:nvSpPr>
          <p:spPr>
            <a:xfrm>
              <a:off x="8756617" y="2065113"/>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101" name="tx101"/>
            <p:cNvSpPr/>
            <p:nvPr/>
          </p:nvSpPr>
          <p:spPr>
            <a:xfrm>
              <a:off x="8902429" y="314533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2" name="tx102"/>
            <p:cNvSpPr/>
            <p:nvPr/>
          </p:nvSpPr>
          <p:spPr>
            <a:xfrm>
              <a:off x="8902429" y="310212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3" name="tx103"/>
            <p:cNvSpPr/>
            <p:nvPr/>
          </p:nvSpPr>
          <p:spPr>
            <a:xfrm>
              <a:off x="5003259" y="391009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a:off x="5003259" y="347800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127474" y="304591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5049780" y="261382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a:off x="5049780" y="21817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8" name="tx108"/>
            <p:cNvSpPr/>
            <p:nvPr/>
          </p:nvSpPr>
          <p:spPr>
            <a:xfrm>
              <a:off x="5049780" y="1749586"/>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9" name="tx109"/>
            <p:cNvSpPr/>
            <p:nvPr/>
          </p:nvSpPr>
          <p:spPr>
            <a:xfrm rot="-5400000">
              <a:off x="528121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6067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40135"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319593"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86316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42619"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5" name="tx115"/>
            <p:cNvSpPr/>
            <p:nvPr/>
          </p:nvSpPr>
          <p:spPr>
            <a:xfrm rot="-5400000">
              <a:off x="867851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6" name="tx116"/>
            <p:cNvSpPr/>
            <p:nvPr/>
          </p:nvSpPr>
          <p:spPr>
            <a:xfrm rot="-5400000">
              <a:off x="4153407" y="2788871"/>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17" name="pl117"/>
            <p:cNvSpPr/>
            <p:nvPr/>
          </p:nvSpPr>
          <p:spPr>
            <a:xfrm>
              <a:off x="5878598"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5878598"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7005991"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768445"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6145697" y="4860849"/>
              <a:ext cx="7687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Madagascar</a:t>
              </a:r>
            </a:p>
          </p:txBody>
        </p:sp>
        <p:sp>
          <p:nvSpPr>
            <p:cNvPr id="122" name="tx122"/>
            <p:cNvSpPr/>
            <p:nvPr/>
          </p:nvSpPr>
          <p:spPr>
            <a:xfrm>
              <a:off x="7273091"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8035545" y="488683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24" name="tx124"/>
            <p:cNvSpPr/>
            <p:nvPr/>
          </p:nvSpPr>
          <p:spPr>
            <a:xfrm>
              <a:off x="5653759" y="1405479"/>
              <a:ext cx="2965102"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25" name="pl125"/>
            <p:cNvSpPr/>
            <p:nvPr/>
          </p:nvSpPr>
          <p:spPr>
            <a:xfrm>
              <a:off x="2705561"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5482325"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8259090"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951100" y="5827589"/>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68986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55213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131717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4093943"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687070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317178" y="5772498"/>
              <a:ext cx="5067776" cy="110182"/>
            </a:xfrm>
            <a:prstGeom prst="rect">
              <a:avLst/>
            </a:prstGeom>
            <a:solidFill>
              <a:srgbClr val="E2231A">
                <a:alpha val="80000"/>
              </a:srgbClr>
            </a:solidFill>
          </p:spPr>
          <p:txBody>
            <a:bodyPr/>
            <a:lstStyle/>
            <a:p/>
          </p:txBody>
        </p:sp>
        <p:sp>
          <p:nvSpPr>
            <p:cNvPr id="135" name="rc135"/>
            <p:cNvSpPr/>
            <p:nvPr/>
          </p:nvSpPr>
          <p:spPr>
            <a:xfrm>
              <a:off x="1317178" y="5634770"/>
              <a:ext cx="7321564" cy="110182"/>
            </a:xfrm>
            <a:prstGeom prst="rect">
              <a:avLst/>
            </a:prstGeom>
            <a:solidFill>
              <a:srgbClr val="E2231A">
                <a:alpha val="80000"/>
              </a:srgbClr>
            </a:solidFill>
          </p:spPr>
          <p:txBody>
            <a:bodyPr/>
            <a:lstStyle/>
            <a:p/>
          </p:txBody>
        </p:sp>
        <p:sp>
          <p:nvSpPr>
            <p:cNvPr id="136" name="rc136"/>
            <p:cNvSpPr/>
            <p:nvPr/>
          </p:nvSpPr>
          <p:spPr>
            <a:xfrm>
              <a:off x="1317178" y="5497042"/>
              <a:ext cx="6984049" cy="110182"/>
            </a:xfrm>
            <a:prstGeom prst="rect">
              <a:avLst/>
            </a:prstGeom>
            <a:solidFill>
              <a:srgbClr val="E2231A">
                <a:alpha val="80000"/>
              </a:srgbClr>
            </a:solidFill>
          </p:spPr>
          <p:txBody>
            <a:bodyPr/>
            <a:lstStyle/>
            <a:p/>
          </p:txBody>
        </p:sp>
        <p:sp>
          <p:nvSpPr>
            <p:cNvPr id="137" name="tx137"/>
            <p:cNvSpPr/>
            <p:nvPr/>
          </p:nvSpPr>
          <p:spPr>
            <a:xfrm>
              <a:off x="5875541" y="5773122"/>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365,000</a:t>
              </a:r>
            </a:p>
          </p:txBody>
        </p:sp>
        <p:sp>
          <p:nvSpPr>
            <p:cNvPr id="138" name="tx138"/>
            <p:cNvSpPr/>
            <p:nvPr/>
          </p:nvSpPr>
          <p:spPr>
            <a:xfrm>
              <a:off x="8129330" y="5635394"/>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527,000</a:t>
              </a:r>
            </a:p>
          </p:txBody>
        </p:sp>
        <p:sp>
          <p:nvSpPr>
            <p:cNvPr id="139" name="tx139"/>
            <p:cNvSpPr/>
            <p:nvPr/>
          </p:nvSpPr>
          <p:spPr>
            <a:xfrm>
              <a:off x="7791814" y="5497666"/>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503,000</a:t>
              </a:r>
            </a:p>
          </p:txBody>
        </p:sp>
        <p:sp>
          <p:nvSpPr>
            <p:cNvPr id="140" name="tx140"/>
            <p:cNvSpPr/>
            <p:nvPr/>
          </p:nvSpPr>
          <p:spPr>
            <a:xfrm>
              <a:off x="577692" y="5775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a:off x="577692" y="563774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577692" y="55000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3" name="tx143"/>
            <p:cNvSpPr/>
            <p:nvPr/>
          </p:nvSpPr>
          <p:spPr>
            <a:xfrm>
              <a:off x="1239484" y="598544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4" name="tx144"/>
            <p:cNvSpPr/>
            <p:nvPr/>
          </p:nvSpPr>
          <p:spPr>
            <a:xfrm>
              <a:off x="3588963" y="5967364"/>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45" name="tx145"/>
            <p:cNvSpPr/>
            <p:nvPr/>
          </p:nvSpPr>
          <p:spPr>
            <a:xfrm>
              <a:off x="6365728" y="5967364"/>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400,000</a:t>
              </a:r>
            </a:p>
          </p:txBody>
        </p:sp>
        <p:sp>
          <p:nvSpPr>
            <p:cNvPr id="146" name="tx146"/>
            <p:cNvSpPr/>
            <p:nvPr/>
          </p:nvSpPr>
          <p:spPr>
            <a:xfrm>
              <a:off x="951100" y="5224811"/>
              <a:ext cx="479077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Nombre d'enfants non protégés contre la rougeole, 2019, 2024 et 2025</a:t>
              </a:r>
            </a:p>
          </p:txBody>
        </p:sp>
        <p:sp>
          <p:nvSpPr>
            <p:cNvPr id="147" name="tx147"/>
            <p:cNvSpPr/>
            <p:nvPr/>
          </p:nvSpPr>
          <p:spPr>
            <a:xfrm>
              <a:off x="4706263" y="628350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48" name="tx148"/>
            <p:cNvSpPr/>
            <p:nvPr/>
          </p:nvSpPr>
          <p:spPr>
            <a:xfrm>
              <a:off x="2320013" y="6397874"/>
              <a:ext cx="6684808"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49" name="tx149"/>
            <p:cNvSpPr/>
            <p:nvPr/>
          </p:nvSpPr>
          <p:spPr>
            <a:xfrm>
              <a:off x="4873412" y="6518575"/>
              <a:ext cx="413140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la couverture vaccinale contre le MCV1 à Madagascar (49 %) était inférieure de 35 points de pourcentage à la moyenne mondiale (84 %) et de 28 points de pourcentage à la moyenne de l’ensemble des pays de l’ ESAR e (77 %).
La couverture nationale du MCV1 était inférieure de 11 points de pourcentage à celle de 2019 (60 %).
Cela correspond à 503 000 enfants non vaccinés en 2025, contre 365 000 en 2019.</a:t>
            </a:r>
          </a:p>
        </p:txBody>
      </p:sp>
      <p:sp>
        <p:nvSpPr>
          <p:cNvPr id="15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taux de couverture vaccinale contre le MCV1 à Madagascar s'élevait à 49 %, soit 11 points de pourcentage de moins qu'en 2019 et plus de 10 points de pourcentage de moins que les moyennes mondiales et régionales.</a:t>
            </a:r>
          </a:p>
        </p:txBody>
      </p:sp>
      <p:grpSp xmlns:pic="http://schemas.openxmlformats.org/drawingml/2006/picture">
        <p:nvGrpSpPr>
          <p:cNvPr id="152" name=""/>
          <p:cNvGrpSpPr/>
          <p:nvPr/>
        </p:nvGrpSpPr>
        <p:grpSpPr>
          <a:xfrm>
            <a:off x="292608" y="1005840"/>
            <a:ext cx="8595360" cy="28575"/>
            <a:chOff x="292608" y="1005840"/>
            <a:chExt cx="8595360" cy="28575"/>
          </a:xfrm>
        </p:grpSpPr>
        <p:sp>
          <p:nvSpPr>
            <p:cNvPr id="15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graphique montre la couverture vaccinale contre la MCV1 dans les pays de ESAR, classés du plus faible au plus élevé, ainsi que le classement des 10 pays comptant le plus grand nombre d'enfants non vaccinés, en chiffres absolus.
En 2025, Madagascar occupait la première place sur 21 pays pour la couverture la plus faible en matière de MCV1 (sur la base d'ex æquo).
Madagascar figurait parmi les 10 pays comptant le plus grand nombre d'enfants non vaccinés (2e place).
Remarque : les pays à forte cohorte peuvent compter un nombre élevé d'enfants non vaccinés malgré une couverture vaccinale élevée. Il est important de tenir compte à la fois de la couverture vaccinale et du nombre absolu d'enfants non vaccinés afin de ne pas négliger les pays vulnérables à faible cohorte.</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Madagascar affichait le taux de couverture le plus faible et figurait parmi les trois pays de la région comptant le plus grand nombre d’enfants non vaccinés, ce qui en faisait un pays prioritaire en matière d’aide.</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Estimations OMS/UNICEF de la couverture vaccinale nationale (WUENIC), révision 2025</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500" i="0" b="0" u="none">
                <a:solidFill>
                  <a:srgbClr val="FFFFFF">
                    <a:alpha val="100000"/>
                  </a:srgbClr>
                </a:solidFill>
                <a:latin typeface="Aptos (Body)"/>
                <a:cs typeface="Aptos (Body)"/>
                <a:ea typeface="Aptos (Body)"/>
                <a:sym typeface="Aptos (Body)"/>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représentatives données potentiellement trompeuses, et d'évaluer les niveaux de couverture les plus probables pour chaque pays.
L'OMS et l'UNICEF produisent des estimations spécifiques à chaque pays en examinant les données de chaque pays de manière indépendante, sans emprunter celles d'autres pays lorsque des données sont manquantes. Les estimations ne sont pas des ajustements ponctuels des chiffres déclarés et peuvent s'appuyer sur une seule source empirique, généralement la couverture déclarée au niveau national. Lorsqu'il n'existe aucune donnée pour un pays, un vaccin ou une année spécifiques, les données antérieures et postérieures sont interpolées. Si les sources sont contradictoires ou varient considérablement, l'estimation la plus plausible est sélectionnée après avoir pris en compte les biais potentiels.
Cette présentation PowerPoint présente les dernières estimations du WUENIC (publiées le 15 juillet 2026), en utilisant les projections démographiques mondiales du UNPD (WPP 2024) pour les moyennes pondérées en fonction de la population et pour calculer le nombre absolu d'enfants vaccinés et non vaccinés/n'ayant reçu aucune dose.</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Méthodes: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4024734"/>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458158"/>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891583"/>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2325008"/>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430802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374144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317487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260829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989913" y="204172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 name="pl14"/>
            <p:cNvSpPr/>
            <p:nvPr/>
          </p:nvSpPr>
          <p:spPr>
            <a:xfrm>
              <a:off x="1452654"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7855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0446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30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9108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5626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2145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663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5181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6992"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8217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33322" y="3883090"/>
              <a:ext cx="238662" cy="424931"/>
            </a:xfrm>
            <a:prstGeom prst="rect">
              <a:avLst/>
            </a:prstGeom>
            <a:solidFill>
              <a:srgbClr val="80BD41">
                <a:alpha val="100000"/>
              </a:srgbClr>
            </a:solidFill>
          </p:spPr>
          <p:txBody>
            <a:bodyPr/>
            <a:lstStyle/>
            <a:p/>
          </p:txBody>
        </p:sp>
        <p:sp>
          <p:nvSpPr>
            <p:cNvPr id="26" name="rc26"/>
            <p:cNvSpPr/>
            <p:nvPr/>
          </p:nvSpPr>
          <p:spPr>
            <a:xfrm>
              <a:off x="1333322" y="3562533"/>
              <a:ext cx="238662" cy="320556"/>
            </a:xfrm>
            <a:prstGeom prst="rect">
              <a:avLst/>
            </a:prstGeom>
            <a:solidFill>
              <a:srgbClr val="E2231A">
                <a:alpha val="100000"/>
              </a:srgbClr>
            </a:solidFill>
          </p:spPr>
          <p:txBody>
            <a:bodyPr/>
            <a:lstStyle/>
            <a:p/>
          </p:txBody>
        </p:sp>
        <p:sp>
          <p:nvSpPr>
            <p:cNvPr id="27" name="rc27"/>
            <p:cNvSpPr/>
            <p:nvPr/>
          </p:nvSpPr>
          <p:spPr>
            <a:xfrm>
              <a:off x="1598503" y="3863203"/>
              <a:ext cx="238662" cy="444818"/>
            </a:xfrm>
            <a:prstGeom prst="rect">
              <a:avLst/>
            </a:prstGeom>
            <a:solidFill>
              <a:srgbClr val="80BD41">
                <a:alpha val="100000"/>
              </a:srgbClr>
            </a:solidFill>
          </p:spPr>
          <p:txBody>
            <a:bodyPr/>
            <a:lstStyle/>
            <a:p/>
          </p:txBody>
        </p:sp>
        <p:sp>
          <p:nvSpPr>
            <p:cNvPr id="28" name="rc28"/>
            <p:cNvSpPr/>
            <p:nvPr/>
          </p:nvSpPr>
          <p:spPr>
            <a:xfrm>
              <a:off x="1598503" y="3554091"/>
              <a:ext cx="238662" cy="309112"/>
            </a:xfrm>
            <a:prstGeom prst="rect">
              <a:avLst/>
            </a:prstGeom>
            <a:solidFill>
              <a:srgbClr val="E2231A">
                <a:alpha val="100000"/>
              </a:srgbClr>
            </a:solidFill>
          </p:spPr>
          <p:txBody>
            <a:bodyPr/>
            <a:lstStyle/>
            <a:p/>
          </p:txBody>
        </p:sp>
        <p:sp>
          <p:nvSpPr>
            <p:cNvPr id="29" name="rc29"/>
            <p:cNvSpPr/>
            <p:nvPr/>
          </p:nvSpPr>
          <p:spPr>
            <a:xfrm>
              <a:off x="1863684" y="3844019"/>
              <a:ext cx="238662" cy="464002"/>
            </a:xfrm>
            <a:prstGeom prst="rect">
              <a:avLst/>
            </a:prstGeom>
            <a:solidFill>
              <a:srgbClr val="80BD41">
                <a:alpha val="100000"/>
              </a:srgbClr>
            </a:solidFill>
          </p:spPr>
          <p:txBody>
            <a:bodyPr/>
            <a:lstStyle/>
            <a:p/>
          </p:txBody>
        </p:sp>
        <p:sp>
          <p:nvSpPr>
            <p:cNvPr id="30" name="rc30"/>
            <p:cNvSpPr/>
            <p:nvPr/>
          </p:nvSpPr>
          <p:spPr>
            <a:xfrm>
              <a:off x="1863684" y="3547360"/>
              <a:ext cx="238662" cy="296658"/>
            </a:xfrm>
            <a:prstGeom prst="rect">
              <a:avLst/>
            </a:prstGeom>
            <a:solidFill>
              <a:srgbClr val="E2231A">
                <a:alpha val="100000"/>
              </a:srgbClr>
            </a:solidFill>
          </p:spPr>
          <p:txBody>
            <a:bodyPr/>
            <a:lstStyle/>
            <a:p/>
          </p:txBody>
        </p:sp>
        <p:sp>
          <p:nvSpPr>
            <p:cNvPr id="31" name="rc31"/>
            <p:cNvSpPr/>
            <p:nvPr/>
          </p:nvSpPr>
          <p:spPr>
            <a:xfrm>
              <a:off x="2128865" y="3806840"/>
              <a:ext cx="238662" cy="501181"/>
            </a:xfrm>
            <a:prstGeom prst="rect">
              <a:avLst/>
            </a:prstGeom>
            <a:solidFill>
              <a:srgbClr val="80BD41">
                <a:alpha val="100000"/>
              </a:srgbClr>
            </a:solidFill>
          </p:spPr>
          <p:txBody>
            <a:bodyPr/>
            <a:lstStyle/>
            <a:p/>
          </p:txBody>
        </p:sp>
        <p:sp>
          <p:nvSpPr>
            <p:cNvPr id="32" name="rc32"/>
            <p:cNvSpPr/>
            <p:nvPr/>
          </p:nvSpPr>
          <p:spPr>
            <a:xfrm>
              <a:off x="2128865" y="3536969"/>
              <a:ext cx="238662" cy="269871"/>
            </a:xfrm>
            <a:prstGeom prst="rect">
              <a:avLst/>
            </a:prstGeom>
            <a:solidFill>
              <a:srgbClr val="E2231A">
                <a:alpha val="100000"/>
              </a:srgbClr>
            </a:solidFill>
          </p:spPr>
          <p:txBody>
            <a:bodyPr/>
            <a:lstStyle/>
            <a:p/>
          </p:txBody>
        </p:sp>
        <p:sp>
          <p:nvSpPr>
            <p:cNvPr id="33" name="rc33"/>
            <p:cNvSpPr/>
            <p:nvPr/>
          </p:nvSpPr>
          <p:spPr>
            <a:xfrm>
              <a:off x="2394045" y="3688517"/>
              <a:ext cx="238662" cy="619504"/>
            </a:xfrm>
            <a:prstGeom prst="rect">
              <a:avLst/>
            </a:prstGeom>
            <a:solidFill>
              <a:srgbClr val="80BD41">
                <a:alpha val="100000"/>
              </a:srgbClr>
            </a:solidFill>
          </p:spPr>
          <p:txBody>
            <a:bodyPr/>
            <a:lstStyle/>
            <a:p/>
          </p:txBody>
        </p:sp>
        <p:sp>
          <p:nvSpPr>
            <p:cNvPr id="34" name="rc34"/>
            <p:cNvSpPr/>
            <p:nvPr/>
          </p:nvSpPr>
          <p:spPr>
            <a:xfrm>
              <a:off x="2394045" y="3523836"/>
              <a:ext cx="238662" cy="164680"/>
            </a:xfrm>
            <a:prstGeom prst="rect">
              <a:avLst/>
            </a:prstGeom>
            <a:solidFill>
              <a:srgbClr val="E2231A">
                <a:alpha val="100000"/>
              </a:srgbClr>
            </a:solidFill>
          </p:spPr>
          <p:txBody>
            <a:bodyPr/>
            <a:lstStyle/>
            <a:p/>
          </p:txBody>
        </p:sp>
        <p:sp>
          <p:nvSpPr>
            <p:cNvPr id="35" name="rc35"/>
            <p:cNvSpPr/>
            <p:nvPr/>
          </p:nvSpPr>
          <p:spPr>
            <a:xfrm>
              <a:off x="2659226" y="3717797"/>
              <a:ext cx="238662" cy="590223"/>
            </a:xfrm>
            <a:prstGeom prst="rect">
              <a:avLst/>
            </a:prstGeom>
            <a:solidFill>
              <a:srgbClr val="80BD41">
                <a:alpha val="100000"/>
              </a:srgbClr>
            </a:solidFill>
          </p:spPr>
          <p:txBody>
            <a:bodyPr/>
            <a:lstStyle/>
            <a:p/>
          </p:txBody>
        </p:sp>
        <p:sp>
          <p:nvSpPr>
            <p:cNvPr id="36" name="rc36"/>
            <p:cNvSpPr/>
            <p:nvPr/>
          </p:nvSpPr>
          <p:spPr>
            <a:xfrm>
              <a:off x="2659226" y="3510419"/>
              <a:ext cx="238662" cy="207377"/>
            </a:xfrm>
            <a:prstGeom prst="rect">
              <a:avLst/>
            </a:prstGeom>
            <a:solidFill>
              <a:srgbClr val="E2231A">
                <a:alpha val="100000"/>
              </a:srgbClr>
            </a:solidFill>
          </p:spPr>
          <p:txBody>
            <a:bodyPr/>
            <a:lstStyle/>
            <a:p/>
          </p:txBody>
        </p:sp>
        <p:sp>
          <p:nvSpPr>
            <p:cNvPr id="37" name="rc37"/>
            <p:cNvSpPr/>
            <p:nvPr/>
          </p:nvSpPr>
          <p:spPr>
            <a:xfrm>
              <a:off x="2924407" y="3730783"/>
              <a:ext cx="238662" cy="577238"/>
            </a:xfrm>
            <a:prstGeom prst="rect">
              <a:avLst/>
            </a:prstGeom>
            <a:solidFill>
              <a:srgbClr val="80BD41">
                <a:alpha val="100000"/>
              </a:srgbClr>
            </a:solidFill>
          </p:spPr>
          <p:txBody>
            <a:bodyPr/>
            <a:lstStyle/>
            <a:p/>
          </p:txBody>
        </p:sp>
        <p:sp>
          <p:nvSpPr>
            <p:cNvPr id="38" name="rc38"/>
            <p:cNvSpPr/>
            <p:nvPr/>
          </p:nvSpPr>
          <p:spPr>
            <a:xfrm>
              <a:off x="2924407" y="3495009"/>
              <a:ext cx="238662" cy="235774"/>
            </a:xfrm>
            <a:prstGeom prst="rect">
              <a:avLst/>
            </a:prstGeom>
            <a:solidFill>
              <a:srgbClr val="E2231A">
                <a:alpha val="100000"/>
              </a:srgbClr>
            </a:solidFill>
          </p:spPr>
          <p:txBody>
            <a:bodyPr/>
            <a:lstStyle/>
            <a:p/>
          </p:txBody>
        </p:sp>
        <p:sp>
          <p:nvSpPr>
            <p:cNvPr id="39" name="rc39"/>
            <p:cNvSpPr/>
            <p:nvPr/>
          </p:nvSpPr>
          <p:spPr>
            <a:xfrm>
              <a:off x="3189588" y="3633593"/>
              <a:ext cx="238662" cy="674428"/>
            </a:xfrm>
            <a:prstGeom prst="rect">
              <a:avLst/>
            </a:prstGeom>
            <a:solidFill>
              <a:srgbClr val="80BD41">
                <a:alpha val="100000"/>
              </a:srgbClr>
            </a:solidFill>
          </p:spPr>
          <p:txBody>
            <a:bodyPr/>
            <a:lstStyle/>
            <a:p/>
          </p:txBody>
        </p:sp>
        <p:sp>
          <p:nvSpPr>
            <p:cNvPr id="40" name="rc40"/>
            <p:cNvSpPr/>
            <p:nvPr/>
          </p:nvSpPr>
          <p:spPr>
            <a:xfrm>
              <a:off x="3189588" y="3475394"/>
              <a:ext cx="238662" cy="158199"/>
            </a:xfrm>
            <a:prstGeom prst="rect">
              <a:avLst/>
            </a:prstGeom>
            <a:solidFill>
              <a:srgbClr val="E2231A">
                <a:alpha val="100000"/>
              </a:srgbClr>
            </a:solidFill>
          </p:spPr>
          <p:txBody>
            <a:bodyPr/>
            <a:lstStyle/>
            <a:p/>
          </p:txBody>
        </p:sp>
        <p:sp>
          <p:nvSpPr>
            <p:cNvPr id="41" name="rc41"/>
            <p:cNvSpPr/>
            <p:nvPr/>
          </p:nvSpPr>
          <p:spPr>
            <a:xfrm>
              <a:off x="3454768" y="3710647"/>
              <a:ext cx="238662" cy="597374"/>
            </a:xfrm>
            <a:prstGeom prst="rect">
              <a:avLst/>
            </a:prstGeom>
            <a:solidFill>
              <a:srgbClr val="80BD41">
                <a:alpha val="100000"/>
              </a:srgbClr>
            </a:solidFill>
          </p:spPr>
          <p:txBody>
            <a:bodyPr/>
            <a:lstStyle/>
            <a:p/>
          </p:txBody>
        </p:sp>
        <p:sp>
          <p:nvSpPr>
            <p:cNvPr id="42" name="rc42"/>
            <p:cNvSpPr/>
            <p:nvPr/>
          </p:nvSpPr>
          <p:spPr>
            <a:xfrm>
              <a:off x="3454768" y="3454634"/>
              <a:ext cx="238662" cy="256012"/>
            </a:xfrm>
            <a:prstGeom prst="rect">
              <a:avLst/>
            </a:prstGeom>
            <a:solidFill>
              <a:srgbClr val="E2231A">
                <a:alpha val="100000"/>
              </a:srgbClr>
            </a:solidFill>
          </p:spPr>
          <p:txBody>
            <a:bodyPr/>
            <a:lstStyle/>
            <a:p/>
          </p:txBody>
        </p:sp>
        <p:sp>
          <p:nvSpPr>
            <p:cNvPr id="43" name="rc43"/>
            <p:cNvSpPr/>
            <p:nvPr/>
          </p:nvSpPr>
          <p:spPr>
            <a:xfrm>
              <a:off x="3719949" y="3755939"/>
              <a:ext cx="238662" cy="552082"/>
            </a:xfrm>
            <a:prstGeom prst="rect">
              <a:avLst/>
            </a:prstGeom>
            <a:solidFill>
              <a:srgbClr val="80BD41">
                <a:alpha val="100000"/>
              </a:srgbClr>
            </a:solidFill>
          </p:spPr>
          <p:txBody>
            <a:bodyPr/>
            <a:lstStyle/>
            <a:p/>
          </p:txBody>
        </p:sp>
        <p:sp>
          <p:nvSpPr>
            <p:cNvPr id="44" name="rc44"/>
            <p:cNvSpPr/>
            <p:nvPr/>
          </p:nvSpPr>
          <p:spPr>
            <a:xfrm>
              <a:off x="3719949" y="3431699"/>
              <a:ext cx="238662" cy="324239"/>
            </a:xfrm>
            <a:prstGeom prst="rect">
              <a:avLst/>
            </a:prstGeom>
            <a:solidFill>
              <a:srgbClr val="E2231A">
                <a:alpha val="100000"/>
              </a:srgbClr>
            </a:solidFill>
          </p:spPr>
          <p:txBody>
            <a:bodyPr/>
            <a:lstStyle/>
            <a:p/>
          </p:txBody>
        </p:sp>
        <p:sp>
          <p:nvSpPr>
            <p:cNvPr id="45" name="rc45"/>
            <p:cNvSpPr/>
            <p:nvPr/>
          </p:nvSpPr>
          <p:spPr>
            <a:xfrm>
              <a:off x="3985130" y="3722443"/>
              <a:ext cx="238662" cy="585578"/>
            </a:xfrm>
            <a:prstGeom prst="rect">
              <a:avLst/>
            </a:prstGeom>
            <a:solidFill>
              <a:srgbClr val="80BD41">
                <a:alpha val="100000"/>
              </a:srgbClr>
            </a:solidFill>
          </p:spPr>
          <p:txBody>
            <a:bodyPr/>
            <a:lstStyle/>
            <a:p/>
          </p:txBody>
        </p:sp>
        <p:sp>
          <p:nvSpPr>
            <p:cNvPr id="46" name="rc46"/>
            <p:cNvSpPr/>
            <p:nvPr/>
          </p:nvSpPr>
          <p:spPr>
            <a:xfrm>
              <a:off x="3985130" y="3420787"/>
              <a:ext cx="238662" cy="301655"/>
            </a:xfrm>
            <a:prstGeom prst="rect">
              <a:avLst/>
            </a:prstGeom>
            <a:solidFill>
              <a:srgbClr val="E2231A">
                <a:alpha val="100000"/>
              </a:srgbClr>
            </a:solidFill>
          </p:spPr>
          <p:txBody>
            <a:bodyPr/>
            <a:lstStyle/>
            <a:p/>
          </p:txBody>
        </p:sp>
        <p:sp>
          <p:nvSpPr>
            <p:cNvPr id="47" name="rc47"/>
            <p:cNvSpPr/>
            <p:nvPr/>
          </p:nvSpPr>
          <p:spPr>
            <a:xfrm>
              <a:off x="4250311" y="3757050"/>
              <a:ext cx="238662" cy="550971"/>
            </a:xfrm>
            <a:prstGeom prst="rect">
              <a:avLst/>
            </a:prstGeom>
            <a:solidFill>
              <a:srgbClr val="80BD41">
                <a:alpha val="100000"/>
              </a:srgbClr>
            </a:solidFill>
          </p:spPr>
          <p:txBody>
            <a:bodyPr/>
            <a:lstStyle/>
            <a:p/>
          </p:txBody>
        </p:sp>
        <p:sp>
          <p:nvSpPr>
            <p:cNvPr id="48" name="rc48"/>
            <p:cNvSpPr/>
            <p:nvPr/>
          </p:nvSpPr>
          <p:spPr>
            <a:xfrm>
              <a:off x="4250311" y="3419359"/>
              <a:ext cx="238662" cy="337690"/>
            </a:xfrm>
            <a:prstGeom prst="rect">
              <a:avLst/>
            </a:prstGeom>
            <a:solidFill>
              <a:srgbClr val="E2231A">
                <a:alpha val="100000"/>
              </a:srgbClr>
            </a:solidFill>
          </p:spPr>
          <p:txBody>
            <a:bodyPr/>
            <a:lstStyle/>
            <a:p/>
          </p:txBody>
        </p:sp>
        <p:sp>
          <p:nvSpPr>
            <p:cNvPr id="49" name="rc49"/>
            <p:cNvSpPr/>
            <p:nvPr/>
          </p:nvSpPr>
          <p:spPr>
            <a:xfrm>
              <a:off x="4515492" y="3743282"/>
              <a:ext cx="238662" cy="564739"/>
            </a:xfrm>
            <a:prstGeom prst="rect">
              <a:avLst/>
            </a:prstGeom>
            <a:solidFill>
              <a:srgbClr val="80BD41">
                <a:alpha val="100000"/>
              </a:srgbClr>
            </a:solidFill>
          </p:spPr>
          <p:txBody>
            <a:bodyPr/>
            <a:lstStyle/>
            <a:p/>
          </p:txBody>
        </p:sp>
        <p:sp>
          <p:nvSpPr>
            <p:cNvPr id="50" name="rc50"/>
            <p:cNvSpPr/>
            <p:nvPr/>
          </p:nvSpPr>
          <p:spPr>
            <a:xfrm>
              <a:off x="4515492" y="3411609"/>
              <a:ext cx="238662" cy="331673"/>
            </a:xfrm>
            <a:prstGeom prst="rect">
              <a:avLst/>
            </a:prstGeom>
            <a:solidFill>
              <a:srgbClr val="E2231A">
                <a:alpha val="100000"/>
              </a:srgbClr>
            </a:solidFill>
          </p:spPr>
          <p:txBody>
            <a:bodyPr/>
            <a:lstStyle/>
            <a:p/>
          </p:txBody>
        </p:sp>
        <p:sp>
          <p:nvSpPr>
            <p:cNvPr id="51" name="rc51"/>
            <p:cNvSpPr/>
            <p:nvPr/>
          </p:nvSpPr>
          <p:spPr>
            <a:xfrm>
              <a:off x="4780672" y="3724811"/>
              <a:ext cx="238662" cy="583209"/>
            </a:xfrm>
            <a:prstGeom prst="rect">
              <a:avLst/>
            </a:prstGeom>
            <a:solidFill>
              <a:srgbClr val="80BD41">
                <a:alpha val="100000"/>
              </a:srgbClr>
            </a:solidFill>
          </p:spPr>
          <p:txBody>
            <a:bodyPr/>
            <a:lstStyle/>
            <a:p/>
          </p:txBody>
        </p:sp>
        <p:sp>
          <p:nvSpPr>
            <p:cNvPr id="52" name="rc52"/>
            <p:cNvSpPr/>
            <p:nvPr/>
          </p:nvSpPr>
          <p:spPr>
            <a:xfrm>
              <a:off x="4780672" y="3396753"/>
              <a:ext cx="238662" cy="328058"/>
            </a:xfrm>
            <a:prstGeom prst="rect">
              <a:avLst/>
            </a:prstGeom>
            <a:solidFill>
              <a:srgbClr val="E2231A">
                <a:alpha val="100000"/>
              </a:srgbClr>
            </a:solidFill>
          </p:spPr>
          <p:txBody>
            <a:bodyPr/>
            <a:lstStyle/>
            <a:p/>
          </p:txBody>
        </p:sp>
        <p:sp>
          <p:nvSpPr>
            <p:cNvPr id="53" name="rc53"/>
            <p:cNvSpPr/>
            <p:nvPr/>
          </p:nvSpPr>
          <p:spPr>
            <a:xfrm>
              <a:off x="5045853" y="3698840"/>
              <a:ext cx="238662" cy="609181"/>
            </a:xfrm>
            <a:prstGeom prst="rect">
              <a:avLst/>
            </a:prstGeom>
            <a:solidFill>
              <a:srgbClr val="80BD41">
                <a:alpha val="100000"/>
              </a:srgbClr>
            </a:solidFill>
          </p:spPr>
          <p:txBody>
            <a:bodyPr/>
            <a:lstStyle/>
            <a:p/>
          </p:txBody>
        </p:sp>
        <p:sp>
          <p:nvSpPr>
            <p:cNvPr id="54" name="rc54"/>
            <p:cNvSpPr/>
            <p:nvPr/>
          </p:nvSpPr>
          <p:spPr>
            <a:xfrm>
              <a:off x="5045853" y="3385025"/>
              <a:ext cx="238662" cy="313814"/>
            </a:xfrm>
            <a:prstGeom prst="rect">
              <a:avLst/>
            </a:prstGeom>
            <a:solidFill>
              <a:srgbClr val="E2231A">
                <a:alpha val="100000"/>
              </a:srgbClr>
            </a:solidFill>
          </p:spPr>
          <p:txBody>
            <a:bodyPr/>
            <a:lstStyle/>
            <a:p/>
          </p:txBody>
        </p:sp>
        <p:sp>
          <p:nvSpPr>
            <p:cNvPr id="55" name="rc55"/>
            <p:cNvSpPr/>
            <p:nvPr/>
          </p:nvSpPr>
          <p:spPr>
            <a:xfrm>
              <a:off x="5311034" y="3746137"/>
              <a:ext cx="238662" cy="561883"/>
            </a:xfrm>
            <a:prstGeom prst="rect">
              <a:avLst/>
            </a:prstGeom>
            <a:solidFill>
              <a:srgbClr val="80BD41">
                <a:alpha val="100000"/>
              </a:srgbClr>
            </a:solidFill>
          </p:spPr>
          <p:txBody>
            <a:bodyPr/>
            <a:lstStyle/>
            <a:p/>
          </p:txBody>
        </p:sp>
        <p:sp>
          <p:nvSpPr>
            <p:cNvPr id="56" name="rc56"/>
            <p:cNvSpPr/>
            <p:nvPr/>
          </p:nvSpPr>
          <p:spPr>
            <a:xfrm>
              <a:off x="5311034" y="3371552"/>
              <a:ext cx="238662" cy="374585"/>
            </a:xfrm>
            <a:prstGeom prst="rect">
              <a:avLst/>
            </a:prstGeom>
            <a:solidFill>
              <a:srgbClr val="E2231A">
                <a:alpha val="100000"/>
              </a:srgbClr>
            </a:solidFill>
          </p:spPr>
          <p:txBody>
            <a:bodyPr/>
            <a:lstStyle/>
            <a:p/>
          </p:txBody>
        </p:sp>
        <p:sp>
          <p:nvSpPr>
            <p:cNvPr id="57" name="rc57"/>
            <p:cNvSpPr/>
            <p:nvPr/>
          </p:nvSpPr>
          <p:spPr>
            <a:xfrm>
              <a:off x="5576215" y="3714749"/>
              <a:ext cx="238662" cy="593272"/>
            </a:xfrm>
            <a:prstGeom prst="rect">
              <a:avLst/>
            </a:prstGeom>
            <a:solidFill>
              <a:srgbClr val="80BD41">
                <a:alpha val="100000"/>
              </a:srgbClr>
            </a:solidFill>
          </p:spPr>
          <p:txBody>
            <a:bodyPr/>
            <a:lstStyle/>
            <a:p/>
          </p:txBody>
        </p:sp>
        <p:sp>
          <p:nvSpPr>
            <p:cNvPr id="58" name="rc58"/>
            <p:cNvSpPr/>
            <p:nvPr/>
          </p:nvSpPr>
          <p:spPr>
            <a:xfrm>
              <a:off x="5576215" y="3351132"/>
              <a:ext cx="238662" cy="363616"/>
            </a:xfrm>
            <a:prstGeom prst="rect">
              <a:avLst/>
            </a:prstGeom>
            <a:solidFill>
              <a:srgbClr val="E2231A">
                <a:alpha val="100000"/>
              </a:srgbClr>
            </a:solidFill>
          </p:spPr>
          <p:txBody>
            <a:bodyPr/>
            <a:lstStyle/>
            <a:p/>
          </p:txBody>
        </p:sp>
        <p:sp>
          <p:nvSpPr>
            <p:cNvPr id="59" name="rc59"/>
            <p:cNvSpPr/>
            <p:nvPr/>
          </p:nvSpPr>
          <p:spPr>
            <a:xfrm>
              <a:off x="5841395" y="3768177"/>
              <a:ext cx="238662" cy="539844"/>
            </a:xfrm>
            <a:prstGeom prst="rect">
              <a:avLst/>
            </a:prstGeom>
            <a:solidFill>
              <a:srgbClr val="80BD41">
                <a:alpha val="100000"/>
              </a:srgbClr>
            </a:solidFill>
          </p:spPr>
          <p:txBody>
            <a:bodyPr/>
            <a:lstStyle/>
            <a:p/>
          </p:txBody>
        </p:sp>
        <p:sp>
          <p:nvSpPr>
            <p:cNvPr id="60" name="rc60"/>
            <p:cNvSpPr/>
            <p:nvPr/>
          </p:nvSpPr>
          <p:spPr>
            <a:xfrm>
              <a:off x="5841395" y="3326486"/>
              <a:ext cx="238662" cy="441690"/>
            </a:xfrm>
            <a:prstGeom prst="rect">
              <a:avLst/>
            </a:prstGeom>
            <a:solidFill>
              <a:srgbClr val="E2231A">
                <a:alpha val="100000"/>
              </a:srgbClr>
            </a:solidFill>
          </p:spPr>
          <p:txBody>
            <a:bodyPr/>
            <a:lstStyle/>
            <a:p/>
          </p:txBody>
        </p:sp>
        <p:sp>
          <p:nvSpPr>
            <p:cNvPr id="61" name="rc61"/>
            <p:cNvSpPr/>
            <p:nvPr/>
          </p:nvSpPr>
          <p:spPr>
            <a:xfrm>
              <a:off x="6106576" y="3621785"/>
              <a:ext cx="238662" cy="686235"/>
            </a:xfrm>
            <a:prstGeom prst="rect">
              <a:avLst/>
            </a:prstGeom>
            <a:solidFill>
              <a:srgbClr val="80BD41">
                <a:alpha val="100000"/>
              </a:srgbClr>
            </a:solidFill>
          </p:spPr>
          <p:txBody>
            <a:bodyPr/>
            <a:lstStyle/>
            <a:p/>
          </p:txBody>
        </p:sp>
        <p:sp>
          <p:nvSpPr>
            <p:cNvPr id="62" name="rc62"/>
            <p:cNvSpPr/>
            <p:nvPr/>
          </p:nvSpPr>
          <p:spPr>
            <a:xfrm>
              <a:off x="6106576" y="3298849"/>
              <a:ext cx="238662" cy="322936"/>
            </a:xfrm>
            <a:prstGeom prst="rect">
              <a:avLst/>
            </a:prstGeom>
            <a:solidFill>
              <a:srgbClr val="E2231A">
                <a:alpha val="100000"/>
              </a:srgbClr>
            </a:solidFill>
          </p:spPr>
          <p:txBody>
            <a:bodyPr/>
            <a:lstStyle/>
            <a:p/>
          </p:txBody>
        </p:sp>
        <p:sp>
          <p:nvSpPr>
            <p:cNvPr id="63" name="rc63"/>
            <p:cNvSpPr/>
            <p:nvPr/>
          </p:nvSpPr>
          <p:spPr>
            <a:xfrm>
              <a:off x="6371757" y="3687599"/>
              <a:ext cx="238662" cy="620422"/>
            </a:xfrm>
            <a:prstGeom prst="rect">
              <a:avLst/>
            </a:prstGeom>
            <a:solidFill>
              <a:srgbClr val="80BD41">
                <a:alpha val="100000"/>
              </a:srgbClr>
            </a:solidFill>
          </p:spPr>
          <p:txBody>
            <a:bodyPr/>
            <a:lstStyle/>
            <a:p/>
          </p:txBody>
        </p:sp>
        <p:sp>
          <p:nvSpPr>
            <p:cNvPr id="64" name="rc64"/>
            <p:cNvSpPr/>
            <p:nvPr/>
          </p:nvSpPr>
          <p:spPr>
            <a:xfrm>
              <a:off x="6371757" y="3273988"/>
              <a:ext cx="238662" cy="413611"/>
            </a:xfrm>
            <a:prstGeom prst="rect">
              <a:avLst/>
            </a:prstGeom>
            <a:solidFill>
              <a:srgbClr val="E2231A">
                <a:alpha val="100000"/>
              </a:srgbClr>
            </a:solidFill>
          </p:spPr>
          <p:txBody>
            <a:bodyPr/>
            <a:lstStyle/>
            <a:p/>
          </p:txBody>
        </p:sp>
        <p:sp>
          <p:nvSpPr>
            <p:cNvPr id="65" name="rc65"/>
            <p:cNvSpPr/>
            <p:nvPr/>
          </p:nvSpPr>
          <p:spPr>
            <a:xfrm>
              <a:off x="6636938" y="3729435"/>
              <a:ext cx="238662" cy="578586"/>
            </a:xfrm>
            <a:prstGeom prst="rect">
              <a:avLst/>
            </a:prstGeom>
            <a:solidFill>
              <a:srgbClr val="80BD41">
                <a:alpha val="100000"/>
              </a:srgbClr>
            </a:solidFill>
          </p:spPr>
          <p:txBody>
            <a:bodyPr/>
            <a:lstStyle/>
            <a:p/>
          </p:txBody>
        </p:sp>
        <p:sp>
          <p:nvSpPr>
            <p:cNvPr id="66" name="rc66"/>
            <p:cNvSpPr/>
            <p:nvPr/>
          </p:nvSpPr>
          <p:spPr>
            <a:xfrm>
              <a:off x="6636938" y="3256050"/>
              <a:ext cx="238662" cy="473384"/>
            </a:xfrm>
            <a:prstGeom prst="rect">
              <a:avLst/>
            </a:prstGeom>
            <a:solidFill>
              <a:srgbClr val="E2231A">
                <a:alpha val="100000"/>
              </a:srgbClr>
            </a:solidFill>
          </p:spPr>
          <p:txBody>
            <a:bodyPr/>
            <a:lstStyle/>
            <a:p/>
          </p:txBody>
        </p:sp>
        <p:sp>
          <p:nvSpPr>
            <p:cNvPr id="67" name="rc67"/>
            <p:cNvSpPr/>
            <p:nvPr/>
          </p:nvSpPr>
          <p:spPr>
            <a:xfrm>
              <a:off x="6902119" y="3849696"/>
              <a:ext cx="238662" cy="458325"/>
            </a:xfrm>
            <a:prstGeom prst="rect">
              <a:avLst/>
            </a:prstGeom>
            <a:solidFill>
              <a:srgbClr val="80BD41">
                <a:alpha val="100000"/>
              </a:srgbClr>
            </a:solidFill>
          </p:spPr>
          <p:txBody>
            <a:bodyPr/>
            <a:lstStyle/>
            <a:p/>
          </p:txBody>
        </p:sp>
        <p:sp>
          <p:nvSpPr>
            <p:cNvPr id="68" name="rc68"/>
            <p:cNvSpPr/>
            <p:nvPr/>
          </p:nvSpPr>
          <p:spPr>
            <a:xfrm>
              <a:off x="6902119" y="3242146"/>
              <a:ext cx="238662" cy="607549"/>
            </a:xfrm>
            <a:prstGeom prst="rect">
              <a:avLst/>
            </a:prstGeom>
            <a:solidFill>
              <a:srgbClr val="E2231A">
                <a:alpha val="100000"/>
              </a:srgbClr>
            </a:solidFill>
          </p:spPr>
          <p:txBody>
            <a:bodyPr/>
            <a:lstStyle/>
            <a:p/>
          </p:txBody>
        </p:sp>
        <p:sp>
          <p:nvSpPr>
            <p:cNvPr id="69" name="rc69"/>
            <p:cNvSpPr/>
            <p:nvPr/>
          </p:nvSpPr>
          <p:spPr>
            <a:xfrm>
              <a:off x="7167299" y="3833277"/>
              <a:ext cx="238662" cy="474744"/>
            </a:xfrm>
            <a:prstGeom prst="rect">
              <a:avLst/>
            </a:prstGeom>
            <a:solidFill>
              <a:srgbClr val="80BD41">
                <a:alpha val="100000"/>
              </a:srgbClr>
            </a:solidFill>
          </p:spPr>
          <p:txBody>
            <a:bodyPr/>
            <a:lstStyle/>
            <a:p/>
          </p:txBody>
        </p:sp>
        <p:sp>
          <p:nvSpPr>
            <p:cNvPr id="70" name="rc70"/>
            <p:cNvSpPr/>
            <p:nvPr/>
          </p:nvSpPr>
          <p:spPr>
            <a:xfrm>
              <a:off x="7167299" y="3229047"/>
              <a:ext cx="238662" cy="604229"/>
            </a:xfrm>
            <a:prstGeom prst="rect">
              <a:avLst/>
            </a:prstGeom>
            <a:solidFill>
              <a:srgbClr val="E2231A">
                <a:alpha val="100000"/>
              </a:srgbClr>
            </a:solidFill>
          </p:spPr>
          <p:txBody>
            <a:bodyPr/>
            <a:lstStyle/>
            <a:p/>
          </p:txBody>
        </p:sp>
        <p:sp>
          <p:nvSpPr>
            <p:cNvPr id="71" name="rc71"/>
            <p:cNvSpPr/>
            <p:nvPr/>
          </p:nvSpPr>
          <p:spPr>
            <a:xfrm>
              <a:off x="7432480" y="3750964"/>
              <a:ext cx="238662" cy="557056"/>
            </a:xfrm>
            <a:prstGeom prst="rect">
              <a:avLst/>
            </a:prstGeom>
            <a:solidFill>
              <a:srgbClr val="80BD41">
                <a:alpha val="100000"/>
              </a:srgbClr>
            </a:solidFill>
          </p:spPr>
          <p:txBody>
            <a:bodyPr/>
            <a:lstStyle/>
            <a:p/>
          </p:txBody>
        </p:sp>
        <p:sp>
          <p:nvSpPr>
            <p:cNvPr id="72" name="rc72"/>
            <p:cNvSpPr/>
            <p:nvPr/>
          </p:nvSpPr>
          <p:spPr>
            <a:xfrm>
              <a:off x="7432480" y="3215755"/>
              <a:ext cx="238662" cy="535209"/>
            </a:xfrm>
            <a:prstGeom prst="rect">
              <a:avLst/>
            </a:prstGeom>
            <a:solidFill>
              <a:srgbClr val="E2231A">
                <a:alpha val="100000"/>
              </a:srgbClr>
            </a:solidFill>
          </p:spPr>
          <p:txBody>
            <a:bodyPr/>
            <a:lstStyle/>
            <a:p/>
          </p:txBody>
        </p:sp>
        <p:sp>
          <p:nvSpPr>
            <p:cNvPr id="73" name="rc73"/>
            <p:cNvSpPr/>
            <p:nvPr/>
          </p:nvSpPr>
          <p:spPr>
            <a:xfrm>
              <a:off x="7697661" y="3798987"/>
              <a:ext cx="238662" cy="509033"/>
            </a:xfrm>
            <a:prstGeom prst="rect">
              <a:avLst/>
            </a:prstGeom>
            <a:solidFill>
              <a:srgbClr val="80BD41">
                <a:alpha val="100000"/>
              </a:srgbClr>
            </a:solidFill>
          </p:spPr>
          <p:txBody>
            <a:bodyPr/>
            <a:lstStyle/>
            <a:p/>
          </p:txBody>
        </p:sp>
        <p:sp>
          <p:nvSpPr>
            <p:cNvPr id="74" name="rc74"/>
            <p:cNvSpPr/>
            <p:nvPr/>
          </p:nvSpPr>
          <p:spPr>
            <a:xfrm>
              <a:off x="7697661" y="3201432"/>
              <a:ext cx="238662" cy="597555"/>
            </a:xfrm>
            <a:prstGeom prst="rect">
              <a:avLst/>
            </a:prstGeom>
            <a:solidFill>
              <a:srgbClr val="E2231A">
                <a:alpha val="100000"/>
              </a:srgbClr>
            </a:solidFill>
          </p:spPr>
          <p:txBody>
            <a:bodyPr/>
            <a:lstStyle/>
            <a:p/>
          </p:txBody>
        </p:sp>
        <p:sp>
          <p:nvSpPr>
            <p:cNvPr id="75" name="rc75"/>
            <p:cNvSpPr/>
            <p:nvPr/>
          </p:nvSpPr>
          <p:spPr>
            <a:xfrm>
              <a:off x="7962842" y="3760358"/>
              <a:ext cx="238662" cy="547662"/>
            </a:xfrm>
            <a:prstGeom prst="rect">
              <a:avLst/>
            </a:prstGeom>
            <a:solidFill>
              <a:srgbClr val="80BD41">
                <a:alpha val="100000"/>
              </a:srgbClr>
            </a:solidFill>
          </p:spPr>
          <p:txBody>
            <a:bodyPr/>
            <a:lstStyle/>
            <a:p/>
          </p:txBody>
        </p:sp>
        <p:sp>
          <p:nvSpPr>
            <p:cNvPr id="76" name="rc76"/>
            <p:cNvSpPr/>
            <p:nvPr/>
          </p:nvSpPr>
          <p:spPr>
            <a:xfrm>
              <a:off x="7962842" y="3190338"/>
              <a:ext cx="238662" cy="570019"/>
            </a:xfrm>
            <a:prstGeom prst="rect">
              <a:avLst/>
            </a:prstGeom>
            <a:solidFill>
              <a:srgbClr val="E2231A">
                <a:alpha val="100000"/>
              </a:srgbClr>
            </a:solidFill>
          </p:spPr>
          <p:txBody>
            <a:bodyPr/>
            <a:lstStyle/>
            <a:p/>
          </p:txBody>
        </p:sp>
        <p:sp>
          <p:nvSpPr>
            <p:cNvPr id="77" name="pl77"/>
            <p:cNvSpPr/>
            <p:nvPr/>
          </p:nvSpPr>
          <p:spPr>
            <a:xfrm>
              <a:off x="1452654" y="2497386"/>
              <a:ext cx="6629519" cy="849433"/>
            </a:xfrm>
            <a:custGeom>
              <a:avLst/>
              <a:pathLst>
                <a:path w="6629519" h="849433">
                  <a:moveTo>
                    <a:pt x="0" y="536484"/>
                  </a:moveTo>
                  <a:lnTo>
                    <a:pt x="265180" y="491777"/>
                  </a:lnTo>
                  <a:lnTo>
                    <a:pt x="530361" y="447070"/>
                  </a:lnTo>
                  <a:lnTo>
                    <a:pt x="795542" y="357656"/>
                  </a:lnTo>
                  <a:lnTo>
                    <a:pt x="1060723" y="44707"/>
                  </a:lnTo>
                  <a:lnTo>
                    <a:pt x="1325903" y="156474"/>
                  </a:lnTo>
                  <a:lnTo>
                    <a:pt x="1591084" y="223535"/>
                  </a:lnTo>
                  <a:lnTo>
                    <a:pt x="1856265" y="0"/>
                  </a:lnTo>
                  <a:lnTo>
                    <a:pt x="2121446" y="245888"/>
                  </a:lnTo>
                  <a:lnTo>
                    <a:pt x="2386626" y="402363"/>
                  </a:lnTo>
                  <a:lnTo>
                    <a:pt x="2651807" y="335302"/>
                  </a:lnTo>
                  <a:lnTo>
                    <a:pt x="2916988" y="424716"/>
                  </a:lnTo>
                  <a:lnTo>
                    <a:pt x="3182169" y="402363"/>
                  </a:lnTo>
                  <a:lnTo>
                    <a:pt x="3447350" y="380009"/>
                  </a:lnTo>
                  <a:lnTo>
                    <a:pt x="3712530" y="335302"/>
                  </a:lnTo>
                  <a:lnTo>
                    <a:pt x="3977711" y="469423"/>
                  </a:lnTo>
                  <a:lnTo>
                    <a:pt x="4242892" y="424716"/>
                  </a:lnTo>
                  <a:lnTo>
                    <a:pt x="4508073" y="581191"/>
                  </a:lnTo>
                  <a:lnTo>
                    <a:pt x="4773253" y="290595"/>
                  </a:lnTo>
                  <a:lnTo>
                    <a:pt x="5038434" y="469423"/>
                  </a:lnTo>
                  <a:lnTo>
                    <a:pt x="5303615" y="581191"/>
                  </a:lnTo>
                  <a:lnTo>
                    <a:pt x="5568796" y="849433"/>
                  </a:lnTo>
                  <a:lnTo>
                    <a:pt x="5833977" y="827080"/>
                  </a:lnTo>
                  <a:lnTo>
                    <a:pt x="6099157" y="670605"/>
                  </a:lnTo>
                  <a:lnTo>
                    <a:pt x="6364338" y="782373"/>
                  </a:lnTo>
                  <a:lnTo>
                    <a:pt x="6629519" y="715312"/>
                  </a:lnTo>
                </a:path>
              </a:pathLst>
            </a:custGeom>
            <a:ln w="27101" cap="flat">
              <a:solidFill>
                <a:srgbClr val="0058AB">
                  <a:alpha val="100000"/>
                </a:srgbClr>
              </a:solidFill>
              <a:prstDash val="solid"/>
              <a:round/>
            </a:ln>
          </p:spPr>
          <p:txBody>
            <a:bodyPr/>
            <a:lstStyle/>
            <a:p/>
          </p:txBody>
        </p:sp>
        <p:sp>
          <p:nvSpPr>
            <p:cNvPr id="78" name="tx78"/>
            <p:cNvSpPr/>
            <p:nvPr/>
          </p:nvSpPr>
          <p:spPr>
            <a:xfrm>
              <a:off x="1392364"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57</a:t>
              </a:r>
            </a:p>
          </p:txBody>
        </p:sp>
        <p:sp>
          <p:nvSpPr>
            <p:cNvPr id="79" name="tx79"/>
            <p:cNvSpPr/>
            <p:nvPr/>
          </p:nvSpPr>
          <p:spPr>
            <a:xfrm>
              <a:off x="2718268" y="195036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0" name="tx80"/>
            <p:cNvSpPr/>
            <p:nvPr/>
          </p:nvSpPr>
          <p:spPr>
            <a:xfrm>
              <a:off x="404417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66</a:t>
              </a:r>
            </a:p>
          </p:txBody>
        </p:sp>
        <p:sp>
          <p:nvSpPr>
            <p:cNvPr id="81" name="tx81"/>
            <p:cNvSpPr/>
            <p:nvPr/>
          </p:nvSpPr>
          <p:spPr>
            <a:xfrm>
              <a:off x="537007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60</a:t>
              </a:r>
            </a:p>
          </p:txBody>
        </p:sp>
        <p:sp>
          <p:nvSpPr>
            <p:cNvPr id="82" name="tx82"/>
            <p:cNvSpPr/>
            <p:nvPr/>
          </p:nvSpPr>
          <p:spPr>
            <a:xfrm>
              <a:off x="643079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60</a:t>
              </a:r>
            </a:p>
          </p:txBody>
        </p:sp>
        <p:sp>
          <p:nvSpPr>
            <p:cNvPr id="83" name="tx83"/>
            <p:cNvSpPr/>
            <p:nvPr/>
          </p:nvSpPr>
          <p:spPr>
            <a:xfrm>
              <a:off x="6695979" y="1950099"/>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55</a:t>
              </a:r>
            </a:p>
          </p:txBody>
        </p:sp>
        <p:sp>
          <p:nvSpPr>
            <p:cNvPr id="84" name="tx84"/>
            <p:cNvSpPr/>
            <p:nvPr/>
          </p:nvSpPr>
          <p:spPr>
            <a:xfrm>
              <a:off x="6961160"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43</a:t>
              </a:r>
            </a:p>
          </p:txBody>
        </p:sp>
        <p:sp>
          <p:nvSpPr>
            <p:cNvPr id="85" name="tx85"/>
            <p:cNvSpPr/>
            <p:nvPr/>
          </p:nvSpPr>
          <p:spPr>
            <a:xfrm>
              <a:off x="7226341" y="195036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44</a:t>
              </a:r>
            </a:p>
          </p:txBody>
        </p:sp>
        <p:sp>
          <p:nvSpPr>
            <p:cNvPr id="86" name="tx86"/>
            <p:cNvSpPr/>
            <p:nvPr/>
          </p:nvSpPr>
          <p:spPr>
            <a:xfrm>
              <a:off x="749152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51</a:t>
              </a:r>
            </a:p>
          </p:txBody>
        </p:sp>
        <p:sp>
          <p:nvSpPr>
            <p:cNvPr id="87" name="tx87"/>
            <p:cNvSpPr/>
            <p:nvPr/>
          </p:nvSpPr>
          <p:spPr>
            <a:xfrm>
              <a:off x="775670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46</a:t>
              </a:r>
            </a:p>
          </p:txBody>
        </p:sp>
        <p:sp>
          <p:nvSpPr>
            <p:cNvPr id="88" name="tx88"/>
            <p:cNvSpPr/>
            <p:nvPr/>
          </p:nvSpPr>
          <p:spPr>
            <a:xfrm>
              <a:off x="802188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49</a:t>
              </a:r>
            </a:p>
          </p:txBody>
        </p:sp>
        <p:sp>
          <p:nvSpPr>
            <p:cNvPr id="89" name="tx89"/>
            <p:cNvSpPr/>
            <p:nvPr/>
          </p:nvSpPr>
          <p:spPr>
            <a:xfrm>
              <a:off x="1335100" y="342660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657.9</a:t>
              </a:r>
            </a:p>
          </p:txBody>
        </p:sp>
        <p:sp>
          <p:nvSpPr>
            <p:cNvPr id="90" name="tx90"/>
            <p:cNvSpPr/>
            <p:nvPr/>
          </p:nvSpPr>
          <p:spPr>
            <a:xfrm>
              <a:off x="2661004" y="337444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703.9</a:t>
              </a:r>
            </a:p>
          </p:txBody>
        </p:sp>
        <p:sp>
          <p:nvSpPr>
            <p:cNvPr id="91" name="tx91"/>
            <p:cNvSpPr/>
            <p:nvPr/>
          </p:nvSpPr>
          <p:spPr>
            <a:xfrm>
              <a:off x="4026085" y="3284815"/>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783</a:t>
              </a:r>
            </a:p>
          </p:txBody>
        </p:sp>
        <p:sp>
          <p:nvSpPr>
            <p:cNvPr id="92" name="tx92"/>
            <p:cNvSpPr/>
            <p:nvPr/>
          </p:nvSpPr>
          <p:spPr>
            <a:xfrm>
              <a:off x="5312812" y="323562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826.4</a:t>
              </a:r>
            </a:p>
          </p:txBody>
        </p:sp>
        <p:sp>
          <p:nvSpPr>
            <p:cNvPr id="93" name="tx93"/>
            <p:cNvSpPr/>
            <p:nvPr/>
          </p:nvSpPr>
          <p:spPr>
            <a:xfrm>
              <a:off x="6373535" y="313806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912.5</a:t>
              </a:r>
            </a:p>
          </p:txBody>
        </p:sp>
        <p:sp>
          <p:nvSpPr>
            <p:cNvPr id="94" name="tx94"/>
            <p:cNvSpPr/>
            <p:nvPr/>
          </p:nvSpPr>
          <p:spPr>
            <a:xfrm>
              <a:off x="6638716" y="312012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928.4</a:t>
              </a:r>
            </a:p>
          </p:txBody>
        </p:sp>
        <p:sp>
          <p:nvSpPr>
            <p:cNvPr id="95" name="tx95"/>
            <p:cNvSpPr/>
            <p:nvPr/>
          </p:nvSpPr>
          <p:spPr>
            <a:xfrm>
              <a:off x="6903896" y="310622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940.6</a:t>
              </a:r>
            </a:p>
          </p:txBody>
        </p:sp>
        <p:sp>
          <p:nvSpPr>
            <p:cNvPr id="96" name="tx96"/>
            <p:cNvSpPr/>
            <p:nvPr/>
          </p:nvSpPr>
          <p:spPr>
            <a:xfrm>
              <a:off x="7169077" y="309312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952.2</a:t>
              </a:r>
            </a:p>
          </p:txBody>
        </p:sp>
        <p:sp>
          <p:nvSpPr>
            <p:cNvPr id="97" name="tx97"/>
            <p:cNvSpPr/>
            <p:nvPr/>
          </p:nvSpPr>
          <p:spPr>
            <a:xfrm>
              <a:off x="7434258" y="307978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963.9</a:t>
              </a:r>
            </a:p>
          </p:txBody>
        </p:sp>
        <p:sp>
          <p:nvSpPr>
            <p:cNvPr id="98" name="tx98"/>
            <p:cNvSpPr/>
            <p:nvPr/>
          </p:nvSpPr>
          <p:spPr>
            <a:xfrm>
              <a:off x="7699439" y="306550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976.6</a:t>
              </a:r>
            </a:p>
          </p:txBody>
        </p:sp>
        <p:sp>
          <p:nvSpPr>
            <p:cNvPr id="99" name="tx99"/>
            <p:cNvSpPr/>
            <p:nvPr/>
          </p:nvSpPr>
          <p:spPr>
            <a:xfrm>
              <a:off x="7964620" y="305437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986.3</a:t>
              </a:r>
            </a:p>
          </p:txBody>
        </p:sp>
        <p:sp>
          <p:nvSpPr>
            <p:cNvPr id="100" name="pl100"/>
            <p:cNvSpPr/>
            <p:nvPr/>
          </p:nvSpPr>
          <p:spPr>
            <a:xfrm>
              <a:off x="1452654" y="2072669"/>
              <a:ext cx="0" cy="961201"/>
            </a:xfrm>
            <a:custGeom>
              <a:avLst/>
              <a:pathLst>
                <a:path w="0" h="961201">
                  <a:moveTo>
                    <a:pt x="0" y="96120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78557" y="2072669"/>
              <a:ext cx="0" cy="581191"/>
            </a:xfrm>
            <a:custGeom>
              <a:avLst/>
              <a:pathLst>
                <a:path w="0" h="581191">
                  <a:moveTo>
                    <a:pt x="0" y="58119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104461" y="2072669"/>
              <a:ext cx="0" cy="760019"/>
            </a:xfrm>
            <a:custGeom>
              <a:avLst/>
              <a:pathLst>
                <a:path w="0" h="760019">
                  <a:moveTo>
                    <a:pt x="0" y="760019"/>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30365" y="2072669"/>
              <a:ext cx="0" cy="894140"/>
            </a:xfrm>
            <a:custGeom>
              <a:avLst/>
              <a:pathLst>
                <a:path w="0" h="894140">
                  <a:moveTo>
                    <a:pt x="0" y="89414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91088" y="2072669"/>
              <a:ext cx="0" cy="894140"/>
            </a:xfrm>
            <a:custGeom>
              <a:avLst/>
              <a:pathLst>
                <a:path w="0" h="894140">
                  <a:moveTo>
                    <a:pt x="0" y="894140"/>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56269" y="2072669"/>
              <a:ext cx="0" cy="1005908"/>
            </a:xfrm>
            <a:custGeom>
              <a:avLst/>
              <a:pathLst>
                <a:path w="0" h="1005908">
                  <a:moveTo>
                    <a:pt x="0" y="1005908"/>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21450" y="2072669"/>
              <a:ext cx="0" cy="1274150"/>
            </a:xfrm>
            <a:custGeom>
              <a:avLst/>
              <a:pathLst>
                <a:path w="0" h="1274150">
                  <a:moveTo>
                    <a:pt x="0" y="1274150"/>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6631" y="2072669"/>
              <a:ext cx="0" cy="1251797"/>
            </a:xfrm>
            <a:custGeom>
              <a:avLst/>
              <a:pathLst>
                <a:path w="0" h="1251797">
                  <a:moveTo>
                    <a:pt x="0" y="1251797"/>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51811" y="2072669"/>
              <a:ext cx="0" cy="1095322"/>
            </a:xfrm>
            <a:custGeom>
              <a:avLst/>
              <a:pathLst>
                <a:path w="0" h="1095322">
                  <a:moveTo>
                    <a:pt x="0" y="1095322"/>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6992" y="2072669"/>
              <a:ext cx="0" cy="1207090"/>
            </a:xfrm>
            <a:custGeom>
              <a:avLst/>
              <a:pathLst>
                <a:path w="0" h="1207090">
                  <a:moveTo>
                    <a:pt x="0" y="1207090"/>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82173" y="2072669"/>
              <a:ext cx="0" cy="1140029"/>
            </a:xfrm>
            <a:custGeom>
              <a:avLst/>
              <a:pathLst>
                <a:path w="0" h="1140029">
                  <a:moveTo>
                    <a:pt x="0" y="1140029"/>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374277" y="4060461"/>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375</a:t>
              </a:r>
            </a:p>
          </p:txBody>
        </p:sp>
        <p:sp>
          <p:nvSpPr>
            <p:cNvPr id="112" name="tx112"/>
            <p:cNvSpPr/>
            <p:nvPr/>
          </p:nvSpPr>
          <p:spPr>
            <a:xfrm>
              <a:off x="1335100" y="368776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282.9</a:t>
              </a:r>
            </a:p>
          </p:txBody>
        </p:sp>
        <p:sp>
          <p:nvSpPr>
            <p:cNvPr id="113" name="tx113"/>
            <p:cNvSpPr/>
            <p:nvPr/>
          </p:nvSpPr>
          <p:spPr>
            <a:xfrm>
              <a:off x="2661004" y="397786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520.9</a:t>
              </a:r>
            </a:p>
          </p:txBody>
        </p:sp>
        <p:sp>
          <p:nvSpPr>
            <p:cNvPr id="114" name="tx114"/>
            <p:cNvSpPr/>
            <p:nvPr/>
          </p:nvSpPr>
          <p:spPr>
            <a:xfrm>
              <a:off x="2700181" y="3579014"/>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183</a:t>
              </a:r>
            </a:p>
          </p:txBody>
        </p:sp>
        <p:sp>
          <p:nvSpPr>
            <p:cNvPr id="115" name="tx115"/>
            <p:cNvSpPr/>
            <p:nvPr/>
          </p:nvSpPr>
          <p:spPr>
            <a:xfrm>
              <a:off x="3986908" y="398018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516.8</a:t>
              </a:r>
            </a:p>
          </p:txBody>
        </p:sp>
        <p:sp>
          <p:nvSpPr>
            <p:cNvPr id="116" name="tx116"/>
            <p:cNvSpPr/>
            <p:nvPr/>
          </p:nvSpPr>
          <p:spPr>
            <a:xfrm>
              <a:off x="3986908" y="353656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266.2</a:t>
              </a:r>
            </a:p>
          </p:txBody>
        </p:sp>
        <p:sp>
          <p:nvSpPr>
            <p:cNvPr id="117" name="tx117"/>
            <p:cNvSpPr/>
            <p:nvPr/>
          </p:nvSpPr>
          <p:spPr>
            <a:xfrm>
              <a:off x="5312812" y="399203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495.9</a:t>
              </a:r>
            </a:p>
          </p:txBody>
        </p:sp>
        <p:sp>
          <p:nvSpPr>
            <p:cNvPr id="118" name="tx118"/>
            <p:cNvSpPr/>
            <p:nvPr/>
          </p:nvSpPr>
          <p:spPr>
            <a:xfrm>
              <a:off x="5312812" y="352375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330.6</a:t>
              </a:r>
            </a:p>
          </p:txBody>
        </p:sp>
        <p:sp>
          <p:nvSpPr>
            <p:cNvPr id="119" name="tx119"/>
            <p:cNvSpPr/>
            <p:nvPr/>
          </p:nvSpPr>
          <p:spPr>
            <a:xfrm>
              <a:off x="6373535" y="3963037"/>
              <a:ext cx="235106"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547.5</a:t>
              </a:r>
            </a:p>
          </p:txBody>
        </p:sp>
        <p:sp>
          <p:nvSpPr>
            <p:cNvPr id="120" name="tx120"/>
            <p:cNvSpPr/>
            <p:nvPr/>
          </p:nvSpPr>
          <p:spPr>
            <a:xfrm>
              <a:off x="6412712" y="3445699"/>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365</a:t>
              </a:r>
            </a:p>
          </p:txBody>
        </p:sp>
        <p:sp>
          <p:nvSpPr>
            <p:cNvPr id="121" name="tx121"/>
            <p:cNvSpPr/>
            <p:nvPr/>
          </p:nvSpPr>
          <p:spPr>
            <a:xfrm>
              <a:off x="6638716" y="398368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510.6</a:t>
              </a:r>
            </a:p>
          </p:txBody>
        </p:sp>
        <p:sp>
          <p:nvSpPr>
            <p:cNvPr id="122" name="tx122"/>
            <p:cNvSpPr/>
            <p:nvPr/>
          </p:nvSpPr>
          <p:spPr>
            <a:xfrm>
              <a:off x="6638716" y="345769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417.8</a:t>
              </a:r>
            </a:p>
          </p:txBody>
        </p:sp>
        <p:sp>
          <p:nvSpPr>
            <p:cNvPr id="123" name="tx123"/>
            <p:cNvSpPr/>
            <p:nvPr/>
          </p:nvSpPr>
          <p:spPr>
            <a:xfrm>
              <a:off x="6903896" y="404381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404.5</a:t>
              </a:r>
            </a:p>
          </p:txBody>
        </p:sp>
        <p:sp>
          <p:nvSpPr>
            <p:cNvPr id="124" name="tx124"/>
            <p:cNvSpPr/>
            <p:nvPr/>
          </p:nvSpPr>
          <p:spPr>
            <a:xfrm>
              <a:off x="6903896" y="351082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536.2</a:t>
              </a:r>
            </a:p>
          </p:txBody>
        </p:sp>
        <p:sp>
          <p:nvSpPr>
            <p:cNvPr id="125" name="tx125"/>
            <p:cNvSpPr/>
            <p:nvPr/>
          </p:nvSpPr>
          <p:spPr>
            <a:xfrm>
              <a:off x="7208254" y="4035601"/>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419</a:t>
              </a:r>
            </a:p>
          </p:txBody>
        </p:sp>
        <p:sp>
          <p:nvSpPr>
            <p:cNvPr id="126" name="tx126"/>
            <p:cNvSpPr/>
            <p:nvPr/>
          </p:nvSpPr>
          <p:spPr>
            <a:xfrm>
              <a:off x="7169077" y="349606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533.2</a:t>
              </a:r>
            </a:p>
          </p:txBody>
        </p:sp>
        <p:sp>
          <p:nvSpPr>
            <p:cNvPr id="127" name="tx127"/>
            <p:cNvSpPr/>
            <p:nvPr/>
          </p:nvSpPr>
          <p:spPr>
            <a:xfrm>
              <a:off x="7434258" y="399444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491.6</a:t>
              </a:r>
            </a:p>
          </p:txBody>
        </p:sp>
        <p:sp>
          <p:nvSpPr>
            <p:cNvPr id="128" name="tx128"/>
            <p:cNvSpPr/>
            <p:nvPr/>
          </p:nvSpPr>
          <p:spPr>
            <a:xfrm>
              <a:off x="7434258" y="344826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472.3</a:t>
              </a:r>
            </a:p>
          </p:txBody>
        </p:sp>
        <p:sp>
          <p:nvSpPr>
            <p:cNvPr id="129" name="tx129"/>
            <p:cNvSpPr/>
            <p:nvPr/>
          </p:nvSpPr>
          <p:spPr>
            <a:xfrm>
              <a:off x="7699439" y="401845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449.2</a:t>
              </a:r>
            </a:p>
          </p:txBody>
        </p:sp>
        <p:sp>
          <p:nvSpPr>
            <p:cNvPr id="130" name="tx130"/>
            <p:cNvSpPr/>
            <p:nvPr/>
          </p:nvSpPr>
          <p:spPr>
            <a:xfrm>
              <a:off x="7699439" y="346511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527.3</a:t>
              </a:r>
            </a:p>
          </p:txBody>
        </p:sp>
        <p:sp>
          <p:nvSpPr>
            <p:cNvPr id="131" name="tx131"/>
            <p:cNvSpPr/>
            <p:nvPr/>
          </p:nvSpPr>
          <p:spPr>
            <a:xfrm>
              <a:off x="7964620" y="399909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483.3</a:t>
              </a:r>
            </a:p>
          </p:txBody>
        </p:sp>
        <p:sp>
          <p:nvSpPr>
            <p:cNvPr id="132" name="tx132"/>
            <p:cNvSpPr/>
            <p:nvPr/>
          </p:nvSpPr>
          <p:spPr>
            <a:xfrm>
              <a:off x="8003796" y="3440254"/>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503</a:t>
              </a:r>
            </a:p>
          </p:txBody>
        </p:sp>
        <p:sp>
          <p:nvSpPr>
            <p:cNvPr id="133" name="tx133"/>
            <p:cNvSpPr/>
            <p:nvPr/>
          </p:nvSpPr>
          <p:spPr>
            <a:xfrm>
              <a:off x="849589"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694200" y="368933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5" name="tx135"/>
            <p:cNvSpPr/>
            <p:nvPr/>
          </p:nvSpPr>
          <p:spPr>
            <a:xfrm>
              <a:off x="577692" y="3104680"/>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6" name="tx136"/>
            <p:cNvSpPr/>
            <p:nvPr/>
          </p:nvSpPr>
          <p:spPr>
            <a:xfrm>
              <a:off x="577692" y="253810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37" name="tx137"/>
            <p:cNvSpPr/>
            <p:nvPr/>
          </p:nvSpPr>
          <p:spPr>
            <a:xfrm>
              <a:off x="577692" y="1971530"/>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8" name="tx138"/>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9620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62211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48015"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7391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34642"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982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6500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3018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5331"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6054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572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293494" y="3068909"/>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55" name="tx155"/>
            <p:cNvSpPr/>
            <p:nvPr/>
          </p:nvSpPr>
          <p:spPr>
            <a:xfrm rot="5400000">
              <a:off x="8496806" y="3068909"/>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56" name="pl156"/>
            <p:cNvSpPr/>
            <p:nvPr/>
          </p:nvSpPr>
          <p:spPr>
            <a:xfrm>
              <a:off x="292393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3191038" y="5228064"/>
              <a:ext cx="10869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couverture</a:t>
              </a:r>
            </a:p>
          </p:txBody>
        </p:sp>
        <p:sp>
          <p:nvSpPr>
            <p:cNvPr id="158" name="rc158"/>
            <p:cNvSpPr/>
            <p:nvPr/>
          </p:nvSpPr>
          <p:spPr>
            <a:xfrm>
              <a:off x="4565367" y="5180747"/>
              <a:ext cx="201456" cy="201456"/>
            </a:xfrm>
            <a:prstGeom prst="rect">
              <a:avLst/>
            </a:prstGeom>
            <a:solidFill>
              <a:srgbClr val="E2231A">
                <a:alpha val="100000"/>
              </a:srgbClr>
            </a:solidFill>
          </p:spPr>
          <p:txBody>
            <a:bodyPr/>
            <a:lstStyle/>
            <a:p/>
          </p:txBody>
        </p:sp>
        <p:sp>
          <p:nvSpPr>
            <p:cNvPr id="159" name="rc159"/>
            <p:cNvSpPr/>
            <p:nvPr/>
          </p:nvSpPr>
          <p:spPr>
            <a:xfrm>
              <a:off x="5785939" y="5180747"/>
              <a:ext cx="201456" cy="201456"/>
            </a:xfrm>
            <a:prstGeom prst="rect">
              <a:avLst/>
            </a:prstGeom>
            <a:solidFill>
              <a:srgbClr val="80BD41">
                <a:alpha val="100000"/>
              </a:srgbClr>
            </a:solidFill>
          </p:spPr>
          <p:txBody>
            <a:bodyPr/>
            <a:lstStyle/>
            <a:p/>
          </p:txBody>
        </p:sp>
        <p:sp>
          <p:nvSpPr>
            <p:cNvPr id="160" name="tx160"/>
            <p:cNvSpPr/>
            <p:nvPr/>
          </p:nvSpPr>
          <p:spPr>
            <a:xfrm>
              <a:off x="4845412" y="5229292"/>
              <a:ext cx="86193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 Vaccinés</a:t>
              </a:r>
            </a:p>
          </p:txBody>
        </p:sp>
        <p:sp>
          <p:nvSpPr>
            <p:cNvPr id="161" name="tx161"/>
            <p:cNvSpPr/>
            <p:nvPr/>
          </p:nvSpPr>
          <p:spPr>
            <a:xfrm>
              <a:off x="6065984" y="5229292"/>
              <a:ext cx="56684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Vaccinés</a:t>
              </a:r>
            </a:p>
          </p:txBody>
        </p:sp>
        <p:sp>
          <p:nvSpPr>
            <p:cNvPr id="162" name="tx162"/>
            <p:cNvSpPr/>
            <p:nvPr/>
          </p:nvSpPr>
          <p:spPr>
            <a:xfrm>
              <a:off x="989913" y="1411841"/>
              <a:ext cx="5455094"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estimée MCV1 et nombre d'enfants vaccinés et non vaccinés,</a:t>
              </a:r>
            </a:p>
          </p:txBody>
        </p:sp>
        <p:sp>
          <p:nvSpPr>
            <p:cNvPr id="163" name="tx163"/>
            <p:cNvSpPr/>
            <p:nvPr/>
          </p:nvSpPr>
          <p:spPr>
            <a:xfrm>
              <a:off x="989913" y="1582906"/>
              <a:ext cx="1817355"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Madagascar, 2000-2025</a:t>
              </a:r>
            </a:p>
          </p:txBody>
        </p:sp>
        <p:sp>
          <p:nvSpPr>
            <p:cNvPr id="164" name="pl164"/>
            <p:cNvSpPr/>
            <p:nvPr/>
          </p:nvSpPr>
          <p:spPr>
            <a:xfrm>
              <a:off x="216228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382021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547814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713607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989913" y="601951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9" name="pl169"/>
            <p:cNvSpPr/>
            <p:nvPr/>
          </p:nvSpPr>
          <p:spPr>
            <a:xfrm>
              <a:off x="989913" y="585815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70" name="pl170"/>
            <p:cNvSpPr/>
            <p:nvPr/>
          </p:nvSpPr>
          <p:spPr>
            <a:xfrm>
              <a:off x="989913" y="569678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71" name="pl171"/>
            <p:cNvSpPr/>
            <p:nvPr/>
          </p:nvSpPr>
          <p:spPr>
            <a:xfrm>
              <a:off x="133332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299125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464918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630710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796503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rc176"/>
            <p:cNvSpPr/>
            <p:nvPr/>
          </p:nvSpPr>
          <p:spPr>
            <a:xfrm>
              <a:off x="1333322" y="5954972"/>
              <a:ext cx="3630996" cy="129091"/>
            </a:xfrm>
            <a:prstGeom prst="rect">
              <a:avLst/>
            </a:prstGeom>
            <a:solidFill>
              <a:srgbClr val="80BD41">
                <a:alpha val="100000"/>
              </a:srgbClr>
            </a:solidFill>
          </p:spPr>
          <p:txBody>
            <a:bodyPr/>
            <a:lstStyle/>
            <a:p/>
          </p:txBody>
        </p:sp>
        <p:sp>
          <p:nvSpPr>
            <p:cNvPr id="177" name="rc177"/>
            <p:cNvSpPr/>
            <p:nvPr/>
          </p:nvSpPr>
          <p:spPr>
            <a:xfrm>
              <a:off x="4964319" y="5954972"/>
              <a:ext cx="2420642" cy="129091"/>
            </a:xfrm>
            <a:prstGeom prst="rect">
              <a:avLst/>
            </a:prstGeom>
            <a:solidFill>
              <a:srgbClr val="E2231A">
                <a:alpha val="100000"/>
              </a:srgbClr>
            </a:solidFill>
          </p:spPr>
          <p:txBody>
            <a:bodyPr/>
            <a:lstStyle/>
            <a:p/>
          </p:txBody>
        </p:sp>
        <p:sp>
          <p:nvSpPr>
            <p:cNvPr id="178" name="rc178"/>
            <p:cNvSpPr/>
            <p:nvPr/>
          </p:nvSpPr>
          <p:spPr>
            <a:xfrm>
              <a:off x="1333322" y="5793607"/>
              <a:ext cx="2979099" cy="129091"/>
            </a:xfrm>
            <a:prstGeom prst="rect">
              <a:avLst/>
            </a:prstGeom>
            <a:solidFill>
              <a:srgbClr val="80BD41">
                <a:alpha val="100000"/>
              </a:srgbClr>
            </a:solidFill>
          </p:spPr>
          <p:txBody>
            <a:bodyPr/>
            <a:lstStyle/>
            <a:p/>
          </p:txBody>
        </p:sp>
        <p:sp>
          <p:nvSpPr>
            <p:cNvPr id="179" name="rc179"/>
            <p:cNvSpPr/>
            <p:nvPr/>
          </p:nvSpPr>
          <p:spPr>
            <a:xfrm>
              <a:off x="4312421" y="5793607"/>
              <a:ext cx="3497168" cy="129091"/>
            </a:xfrm>
            <a:prstGeom prst="rect">
              <a:avLst/>
            </a:prstGeom>
            <a:solidFill>
              <a:srgbClr val="E2231A">
                <a:alpha val="100000"/>
              </a:srgbClr>
            </a:solidFill>
          </p:spPr>
          <p:txBody>
            <a:bodyPr/>
            <a:lstStyle/>
            <a:p/>
          </p:txBody>
        </p:sp>
        <p:sp>
          <p:nvSpPr>
            <p:cNvPr id="180" name="rc180"/>
            <p:cNvSpPr/>
            <p:nvPr/>
          </p:nvSpPr>
          <p:spPr>
            <a:xfrm>
              <a:off x="1333322" y="5632243"/>
              <a:ext cx="3205174" cy="129091"/>
            </a:xfrm>
            <a:prstGeom prst="rect">
              <a:avLst/>
            </a:prstGeom>
            <a:solidFill>
              <a:srgbClr val="80BD41">
                <a:alpha val="100000"/>
              </a:srgbClr>
            </a:solidFill>
          </p:spPr>
          <p:txBody>
            <a:bodyPr/>
            <a:lstStyle/>
            <a:p/>
          </p:txBody>
        </p:sp>
        <p:sp>
          <p:nvSpPr>
            <p:cNvPr id="181" name="rc181"/>
            <p:cNvSpPr/>
            <p:nvPr/>
          </p:nvSpPr>
          <p:spPr>
            <a:xfrm>
              <a:off x="4538496" y="5632243"/>
              <a:ext cx="3336017" cy="129091"/>
            </a:xfrm>
            <a:prstGeom prst="rect">
              <a:avLst/>
            </a:prstGeom>
            <a:solidFill>
              <a:srgbClr val="E2231A">
                <a:alpha val="100000"/>
              </a:srgbClr>
            </a:solidFill>
          </p:spPr>
          <p:txBody>
            <a:bodyPr/>
            <a:lstStyle/>
            <a:p/>
          </p:txBody>
        </p:sp>
        <p:sp>
          <p:nvSpPr>
            <p:cNvPr id="182" name="tx182"/>
            <p:cNvSpPr/>
            <p:nvPr/>
          </p:nvSpPr>
          <p:spPr>
            <a:xfrm>
              <a:off x="7542862" y="597638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912.5</a:t>
              </a:r>
            </a:p>
          </p:txBody>
        </p:sp>
        <p:sp>
          <p:nvSpPr>
            <p:cNvPr id="183" name="tx183"/>
            <p:cNvSpPr/>
            <p:nvPr/>
          </p:nvSpPr>
          <p:spPr>
            <a:xfrm>
              <a:off x="7988722" y="5815017"/>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976.6</a:t>
              </a:r>
            </a:p>
          </p:txBody>
        </p:sp>
        <p:sp>
          <p:nvSpPr>
            <p:cNvPr id="184" name="tx184"/>
            <p:cNvSpPr/>
            <p:nvPr/>
          </p:nvSpPr>
          <p:spPr>
            <a:xfrm>
              <a:off x="8056823" y="56535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986.3</a:t>
              </a:r>
            </a:p>
          </p:txBody>
        </p:sp>
        <p:sp>
          <p:nvSpPr>
            <p:cNvPr id="185" name="tx185"/>
            <p:cNvSpPr/>
            <p:nvPr/>
          </p:nvSpPr>
          <p:spPr>
            <a:xfrm>
              <a:off x="3013182" y="5979395"/>
              <a:ext cx="27127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547.5</a:t>
              </a:r>
            </a:p>
          </p:txBody>
        </p:sp>
        <p:sp>
          <p:nvSpPr>
            <p:cNvPr id="186" name="tx186"/>
            <p:cNvSpPr/>
            <p:nvPr/>
          </p:nvSpPr>
          <p:spPr>
            <a:xfrm>
              <a:off x="6084205" y="5979024"/>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365</a:t>
              </a:r>
            </a:p>
          </p:txBody>
        </p:sp>
        <p:sp>
          <p:nvSpPr>
            <p:cNvPr id="187" name="tx187"/>
            <p:cNvSpPr/>
            <p:nvPr/>
          </p:nvSpPr>
          <p:spPr>
            <a:xfrm>
              <a:off x="2687233" y="5817713"/>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449.2</a:t>
              </a:r>
            </a:p>
          </p:txBody>
        </p:sp>
        <p:sp>
          <p:nvSpPr>
            <p:cNvPr id="188" name="tx188"/>
            <p:cNvSpPr/>
            <p:nvPr/>
          </p:nvSpPr>
          <p:spPr>
            <a:xfrm>
              <a:off x="5925367" y="581766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527.3</a:t>
              </a:r>
            </a:p>
          </p:txBody>
        </p:sp>
        <p:sp>
          <p:nvSpPr>
            <p:cNvPr id="189" name="tx189"/>
            <p:cNvSpPr/>
            <p:nvPr/>
          </p:nvSpPr>
          <p:spPr>
            <a:xfrm>
              <a:off x="2800271" y="56562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483.3</a:t>
              </a:r>
            </a:p>
          </p:txBody>
        </p:sp>
        <p:sp>
          <p:nvSpPr>
            <p:cNvPr id="190" name="tx190"/>
            <p:cNvSpPr/>
            <p:nvPr/>
          </p:nvSpPr>
          <p:spPr>
            <a:xfrm>
              <a:off x="6116071" y="5656295"/>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503</a:t>
              </a:r>
            </a:p>
          </p:txBody>
        </p:sp>
        <p:sp>
          <p:nvSpPr>
            <p:cNvPr id="191" name="tx191"/>
            <p:cNvSpPr/>
            <p:nvPr/>
          </p:nvSpPr>
          <p:spPr>
            <a:xfrm>
              <a:off x="616505"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2" name="tx192"/>
            <p:cNvSpPr/>
            <p:nvPr/>
          </p:nvSpPr>
          <p:spPr>
            <a:xfrm>
              <a:off x="616505"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3" name="tx193"/>
            <p:cNvSpPr/>
            <p:nvPr/>
          </p:nvSpPr>
          <p:spPr>
            <a:xfrm>
              <a:off x="616505"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4" name="tx194"/>
            <p:cNvSpPr/>
            <p:nvPr/>
          </p:nvSpPr>
          <p:spPr>
            <a:xfrm>
              <a:off x="1294475"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5" name="tx195"/>
            <p:cNvSpPr/>
            <p:nvPr/>
          </p:nvSpPr>
          <p:spPr>
            <a:xfrm>
              <a:off x="2874709"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96" name="tx196"/>
            <p:cNvSpPr/>
            <p:nvPr/>
          </p:nvSpPr>
          <p:spPr>
            <a:xfrm>
              <a:off x="4532638"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97" name="tx197"/>
            <p:cNvSpPr/>
            <p:nvPr/>
          </p:nvSpPr>
          <p:spPr>
            <a:xfrm>
              <a:off x="6190567"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98" name="tx198"/>
            <p:cNvSpPr/>
            <p:nvPr/>
          </p:nvSpPr>
          <p:spPr>
            <a:xfrm>
              <a:off x="7790242" y="615877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99" name="tx199"/>
            <p:cNvSpPr/>
            <p:nvPr/>
          </p:nvSpPr>
          <p:spPr>
            <a:xfrm>
              <a:off x="4025973" y="6312056"/>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200" name="tx200"/>
            <p:cNvSpPr/>
            <p:nvPr/>
          </p:nvSpPr>
          <p:spPr>
            <a:xfrm>
              <a:off x="4246355" y="65249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grpSp>
      <p:sp>
        <p:nvSpPr>
          <p:cNvPr id="20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La couverture vaccinale contre le MCV1 en 2025 (49 %) était inférieure à celle de 2019 (60 %).
Le nombre d’enfants vaccinés par la campagne de vaccination de routine contre la rougeole (MCV1) a diminué de 12 % par rapport à 2019.
Le nombre de nourrissons survivants a augmenté d’environ 8 % par rapport à 2019.
En 2025, 100 000 enfants de moins ont été vaccinés qu’en 2019.
En 2025, on comptait 100 000 nourrissons survivants (population cible) de plus qu’en 2019.
Pour que la couverture vaccinale augmente, le nombre d’enfants vaccinés doit croître à un rythme plus rapide que celui de la croissance démographique.</a:t>
            </a:r>
          </a:p>
        </p:txBody>
      </p:sp>
      <p:sp>
        <p:nvSpPr>
          <p:cNvPr id="20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Pour que la couverture vaccinale augmente, le nombre d'enfants vaccinés doit croître à un rythme plus rapide que celui de la croissance démographique.</a:t>
            </a:r>
          </a:p>
        </p:txBody>
      </p:sp>
      <p:grpSp xmlns:pic="http://schemas.openxmlformats.org/drawingml/2006/picture">
        <p:nvGrpSpPr>
          <p:cNvPr id="203" name=""/>
          <p:cNvGrpSpPr/>
          <p:nvPr/>
        </p:nvGrpSpPr>
        <p:grpSpPr>
          <a:xfrm>
            <a:off x="292608" y="1005840"/>
            <a:ext cx="8595360" cy="28575"/>
            <a:chOff x="292608" y="1005840"/>
            <a:chExt cx="8595360" cy="28575"/>
          </a:xfrm>
        </p:grpSpPr>
        <p:sp>
          <p:nvSpPr>
            <p:cNvPr id="20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29806" y="4372581"/>
              <a:ext cx="7605886" cy="0"/>
            </a:xfrm>
            <a:custGeom>
              <a:avLst/>
              <a:pathLst>
                <a:path w="7605886" h="0">
                  <a:moveTo>
                    <a:pt x="0" y="0"/>
                  </a:moveTo>
                  <a:lnTo>
                    <a:pt x="7605886" y="0"/>
                  </a:lnTo>
                  <a:lnTo>
                    <a:pt x="7605886" y="0"/>
                  </a:lnTo>
                </a:path>
              </a:pathLst>
            </a:custGeom>
            <a:ln w="6775" cap="flat">
              <a:solidFill>
                <a:srgbClr val="EBEBEB">
                  <a:alpha val="100000"/>
                </a:srgbClr>
              </a:solidFill>
              <a:prstDash val="solid"/>
              <a:round/>
            </a:ln>
          </p:spPr>
          <p:txBody>
            <a:bodyPr/>
            <a:lstStyle/>
            <a:p/>
          </p:txBody>
        </p:sp>
        <p:sp>
          <p:nvSpPr>
            <p:cNvPr id="5" name="pl5"/>
            <p:cNvSpPr/>
            <p:nvPr/>
          </p:nvSpPr>
          <p:spPr>
            <a:xfrm>
              <a:off x="1029806" y="3537259"/>
              <a:ext cx="7605886" cy="0"/>
            </a:xfrm>
            <a:custGeom>
              <a:avLst/>
              <a:pathLst>
                <a:path w="7605886" h="0">
                  <a:moveTo>
                    <a:pt x="0" y="0"/>
                  </a:moveTo>
                  <a:lnTo>
                    <a:pt x="7605886" y="0"/>
                  </a:lnTo>
                  <a:lnTo>
                    <a:pt x="7605886" y="0"/>
                  </a:lnTo>
                </a:path>
              </a:pathLst>
            </a:custGeom>
            <a:ln w="6775" cap="flat">
              <a:solidFill>
                <a:srgbClr val="EBEBEB">
                  <a:alpha val="100000"/>
                </a:srgbClr>
              </a:solidFill>
              <a:prstDash val="solid"/>
              <a:round/>
            </a:ln>
          </p:spPr>
          <p:txBody>
            <a:bodyPr/>
            <a:lstStyle/>
            <a:p/>
          </p:txBody>
        </p:sp>
        <p:sp>
          <p:nvSpPr>
            <p:cNvPr id="6" name="pl6"/>
            <p:cNvSpPr/>
            <p:nvPr/>
          </p:nvSpPr>
          <p:spPr>
            <a:xfrm>
              <a:off x="1029806" y="2701938"/>
              <a:ext cx="7605886" cy="0"/>
            </a:xfrm>
            <a:custGeom>
              <a:avLst/>
              <a:pathLst>
                <a:path w="7605886" h="0">
                  <a:moveTo>
                    <a:pt x="0" y="0"/>
                  </a:moveTo>
                  <a:lnTo>
                    <a:pt x="7605886" y="0"/>
                  </a:lnTo>
                  <a:lnTo>
                    <a:pt x="7605886" y="0"/>
                  </a:lnTo>
                </a:path>
              </a:pathLst>
            </a:custGeom>
            <a:ln w="6775" cap="flat">
              <a:solidFill>
                <a:srgbClr val="EBEBEB">
                  <a:alpha val="100000"/>
                </a:srgbClr>
              </a:solidFill>
              <a:prstDash val="solid"/>
              <a:round/>
            </a:ln>
          </p:spPr>
          <p:txBody>
            <a:bodyPr/>
            <a:lstStyle/>
            <a:p/>
          </p:txBody>
        </p:sp>
        <p:sp>
          <p:nvSpPr>
            <p:cNvPr id="7" name="pl7"/>
            <p:cNvSpPr/>
            <p:nvPr/>
          </p:nvSpPr>
          <p:spPr>
            <a:xfrm>
              <a:off x="1029806" y="1866616"/>
              <a:ext cx="7605886" cy="0"/>
            </a:xfrm>
            <a:custGeom>
              <a:avLst/>
              <a:pathLst>
                <a:path w="7605886" h="0">
                  <a:moveTo>
                    <a:pt x="0" y="0"/>
                  </a:moveTo>
                  <a:lnTo>
                    <a:pt x="7605886" y="0"/>
                  </a:lnTo>
                  <a:lnTo>
                    <a:pt x="7605886" y="0"/>
                  </a:lnTo>
                </a:path>
              </a:pathLst>
            </a:custGeom>
            <a:ln w="6775" cap="flat">
              <a:solidFill>
                <a:srgbClr val="EBEBEB">
                  <a:alpha val="100000"/>
                </a:srgbClr>
              </a:solidFill>
              <a:prstDash val="solid"/>
              <a:round/>
            </a:ln>
          </p:spPr>
          <p:txBody>
            <a:bodyPr/>
            <a:lstStyle/>
            <a:p/>
          </p:txBody>
        </p:sp>
        <p:sp>
          <p:nvSpPr>
            <p:cNvPr id="8" name="pl8"/>
            <p:cNvSpPr/>
            <p:nvPr/>
          </p:nvSpPr>
          <p:spPr>
            <a:xfrm>
              <a:off x="1029806" y="4790241"/>
              <a:ext cx="7605886" cy="0"/>
            </a:xfrm>
            <a:custGeom>
              <a:avLst/>
              <a:pathLst>
                <a:path w="7605886" h="0">
                  <a:moveTo>
                    <a:pt x="0" y="0"/>
                  </a:moveTo>
                  <a:lnTo>
                    <a:pt x="7605886" y="0"/>
                  </a:lnTo>
                  <a:lnTo>
                    <a:pt x="7605886" y="0"/>
                  </a:lnTo>
                </a:path>
              </a:pathLst>
            </a:custGeom>
            <a:ln w="13550" cap="flat">
              <a:solidFill>
                <a:srgbClr val="EBEBEB">
                  <a:alpha val="100000"/>
                </a:srgbClr>
              </a:solidFill>
              <a:prstDash val="solid"/>
              <a:round/>
            </a:ln>
          </p:spPr>
          <p:txBody>
            <a:bodyPr/>
            <a:lstStyle/>
            <a:p/>
          </p:txBody>
        </p:sp>
        <p:sp>
          <p:nvSpPr>
            <p:cNvPr id="9" name="pl9"/>
            <p:cNvSpPr/>
            <p:nvPr/>
          </p:nvSpPr>
          <p:spPr>
            <a:xfrm>
              <a:off x="1029806" y="3954920"/>
              <a:ext cx="7605886" cy="0"/>
            </a:xfrm>
            <a:custGeom>
              <a:avLst/>
              <a:pathLst>
                <a:path w="7605886" h="0">
                  <a:moveTo>
                    <a:pt x="0" y="0"/>
                  </a:moveTo>
                  <a:lnTo>
                    <a:pt x="7605886" y="0"/>
                  </a:lnTo>
                  <a:lnTo>
                    <a:pt x="7605886" y="0"/>
                  </a:lnTo>
                </a:path>
              </a:pathLst>
            </a:custGeom>
            <a:ln w="13550" cap="flat">
              <a:solidFill>
                <a:srgbClr val="EBEBEB">
                  <a:alpha val="100000"/>
                </a:srgbClr>
              </a:solidFill>
              <a:prstDash val="solid"/>
              <a:round/>
            </a:ln>
          </p:spPr>
          <p:txBody>
            <a:bodyPr/>
            <a:lstStyle/>
            <a:p/>
          </p:txBody>
        </p:sp>
        <p:sp>
          <p:nvSpPr>
            <p:cNvPr id="10" name="pl10"/>
            <p:cNvSpPr/>
            <p:nvPr/>
          </p:nvSpPr>
          <p:spPr>
            <a:xfrm>
              <a:off x="1029806" y="3119598"/>
              <a:ext cx="7605886" cy="0"/>
            </a:xfrm>
            <a:custGeom>
              <a:avLst/>
              <a:pathLst>
                <a:path w="7605886" h="0">
                  <a:moveTo>
                    <a:pt x="0" y="0"/>
                  </a:moveTo>
                  <a:lnTo>
                    <a:pt x="7605886" y="0"/>
                  </a:lnTo>
                  <a:lnTo>
                    <a:pt x="7605886" y="0"/>
                  </a:lnTo>
                </a:path>
              </a:pathLst>
            </a:custGeom>
            <a:ln w="13550" cap="flat">
              <a:solidFill>
                <a:srgbClr val="EBEBEB">
                  <a:alpha val="100000"/>
                </a:srgbClr>
              </a:solidFill>
              <a:prstDash val="solid"/>
              <a:round/>
            </a:ln>
          </p:spPr>
          <p:txBody>
            <a:bodyPr/>
            <a:lstStyle/>
            <a:p/>
          </p:txBody>
        </p:sp>
        <p:sp>
          <p:nvSpPr>
            <p:cNvPr id="11" name="pl11"/>
            <p:cNvSpPr/>
            <p:nvPr/>
          </p:nvSpPr>
          <p:spPr>
            <a:xfrm>
              <a:off x="1029806" y="2284277"/>
              <a:ext cx="7605886" cy="0"/>
            </a:xfrm>
            <a:custGeom>
              <a:avLst/>
              <a:pathLst>
                <a:path w="7605886" h="0">
                  <a:moveTo>
                    <a:pt x="0" y="0"/>
                  </a:moveTo>
                  <a:lnTo>
                    <a:pt x="7605886" y="0"/>
                  </a:lnTo>
                  <a:lnTo>
                    <a:pt x="7605886" y="0"/>
                  </a:lnTo>
                </a:path>
              </a:pathLst>
            </a:custGeom>
            <a:ln w="13550" cap="flat">
              <a:solidFill>
                <a:srgbClr val="EBEBEB">
                  <a:alpha val="100000"/>
                </a:srgbClr>
              </a:solidFill>
              <a:prstDash val="solid"/>
              <a:round/>
            </a:ln>
          </p:spPr>
          <p:txBody>
            <a:bodyPr/>
            <a:lstStyle/>
            <a:p/>
          </p:txBody>
        </p:sp>
        <p:sp>
          <p:nvSpPr>
            <p:cNvPr id="12" name="pl12"/>
            <p:cNvSpPr/>
            <p:nvPr/>
          </p:nvSpPr>
          <p:spPr>
            <a:xfrm>
              <a:off x="1304717" y="1578789"/>
              <a:ext cx="0" cy="3364378"/>
            </a:xfrm>
            <a:custGeom>
              <a:avLst/>
              <a:pathLst>
                <a:path w="0" h="3364378">
                  <a:moveTo>
                    <a:pt x="0" y="336437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762903" y="1578789"/>
              <a:ext cx="0" cy="3364378"/>
            </a:xfrm>
            <a:custGeom>
              <a:avLst/>
              <a:pathLst>
                <a:path w="0" h="3364378">
                  <a:moveTo>
                    <a:pt x="0" y="336437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221089" y="1578789"/>
              <a:ext cx="0" cy="3364378"/>
            </a:xfrm>
            <a:custGeom>
              <a:avLst/>
              <a:pathLst>
                <a:path w="0" h="3364378">
                  <a:moveTo>
                    <a:pt x="0" y="336437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679275" y="1578789"/>
              <a:ext cx="0" cy="3364378"/>
            </a:xfrm>
            <a:custGeom>
              <a:avLst/>
              <a:pathLst>
                <a:path w="0" h="3364378">
                  <a:moveTo>
                    <a:pt x="0" y="336437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137461" y="1578789"/>
              <a:ext cx="0" cy="3364378"/>
            </a:xfrm>
            <a:custGeom>
              <a:avLst/>
              <a:pathLst>
                <a:path w="0" h="3364378">
                  <a:moveTo>
                    <a:pt x="0" y="336437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595647" y="1578789"/>
              <a:ext cx="0" cy="3364378"/>
            </a:xfrm>
            <a:custGeom>
              <a:avLst/>
              <a:pathLst>
                <a:path w="0" h="3364378">
                  <a:moveTo>
                    <a:pt x="0" y="336437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53833" y="1578789"/>
              <a:ext cx="0" cy="3364378"/>
            </a:xfrm>
            <a:custGeom>
              <a:avLst/>
              <a:pathLst>
                <a:path w="0" h="3364378">
                  <a:moveTo>
                    <a:pt x="0" y="336437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512019" y="1578789"/>
              <a:ext cx="0" cy="3364378"/>
            </a:xfrm>
            <a:custGeom>
              <a:avLst/>
              <a:pathLst>
                <a:path w="0" h="3364378">
                  <a:moveTo>
                    <a:pt x="0" y="336437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970205" y="1578789"/>
              <a:ext cx="0" cy="3364378"/>
            </a:xfrm>
            <a:custGeom>
              <a:avLst/>
              <a:pathLst>
                <a:path w="0" h="3364378">
                  <a:moveTo>
                    <a:pt x="0" y="336437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428391" y="1578789"/>
              <a:ext cx="0" cy="3364378"/>
            </a:xfrm>
            <a:custGeom>
              <a:avLst/>
              <a:pathLst>
                <a:path w="0" h="3364378">
                  <a:moveTo>
                    <a:pt x="0" y="336437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886576" y="1578789"/>
              <a:ext cx="0" cy="3364378"/>
            </a:xfrm>
            <a:custGeom>
              <a:avLst/>
              <a:pathLst>
                <a:path w="0" h="3364378">
                  <a:moveTo>
                    <a:pt x="0" y="336437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344762" y="1578789"/>
              <a:ext cx="0" cy="3364378"/>
            </a:xfrm>
            <a:custGeom>
              <a:avLst/>
              <a:pathLst>
                <a:path w="0" h="3364378">
                  <a:moveTo>
                    <a:pt x="0" y="336437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802948" y="1578789"/>
              <a:ext cx="0" cy="3364378"/>
            </a:xfrm>
            <a:custGeom>
              <a:avLst/>
              <a:pathLst>
                <a:path w="0" h="3364378">
                  <a:moveTo>
                    <a:pt x="0" y="336437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261134" y="1578789"/>
              <a:ext cx="0" cy="3364378"/>
            </a:xfrm>
            <a:custGeom>
              <a:avLst/>
              <a:pathLst>
                <a:path w="0" h="3364378">
                  <a:moveTo>
                    <a:pt x="0" y="3364378"/>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098534" y="4790229"/>
              <a:ext cx="412367" cy="12"/>
            </a:xfrm>
            <a:prstGeom prst="rect">
              <a:avLst/>
            </a:prstGeom>
            <a:solidFill>
              <a:srgbClr val="1CABE2">
                <a:alpha val="100000"/>
              </a:srgbClr>
            </a:solidFill>
          </p:spPr>
          <p:txBody>
            <a:bodyPr/>
            <a:lstStyle/>
            <a:p/>
          </p:txBody>
        </p:sp>
        <p:sp>
          <p:nvSpPr>
            <p:cNvPr id="27" name="rc27"/>
            <p:cNvSpPr/>
            <p:nvPr/>
          </p:nvSpPr>
          <p:spPr>
            <a:xfrm>
              <a:off x="1556720" y="4790208"/>
              <a:ext cx="412367" cy="33"/>
            </a:xfrm>
            <a:prstGeom prst="rect">
              <a:avLst/>
            </a:prstGeom>
            <a:solidFill>
              <a:srgbClr val="1CABE2">
                <a:alpha val="100000"/>
              </a:srgbClr>
            </a:solidFill>
          </p:spPr>
          <p:txBody>
            <a:bodyPr/>
            <a:lstStyle/>
            <a:p/>
          </p:txBody>
        </p:sp>
        <p:sp>
          <p:nvSpPr>
            <p:cNvPr id="28" name="rc28"/>
            <p:cNvSpPr/>
            <p:nvPr/>
          </p:nvSpPr>
          <p:spPr>
            <a:xfrm>
              <a:off x="2014906" y="4790208"/>
              <a:ext cx="412367" cy="33"/>
            </a:xfrm>
            <a:prstGeom prst="rect">
              <a:avLst/>
            </a:prstGeom>
            <a:solidFill>
              <a:srgbClr val="1CABE2">
                <a:alpha val="100000"/>
              </a:srgbClr>
            </a:solidFill>
          </p:spPr>
          <p:txBody>
            <a:bodyPr/>
            <a:lstStyle/>
            <a:p/>
          </p:txBody>
        </p:sp>
        <p:sp>
          <p:nvSpPr>
            <p:cNvPr id="29" name="rc29"/>
            <p:cNvSpPr/>
            <p:nvPr/>
          </p:nvSpPr>
          <p:spPr>
            <a:xfrm>
              <a:off x="2473091" y="4790216"/>
              <a:ext cx="412367" cy="25"/>
            </a:xfrm>
            <a:prstGeom prst="rect">
              <a:avLst/>
            </a:prstGeom>
            <a:solidFill>
              <a:srgbClr val="1CABE2">
                <a:alpha val="100000"/>
              </a:srgbClr>
            </a:solidFill>
          </p:spPr>
          <p:txBody>
            <a:bodyPr/>
            <a:lstStyle/>
            <a:p/>
          </p:txBody>
        </p:sp>
        <p:sp>
          <p:nvSpPr>
            <p:cNvPr id="30" name="rc30"/>
            <p:cNvSpPr/>
            <p:nvPr/>
          </p:nvSpPr>
          <p:spPr>
            <a:xfrm>
              <a:off x="2931277" y="4790170"/>
              <a:ext cx="412367" cy="71"/>
            </a:xfrm>
            <a:prstGeom prst="rect">
              <a:avLst/>
            </a:prstGeom>
            <a:solidFill>
              <a:srgbClr val="1CABE2">
                <a:alpha val="100000"/>
              </a:srgbClr>
            </a:solidFill>
          </p:spPr>
          <p:txBody>
            <a:bodyPr/>
            <a:lstStyle/>
            <a:p/>
          </p:txBody>
        </p:sp>
        <p:sp>
          <p:nvSpPr>
            <p:cNvPr id="31" name="rc31"/>
            <p:cNvSpPr/>
            <p:nvPr/>
          </p:nvSpPr>
          <p:spPr>
            <a:xfrm>
              <a:off x="3389463" y="4789891"/>
              <a:ext cx="412367" cy="350"/>
            </a:xfrm>
            <a:prstGeom prst="rect">
              <a:avLst/>
            </a:prstGeom>
            <a:solidFill>
              <a:srgbClr val="1CABE2">
                <a:alpha val="100000"/>
              </a:srgbClr>
            </a:solidFill>
          </p:spPr>
          <p:txBody>
            <a:bodyPr/>
            <a:lstStyle/>
            <a:p/>
          </p:txBody>
        </p:sp>
        <p:sp>
          <p:nvSpPr>
            <p:cNvPr id="32" name="rc32"/>
            <p:cNvSpPr/>
            <p:nvPr/>
          </p:nvSpPr>
          <p:spPr>
            <a:xfrm>
              <a:off x="3847649" y="4739905"/>
              <a:ext cx="412367" cy="50336"/>
            </a:xfrm>
            <a:prstGeom prst="rect">
              <a:avLst/>
            </a:prstGeom>
            <a:solidFill>
              <a:srgbClr val="1CABE2">
                <a:alpha val="100000"/>
              </a:srgbClr>
            </a:solidFill>
          </p:spPr>
          <p:txBody>
            <a:bodyPr/>
            <a:lstStyle/>
            <a:p/>
          </p:txBody>
        </p:sp>
        <p:sp>
          <p:nvSpPr>
            <p:cNvPr id="33" name="rc33"/>
            <p:cNvSpPr/>
            <p:nvPr/>
          </p:nvSpPr>
          <p:spPr>
            <a:xfrm>
              <a:off x="4305835" y="3899409"/>
              <a:ext cx="412367" cy="890832"/>
            </a:xfrm>
            <a:prstGeom prst="rect">
              <a:avLst/>
            </a:prstGeom>
            <a:solidFill>
              <a:srgbClr val="1CABE2">
                <a:alpha val="100000"/>
              </a:srgbClr>
            </a:solidFill>
          </p:spPr>
          <p:txBody>
            <a:bodyPr/>
            <a:lstStyle/>
            <a:p/>
          </p:txBody>
        </p:sp>
        <p:sp>
          <p:nvSpPr>
            <p:cNvPr id="34" name="rc34"/>
            <p:cNvSpPr/>
            <p:nvPr/>
          </p:nvSpPr>
          <p:spPr>
            <a:xfrm>
              <a:off x="4764021" y="4789891"/>
              <a:ext cx="412367" cy="350"/>
            </a:xfrm>
            <a:prstGeom prst="rect">
              <a:avLst/>
            </a:prstGeom>
            <a:solidFill>
              <a:srgbClr val="1CABE2">
                <a:alpha val="100000"/>
              </a:srgbClr>
            </a:solidFill>
          </p:spPr>
          <p:txBody>
            <a:bodyPr/>
            <a:lstStyle/>
            <a:p/>
          </p:txBody>
        </p:sp>
        <p:sp>
          <p:nvSpPr>
            <p:cNvPr id="35" name="rc35"/>
            <p:cNvSpPr/>
            <p:nvPr/>
          </p:nvSpPr>
          <p:spPr>
            <a:xfrm>
              <a:off x="5222207" y="4790028"/>
              <a:ext cx="412367" cy="213"/>
            </a:xfrm>
            <a:prstGeom prst="rect">
              <a:avLst/>
            </a:prstGeom>
            <a:solidFill>
              <a:srgbClr val="1CABE2">
                <a:alpha val="100000"/>
              </a:srgbClr>
            </a:solidFill>
          </p:spPr>
          <p:txBody>
            <a:bodyPr/>
            <a:lstStyle/>
            <a:p/>
          </p:txBody>
        </p:sp>
        <p:sp>
          <p:nvSpPr>
            <p:cNvPr id="36" name="rc36"/>
            <p:cNvSpPr/>
            <p:nvPr/>
          </p:nvSpPr>
          <p:spPr>
            <a:xfrm>
              <a:off x="5680393" y="4789895"/>
              <a:ext cx="412367" cy="346"/>
            </a:xfrm>
            <a:prstGeom prst="rect">
              <a:avLst/>
            </a:prstGeom>
            <a:solidFill>
              <a:srgbClr val="1CABE2">
                <a:alpha val="100000"/>
              </a:srgbClr>
            </a:solidFill>
          </p:spPr>
          <p:txBody>
            <a:bodyPr/>
            <a:lstStyle/>
            <a:p/>
          </p:txBody>
        </p:sp>
        <p:sp>
          <p:nvSpPr>
            <p:cNvPr id="37" name="rc37"/>
            <p:cNvSpPr/>
            <p:nvPr/>
          </p:nvSpPr>
          <p:spPr>
            <a:xfrm>
              <a:off x="6138579" y="4789865"/>
              <a:ext cx="412367" cy="375"/>
            </a:xfrm>
            <a:prstGeom prst="rect">
              <a:avLst/>
            </a:prstGeom>
            <a:solidFill>
              <a:srgbClr val="1CABE2">
                <a:alpha val="100000"/>
              </a:srgbClr>
            </a:solidFill>
          </p:spPr>
          <p:txBody>
            <a:bodyPr/>
            <a:lstStyle/>
            <a:p/>
          </p:txBody>
        </p:sp>
        <p:sp>
          <p:nvSpPr>
            <p:cNvPr id="38" name="rc38"/>
            <p:cNvSpPr/>
            <p:nvPr/>
          </p:nvSpPr>
          <p:spPr>
            <a:xfrm>
              <a:off x="6596765" y="4789790"/>
              <a:ext cx="412367" cy="451"/>
            </a:xfrm>
            <a:prstGeom prst="rect">
              <a:avLst/>
            </a:prstGeom>
            <a:solidFill>
              <a:srgbClr val="1CABE2">
                <a:alpha val="100000"/>
              </a:srgbClr>
            </a:solidFill>
          </p:spPr>
          <p:txBody>
            <a:bodyPr/>
            <a:lstStyle/>
            <a:p/>
          </p:txBody>
        </p:sp>
        <p:sp>
          <p:nvSpPr>
            <p:cNvPr id="39" name="rc39"/>
            <p:cNvSpPr/>
            <p:nvPr/>
          </p:nvSpPr>
          <p:spPr>
            <a:xfrm>
              <a:off x="7054951" y="4780222"/>
              <a:ext cx="412367" cy="10019"/>
            </a:xfrm>
            <a:prstGeom prst="rect">
              <a:avLst/>
            </a:prstGeom>
            <a:solidFill>
              <a:srgbClr val="1CABE2">
                <a:alpha val="100000"/>
              </a:srgbClr>
            </a:solidFill>
          </p:spPr>
          <p:txBody>
            <a:bodyPr/>
            <a:lstStyle/>
            <a:p/>
          </p:txBody>
        </p:sp>
        <p:sp>
          <p:nvSpPr>
            <p:cNvPr id="40" name="pl40"/>
            <p:cNvSpPr/>
            <p:nvPr/>
          </p:nvSpPr>
          <p:spPr>
            <a:xfrm>
              <a:off x="1304717" y="2771020"/>
              <a:ext cx="5956416" cy="742360"/>
            </a:xfrm>
            <a:custGeom>
              <a:avLst/>
              <a:pathLst>
                <a:path w="5956416" h="742360">
                  <a:moveTo>
                    <a:pt x="0" y="148472"/>
                  </a:moveTo>
                  <a:lnTo>
                    <a:pt x="458185" y="118777"/>
                  </a:lnTo>
                  <a:lnTo>
                    <a:pt x="916371" y="59388"/>
                  </a:lnTo>
                  <a:lnTo>
                    <a:pt x="1374557" y="237555"/>
                  </a:lnTo>
                  <a:lnTo>
                    <a:pt x="1832743" y="178166"/>
                  </a:lnTo>
                  <a:lnTo>
                    <a:pt x="2290929" y="386027"/>
                  </a:lnTo>
                  <a:lnTo>
                    <a:pt x="2749115" y="0"/>
                  </a:lnTo>
                  <a:lnTo>
                    <a:pt x="3207301" y="237555"/>
                  </a:lnTo>
                  <a:lnTo>
                    <a:pt x="3665487" y="386027"/>
                  </a:lnTo>
                  <a:lnTo>
                    <a:pt x="4123673" y="742360"/>
                  </a:lnTo>
                  <a:lnTo>
                    <a:pt x="4581859" y="712666"/>
                  </a:lnTo>
                  <a:lnTo>
                    <a:pt x="5040045" y="504805"/>
                  </a:lnTo>
                  <a:lnTo>
                    <a:pt x="5498230" y="653277"/>
                  </a:lnTo>
                  <a:lnTo>
                    <a:pt x="5956416" y="564194"/>
                  </a:lnTo>
                </a:path>
              </a:pathLst>
            </a:custGeom>
            <a:ln w="27101" cap="flat">
              <a:solidFill>
                <a:srgbClr val="00833D">
                  <a:alpha val="100000"/>
                </a:srgbClr>
              </a:solidFill>
              <a:prstDash val="solid"/>
              <a:round/>
            </a:ln>
          </p:spPr>
          <p:txBody>
            <a:bodyPr/>
            <a:lstStyle/>
            <a:p/>
          </p:txBody>
        </p:sp>
        <p:sp>
          <p:nvSpPr>
            <p:cNvPr id="41" name="pl41"/>
            <p:cNvSpPr/>
            <p:nvPr/>
          </p:nvSpPr>
          <p:spPr>
            <a:xfrm>
              <a:off x="4970205" y="3394603"/>
              <a:ext cx="2290929" cy="979916"/>
            </a:xfrm>
            <a:custGeom>
              <a:avLst/>
              <a:pathLst>
                <a:path w="2290929" h="979916">
                  <a:moveTo>
                    <a:pt x="0" y="979916"/>
                  </a:moveTo>
                  <a:lnTo>
                    <a:pt x="458185" y="682971"/>
                  </a:lnTo>
                  <a:lnTo>
                    <a:pt x="916371" y="445416"/>
                  </a:lnTo>
                  <a:lnTo>
                    <a:pt x="1374557" y="0"/>
                  </a:lnTo>
                  <a:lnTo>
                    <a:pt x="1832743" y="29694"/>
                  </a:lnTo>
                  <a:lnTo>
                    <a:pt x="2290929" y="178166"/>
                  </a:lnTo>
                </a:path>
              </a:pathLst>
            </a:custGeom>
            <a:ln w="27101" cap="flat">
              <a:solidFill>
                <a:srgbClr val="002759">
                  <a:alpha val="100000"/>
                </a:srgbClr>
              </a:solidFill>
              <a:prstDash val="solid"/>
              <a:round/>
            </a:ln>
          </p:spPr>
          <p:txBody>
            <a:bodyPr/>
            <a:lstStyle/>
            <a:p/>
          </p:txBody>
        </p:sp>
        <p:sp>
          <p:nvSpPr>
            <p:cNvPr id="42" name="pt42"/>
            <p:cNvSpPr/>
            <p:nvPr/>
          </p:nvSpPr>
          <p:spPr>
            <a:xfrm>
              <a:off x="1273116" y="288789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1731302" y="285819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2189488" y="279880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2647674" y="297697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105860" y="291758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3564046" y="312544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4022232" y="27394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4480417" y="297697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4938603" y="312544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5396789" y="348178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5854975" y="345208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6313161" y="324422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6771347" y="339269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7229533" y="33036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6" name="pt56"/>
            <p:cNvSpPr/>
            <p:nvPr/>
          </p:nvSpPr>
          <p:spPr>
            <a:xfrm>
              <a:off x="4938603" y="434291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5396789" y="404597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5854975" y="380841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6313161" y="336300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6771347" y="339269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7229533" y="354116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tx62"/>
            <p:cNvSpPr/>
            <p:nvPr/>
          </p:nvSpPr>
          <p:spPr>
            <a:xfrm>
              <a:off x="1271558" y="4660328"/>
              <a:ext cx="66318"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a:t>
              </a:r>
            </a:p>
          </p:txBody>
        </p:sp>
        <p:sp>
          <p:nvSpPr>
            <p:cNvPr id="63" name="tx63"/>
            <p:cNvSpPr/>
            <p:nvPr/>
          </p:nvSpPr>
          <p:spPr>
            <a:xfrm>
              <a:off x="1729744" y="4660365"/>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a:t>
              </a:r>
            </a:p>
          </p:txBody>
        </p:sp>
        <p:sp>
          <p:nvSpPr>
            <p:cNvPr id="64" name="tx64"/>
            <p:cNvSpPr/>
            <p:nvPr/>
          </p:nvSpPr>
          <p:spPr>
            <a:xfrm>
              <a:off x="2187930" y="4660365"/>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a:t>
              </a:r>
            </a:p>
          </p:txBody>
        </p:sp>
        <p:sp>
          <p:nvSpPr>
            <p:cNvPr id="65" name="tx65"/>
            <p:cNvSpPr/>
            <p:nvPr/>
          </p:nvSpPr>
          <p:spPr>
            <a:xfrm>
              <a:off x="2646116" y="4660374"/>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a:t>
              </a:r>
            </a:p>
          </p:txBody>
        </p:sp>
        <p:sp>
          <p:nvSpPr>
            <p:cNvPr id="66" name="tx66"/>
            <p:cNvSpPr/>
            <p:nvPr/>
          </p:nvSpPr>
          <p:spPr>
            <a:xfrm>
              <a:off x="3071142" y="4661783"/>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17</a:t>
              </a:r>
            </a:p>
          </p:txBody>
        </p:sp>
        <p:sp>
          <p:nvSpPr>
            <p:cNvPr id="67" name="tx67"/>
            <p:cNvSpPr/>
            <p:nvPr/>
          </p:nvSpPr>
          <p:spPr>
            <a:xfrm>
              <a:off x="3529328" y="4660048"/>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84</a:t>
              </a:r>
            </a:p>
          </p:txBody>
        </p:sp>
        <p:sp>
          <p:nvSpPr>
            <p:cNvPr id="68" name="tx68"/>
            <p:cNvSpPr/>
            <p:nvPr/>
          </p:nvSpPr>
          <p:spPr>
            <a:xfrm>
              <a:off x="3871471" y="4594633"/>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12,052</a:t>
              </a:r>
            </a:p>
          </p:txBody>
        </p:sp>
        <p:sp>
          <p:nvSpPr>
            <p:cNvPr id="69" name="tx69"/>
            <p:cNvSpPr/>
            <p:nvPr/>
          </p:nvSpPr>
          <p:spPr>
            <a:xfrm>
              <a:off x="4296498" y="3754136"/>
              <a:ext cx="431042"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213,291</a:t>
              </a:r>
            </a:p>
          </p:txBody>
        </p:sp>
        <p:sp>
          <p:nvSpPr>
            <p:cNvPr id="70" name="tx70"/>
            <p:cNvSpPr/>
            <p:nvPr/>
          </p:nvSpPr>
          <p:spPr>
            <a:xfrm>
              <a:off x="4903886" y="4660048"/>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84</a:t>
              </a:r>
            </a:p>
          </p:txBody>
        </p:sp>
        <p:sp>
          <p:nvSpPr>
            <p:cNvPr id="71" name="tx71"/>
            <p:cNvSpPr/>
            <p:nvPr/>
          </p:nvSpPr>
          <p:spPr>
            <a:xfrm>
              <a:off x="5362072" y="4660186"/>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51</a:t>
              </a:r>
            </a:p>
          </p:txBody>
        </p:sp>
        <p:sp>
          <p:nvSpPr>
            <p:cNvPr id="72" name="tx72"/>
            <p:cNvSpPr/>
            <p:nvPr/>
          </p:nvSpPr>
          <p:spPr>
            <a:xfrm>
              <a:off x="5820258" y="4659994"/>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83</a:t>
              </a:r>
            </a:p>
          </p:txBody>
        </p:sp>
        <p:sp>
          <p:nvSpPr>
            <p:cNvPr id="73" name="tx73"/>
            <p:cNvSpPr/>
            <p:nvPr/>
          </p:nvSpPr>
          <p:spPr>
            <a:xfrm>
              <a:off x="6278444" y="4660023"/>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90</a:t>
              </a:r>
            </a:p>
          </p:txBody>
        </p:sp>
        <p:sp>
          <p:nvSpPr>
            <p:cNvPr id="74" name="tx74"/>
            <p:cNvSpPr/>
            <p:nvPr/>
          </p:nvSpPr>
          <p:spPr>
            <a:xfrm>
              <a:off x="6703470" y="4659948"/>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108</a:t>
              </a:r>
            </a:p>
          </p:txBody>
        </p:sp>
        <p:sp>
          <p:nvSpPr>
            <p:cNvPr id="75" name="tx75"/>
            <p:cNvSpPr/>
            <p:nvPr/>
          </p:nvSpPr>
          <p:spPr>
            <a:xfrm>
              <a:off x="7111932" y="4634949"/>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2,399</a:t>
              </a:r>
            </a:p>
          </p:txBody>
        </p:sp>
        <p:sp>
          <p:nvSpPr>
            <p:cNvPr id="76" name="pl76"/>
            <p:cNvSpPr/>
            <p:nvPr/>
          </p:nvSpPr>
          <p:spPr>
            <a:xfrm>
              <a:off x="7280349" y="3318679"/>
              <a:ext cx="581954" cy="16006"/>
            </a:xfrm>
            <a:custGeom>
              <a:avLst/>
              <a:pathLst>
                <a:path w="581954" h="16006">
                  <a:moveTo>
                    <a:pt x="581954" y="0"/>
                  </a:moveTo>
                  <a:lnTo>
                    <a:pt x="0" y="16006"/>
                  </a:lnTo>
                </a:path>
              </a:pathLst>
            </a:custGeom>
          </p:spPr>
          <p:txBody>
            <a:bodyPr/>
            <a:lstStyle/>
            <a:p/>
          </p:txBody>
        </p:sp>
        <p:sp>
          <p:nvSpPr>
            <p:cNvPr id="77" name="pl77"/>
            <p:cNvSpPr/>
            <p:nvPr/>
          </p:nvSpPr>
          <p:spPr>
            <a:xfrm>
              <a:off x="7280359" y="3573228"/>
              <a:ext cx="581945" cy="13873"/>
            </a:xfrm>
            <a:custGeom>
              <a:avLst/>
              <a:pathLst>
                <a:path w="581945" h="13873">
                  <a:moveTo>
                    <a:pt x="581945" y="13873"/>
                  </a:moveTo>
                  <a:lnTo>
                    <a:pt x="0" y="0"/>
                  </a:lnTo>
                </a:path>
              </a:pathLst>
            </a:custGeom>
          </p:spPr>
          <p:txBody>
            <a:bodyPr/>
            <a:lstStyle/>
            <a:p/>
          </p:txBody>
        </p:sp>
        <p:sp>
          <p:nvSpPr>
            <p:cNvPr id="78" name="pg78"/>
            <p:cNvSpPr/>
            <p:nvPr/>
          </p:nvSpPr>
          <p:spPr>
            <a:xfrm>
              <a:off x="7793724" y="3230248"/>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2"/>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79" name="tx79"/>
            <p:cNvSpPr/>
            <p:nvPr/>
          </p:nvSpPr>
          <p:spPr>
            <a:xfrm>
              <a:off x="7816584" y="3271368"/>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49%</a:t>
              </a:r>
            </a:p>
          </p:txBody>
        </p:sp>
        <p:sp>
          <p:nvSpPr>
            <p:cNvPr id="80" name="pg80"/>
            <p:cNvSpPr/>
            <p:nvPr/>
          </p:nvSpPr>
          <p:spPr>
            <a:xfrm>
              <a:off x="7793724" y="3498723"/>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2"/>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1" name="tx81"/>
            <p:cNvSpPr/>
            <p:nvPr/>
          </p:nvSpPr>
          <p:spPr>
            <a:xfrm>
              <a:off x="7816584" y="3539843"/>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41%</a:t>
              </a:r>
            </a:p>
          </p:txBody>
        </p:sp>
        <p:sp>
          <p:nvSpPr>
            <p:cNvPr id="82" name="rc82"/>
            <p:cNvSpPr/>
            <p:nvPr/>
          </p:nvSpPr>
          <p:spPr>
            <a:xfrm>
              <a:off x="1029806" y="1578789"/>
              <a:ext cx="7605886" cy="3364378"/>
            </a:xfrm>
            <a:prstGeom prst="rect">
              <a:avLst/>
            </a:prstGeom>
            <a:ln w="13550" cap="rnd">
              <a:solidFill>
                <a:srgbClr val="BEBEBE">
                  <a:alpha val="100000"/>
                </a:srgbClr>
              </a:solidFill>
              <a:prstDash val="solid"/>
              <a:round/>
            </a:ln>
          </p:spPr>
          <p:txBody>
            <a:bodyPr/>
            <a:lstStyle/>
            <a:p/>
          </p:txBody>
        </p:sp>
        <p:sp>
          <p:nvSpPr>
            <p:cNvPr id="83" name="tx83"/>
            <p:cNvSpPr/>
            <p:nvPr/>
          </p:nvSpPr>
          <p:spPr>
            <a:xfrm>
              <a:off x="896544" y="4742864"/>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4" name="tx84"/>
            <p:cNvSpPr/>
            <p:nvPr/>
          </p:nvSpPr>
          <p:spPr>
            <a:xfrm>
              <a:off x="508103" y="3891110"/>
              <a:ext cx="459072"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200,000</a:t>
              </a:r>
            </a:p>
          </p:txBody>
        </p:sp>
        <p:sp>
          <p:nvSpPr>
            <p:cNvPr id="85" name="tx85"/>
            <p:cNvSpPr/>
            <p:nvPr/>
          </p:nvSpPr>
          <p:spPr>
            <a:xfrm>
              <a:off x="508103" y="3055788"/>
              <a:ext cx="459072"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400,000</a:t>
              </a:r>
            </a:p>
          </p:txBody>
        </p:sp>
        <p:sp>
          <p:nvSpPr>
            <p:cNvPr id="86" name="tx86"/>
            <p:cNvSpPr/>
            <p:nvPr/>
          </p:nvSpPr>
          <p:spPr>
            <a:xfrm>
              <a:off x="508103" y="2220467"/>
              <a:ext cx="459072"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600,000</a:t>
              </a:r>
            </a:p>
          </p:txBody>
        </p:sp>
        <p:sp>
          <p:nvSpPr>
            <p:cNvPr id="87" name="tx87"/>
            <p:cNvSpPr/>
            <p:nvPr/>
          </p:nvSpPr>
          <p:spPr>
            <a:xfrm>
              <a:off x="8698322" y="4742864"/>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8" name="tx88"/>
            <p:cNvSpPr/>
            <p:nvPr/>
          </p:nvSpPr>
          <p:spPr>
            <a:xfrm>
              <a:off x="8698322" y="444592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89" name="tx89"/>
            <p:cNvSpPr/>
            <p:nvPr/>
          </p:nvSpPr>
          <p:spPr>
            <a:xfrm>
              <a:off x="8698322" y="414897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0" name="tx90"/>
            <p:cNvSpPr/>
            <p:nvPr/>
          </p:nvSpPr>
          <p:spPr>
            <a:xfrm>
              <a:off x="8698322" y="3851970"/>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1" name="tx91"/>
            <p:cNvSpPr/>
            <p:nvPr/>
          </p:nvSpPr>
          <p:spPr>
            <a:xfrm>
              <a:off x="8698322" y="355508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2" name="tx92"/>
            <p:cNvSpPr/>
            <p:nvPr/>
          </p:nvSpPr>
          <p:spPr>
            <a:xfrm>
              <a:off x="8698322" y="325814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3" name="tx93"/>
            <p:cNvSpPr/>
            <p:nvPr/>
          </p:nvSpPr>
          <p:spPr>
            <a:xfrm>
              <a:off x="8698322" y="296119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4" name="tx94"/>
            <p:cNvSpPr/>
            <p:nvPr/>
          </p:nvSpPr>
          <p:spPr>
            <a:xfrm>
              <a:off x="8698322" y="266425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5" name="tx95"/>
            <p:cNvSpPr/>
            <p:nvPr/>
          </p:nvSpPr>
          <p:spPr>
            <a:xfrm>
              <a:off x="8698322" y="236731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6" name="tx96"/>
            <p:cNvSpPr/>
            <p:nvPr/>
          </p:nvSpPr>
          <p:spPr>
            <a:xfrm>
              <a:off x="8698322" y="207036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7" name="tx97"/>
            <p:cNvSpPr/>
            <p:nvPr/>
          </p:nvSpPr>
          <p:spPr>
            <a:xfrm>
              <a:off x="8698322" y="1773422"/>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8" name="tx98"/>
            <p:cNvSpPr/>
            <p:nvPr/>
          </p:nvSpPr>
          <p:spPr>
            <a:xfrm rot="-5400000">
              <a:off x="1162493" y="5100645"/>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99" name="tx99"/>
            <p:cNvSpPr/>
            <p:nvPr/>
          </p:nvSpPr>
          <p:spPr>
            <a:xfrm rot="-5400000">
              <a:off x="1620648" y="5100614"/>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0" name="tx100"/>
            <p:cNvSpPr/>
            <p:nvPr/>
          </p:nvSpPr>
          <p:spPr>
            <a:xfrm rot="-5400000">
              <a:off x="2078865" y="5100645"/>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1" name="tx101"/>
            <p:cNvSpPr/>
            <p:nvPr/>
          </p:nvSpPr>
          <p:spPr>
            <a:xfrm rot="-5400000">
              <a:off x="2537051" y="5100645"/>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2" name="tx102"/>
            <p:cNvSpPr/>
            <p:nvPr/>
          </p:nvSpPr>
          <p:spPr>
            <a:xfrm rot="-5400000">
              <a:off x="2995237" y="5100645"/>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3" name="tx103"/>
            <p:cNvSpPr/>
            <p:nvPr/>
          </p:nvSpPr>
          <p:spPr>
            <a:xfrm rot="-5400000">
              <a:off x="3453423" y="5100645"/>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4" name="tx104"/>
            <p:cNvSpPr/>
            <p:nvPr/>
          </p:nvSpPr>
          <p:spPr>
            <a:xfrm rot="-5400000">
              <a:off x="3886308" y="5124767"/>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5" name="tx105"/>
            <p:cNvSpPr/>
            <p:nvPr/>
          </p:nvSpPr>
          <p:spPr>
            <a:xfrm rot="-5400000">
              <a:off x="4344494" y="5124767"/>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6" name="tx106"/>
            <p:cNvSpPr/>
            <p:nvPr/>
          </p:nvSpPr>
          <p:spPr>
            <a:xfrm rot="-5400000">
              <a:off x="4827981" y="5100645"/>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07" name="tx107"/>
            <p:cNvSpPr/>
            <p:nvPr/>
          </p:nvSpPr>
          <p:spPr>
            <a:xfrm rot="-5400000">
              <a:off x="5286167" y="5100645"/>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08" name="tx108"/>
            <p:cNvSpPr/>
            <p:nvPr/>
          </p:nvSpPr>
          <p:spPr>
            <a:xfrm rot="-5400000">
              <a:off x="5713967" y="5129852"/>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09" name="tx109"/>
            <p:cNvSpPr/>
            <p:nvPr/>
          </p:nvSpPr>
          <p:spPr>
            <a:xfrm rot="-5400000">
              <a:off x="6147410" y="5154533"/>
              <a:ext cx="391541"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0" name="tx110"/>
            <p:cNvSpPr/>
            <p:nvPr/>
          </p:nvSpPr>
          <p:spPr>
            <a:xfrm rot="-5400000">
              <a:off x="6605627" y="5154564"/>
              <a:ext cx="391541"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1" name="tx111"/>
            <p:cNvSpPr/>
            <p:nvPr/>
          </p:nvSpPr>
          <p:spPr>
            <a:xfrm rot="-5400000">
              <a:off x="7088525" y="5129852"/>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12" name="tx112"/>
            <p:cNvSpPr/>
            <p:nvPr/>
          </p:nvSpPr>
          <p:spPr>
            <a:xfrm rot="-5400000">
              <a:off x="-482797" y="3196278"/>
              <a:ext cx="17240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Nombre de cas de rougeole</a:t>
              </a:r>
            </a:p>
          </p:txBody>
        </p:sp>
        <p:sp>
          <p:nvSpPr>
            <p:cNvPr id="113" name="tx113"/>
            <p:cNvSpPr/>
            <p:nvPr/>
          </p:nvSpPr>
          <p:spPr>
            <a:xfrm rot="5400000">
              <a:off x="8255788" y="3195426"/>
              <a:ext cx="156835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vaccinale (%)</a:t>
              </a:r>
            </a:p>
          </p:txBody>
        </p:sp>
        <p:sp>
          <p:nvSpPr>
            <p:cNvPr id="114" name="pl114"/>
            <p:cNvSpPr/>
            <p:nvPr/>
          </p:nvSpPr>
          <p:spPr>
            <a:xfrm>
              <a:off x="2783544" y="5880029"/>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15" name="pt115"/>
            <p:cNvSpPr/>
            <p:nvPr/>
          </p:nvSpPr>
          <p:spPr>
            <a:xfrm>
              <a:off x="2839726" y="584842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16" name="pl116"/>
            <p:cNvSpPr/>
            <p:nvPr/>
          </p:nvSpPr>
          <p:spPr>
            <a:xfrm>
              <a:off x="4143817" y="5880029"/>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17" name="pt117"/>
            <p:cNvSpPr/>
            <p:nvPr/>
          </p:nvSpPr>
          <p:spPr>
            <a:xfrm>
              <a:off x="4199998" y="584842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18" name="tx118"/>
            <p:cNvSpPr/>
            <p:nvPr/>
          </p:nvSpPr>
          <p:spPr>
            <a:xfrm>
              <a:off x="3050644" y="5798924"/>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19" name="tx119"/>
            <p:cNvSpPr/>
            <p:nvPr/>
          </p:nvSpPr>
          <p:spPr>
            <a:xfrm>
              <a:off x="4410916" y="5798924"/>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20" name="rc120"/>
            <p:cNvSpPr/>
            <p:nvPr/>
          </p:nvSpPr>
          <p:spPr>
            <a:xfrm>
              <a:off x="5699910" y="5779301"/>
              <a:ext cx="201456" cy="201456"/>
            </a:xfrm>
            <a:prstGeom prst="rect">
              <a:avLst/>
            </a:prstGeom>
            <a:solidFill>
              <a:srgbClr val="1CABE2">
                <a:alpha val="100000"/>
              </a:srgbClr>
            </a:solidFill>
          </p:spPr>
          <p:txBody>
            <a:bodyPr/>
            <a:lstStyle/>
            <a:p/>
          </p:txBody>
        </p:sp>
        <p:sp>
          <p:nvSpPr>
            <p:cNvPr id="121" name="tx121"/>
            <p:cNvSpPr/>
            <p:nvPr/>
          </p:nvSpPr>
          <p:spPr>
            <a:xfrm>
              <a:off x="5979955" y="5828392"/>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22" name="tx122"/>
            <p:cNvSpPr/>
            <p:nvPr/>
          </p:nvSpPr>
          <p:spPr>
            <a:xfrm>
              <a:off x="1350840" y="1334104"/>
              <a:ext cx="69638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Tendances du nombre de cas de rougeole et de la couverture vaccinale MCV, Madagascar, 2012-2025</a:t>
              </a:r>
            </a:p>
          </p:txBody>
        </p:sp>
        <p:sp>
          <p:nvSpPr>
            <p:cNvPr id="123" name="tx123"/>
            <p:cNvSpPr/>
            <p:nvPr/>
          </p:nvSpPr>
          <p:spPr>
            <a:xfrm>
              <a:off x="4306083" y="6111691"/>
              <a:ext cx="432960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24" name="tx124"/>
            <p:cNvSpPr/>
            <p:nvPr/>
          </p:nvSpPr>
          <p:spPr>
            <a:xfrm>
              <a:off x="3243981" y="6205925"/>
              <a:ext cx="5391710" cy="1237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Cas de rougeole et de rubéole signalés et taux d'incidence par les États membres de l'OMS, au 12 juin 2026.</a:t>
              </a:r>
            </a:p>
          </p:txBody>
        </p:sp>
        <p:sp>
          <p:nvSpPr>
            <p:cNvPr id="125" name="tx125"/>
            <p:cNvSpPr/>
            <p:nvPr/>
          </p:nvSpPr>
          <p:spPr>
            <a:xfrm>
              <a:off x="3271758" y="6345398"/>
              <a:ext cx="5363934"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Données provisoires basées sur les données mensuelles communiquées à l'OMS (Genève) en 12 juin 2026.</a:t>
              </a:r>
            </a:p>
          </p:txBody>
        </p:sp>
        <p:sp>
          <p:nvSpPr>
            <p:cNvPr id="126" name="tx126"/>
            <p:cNvSpPr/>
            <p:nvPr/>
          </p:nvSpPr>
          <p:spPr>
            <a:xfrm>
              <a:off x="2408346" y="6466154"/>
              <a:ext cx="622734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astérisques (*) indiquent les années où il y a eu des ruptures de stock de vaccins contre la rougeole et les carets (^)</a:t>
              </a:r>
            </a:p>
          </p:txBody>
        </p:sp>
        <p:sp>
          <p:nvSpPr>
            <p:cNvPr id="127" name="tx127"/>
            <p:cNvSpPr/>
            <p:nvPr/>
          </p:nvSpPr>
          <p:spPr>
            <a:xfrm>
              <a:off x="2323162" y="6586855"/>
              <a:ext cx="631253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indiquent les années où des campagnes de vaccination contre la rougeole ont été menées (au niveau national ou infranational).</a:t>
              </a:r>
            </a:p>
          </p:txBody>
        </p:sp>
      </p:grpSp>
      <p:sp>
        <p:nvSpPr>
          <p:cNvPr id="12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2 399 cas confirmés de rougeole ont été recensés à Madagascar. La même année, le taux de couverture vaccinale pour la 1re dose de vaccin contre la rougeole (MCV1) était de 49 % et celui pour la 2e dose (MCV2) de 41 %.
Le nombre de cas en 2025 était 22,2 fois supérieur à celui de 2024 (n = 108).
C'est en 2019 que le nombre de cas de rougeole a été le plus élevé (n = 213 291). Cette année-là, la couverture vaccinale de la première dose de vaccin contre la rougeole (MCV1) était de 60 %.
Madagascar a signalé des ruptures de stock de vaccins contre la rougeole en 2004, 2018, 2019, 2023 et 2024.
Des activités ou campagnes de vaccination complémentaires à base de vaccins contenant le virus de la rougeole ont été menées en 2022, 2023, 2024 et 2025.</a:t>
            </a:r>
          </a:p>
        </p:txBody>
      </p:sp>
      <p:sp>
        <p:nvSpPr>
          <p:cNvPr id="12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Madagascar a connu une augmentation du nombre de cas de rougeole par rapport à 2024, alors que le taux de couverture vaccinale pour la première dose (MCV1) était de 49 % et celui pour la deuxième dose (MCV2) de 41 %.</a:t>
            </a:r>
          </a:p>
        </p:txBody>
      </p:sp>
      <p:grpSp xmlns:pic="http://schemas.openxmlformats.org/drawingml/2006/picture">
        <p:nvGrpSpPr>
          <p:cNvPr id="130" name=""/>
          <p:cNvGrpSpPr/>
          <p:nvPr/>
        </p:nvGrpSpPr>
        <p:grpSpPr>
          <a:xfrm>
            <a:off x="292608" y="1097280"/>
            <a:ext cx="8595360" cy="28575"/>
            <a:chOff x="292608" y="1097280"/>
            <a:chExt cx="8595360" cy="28575"/>
          </a:xfrm>
        </p:grpSpPr>
        <p:sp>
          <p:nvSpPr>
            <p:cNvPr id="131"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2"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Vaccination des enfants :
Tableaux supplémentaires</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98603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411654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24704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37755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455129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368179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281230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194280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943464" y="3420947"/>
              <a:ext cx="3520101" cy="1738988"/>
            </a:xfrm>
            <a:custGeom>
              <a:avLst/>
              <a:pathLst>
                <a:path w="3520101" h="1738988">
                  <a:moveTo>
                    <a:pt x="0" y="0"/>
                  </a:moveTo>
                  <a:lnTo>
                    <a:pt x="140804" y="260848"/>
                  </a:lnTo>
                  <a:lnTo>
                    <a:pt x="281608" y="434747"/>
                  </a:lnTo>
                  <a:lnTo>
                    <a:pt x="422412" y="608646"/>
                  </a:lnTo>
                  <a:lnTo>
                    <a:pt x="563216" y="1565090"/>
                  </a:lnTo>
                  <a:lnTo>
                    <a:pt x="704020" y="1738988"/>
                  </a:lnTo>
                  <a:lnTo>
                    <a:pt x="844824" y="1217292"/>
                  </a:lnTo>
                  <a:lnTo>
                    <a:pt x="985628" y="1217292"/>
                  </a:lnTo>
                  <a:lnTo>
                    <a:pt x="1126432" y="1304241"/>
                  </a:lnTo>
                  <a:lnTo>
                    <a:pt x="1267236" y="1652039"/>
                  </a:lnTo>
                  <a:lnTo>
                    <a:pt x="1408040" y="1130342"/>
                  </a:lnTo>
                  <a:lnTo>
                    <a:pt x="1548844" y="1217292"/>
                  </a:lnTo>
                  <a:lnTo>
                    <a:pt x="1689648" y="782545"/>
                  </a:lnTo>
                  <a:lnTo>
                    <a:pt x="1830452" y="1304241"/>
                  </a:lnTo>
                  <a:lnTo>
                    <a:pt x="1971256" y="956443"/>
                  </a:lnTo>
                  <a:lnTo>
                    <a:pt x="2112061" y="869494"/>
                  </a:lnTo>
                  <a:lnTo>
                    <a:pt x="2252865" y="1304241"/>
                  </a:lnTo>
                  <a:lnTo>
                    <a:pt x="2393669" y="1304241"/>
                  </a:lnTo>
                  <a:lnTo>
                    <a:pt x="2534473" y="1652039"/>
                  </a:lnTo>
                  <a:lnTo>
                    <a:pt x="2675277" y="1130342"/>
                  </a:lnTo>
                  <a:lnTo>
                    <a:pt x="2816081" y="869494"/>
                  </a:lnTo>
                  <a:lnTo>
                    <a:pt x="2956885" y="782545"/>
                  </a:lnTo>
                  <a:lnTo>
                    <a:pt x="3097689" y="782545"/>
                  </a:lnTo>
                  <a:lnTo>
                    <a:pt x="3238493" y="956443"/>
                  </a:lnTo>
                  <a:lnTo>
                    <a:pt x="3379297" y="782545"/>
                  </a:lnTo>
                  <a:lnTo>
                    <a:pt x="3520101" y="782545"/>
                  </a:lnTo>
                </a:path>
              </a:pathLst>
            </a:custGeom>
            <a:ln w="27101" cap="flat">
              <a:solidFill>
                <a:srgbClr val="0058AB">
                  <a:alpha val="80000"/>
                </a:srgbClr>
              </a:solidFill>
              <a:prstDash val="solid"/>
              <a:round/>
            </a:ln>
          </p:spPr>
          <p:txBody>
            <a:bodyPr/>
            <a:lstStyle/>
            <a:p/>
          </p:txBody>
        </p:sp>
        <p:sp>
          <p:nvSpPr>
            <p:cNvPr id="21" name="pl21"/>
            <p:cNvSpPr/>
            <p:nvPr/>
          </p:nvSpPr>
          <p:spPr>
            <a:xfrm>
              <a:off x="943464" y="4290442"/>
              <a:ext cx="3520101" cy="782545"/>
            </a:xfrm>
            <a:custGeom>
              <a:avLst/>
              <a:pathLst>
                <a:path w="3520101" h="782545">
                  <a:moveTo>
                    <a:pt x="0" y="0"/>
                  </a:moveTo>
                  <a:lnTo>
                    <a:pt x="140804" y="86949"/>
                  </a:lnTo>
                  <a:lnTo>
                    <a:pt x="281608" y="0"/>
                  </a:lnTo>
                  <a:lnTo>
                    <a:pt x="422412" y="173898"/>
                  </a:lnTo>
                  <a:lnTo>
                    <a:pt x="563216" y="260848"/>
                  </a:lnTo>
                  <a:lnTo>
                    <a:pt x="704020" y="173898"/>
                  </a:lnTo>
                  <a:lnTo>
                    <a:pt x="844824" y="260848"/>
                  </a:lnTo>
                  <a:lnTo>
                    <a:pt x="985628" y="260848"/>
                  </a:lnTo>
                  <a:lnTo>
                    <a:pt x="1126432" y="434747"/>
                  </a:lnTo>
                  <a:lnTo>
                    <a:pt x="1267236" y="521696"/>
                  </a:lnTo>
                  <a:lnTo>
                    <a:pt x="1408040" y="608646"/>
                  </a:lnTo>
                  <a:lnTo>
                    <a:pt x="1548844" y="608646"/>
                  </a:lnTo>
                  <a:lnTo>
                    <a:pt x="1689648" y="608646"/>
                  </a:lnTo>
                  <a:lnTo>
                    <a:pt x="1830452" y="608646"/>
                  </a:lnTo>
                  <a:lnTo>
                    <a:pt x="1971256" y="695595"/>
                  </a:lnTo>
                  <a:lnTo>
                    <a:pt x="2112061" y="695595"/>
                  </a:lnTo>
                  <a:lnTo>
                    <a:pt x="2252865" y="695595"/>
                  </a:lnTo>
                  <a:lnTo>
                    <a:pt x="2393669" y="695595"/>
                  </a:lnTo>
                  <a:lnTo>
                    <a:pt x="2534473" y="782545"/>
                  </a:lnTo>
                  <a:lnTo>
                    <a:pt x="2675277" y="782545"/>
                  </a:lnTo>
                  <a:lnTo>
                    <a:pt x="2816081" y="695595"/>
                  </a:lnTo>
                  <a:lnTo>
                    <a:pt x="2956885" y="608646"/>
                  </a:lnTo>
                  <a:lnTo>
                    <a:pt x="3097689" y="608646"/>
                  </a:lnTo>
                  <a:lnTo>
                    <a:pt x="3238493" y="608646"/>
                  </a:lnTo>
                  <a:lnTo>
                    <a:pt x="3379297" y="695595"/>
                  </a:lnTo>
                  <a:lnTo>
                    <a:pt x="3520101" y="695595"/>
                  </a:lnTo>
                </a:path>
              </a:pathLst>
            </a:custGeom>
            <a:ln w="27101" cap="flat">
              <a:solidFill>
                <a:srgbClr val="1CABE2">
                  <a:alpha val="80000"/>
                </a:srgbClr>
              </a:solidFill>
              <a:prstDash val="solid"/>
              <a:round/>
            </a:ln>
          </p:spPr>
          <p:txBody>
            <a:bodyPr/>
            <a:lstStyle/>
            <a:p/>
          </p:txBody>
        </p:sp>
        <p:sp>
          <p:nvSpPr>
            <p:cNvPr id="22" name="pl22"/>
            <p:cNvSpPr/>
            <p:nvPr/>
          </p:nvSpPr>
          <p:spPr>
            <a:xfrm>
              <a:off x="943464" y="3768745"/>
              <a:ext cx="3520101" cy="1217292"/>
            </a:xfrm>
            <a:custGeom>
              <a:avLst/>
              <a:pathLst>
                <a:path w="3520101" h="1217292">
                  <a:moveTo>
                    <a:pt x="0" y="0"/>
                  </a:moveTo>
                  <a:lnTo>
                    <a:pt x="140804" y="86949"/>
                  </a:lnTo>
                  <a:lnTo>
                    <a:pt x="281608" y="86949"/>
                  </a:lnTo>
                  <a:lnTo>
                    <a:pt x="422412" y="86949"/>
                  </a:lnTo>
                  <a:lnTo>
                    <a:pt x="563216" y="173898"/>
                  </a:lnTo>
                  <a:lnTo>
                    <a:pt x="704020" y="434747"/>
                  </a:lnTo>
                  <a:lnTo>
                    <a:pt x="844824" y="347797"/>
                  </a:lnTo>
                  <a:lnTo>
                    <a:pt x="985628" y="347797"/>
                  </a:lnTo>
                  <a:lnTo>
                    <a:pt x="1126432" y="521696"/>
                  </a:lnTo>
                  <a:lnTo>
                    <a:pt x="1267236" y="695595"/>
                  </a:lnTo>
                  <a:lnTo>
                    <a:pt x="1408040" y="695595"/>
                  </a:lnTo>
                  <a:lnTo>
                    <a:pt x="1548844" y="782545"/>
                  </a:lnTo>
                  <a:lnTo>
                    <a:pt x="1689648" y="782545"/>
                  </a:lnTo>
                  <a:lnTo>
                    <a:pt x="1830452" y="869494"/>
                  </a:lnTo>
                  <a:lnTo>
                    <a:pt x="1971256" y="869494"/>
                  </a:lnTo>
                  <a:lnTo>
                    <a:pt x="2112061" y="869494"/>
                  </a:lnTo>
                  <a:lnTo>
                    <a:pt x="2252865" y="1043393"/>
                  </a:lnTo>
                  <a:lnTo>
                    <a:pt x="2393669" y="1043393"/>
                  </a:lnTo>
                  <a:lnTo>
                    <a:pt x="2534473" y="1130342"/>
                  </a:lnTo>
                  <a:lnTo>
                    <a:pt x="2675277" y="1217292"/>
                  </a:lnTo>
                  <a:lnTo>
                    <a:pt x="2816081" y="1043393"/>
                  </a:lnTo>
                  <a:lnTo>
                    <a:pt x="2956885" y="956443"/>
                  </a:lnTo>
                  <a:lnTo>
                    <a:pt x="3097689" y="956443"/>
                  </a:lnTo>
                  <a:lnTo>
                    <a:pt x="3238493" y="1043393"/>
                  </a:lnTo>
                  <a:lnTo>
                    <a:pt x="3379297" y="1043393"/>
                  </a:lnTo>
                  <a:lnTo>
                    <a:pt x="3520101" y="1130342"/>
                  </a:lnTo>
                </a:path>
              </a:pathLst>
            </a:custGeom>
            <a:ln w="27101" cap="flat">
              <a:solidFill>
                <a:srgbClr val="00833D">
                  <a:alpha val="80000"/>
                </a:srgbClr>
              </a:solidFill>
              <a:prstDash val="solid"/>
              <a:round/>
            </a:ln>
          </p:spPr>
          <p:txBody>
            <a:bodyPr/>
            <a:lstStyle/>
            <a:p/>
          </p:txBody>
        </p:sp>
        <p:sp>
          <p:nvSpPr>
            <p:cNvPr id="23" name="pl23"/>
            <p:cNvSpPr/>
            <p:nvPr/>
          </p:nvSpPr>
          <p:spPr>
            <a:xfrm>
              <a:off x="943464" y="3420947"/>
              <a:ext cx="3520101" cy="1738988"/>
            </a:xfrm>
            <a:custGeom>
              <a:avLst/>
              <a:pathLst>
                <a:path w="3520101" h="1738988">
                  <a:moveTo>
                    <a:pt x="0" y="0"/>
                  </a:moveTo>
                  <a:lnTo>
                    <a:pt x="140804" y="260848"/>
                  </a:lnTo>
                  <a:lnTo>
                    <a:pt x="281608" y="434747"/>
                  </a:lnTo>
                  <a:lnTo>
                    <a:pt x="422412" y="608646"/>
                  </a:lnTo>
                  <a:lnTo>
                    <a:pt x="563216" y="1565090"/>
                  </a:lnTo>
                  <a:lnTo>
                    <a:pt x="704020" y="1738988"/>
                  </a:lnTo>
                  <a:lnTo>
                    <a:pt x="844824" y="1217292"/>
                  </a:lnTo>
                  <a:lnTo>
                    <a:pt x="985628" y="1217292"/>
                  </a:lnTo>
                  <a:lnTo>
                    <a:pt x="1126432" y="1304241"/>
                  </a:lnTo>
                  <a:lnTo>
                    <a:pt x="1267236" y="1652039"/>
                  </a:lnTo>
                  <a:lnTo>
                    <a:pt x="1408040" y="1130342"/>
                  </a:lnTo>
                  <a:lnTo>
                    <a:pt x="1548844" y="1217292"/>
                  </a:lnTo>
                  <a:lnTo>
                    <a:pt x="1689648" y="782545"/>
                  </a:lnTo>
                  <a:lnTo>
                    <a:pt x="1830452" y="1304241"/>
                  </a:lnTo>
                  <a:lnTo>
                    <a:pt x="1971256" y="956443"/>
                  </a:lnTo>
                  <a:lnTo>
                    <a:pt x="2112061" y="869494"/>
                  </a:lnTo>
                  <a:lnTo>
                    <a:pt x="2252865" y="1304241"/>
                  </a:lnTo>
                  <a:lnTo>
                    <a:pt x="2393669" y="1304241"/>
                  </a:lnTo>
                  <a:lnTo>
                    <a:pt x="2534473" y="1652039"/>
                  </a:lnTo>
                  <a:lnTo>
                    <a:pt x="2675277" y="1130342"/>
                  </a:lnTo>
                  <a:lnTo>
                    <a:pt x="2816081" y="869494"/>
                  </a:lnTo>
                  <a:lnTo>
                    <a:pt x="2956885" y="782545"/>
                  </a:lnTo>
                  <a:lnTo>
                    <a:pt x="3097689" y="782545"/>
                  </a:lnTo>
                  <a:lnTo>
                    <a:pt x="3238493" y="956443"/>
                  </a:lnTo>
                  <a:lnTo>
                    <a:pt x="3379297" y="782545"/>
                  </a:lnTo>
                  <a:lnTo>
                    <a:pt x="3520101" y="782545"/>
                  </a:lnTo>
                </a:path>
              </a:pathLst>
            </a:custGeom>
            <a:ln w="43362" cap="flat">
              <a:solidFill>
                <a:srgbClr val="000000">
                  <a:alpha val="100000"/>
                </a:srgbClr>
              </a:solidFill>
              <a:prstDash val="solid"/>
              <a:round/>
            </a:ln>
          </p:spPr>
          <p:txBody>
            <a:bodyPr/>
            <a:lstStyle/>
            <a:p/>
          </p:txBody>
        </p:sp>
        <p:sp>
          <p:nvSpPr>
            <p:cNvPr id="24" name="pl24"/>
            <p:cNvSpPr/>
            <p:nvPr/>
          </p:nvSpPr>
          <p:spPr>
            <a:xfrm>
              <a:off x="943464" y="3420947"/>
              <a:ext cx="3520101" cy="1738988"/>
            </a:xfrm>
            <a:custGeom>
              <a:avLst/>
              <a:pathLst>
                <a:path w="3520101" h="1738988">
                  <a:moveTo>
                    <a:pt x="0" y="0"/>
                  </a:moveTo>
                  <a:lnTo>
                    <a:pt x="140804" y="260848"/>
                  </a:lnTo>
                  <a:lnTo>
                    <a:pt x="281608" y="434747"/>
                  </a:lnTo>
                  <a:lnTo>
                    <a:pt x="422412" y="608646"/>
                  </a:lnTo>
                  <a:lnTo>
                    <a:pt x="563216" y="1565090"/>
                  </a:lnTo>
                  <a:lnTo>
                    <a:pt x="704020" y="1738988"/>
                  </a:lnTo>
                  <a:lnTo>
                    <a:pt x="844824" y="1217292"/>
                  </a:lnTo>
                  <a:lnTo>
                    <a:pt x="985628" y="1217292"/>
                  </a:lnTo>
                  <a:lnTo>
                    <a:pt x="1126432" y="1304241"/>
                  </a:lnTo>
                  <a:lnTo>
                    <a:pt x="1267236" y="1652039"/>
                  </a:lnTo>
                  <a:lnTo>
                    <a:pt x="1408040" y="1130342"/>
                  </a:lnTo>
                  <a:lnTo>
                    <a:pt x="1548844" y="1217292"/>
                  </a:lnTo>
                  <a:lnTo>
                    <a:pt x="1689648" y="782545"/>
                  </a:lnTo>
                  <a:lnTo>
                    <a:pt x="1830452" y="1304241"/>
                  </a:lnTo>
                  <a:lnTo>
                    <a:pt x="1971256" y="956443"/>
                  </a:lnTo>
                  <a:lnTo>
                    <a:pt x="2112061" y="869494"/>
                  </a:lnTo>
                  <a:lnTo>
                    <a:pt x="2252865" y="1304241"/>
                  </a:lnTo>
                  <a:lnTo>
                    <a:pt x="2393669" y="1304241"/>
                  </a:lnTo>
                  <a:lnTo>
                    <a:pt x="2534473" y="1652039"/>
                  </a:lnTo>
                  <a:lnTo>
                    <a:pt x="2675277" y="1130342"/>
                  </a:lnTo>
                  <a:lnTo>
                    <a:pt x="2816081" y="869494"/>
                  </a:lnTo>
                  <a:lnTo>
                    <a:pt x="2956885" y="782545"/>
                  </a:lnTo>
                  <a:lnTo>
                    <a:pt x="3097689" y="782545"/>
                  </a:lnTo>
                  <a:lnTo>
                    <a:pt x="3238493" y="956443"/>
                  </a:lnTo>
                  <a:lnTo>
                    <a:pt x="3379297" y="782545"/>
                  </a:lnTo>
                  <a:lnTo>
                    <a:pt x="3520101" y="782545"/>
                  </a:lnTo>
                </a:path>
              </a:pathLst>
            </a:custGeom>
            <a:ln w="27101" cap="flat">
              <a:solidFill>
                <a:srgbClr val="0058AB">
                  <a:alpha val="100000"/>
                </a:srgbClr>
              </a:solidFill>
              <a:prstDash val="solid"/>
              <a:round/>
            </a:ln>
          </p:spPr>
          <p:txBody>
            <a:bodyPr/>
            <a:lstStyle/>
            <a:p/>
          </p:txBody>
        </p:sp>
        <p:sp>
          <p:nvSpPr>
            <p:cNvPr id="25" name="pl25"/>
            <p:cNvSpPr/>
            <p:nvPr/>
          </p:nvSpPr>
          <p:spPr>
            <a:xfrm>
              <a:off x="943464" y="3160099"/>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1647484" y="4899088"/>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2351504" y="4290442"/>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055525" y="4029593"/>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618741" y="4290442"/>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322761" y="3942644"/>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463565" y="3942644"/>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32" name="pg32"/>
            <p:cNvSpPr/>
            <p:nvPr/>
          </p:nvSpPr>
          <p:spPr>
            <a:xfrm>
              <a:off x="856840" y="309353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 name="tx33"/>
            <p:cNvSpPr/>
            <p:nvPr/>
          </p:nvSpPr>
          <p:spPr>
            <a:xfrm>
              <a:off x="887193" y="3122305"/>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23</a:t>
              </a:r>
            </a:p>
          </p:txBody>
        </p:sp>
        <p:sp>
          <p:nvSpPr>
            <p:cNvPr id="34" name="pg34"/>
            <p:cNvSpPr/>
            <p:nvPr/>
          </p:nvSpPr>
          <p:spPr>
            <a:xfrm>
              <a:off x="1588995" y="483252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1619349" y="4861294"/>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36" name="pg36"/>
            <p:cNvSpPr/>
            <p:nvPr/>
          </p:nvSpPr>
          <p:spPr>
            <a:xfrm>
              <a:off x="2264881" y="422387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2295234" y="4252697"/>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38" name="pg38"/>
            <p:cNvSpPr/>
            <p:nvPr/>
          </p:nvSpPr>
          <p:spPr>
            <a:xfrm>
              <a:off x="2968901" y="396302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2999254" y="3991800"/>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13</a:t>
              </a:r>
            </a:p>
          </p:txBody>
        </p:sp>
        <p:sp>
          <p:nvSpPr>
            <p:cNvPr id="40" name="pg40"/>
            <p:cNvSpPr/>
            <p:nvPr/>
          </p:nvSpPr>
          <p:spPr>
            <a:xfrm>
              <a:off x="3532117" y="422387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562471" y="4252697"/>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42" name="pg42"/>
            <p:cNvSpPr/>
            <p:nvPr/>
          </p:nvSpPr>
          <p:spPr>
            <a:xfrm>
              <a:off x="4236138" y="387607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4266491" y="3906135"/>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14</a:t>
              </a:r>
            </a:p>
          </p:txBody>
        </p:sp>
        <p:sp>
          <p:nvSpPr>
            <p:cNvPr id="44" name="pg44"/>
            <p:cNvSpPr/>
            <p:nvPr/>
          </p:nvSpPr>
          <p:spPr>
            <a:xfrm>
              <a:off x="4376942" y="387607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407295" y="3906135"/>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14</a:t>
              </a:r>
            </a:p>
          </p:txBody>
        </p:sp>
        <p:sp>
          <p:nvSpPr>
            <p:cNvPr id="46" name="tx46"/>
            <p:cNvSpPr/>
            <p:nvPr/>
          </p:nvSpPr>
          <p:spPr>
            <a:xfrm>
              <a:off x="4523855" y="494697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7" name="tx47"/>
            <p:cNvSpPr/>
            <p:nvPr/>
          </p:nvSpPr>
          <p:spPr>
            <a:xfrm>
              <a:off x="4523855" y="485864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6</a:t>
              </a:r>
            </a:p>
          </p:txBody>
        </p:sp>
        <p:sp>
          <p:nvSpPr>
            <p:cNvPr id="48" name="tx48"/>
            <p:cNvSpPr/>
            <p:nvPr/>
          </p:nvSpPr>
          <p:spPr>
            <a:xfrm>
              <a:off x="577692" y="450865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49" name="tx49"/>
            <p:cNvSpPr/>
            <p:nvPr/>
          </p:nvSpPr>
          <p:spPr>
            <a:xfrm>
              <a:off x="577692" y="36391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0" name="tx50"/>
            <p:cNvSpPr/>
            <p:nvPr/>
          </p:nvSpPr>
          <p:spPr>
            <a:xfrm>
              <a:off x="577692" y="2769606"/>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1" name="tx51"/>
            <p:cNvSpPr/>
            <p:nvPr/>
          </p:nvSpPr>
          <p:spPr>
            <a:xfrm>
              <a:off x="577692" y="190016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52" name="tx52"/>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3" name="tx53"/>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4" name="tx54"/>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5" name="tx55"/>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6" name="tx56"/>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7" name="tx57"/>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8" name="tx58"/>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9" name="tx59"/>
            <p:cNvSpPr/>
            <p:nvPr/>
          </p:nvSpPr>
          <p:spPr>
            <a:xfrm rot="-5400000">
              <a:off x="-178896" y="3529293"/>
              <a:ext cx="125368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Taux d'abandon (%)</a:t>
              </a:r>
            </a:p>
          </p:txBody>
        </p:sp>
        <p:sp>
          <p:nvSpPr>
            <p:cNvPr id="60" name="pl60"/>
            <p:cNvSpPr/>
            <p:nvPr/>
          </p:nvSpPr>
          <p:spPr>
            <a:xfrm>
              <a:off x="1445802"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1" name="pl61"/>
            <p:cNvSpPr/>
            <p:nvPr/>
          </p:nvSpPr>
          <p:spPr>
            <a:xfrm>
              <a:off x="1445802"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2" name="pl62"/>
            <p:cNvSpPr/>
            <p:nvPr/>
          </p:nvSpPr>
          <p:spPr>
            <a:xfrm>
              <a:off x="2573195"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3" name="pl63"/>
            <p:cNvSpPr/>
            <p:nvPr/>
          </p:nvSpPr>
          <p:spPr>
            <a:xfrm>
              <a:off x="3335650"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4" name="tx64"/>
            <p:cNvSpPr/>
            <p:nvPr/>
          </p:nvSpPr>
          <p:spPr>
            <a:xfrm>
              <a:off x="1712901" y="6093143"/>
              <a:ext cx="7687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Madagascar</a:t>
              </a:r>
            </a:p>
          </p:txBody>
        </p:sp>
        <p:sp>
          <p:nvSpPr>
            <p:cNvPr id="65" name="tx65"/>
            <p:cNvSpPr/>
            <p:nvPr/>
          </p:nvSpPr>
          <p:spPr>
            <a:xfrm>
              <a:off x="2840295"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6" name="tx66"/>
            <p:cNvSpPr/>
            <p:nvPr/>
          </p:nvSpPr>
          <p:spPr>
            <a:xfrm>
              <a:off x="3602749" y="6119132"/>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7" name="tx67"/>
            <p:cNvSpPr/>
            <p:nvPr/>
          </p:nvSpPr>
          <p:spPr>
            <a:xfrm>
              <a:off x="2199657" y="1658699"/>
              <a:ext cx="1007715" cy="11288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DTC1 et DTC3</a:t>
              </a:r>
            </a:p>
          </p:txBody>
        </p:sp>
        <p:sp>
          <p:nvSpPr>
            <p:cNvPr id="68" name="pl68"/>
            <p:cNvSpPr/>
            <p:nvPr/>
          </p:nvSpPr>
          <p:spPr>
            <a:xfrm>
              <a:off x="5132709" y="498603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9" name="pl69"/>
            <p:cNvSpPr/>
            <p:nvPr/>
          </p:nvSpPr>
          <p:spPr>
            <a:xfrm>
              <a:off x="5132709" y="411654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324704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237755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455129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3" name="pl73"/>
            <p:cNvSpPr/>
            <p:nvPr/>
          </p:nvSpPr>
          <p:spPr>
            <a:xfrm>
              <a:off x="5132709" y="368179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281230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132709" y="194280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5308715" y="2464503"/>
              <a:ext cx="3520101" cy="2608483"/>
            </a:xfrm>
            <a:custGeom>
              <a:avLst/>
              <a:pathLst>
                <a:path w="3520101" h="2608483">
                  <a:moveTo>
                    <a:pt x="0" y="956443"/>
                  </a:moveTo>
                  <a:lnTo>
                    <a:pt x="140804" y="1130342"/>
                  </a:lnTo>
                  <a:lnTo>
                    <a:pt x="281608" y="1217292"/>
                  </a:lnTo>
                  <a:lnTo>
                    <a:pt x="422412" y="1391191"/>
                  </a:lnTo>
                  <a:lnTo>
                    <a:pt x="563216" y="2608483"/>
                  </a:lnTo>
                  <a:lnTo>
                    <a:pt x="704020" y="1565090"/>
                  </a:lnTo>
                  <a:lnTo>
                    <a:pt x="844824" y="869494"/>
                  </a:lnTo>
                  <a:lnTo>
                    <a:pt x="985628" y="1912887"/>
                  </a:lnTo>
                  <a:lnTo>
                    <a:pt x="1126432" y="1478140"/>
                  </a:lnTo>
                  <a:lnTo>
                    <a:pt x="1267236" y="1130342"/>
                  </a:lnTo>
                  <a:lnTo>
                    <a:pt x="1408040" y="1652039"/>
                  </a:lnTo>
                  <a:lnTo>
                    <a:pt x="1548844" y="956443"/>
                  </a:lnTo>
                  <a:lnTo>
                    <a:pt x="1689648" y="1217292"/>
                  </a:lnTo>
                  <a:lnTo>
                    <a:pt x="1830452" y="1565090"/>
                  </a:lnTo>
                  <a:lnTo>
                    <a:pt x="1971256" y="1738988"/>
                  </a:lnTo>
                  <a:lnTo>
                    <a:pt x="2112061" y="1652039"/>
                  </a:lnTo>
                  <a:lnTo>
                    <a:pt x="2252865" y="1565090"/>
                  </a:lnTo>
                  <a:lnTo>
                    <a:pt x="2393669" y="956443"/>
                  </a:lnTo>
                  <a:lnTo>
                    <a:pt x="2534473" y="1912887"/>
                  </a:lnTo>
                  <a:lnTo>
                    <a:pt x="2675277" y="1043393"/>
                  </a:lnTo>
                  <a:lnTo>
                    <a:pt x="2816081" y="434747"/>
                  </a:lnTo>
                  <a:lnTo>
                    <a:pt x="2956885" y="86949"/>
                  </a:lnTo>
                  <a:lnTo>
                    <a:pt x="3097689" y="86949"/>
                  </a:lnTo>
                  <a:lnTo>
                    <a:pt x="3238493" y="260848"/>
                  </a:lnTo>
                  <a:lnTo>
                    <a:pt x="3379297" y="0"/>
                  </a:lnTo>
                  <a:lnTo>
                    <a:pt x="3520101" y="0"/>
                  </a:lnTo>
                </a:path>
              </a:pathLst>
            </a:custGeom>
            <a:ln w="27101" cap="flat">
              <a:solidFill>
                <a:srgbClr val="0058AB">
                  <a:alpha val="80000"/>
                </a:srgbClr>
              </a:solidFill>
              <a:prstDash val="solid"/>
              <a:round/>
            </a:ln>
          </p:spPr>
          <p:txBody>
            <a:bodyPr/>
            <a:lstStyle/>
            <a:p/>
          </p:txBody>
        </p:sp>
        <p:sp>
          <p:nvSpPr>
            <p:cNvPr id="84" name="pl84"/>
            <p:cNvSpPr/>
            <p:nvPr/>
          </p:nvSpPr>
          <p:spPr>
            <a:xfrm>
              <a:off x="5308715" y="4203492"/>
              <a:ext cx="3520101" cy="782545"/>
            </a:xfrm>
            <a:custGeom>
              <a:avLst/>
              <a:pathLst>
                <a:path w="3520101" h="782545">
                  <a:moveTo>
                    <a:pt x="0" y="0"/>
                  </a:moveTo>
                  <a:lnTo>
                    <a:pt x="140804" y="86949"/>
                  </a:lnTo>
                  <a:lnTo>
                    <a:pt x="281608" y="86949"/>
                  </a:lnTo>
                  <a:lnTo>
                    <a:pt x="422412" y="173898"/>
                  </a:lnTo>
                  <a:lnTo>
                    <a:pt x="563216" y="260848"/>
                  </a:lnTo>
                  <a:lnTo>
                    <a:pt x="704020" y="260848"/>
                  </a:lnTo>
                  <a:lnTo>
                    <a:pt x="844824" y="347797"/>
                  </a:lnTo>
                  <a:lnTo>
                    <a:pt x="985628" y="434747"/>
                  </a:lnTo>
                  <a:lnTo>
                    <a:pt x="1126432" y="521696"/>
                  </a:lnTo>
                  <a:lnTo>
                    <a:pt x="1267236" y="608646"/>
                  </a:lnTo>
                  <a:lnTo>
                    <a:pt x="1408040" y="695595"/>
                  </a:lnTo>
                  <a:lnTo>
                    <a:pt x="1548844" y="695595"/>
                  </a:lnTo>
                  <a:lnTo>
                    <a:pt x="1689648" y="695595"/>
                  </a:lnTo>
                  <a:lnTo>
                    <a:pt x="1830452" y="695595"/>
                  </a:lnTo>
                  <a:lnTo>
                    <a:pt x="1971256" y="695595"/>
                  </a:lnTo>
                  <a:lnTo>
                    <a:pt x="2112061" y="782545"/>
                  </a:lnTo>
                  <a:lnTo>
                    <a:pt x="2252865" y="695595"/>
                  </a:lnTo>
                  <a:lnTo>
                    <a:pt x="2393669" y="695595"/>
                  </a:lnTo>
                  <a:lnTo>
                    <a:pt x="2534473" y="782545"/>
                  </a:lnTo>
                  <a:lnTo>
                    <a:pt x="2675277" y="782545"/>
                  </a:lnTo>
                  <a:lnTo>
                    <a:pt x="2816081" y="782545"/>
                  </a:lnTo>
                  <a:lnTo>
                    <a:pt x="2956885" y="695595"/>
                  </a:lnTo>
                  <a:lnTo>
                    <a:pt x="3097689" y="608646"/>
                  </a:lnTo>
                  <a:lnTo>
                    <a:pt x="3238493" y="608646"/>
                  </a:lnTo>
                  <a:lnTo>
                    <a:pt x="3379297" y="695595"/>
                  </a:lnTo>
                  <a:lnTo>
                    <a:pt x="3520101" y="695595"/>
                  </a:lnTo>
                </a:path>
              </a:pathLst>
            </a:custGeom>
            <a:ln w="27101" cap="flat">
              <a:solidFill>
                <a:srgbClr val="1CABE2">
                  <a:alpha val="80000"/>
                </a:srgbClr>
              </a:solidFill>
              <a:prstDash val="solid"/>
              <a:round/>
            </a:ln>
          </p:spPr>
          <p:txBody>
            <a:bodyPr/>
            <a:lstStyle/>
            <a:p/>
          </p:txBody>
        </p:sp>
        <p:sp>
          <p:nvSpPr>
            <p:cNvPr id="85" name="pl85"/>
            <p:cNvSpPr/>
            <p:nvPr/>
          </p:nvSpPr>
          <p:spPr>
            <a:xfrm>
              <a:off x="5308715" y="3594846"/>
              <a:ext cx="3520101" cy="1130342"/>
            </a:xfrm>
            <a:custGeom>
              <a:avLst/>
              <a:pathLst>
                <a:path w="3520101" h="1130342">
                  <a:moveTo>
                    <a:pt x="0" y="0"/>
                  </a:moveTo>
                  <a:lnTo>
                    <a:pt x="140804" y="173898"/>
                  </a:lnTo>
                  <a:lnTo>
                    <a:pt x="281608" y="260848"/>
                  </a:lnTo>
                  <a:lnTo>
                    <a:pt x="422412" y="173898"/>
                  </a:lnTo>
                  <a:lnTo>
                    <a:pt x="563216" y="260848"/>
                  </a:lnTo>
                  <a:lnTo>
                    <a:pt x="704020" y="173898"/>
                  </a:lnTo>
                  <a:lnTo>
                    <a:pt x="844824" y="347797"/>
                  </a:lnTo>
                  <a:lnTo>
                    <a:pt x="985628" y="521696"/>
                  </a:lnTo>
                  <a:lnTo>
                    <a:pt x="1126432" y="695595"/>
                  </a:lnTo>
                  <a:lnTo>
                    <a:pt x="1267236" y="869494"/>
                  </a:lnTo>
                  <a:lnTo>
                    <a:pt x="1408040" y="956443"/>
                  </a:lnTo>
                  <a:lnTo>
                    <a:pt x="1548844" y="956443"/>
                  </a:lnTo>
                  <a:lnTo>
                    <a:pt x="1689648" y="1130342"/>
                  </a:lnTo>
                  <a:lnTo>
                    <a:pt x="1830452" y="1130342"/>
                  </a:lnTo>
                  <a:lnTo>
                    <a:pt x="1971256" y="869494"/>
                  </a:lnTo>
                  <a:lnTo>
                    <a:pt x="2112061" y="869494"/>
                  </a:lnTo>
                  <a:lnTo>
                    <a:pt x="2252865" y="782545"/>
                  </a:lnTo>
                  <a:lnTo>
                    <a:pt x="2393669" y="869494"/>
                  </a:lnTo>
                  <a:lnTo>
                    <a:pt x="2534473" y="956443"/>
                  </a:lnTo>
                  <a:lnTo>
                    <a:pt x="2675277" y="1043393"/>
                  </a:lnTo>
                  <a:lnTo>
                    <a:pt x="2816081" y="1043393"/>
                  </a:lnTo>
                  <a:lnTo>
                    <a:pt x="2956885" y="869494"/>
                  </a:lnTo>
                  <a:lnTo>
                    <a:pt x="3097689" y="869494"/>
                  </a:lnTo>
                  <a:lnTo>
                    <a:pt x="3238493" y="869494"/>
                  </a:lnTo>
                  <a:lnTo>
                    <a:pt x="3379297" y="956443"/>
                  </a:lnTo>
                  <a:lnTo>
                    <a:pt x="3520101" y="1043393"/>
                  </a:lnTo>
                </a:path>
              </a:pathLst>
            </a:custGeom>
            <a:ln w="27101" cap="flat">
              <a:solidFill>
                <a:srgbClr val="00833D">
                  <a:alpha val="80000"/>
                </a:srgbClr>
              </a:solidFill>
              <a:prstDash val="solid"/>
              <a:round/>
            </a:ln>
          </p:spPr>
          <p:txBody>
            <a:bodyPr/>
            <a:lstStyle/>
            <a:p/>
          </p:txBody>
        </p:sp>
        <p:sp>
          <p:nvSpPr>
            <p:cNvPr id="86" name="pl86"/>
            <p:cNvSpPr/>
            <p:nvPr/>
          </p:nvSpPr>
          <p:spPr>
            <a:xfrm>
              <a:off x="5308715" y="2464503"/>
              <a:ext cx="3520101" cy="2608483"/>
            </a:xfrm>
            <a:custGeom>
              <a:avLst/>
              <a:pathLst>
                <a:path w="3520101" h="2608483">
                  <a:moveTo>
                    <a:pt x="0" y="956443"/>
                  </a:moveTo>
                  <a:lnTo>
                    <a:pt x="140804" y="1130342"/>
                  </a:lnTo>
                  <a:lnTo>
                    <a:pt x="281608" y="1217292"/>
                  </a:lnTo>
                  <a:lnTo>
                    <a:pt x="422412" y="1391191"/>
                  </a:lnTo>
                  <a:lnTo>
                    <a:pt x="563216" y="2608483"/>
                  </a:lnTo>
                  <a:lnTo>
                    <a:pt x="704020" y="1565090"/>
                  </a:lnTo>
                  <a:lnTo>
                    <a:pt x="844824" y="869494"/>
                  </a:lnTo>
                  <a:lnTo>
                    <a:pt x="985628" y="1912887"/>
                  </a:lnTo>
                  <a:lnTo>
                    <a:pt x="1126432" y="1478140"/>
                  </a:lnTo>
                  <a:lnTo>
                    <a:pt x="1267236" y="1130342"/>
                  </a:lnTo>
                  <a:lnTo>
                    <a:pt x="1408040" y="1652039"/>
                  </a:lnTo>
                  <a:lnTo>
                    <a:pt x="1548844" y="956443"/>
                  </a:lnTo>
                  <a:lnTo>
                    <a:pt x="1689648" y="1217292"/>
                  </a:lnTo>
                  <a:lnTo>
                    <a:pt x="1830452" y="1565090"/>
                  </a:lnTo>
                  <a:lnTo>
                    <a:pt x="1971256" y="1738988"/>
                  </a:lnTo>
                  <a:lnTo>
                    <a:pt x="2112061" y="1652039"/>
                  </a:lnTo>
                  <a:lnTo>
                    <a:pt x="2252865" y="1565090"/>
                  </a:lnTo>
                  <a:lnTo>
                    <a:pt x="2393669" y="956443"/>
                  </a:lnTo>
                  <a:lnTo>
                    <a:pt x="2534473" y="1912887"/>
                  </a:lnTo>
                  <a:lnTo>
                    <a:pt x="2675277" y="1043393"/>
                  </a:lnTo>
                  <a:lnTo>
                    <a:pt x="2816081" y="434747"/>
                  </a:lnTo>
                  <a:lnTo>
                    <a:pt x="2956885" y="86949"/>
                  </a:lnTo>
                  <a:lnTo>
                    <a:pt x="3097689" y="86949"/>
                  </a:lnTo>
                  <a:lnTo>
                    <a:pt x="3238493" y="260848"/>
                  </a:lnTo>
                  <a:lnTo>
                    <a:pt x="3379297" y="0"/>
                  </a:lnTo>
                  <a:lnTo>
                    <a:pt x="3520101" y="0"/>
                  </a:lnTo>
                </a:path>
              </a:pathLst>
            </a:custGeom>
            <a:ln w="43362" cap="flat">
              <a:solidFill>
                <a:srgbClr val="000000">
                  <a:alpha val="100000"/>
                </a:srgbClr>
              </a:solidFill>
              <a:prstDash val="solid"/>
              <a:round/>
            </a:ln>
          </p:spPr>
          <p:txBody>
            <a:bodyPr/>
            <a:lstStyle/>
            <a:p/>
          </p:txBody>
        </p:sp>
        <p:sp>
          <p:nvSpPr>
            <p:cNvPr id="87" name="pl87"/>
            <p:cNvSpPr/>
            <p:nvPr/>
          </p:nvSpPr>
          <p:spPr>
            <a:xfrm>
              <a:off x="5308715" y="2464503"/>
              <a:ext cx="3520101" cy="2608483"/>
            </a:xfrm>
            <a:custGeom>
              <a:avLst/>
              <a:pathLst>
                <a:path w="3520101" h="2608483">
                  <a:moveTo>
                    <a:pt x="0" y="956443"/>
                  </a:moveTo>
                  <a:lnTo>
                    <a:pt x="140804" y="1130342"/>
                  </a:lnTo>
                  <a:lnTo>
                    <a:pt x="281608" y="1217292"/>
                  </a:lnTo>
                  <a:lnTo>
                    <a:pt x="422412" y="1391191"/>
                  </a:lnTo>
                  <a:lnTo>
                    <a:pt x="563216" y="2608483"/>
                  </a:lnTo>
                  <a:lnTo>
                    <a:pt x="704020" y="1565090"/>
                  </a:lnTo>
                  <a:lnTo>
                    <a:pt x="844824" y="869494"/>
                  </a:lnTo>
                  <a:lnTo>
                    <a:pt x="985628" y="1912887"/>
                  </a:lnTo>
                  <a:lnTo>
                    <a:pt x="1126432" y="1478140"/>
                  </a:lnTo>
                  <a:lnTo>
                    <a:pt x="1267236" y="1130342"/>
                  </a:lnTo>
                  <a:lnTo>
                    <a:pt x="1408040" y="1652039"/>
                  </a:lnTo>
                  <a:lnTo>
                    <a:pt x="1548844" y="956443"/>
                  </a:lnTo>
                  <a:lnTo>
                    <a:pt x="1689648" y="1217292"/>
                  </a:lnTo>
                  <a:lnTo>
                    <a:pt x="1830452" y="1565090"/>
                  </a:lnTo>
                  <a:lnTo>
                    <a:pt x="1971256" y="1738988"/>
                  </a:lnTo>
                  <a:lnTo>
                    <a:pt x="2112061" y="1652039"/>
                  </a:lnTo>
                  <a:lnTo>
                    <a:pt x="2252865" y="1565090"/>
                  </a:lnTo>
                  <a:lnTo>
                    <a:pt x="2393669" y="956443"/>
                  </a:lnTo>
                  <a:lnTo>
                    <a:pt x="2534473" y="1912887"/>
                  </a:lnTo>
                  <a:lnTo>
                    <a:pt x="2675277" y="1043393"/>
                  </a:lnTo>
                  <a:lnTo>
                    <a:pt x="2816081" y="434747"/>
                  </a:lnTo>
                  <a:lnTo>
                    <a:pt x="2956885" y="86949"/>
                  </a:lnTo>
                  <a:lnTo>
                    <a:pt x="3097689" y="86949"/>
                  </a:lnTo>
                  <a:lnTo>
                    <a:pt x="3238493" y="260848"/>
                  </a:lnTo>
                  <a:lnTo>
                    <a:pt x="3379297" y="0"/>
                  </a:lnTo>
                  <a:lnTo>
                    <a:pt x="3520101" y="0"/>
                  </a:lnTo>
                </a:path>
              </a:pathLst>
            </a:custGeom>
            <a:ln w="27101" cap="flat">
              <a:solidFill>
                <a:srgbClr val="0058AB">
                  <a:alpha val="100000"/>
                </a:srgbClr>
              </a:solidFill>
              <a:prstDash val="solid"/>
              <a:round/>
            </a:ln>
          </p:spPr>
          <p:txBody>
            <a:bodyPr/>
            <a:lstStyle/>
            <a:p/>
          </p:txBody>
        </p:sp>
        <p:sp>
          <p:nvSpPr>
            <p:cNvPr id="88" name="pl88"/>
            <p:cNvSpPr/>
            <p:nvPr/>
          </p:nvSpPr>
          <p:spPr>
            <a:xfrm>
              <a:off x="5308715" y="3160099"/>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012735" y="3768745"/>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6716755" y="3855694"/>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7420776" y="3855694"/>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7983992" y="3247048"/>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688012" y="2203655"/>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828816" y="2203655"/>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95" name="pg95"/>
            <p:cNvSpPr/>
            <p:nvPr/>
          </p:nvSpPr>
          <p:spPr>
            <a:xfrm>
              <a:off x="5222091" y="309353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6" name="tx96"/>
            <p:cNvSpPr/>
            <p:nvPr/>
          </p:nvSpPr>
          <p:spPr>
            <a:xfrm>
              <a:off x="5252444" y="3122305"/>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23</a:t>
              </a:r>
            </a:p>
          </p:txBody>
        </p:sp>
        <p:sp>
          <p:nvSpPr>
            <p:cNvPr id="97" name="pg97"/>
            <p:cNvSpPr/>
            <p:nvPr/>
          </p:nvSpPr>
          <p:spPr>
            <a:xfrm>
              <a:off x="5926111" y="370217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956465" y="3731001"/>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16</a:t>
              </a:r>
            </a:p>
          </p:txBody>
        </p:sp>
        <p:sp>
          <p:nvSpPr>
            <p:cNvPr id="99" name="pg99"/>
            <p:cNvSpPr/>
            <p:nvPr/>
          </p:nvSpPr>
          <p:spPr>
            <a:xfrm>
              <a:off x="6630131" y="378912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6660485" y="3817950"/>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15</a:t>
              </a:r>
            </a:p>
          </p:txBody>
        </p:sp>
        <p:sp>
          <p:nvSpPr>
            <p:cNvPr id="101" name="pg101"/>
            <p:cNvSpPr/>
            <p:nvPr/>
          </p:nvSpPr>
          <p:spPr>
            <a:xfrm>
              <a:off x="7334152" y="378912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7364505" y="3817950"/>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15</a:t>
              </a:r>
            </a:p>
          </p:txBody>
        </p:sp>
        <p:sp>
          <p:nvSpPr>
            <p:cNvPr id="103" name="pg103"/>
            <p:cNvSpPr/>
            <p:nvPr/>
          </p:nvSpPr>
          <p:spPr>
            <a:xfrm>
              <a:off x="7897368" y="318048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927722" y="3210539"/>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22</a:t>
              </a:r>
            </a:p>
          </p:txBody>
        </p:sp>
        <p:sp>
          <p:nvSpPr>
            <p:cNvPr id="105" name="pg105"/>
            <p:cNvSpPr/>
            <p:nvPr/>
          </p:nvSpPr>
          <p:spPr>
            <a:xfrm>
              <a:off x="8601388" y="213708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8631742" y="2165861"/>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34</a:t>
              </a:r>
            </a:p>
          </p:txBody>
        </p:sp>
        <p:sp>
          <p:nvSpPr>
            <p:cNvPr id="107" name="pg107"/>
            <p:cNvSpPr/>
            <p:nvPr/>
          </p:nvSpPr>
          <p:spPr>
            <a:xfrm>
              <a:off x="8742193" y="213708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772546" y="2165861"/>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34</a:t>
              </a:r>
            </a:p>
          </p:txBody>
        </p:sp>
        <p:sp>
          <p:nvSpPr>
            <p:cNvPr id="109" name="tx109"/>
            <p:cNvSpPr/>
            <p:nvPr/>
          </p:nvSpPr>
          <p:spPr>
            <a:xfrm>
              <a:off x="8889106" y="485864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0" name="tx110"/>
            <p:cNvSpPr/>
            <p:nvPr/>
          </p:nvSpPr>
          <p:spPr>
            <a:xfrm>
              <a:off x="8889106" y="459779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9</a:t>
              </a:r>
            </a:p>
          </p:txBody>
        </p:sp>
        <p:sp>
          <p:nvSpPr>
            <p:cNvPr id="111" name="tx111"/>
            <p:cNvSpPr/>
            <p:nvPr/>
          </p:nvSpPr>
          <p:spPr>
            <a:xfrm>
              <a:off x="4942943" y="450865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2" name="tx112"/>
            <p:cNvSpPr/>
            <p:nvPr/>
          </p:nvSpPr>
          <p:spPr>
            <a:xfrm>
              <a:off x="4942943" y="36391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3" name="tx113"/>
            <p:cNvSpPr/>
            <p:nvPr/>
          </p:nvSpPr>
          <p:spPr>
            <a:xfrm>
              <a:off x="4942943" y="2769606"/>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14" name="tx114"/>
            <p:cNvSpPr/>
            <p:nvPr/>
          </p:nvSpPr>
          <p:spPr>
            <a:xfrm>
              <a:off x="4942943" y="190016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115" name="tx115"/>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6" name="tx116"/>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7" name="tx117"/>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8" name="tx118"/>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9" name="tx119"/>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0" name="tx120"/>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1" name="tx121"/>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2" name="tx122"/>
            <p:cNvSpPr/>
            <p:nvPr/>
          </p:nvSpPr>
          <p:spPr>
            <a:xfrm rot="-5400000">
              <a:off x="4186354" y="3529293"/>
              <a:ext cx="125368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Taux d'abandon (%)</a:t>
              </a:r>
            </a:p>
          </p:txBody>
        </p:sp>
        <p:sp>
          <p:nvSpPr>
            <p:cNvPr id="123" name="pl123"/>
            <p:cNvSpPr/>
            <p:nvPr/>
          </p:nvSpPr>
          <p:spPr>
            <a:xfrm>
              <a:off x="5811053"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4" name="pl124"/>
            <p:cNvSpPr/>
            <p:nvPr/>
          </p:nvSpPr>
          <p:spPr>
            <a:xfrm>
              <a:off x="5811053"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5" name="pl125"/>
            <p:cNvSpPr/>
            <p:nvPr/>
          </p:nvSpPr>
          <p:spPr>
            <a:xfrm>
              <a:off x="6938446"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6" name="pl126"/>
            <p:cNvSpPr/>
            <p:nvPr/>
          </p:nvSpPr>
          <p:spPr>
            <a:xfrm>
              <a:off x="7700901"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7" name="tx127"/>
            <p:cNvSpPr/>
            <p:nvPr/>
          </p:nvSpPr>
          <p:spPr>
            <a:xfrm>
              <a:off x="6078152" y="6093143"/>
              <a:ext cx="7687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Madagascar</a:t>
              </a:r>
            </a:p>
          </p:txBody>
        </p:sp>
        <p:sp>
          <p:nvSpPr>
            <p:cNvPr id="128" name="tx128"/>
            <p:cNvSpPr/>
            <p:nvPr/>
          </p:nvSpPr>
          <p:spPr>
            <a:xfrm>
              <a:off x="7205546"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9" name="tx129"/>
            <p:cNvSpPr/>
            <p:nvPr/>
          </p:nvSpPr>
          <p:spPr>
            <a:xfrm>
              <a:off x="7968000" y="6119132"/>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30" name="tx130"/>
            <p:cNvSpPr/>
            <p:nvPr/>
          </p:nvSpPr>
          <p:spPr>
            <a:xfrm>
              <a:off x="6552183" y="1658774"/>
              <a:ext cx="1033164"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DTC1 et MCV1</a:t>
              </a:r>
            </a:p>
          </p:txBody>
        </p:sp>
        <p:sp>
          <p:nvSpPr>
            <p:cNvPr id="131" name="tx131"/>
            <p:cNvSpPr/>
            <p:nvPr/>
          </p:nvSpPr>
          <p:spPr>
            <a:xfrm>
              <a:off x="4706263" y="64042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32" name="tx132"/>
            <p:cNvSpPr/>
            <p:nvPr/>
          </p:nvSpPr>
          <p:spPr>
            <a:xfrm>
              <a:off x="5149865" y="6517265"/>
              <a:ext cx="385495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Classification des abandons : &lt; 5 % = faible, 5-10 % = moyen, &gt; 10 % = élevé</a:t>
              </a:r>
            </a:p>
          </p:txBody>
        </p:sp>
        <p:sp>
          <p:nvSpPr>
            <p:cNvPr id="133" name="tx133"/>
            <p:cNvSpPr/>
            <p:nvPr/>
          </p:nvSpPr>
          <p:spPr>
            <a:xfrm>
              <a:off x="2770617" y="1332266"/>
              <a:ext cx="3877084"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Abandon de la vaccination, Madagascar, 2000-2025</a:t>
              </a:r>
            </a:p>
          </p:txBody>
        </p:sp>
      </p:grpSp>
      <p:sp>
        <p:nvSpPr>
          <p:cNvPr id="1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Les taux d'abandon indiquent le pourcentage d'enfants qui ont reçu le DTC1, mais pas le DTC3/MCV1. De faibles taux d'abandon indiquent un taux élevé de rétention des enfants dans les programmes de vaccination.
Ce graphique montre les tendances des taux d'abandon entre le DTC1 et le DTC3, et entre le DTC1 et le MCV1.
En 2025, 14 % des enfants ayant reçu le DTC1 n’ont pas reçu le DTC3 (à gauche), et 34 % des enfants ayant reçu le DTC1 n’ont pas reçu le MCV1 (à droite).
Le taux élevé d’abandon du DTP témoigne d’une capacité insuffisante à administrer une série complète de vaccins dès le plus jeune âge. Le taux élevé d’abandon du DTP-MCV témoigne d’une faible fidélisation aux programmes de vaccination et d’une capacité insuffisante à administrer une série complète de vaccins pendant la petite enfance (jusqu’à un an).
En 2025, le taux d’abandon de la DTP à Madagascar était supérieur au taux mondial, tandis que le taux d’abandon de la combinaison DTP-MCV était supérieur au taux mondial.</a:t>
            </a:r>
          </a:p>
        </p:txBody>
      </p:sp>
      <p:sp>
        <p:nvSpPr>
          <p:cNvPr id="13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En 2025, le taux d'abandon des vaccins DTP1 et DTP3/MCV1 était élevé à Madagascar, ce qui témoigne d'une faible fidélisation des enfants aux programmes de vaccination et souligne la nécessité d'un suivi plus rigoureux des enfants initialement vaccinés.</a:t>
            </a:r>
          </a:p>
        </p:txBody>
      </p:sp>
      <p:grpSp xmlns:pic="http://schemas.openxmlformats.org/drawingml/2006/picture">
        <p:nvGrpSpPr>
          <p:cNvPr id="136" name=""/>
          <p:cNvGrpSpPr/>
          <p:nvPr/>
        </p:nvGrpSpPr>
        <p:grpSpPr>
          <a:xfrm>
            <a:off x="292608" y="1097280"/>
            <a:ext cx="8595360" cy="28575"/>
            <a:chOff x="292608" y="1097280"/>
            <a:chExt cx="8595360" cy="28575"/>
          </a:xfrm>
        </p:grpSpPr>
        <p:sp>
          <p:nvSpPr>
            <p:cNvPr id="137"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8"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1981707"/>
              <a:ext cx="2135265" cy="356363"/>
            </a:xfrm>
            <a:custGeom>
              <a:avLst/>
              <a:pathLst>
                <a:path w="2135265" h="356363">
                  <a:moveTo>
                    <a:pt x="0" y="195151"/>
                  </a:moveTo>
                  <a:lnTo>
                    <a:pt x="85410" y="186666"/>
                  </a:lnTo>
                  <a:lnTo>
                    <a:pt x="170821" y="186666"/>
                  </a:lnTo>
                  <a:lnTo>
                    <a:pt x="256231" y="152727"/>
                  </a:lnTo>
                  <a:lnTo>
                    <a:pt x="341642" y="84848"/>
                  </a:lnTo>
                  <a:lnTo>
                    <a:pt x="427053" y="25454"/>
                  </a:lnTo>
                  <a:lnTo>
                    <a:pt x="512463" y="0"/>
                  </a:lnTo>
                  <a:lnTo>
                    <a:pt x="597874" y="8484"/>
                  </a:lnTo>
                  <a:lnTo>
                    <a:pt x="683284" y="101818"/>
                  </a:lnTo>
                  <a:lnTo>
                    <a:pt x="768695" y="144242"/>
                  </a:lnTo>
                  <a:lnTo>
                    <a:pt x="854106" y="161211"/>
                  </a:lnTo>
                  <a:lnTo>
                    <a:pt x="939516" y="110302"/>
                  </a:lnTo>
                  <a:lnTo>
                    <a:pt x="1024927" y="178181"/>
                  </a:lnTo>
                  <a:lnTo>
                    <a:pt x="1110337" y="212120"/>
                  </a:lnTo>
                  <a:lnTo>
                    <a:pt x="1195748" y="263029"/>
                  </a:lnTo>
                  <a:lnTo>
                    <a:pt x="1281159" y="330908"/>
                  </a:lnTo>
                  <a:lnTo>
                    <a:pt x="1366569" y="178181"/>
                  </a:lnTo>
                  <a:lnTo>
                    <a:pt x="1451980" y="178181"/>
                  </a:lnTo>
                  <a:lnTo>
                    <a:pt x="1537390" y="152727"/>
                  </a:lnTo>
                  <a:lnTo>
                    <a:pt x="1622801" y="135757"/>
                  </a:lnTo>
                  <a:lnTo>
                    <a:pt x="1708212" y="161211"/>
                  </a:lnTo>
                  <a:lnTo>
                    <a:pt x="1793622" y="356363"/>
                  </a:lnTo>
                  <a:lnTo>
                    <a:pt x="1879033" y="271514"/>
                  </a:lnTo>
                  <a:lnTo>
                    <a:pt x="1964443" y="186666"/>
                  </a:lnTo>
                  <a:lnTo>
                    <a:pt x="2049854" y="263029"/>
                  </a:lnTo>
                  <a:lnTo>
                    <a:pt x="2135265" y="271514"/>
                  </a:lnTo>
                </a:path>
              </a:pathLst>
            </a:custGeom>
            <a:ln w="27101" cap="flat">
              <a:solidFill>
                <a:srgbClr val="1CABE2">
                  <a:alpha val="100000"/>
                </a:srgbClr>
              </a:solidFill>
              <a:prstDash val="solid"/>
              <a:round/>
            </a:ln>
          </p:spPr>
          <p:txBody>
            <a:bodyPr/>
            <a:lstStyle/>
            <a:p/>
          </p:txBody>
        </p:sp>
        <p:sp>
          <p:nvSpPr>
            <p:cNvPr id="24" name="pt24"/>
            <p:cNvSpPr/>
            <p:nvPr/>
          </p:nvSpPr>
          <p:spPr>
            <a:xfrm>
              <a:off x="1038054" y="21588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1503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1503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11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204850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1465107" y="198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1550517" y="196365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1635928" y="197214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1721338"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210789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1892160" y="21248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21418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21757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22266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229456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404623" y="21418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21418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211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209941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2746266" y="212486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2831676" y="232001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2917087" y="223517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3002498" y="215032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8" name="pt48"/>
            <p:cNvSpPr/>
            <p:nvPr/>
          </p:nvSpPr>
          <p:spPr>
            <a:xfrm>
              <a:off x="3087908" y="222668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9" name="pt49"/>
            <p:cNvSpPr/>
            <p:nvPr/>
          </p:nvSpPr>
          <p:spPr>
            <a:xfrm>
              <a:off x="3173319" y="223517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50" name="tx50"/>
            <p:cNvSpPr/>
            <p:nvPr/>
          </p:nvSpPr>
          <p:spPr>
            <a:xfrm>
              <a:off x="904174" y="2085782"/>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51" name="tx51"/>
            <p:cNvSpPr/>
            <p:nvPr/>
          </p:nvSpPr>
          <p:spPr>
            <a:xfrm>
              <a:off x="3223926" y="2160907"/>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63</a:t>
              </a:r>
            </a:p>
          </p:txBody>
        </p:sp>
        <p:sp>
          <p:nvSpPr>
            <p:cNvPr id="52" name="tx52"/>
            <p:cNvSpPr/>
            <p:nvPr/>
          </p:nvSpPr>
          <p:spPr>
            <a:xfrm>
              <a:off x="2624645" y="19763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53" name="tx53"/>
            <p:cNvSpPr/>
            <p:nvPr/>
          </p:nvSpPr>
          <p:spPr>
            <a:xfrm>
              <a:off x="3051698" y="21035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64</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337263" y="3496459"/>
              <a:ext cx="854106" cy="347878"/>
            </a:xfrm>
            <a:custGeom>
              <a:avLst/>
              <a:pathLst>
                <a:path w="854106" h="347878">
                  <a:moveTo>
                    <a:pt x="0" y="347878"/>
                  </a:moveTo>
                  <a:lnTo>
                    <a:pt x="85410" y="178181"/>
                  </a:lnTo>
                  <a:lnTo>
                    <a:pt x="170821" y="67878"/>
                  </a:lnTo>
                  <a:lnTo>
                    <a:pt x="256231" y="0"/>
                  </a:lnTo>
                  <a:lnTo>
                    <a:pt x="341642" y="25454"/>
                  </a:lnTo>
                  <a:lnTo>
                    <a:pt x="427053" y="59393"/>
                  </a:lnTo>
                  <a:lnTo>
                    <a:pt x="512463" y="127272"/>
                  </a:lnTo>
                  <a:lnTo>
                    <a:pt x="597874" y="118787"/>
                  </a:lnTo>
                  <a:lnTo>
                    <a:pt x="683284" y="67878"/>
                  </a:lnTo>
                  <a:lnTo>
                    <a:pt x="768695" y="67878"/>
                  </a:lnTo>
                  <a:lnTo>
                    <a:pt x="854106" y="67878"/>
                  </a:lnTo>
                </a:path>
              </a:pathLst>
            </a:custGeom>
            <a:ln w="27101" cap="flat">
              <a:solidFill>
                <a:srgbClr val="1CABE2">
                  <a:alpha val="100000"/>
                </a:srgbClr>
              </a:solidFill>
              <a:prstDash val="solid"/>
              <a:round/>
            </a:ln>
          </p:spPr>
          <p:txBody>
            <a:bodyPr/>
            <a:lstStyle/>
            <a:p/>
          </p:txBody>
        </p:sp>
        <p:sp>
          <p:nvSpPr>
            <p:cNvPr id="74" name="pt74"/>
            <p:cNvSpPr/>
            <p:nvPr/>
          </p:nvSpPr>
          <p:spPr>
            <a:xfrm>
              <a:off x="2319213" y="382628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5" name="pt75"/>
            <p:cNvSpPr/>
            <p:nvPr/>
          </p:nvSpPr>
          <p:spPr>
            <a:xfrm>
              <a:off x="2404623" y="365659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6" name="pt76"/>
            <p:cNvSpPr/>
            <p:nvPr/>
          </p:nvSpPr>
          <p:spPr>
            <a:xfrm>
              <a:off x="2490034" y="354628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7" name="pt77"/>
            <p:cNvSpPr/>
            <p:nvPr/>
          </p:nvSpPr>
          <p:spPr>
            <a:xfrm>
              <a:off x="2575444" y="347840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660855" y="350386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9" name="pt79"/>
            <p:cNvSpPr/>
            <p:nvPr/>
          </p:nvSpPr>
          <p:spPr>
            <a:xfrm>
              <a:off x="2746266" y="35378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831676" y="36056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2917087" y="35971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02498" y="354628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3" name="pt83"/>
            <p:cNvSpPr/>
            <p:nvPr/>
          </p:nvSpPr>
          <p:spPr>
            <a:xfrm>
              <a:off x="3087908" y="354628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4" name="pt84"/>
            <p:cNvSpPr/>
            <p:nvPr/>
          </p:nvSpPr>
          <p:spPr>
            <a:xfrm>
              <a:off x="3173319" y="35462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tx85"/>
            <p:cNvSpPr/>
            <p:nvPr/>
          </p:nvSpPr>
          <p:spPr>
            <a:xfrm>
              <a:off x="2185333" y="375202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30</a:t>
              </a:r>
            </a:p>
          </p:txBody>
        </p:sp>
        <p:sp>
          <p:nvSpPr>
            <p:cNvPr id="86" name="tx86"/>
            <p:cNvSpPr/>
            <p:nvPr/>
          </p:nvSpPr>
          <p:spPr>
            <a:xfrm>
              <a:off x="3223926" y="347202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63</a:t>
              </a:r>
            </a:p>
          </p:txBody>
        </p:sp>
        <p:sp>
          <p:nvSpPr>
            <p:cNvPr id="87" name="tx87"/>
            <p:cNvSpPr/>
            <p:nvPr/>
          </p:nvSpPr>
          <p:spPr>
            <a:xfrm>
              <a:off x="2624645" y="338076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88" name="tx88"/>
            <p:cNvSpPr/>
            <p:nvPr/>
          </p:nvSpPr>
          <p:spPr>
            <a:xfrm>
              <a:off x="3051698" y="3423136"/>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63</a:t>
              </a:r>
            </a:p>
          </p:txBody>
        </p:sp>
        <p:sp>
          <p:nvSpPr>
            <p:cNvPr id="89" name="pl89"/>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5" name="pl95"/>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1" name="pl101"/>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2251853" y="4799091"/>
              <a:ext cx="939516" cy="186666"/>
            </a:xfrm>
            <a:custGeom>
              <a:avLst/>
              <a:pathLst>
                <a:path w="939516" h="186666">
                  <a:moveTo>
                    <a:pt x="0" y="186666"/>
                  </a:moveTo>
                  <a:lnTo>
                    <a:pt x="85410" y="101818"/>
                  </a:lnTo>
                  <a:lnTo>
                    <a:pt x="170821" y="25454"/>
                  </a:lnTo>
                  <a:lnTo>
                    <a:pt x="256231" y="84848"/>
                  </a:lnTo>
                  <a:lnTo>
                    <a:pt x="341642" y="0"/>
                  </a:lnTo>
                  <a:lnTo>
                    <a:pt x="427053" y="0"/>
                  </a:lnTo>
                  <a:lnTo>
                    <a:pt x="512463" y="25454"/>
                  </a:lnTo>
                  <a:lnTo>
                    <a:pt x="597874" y="152727"/>
                  </a:lnTo>
                  <a:lnTo>
                    <a:pt x="683284" y="161211"/>
                  </a:lnTo>
                  <a:lnTo>
                    <a:pt x="768695" y="84848"/>
                  </a:lnTo>
                  <a:lnTo>
                    <a:pt x="854106" y="101818"/>
                  </a:lnTo>
                  <a:lnTo>
                    <a:pt x="939516" y="127272"/>
                  </a:lnTo>
                </a:path>
              </a:pathLst>
            </a:custGeom>
            <a:ln w="27101" cap="flat">
              <a:solidFill>
                <a:srgbClr val="1CABE2">
                  <a:alpha val="100000"/>
                </a:srgbClr>
              </a:solidFill>
              <a:prstDash val="solid"/>
              <a:round/>
            </a:ln>
          </p:spPr>
          <p:txBody>
            <a:bodyPr/>
            <a:lstStyle/>
            <a:p/>
          </p:txBody>
        </p:sp>
        <p:sp>
          <p:nvSpPr>
            <p:cNvPr id="109" name="pt109"/>
            <p:cNvSpPr/>
            <p:nvPr/>
          </p:nvSpPr>
          <p:spPr>
            <a:xfrm>
              <a:off x="2233802" y="49677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2319213" y="488285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2404623" y="480649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2490034" y="48658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2575444" y="478104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2660855" y="478104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5" name="pt115"/>
            <p:cNvSpPr/>
            <p:nvPr/>
          </p:nvSpPr>
          <p:spPr>
            <a:xfrm>
              <a:off x="2746266" y="480649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2831676" y="493376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7" name="pt117"/>
            <p:cNvSpPr/>
            <p:nvPr/>
          </p:nvSpPr>
          <p:spPr>
            <a:xfrm>
              <a:off x="2917087" y="494225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8" name="pt118"/>
            <p:cNvSpPr/>
            <p:nvPr/>
          </p:nvSpPr>
          <p:spPr>
            <a:xfrm>
              <a:off x="3002498" y="486588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9" name="pt119"/>
            <p:cNvSpPr/>
            <p:nvPr/>
          </p:nvSpPr>
          <p:spPr>
            <a:xfrm>
              <a:off x="3087908" y="488285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0" name="pt120"/>
            <p:cNvSpPr/>
            <p:nvPr/>
          </p:nvSpPr>
          <p:spPr>
            <a:xfrm>
              <a:off x="3173319" y="490831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1" name="tx121"/>
            <p:cNvSpPr/>
            <p:nvPr/>
          </p:nvSpPr>
          <p:spPr>
            <a:xfrm>
              <a:off x="2099923" y="489349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50</a:t>
              </a:r>
            </a:p>
          </p:txBody>
        </p:sp>
        <p:sp>
          <p:nvSpPr>
            <p:cNvPr id="122" name="tx122"/>
            <p:cNvSpPr/>
            <p:nvPr/>
          </p:nvSpPr>
          <p:spPr>
            <a:xfrm>
              <a:off x="3223926" y="4835287"/>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57</a:t>
              </a:r>
            </a:p>
          </p:txBody>
        </p:sp>
        <p:sp>
          <p:nvSpPr>
            <p:cNvPr id="123" name="tx123"/>
            <p:cNvSpPr/>
            <p:nvPr/>
          </p:nvSpPr>
          <p:spPr>
            <a:xfrm>
              <a:off x="2624645" y="4659128"/>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124" name="tx124"/>
            <p:cNvSpPr/>
            <p:nvPr/>
          </p:nvSpPr>
          <p:spPr>
            <a:xfrm>
              <a:off x="3051698" y="475975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60</a:t>
              </a:r>
            </a:p>
          </p:txBody>
        </p:sp>
        <p:sp>
          <p:nvSpPr>
            <p:cNvPr id="125" name="pl125"/>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1" name="pl131"/>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7" name="pl137"/>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3850292" y="1998677"/>
              <a:ext cx="2135265" cy="246060"/>
            </a:xfrm>
            <a:custGeom>
              <a:avLst/>
              <a:pathLst>
                <a:path w="2135265" h="246060">
                  <a:moveTo>
                    <a:pt x="0" y="161211"/>
                  </a:moveTo>
                  <a:lnTo>
                    <a:pt x="85410" y="152727"/>
                  </a:lnTo>
                  <a:lnTo>
                    <a:pt x="170821" y="144242"/>
                  </a:lnTo>
                  <a:lnTo>
                    <a:pt x="256231" y="118787"/>
                  </a:lnTo>
                  <a:lnTo>
                    <a:pt x="341642" y="93333"/>
                  </a:lnTo>
                  <a:lnTo>
                    <a:pt x="427053" y="42424"/>
                  </a:lnTo>
                  <a:lnTo>
                    <a:pt x="512463" y="0"/>
                  </a:lnTo>
                  <a:lnTo>
                    <a:pt x="597874" y="8484"/>
                  </a:lnTo>
                  <a:lnTo>
                    <a:pt x="683284" y="76363"/>
                  </a:lnTo>
                  <a:lnTo>
                    <a:pt x="768695" y="110302"/>
                  </a:lnTo>
                  <a:lnTo>
                    <a:pt x="854106" y="127272"/>
                  </a:lnTo>
                  <a:lnTo>
                    <a:pt x="939516" y="110302"/>
                  </a:lnTo>
                  <a:lnTo>
                    <a:pt x="1024927" y="118787"/>
                  </a:lnTo>
                  <a:lnTo>
                    <a:pt x="1110337" y="144242"/>
                  </a:lnTo>
                  <a:lnTo>
                    <a:pt x="1195748" y="135757"/>
                  </a:lnTo>
                  <a:lnTo>
                    <a:pt x="1281159" y="186666"/>
                  </a:lnTo>
                  <a:lnTo>
                    <a:pt x="1366569" y="161211"/>
                  </a:lnTo>
                  <a:lnTo>
                    <a:pt x="1451980" y="186666"/>
                  </a:lnTo>
                  <a:lnTo>
                    <a:pt x="1537390" y="135757"/>
                  </a:lnTo>
                  <a:lnTo>
                    <a:pt x="1622801" y="135757"/>
                  </a:lnTo>
                  <a:lnTo>
                    <a:pt x="1708212" y="135757"/>
                  </a:lnTo>
                  <a:lnTo>
                    <a:pt x="1793622" y="246060"/>
                  </a:lnTo>
                  <a:lnTo>
                    <a:pt x="1879033" y="229090"/>
                  </a:lnTo>
                  <a:lnTo>
                    <a:pt x="1964443" y="161211"/>
                  </a:lnTo>
                  <a:lnTo>
                    <a:pt x="2049854" y="195151"/>
                  </a:lnTo>
                  <a:lnTo>
                    <a:pt x="2135265" y="161211"/>
                  </a:lnTo>
                </a:path>
              </a:pathLst>
            </a:custGeom>
            <a:ln w="27101" cap="flat">
              <a:solidFill>
                <a:srgbClr val="1CABE2">
                  <a:alpha val="100000"/>
                </a:srgbClr>
              </a:solidFill>
              <a:prstDash val="solid"/>
              <a:round/>
            </a:ln>
          </p:spPr>
          <p:txBody>
            <a:bodyPr/>
            <a:lstStyle/>
            <a:p/>
          </p:txBody>
        </p:sp>
        <p:sp>
          <p:nvSpPr>
            <p:cNvPr id="145" name="pt145"/>
            <p:cNvSpPr/>
            <p:nvPr/>
          </p:nvSpPr>
          <p:spPr>
            <a:xfrm>
              <a:off x="3832241" y="21418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3917652" y="21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4003062" y="21248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088473" y="20994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4173883" y="207395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0" name="pt150"/>
            <p:cNvSpPr/>
            <p:nvPr/>
          </p:nvSpPr>
          <p:spPr>
            <a:xfrm>
              <a:off x="4259294"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1" name="pt151"/>
            <p:cNvSpPr/>
            <p:nvPr/>
          </p:nvSpPr>
          <p:spPr>
            <a:xfrm>
              <a:off x="4344705"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4430115"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4515526"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4600936"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5" name="pt155"/>
            <p:cNvSpPr/>
            <p:nvPr/>
          </p:nvSpPr>
          <p:spPr>
            <a:xfrm>
              <a:off x="4686347" y="21078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4771758"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7" name="pt157"/>
            <p:cNvSpPr/>
            <p:nvPr/>
          </p:nvSpPr>
          <p:spPr>
            <a:xfrm>
              <a:off x="4857168" y="20994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4942579" y="21248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5027989" y="211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5113400" y="216729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5198811" y="21418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5284221" y="216729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5369632" y="211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5455042" y="211638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5" name="pt165"/>
            <p:cNvSpPr/>
            <p:nvPr/>
          </p:nvSpPr>
          <p:spPr>
            <a:xfrm>
              <a:off x="5540453" y="211638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6" name="pt166"/>
            <p:cNvSpPr/>
            <p:nvPr/>
          </p:nvSpPr>
          <p:spPr>
            <a:xfrm>
              <a:off x="5625864" y="222668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7" name="pt167"/>
            <p:cNvSpPr/>
            <p:nvPr/>
          </p:nvSpPr>
          <p:spPr>
            <a:xfrm>
              <a:off x="5711274" y="220971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8" name="pt168"/>
            <p:cNvSpPr/>
            <p:nvPr/>
          </p:nvSpPr>
          <p:spPr>
            <a:xfrm>
              <a:off x="5796685" y="21418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9" name="pt169"/>
            <p:cNvSpPr/>
            <p:nvPr/>
          </p:nvSpPr>
          <p:spPr>
            <a:xfrm>
              <a:off x="5882095" y="217577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70" name="pt170"/>
            <p:cNvSpPr/>
            <p:nvPr/>
          </p:nvSpPr>
          <p:spPr>
            <a:xfrm>
              <a:off x="5967506" y="21418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1" name="tx171"/>
            <p:cNvSpPr/>
            <p:nvPr/>
          </p:nvSpPr>
          <p:spPr>
            <a:xfrm>
              <a:off x="3698362" y="2069098"/>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172" name="tx172"/>
            <p:cNvSpPr/>
            <p:nvPr/>
          </p:nvSpPr>
          <p:spPr>
            <a:xfrm>
              <a:off x="6018113" y="2069098"/>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173" name="tx173"/>
            <p:cNvSpPr/>
            <p:nvPr/>
          </p:nvSpPr>
          <p:spPr>
            <a:xfrm>
              <a:off x="5418832" y="1995662"/>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174" name="tx174"/>
            <p:cNvSpPr/>
            <p:nvPr/>
          </p:nvSpPr>
          <p:spPr>
            <a:xfrm>
              <a:off x="5845885" y="205267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175" name="pl175"/>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9" name="pl179"/>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0" name="pl180"/>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1" name="pl181"/>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5" name="pl185"/>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6" name="pl186"/>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7" name="pl187"/>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2" name="pl192"/>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3" name="pl193"/>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4" name="pl194"/>
            <p:cNvSpPr/>
            <p:nvPr/>
          </p:nvSpPr>
          <p:spPr>
            <a:xfrm>
              <a:off x="3850292" y="3411611"/>
              <a:ext cx="2135265" cy="322423"/>
            </a:xfrm>
            <a:custGeom>
              <a:avLst/>
              <a:pathLst>
                <a:path w="2135265" h="322423">
                  <a:moveTo>
                    <a:pt x="0" y="203636"/>
                  </a:moveTo>
                  <a:lnTo>
                    <a:pt x="85410" y="186666"/>
                  </a:lnTo>
                  <a:lnTo>
                    <a:pt x="170821" y="169696"/>
                  </a:lnTo>
                  <a:lnTo>
                    <a:pt x="256231" y="135757"/>
                  </a:lnTo>
                  <a:lnTo>
                    <a:pt x="341642" y="16969"/>
                  </a:lnTo>
                  <a:lnTo>
                    <a:pt x="427053" y="59393"/>
                  </a:lnTo>
                  <a:lnTo>
                    <a:pt x="512463" y="84848"/>
                  </a:lnTo>
                  <a:lnTo>
                    <a:pt x="597874" y="0"/>
                  </a:lnTo>
                  <a:lnTo>
                    <a:pt x="683284" y="93333"/>
                  </a:lnTo>
                  <a:lnTo>
                    <a:pt x="768695" y="152727"/>
                  </a:lnTo>
                  <a:lnTo>
                    <a:pt x="854106" y="127272"/>
                  </a:lnTo>
                  <a:lnTo>
                    <a:pt x="939516" y="161211"/>
                  </a:lnTo>
                  <a:lnTo>
                    <a:pt x="1024927" y="152727"/>
                  </a:lnTo>
                  <a:lnTo>
                    <a:pt x="1110337" y="144242"/>
                  </a:lnTo>
                  <a:lnTo>
                    <a:pt x="1195748" y="127272"/>
                  </a:lnTo>
                  <a:lnTo>
                    <a:pt x="1281159" y="178181"/>
                  </a:lnTo>
                  <a:lnTo>
                    <a:pt x="1366569" y="161211"/>
                  </a:lnTo>
                  <a:lnTo>
                    <a:pt x="1451980" y="220605"/>
                  </a:lnTo>
                  <a:lnTo>
                    <a:pt x="1537390" y="110302"/>
                  </a:lnTo>
                  <a:lnTo>
                    <a:pt x="1622801" y="178181"/>
                  </a:lnTo>
                  <a:lnTo>
                    <a:pt x="1708212" y="220605"/>
                  </a:lnTo>
                  <a:lnTo>
                    <a:pt x="1793622" y="322423"/>
                  </a:lnTo>
                  <a:lnTo>
                    <a:pt x="1879033" y="313938"/>
                  </a:lnTo>
                  <a:lnTo>
                    <a:pt x="1964443" y="254545"/>
                  </a:lnTo>
                  <a:lnTo>
                    <a:pt x="2049854" y="296969"/>
                  </a:lnTo>
                  <a:lnTo>
                    <a:pt x="2135265" y="271514"/>
                  </a:lnTo>
                </a:path>
              </a:pathLst>
            </a:custGeom>
            <a:ln w="27101" cap="flat">
              <a:solidFill>
                <a:srgbClr val="1CABE2">
                  <a:alpha val="100000"/>
                </a:srgbClr>
              </a:solidFill>
              <a:prstDash val="solid"/>
              <a:round/>
            </a:ln>
          </p:spPr>
          <p:txBody>
            <a:bodyPr/>
            <a:lstStyle/>
            <a:p/>
          </p:txBody>
        </p:sp>
        <p:sp>
          <p:nvSpPr>
            <p:cNvPr id="195" name="pt195"/>
            <p:cNvSpPr/>
            <p:nvPr/>
          </p:nvSpPr>
          <p:spPr>
            <a:xfrm>
              <a:off x="3832241" y="35971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pt196"/>
            <p:cNvSpPr/>
            <p:nvPr/>
          </p:nvSpPr>
          <p:spPr>
            <a:xfrm>
              <a:off x="3917652" y="358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7" name="pt197"/>
            <p:cNvSpPr/>
            <p:nvPr/>
          </p:nvSpPr>
          <p:spPr>
            <a:xfrm>
              <a:off x="4003062" y="356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8" name="pt198"/>
            <p:cNvSpPr/>
            <p:nvPr/>
          </p:nvSpPr>
          <p:spPr>
            <a:xfrm>
              <a:off x="4088473" y="352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pt199"/>
            <p:cNvSpPr/>
            <p:nvPr/>
          </p:nvSpPr>
          <p:spPr>
            <a:xfrm>
              <a:off x="4173883" y="341053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0" name="pt200"/>
            <p:cNvSpPr/>
            <p:nvPr/>
          </p:nvSpPr>
          <p:spPr>
            <a:xfrm>
              <a:off x="4259294" y="34529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4344705" y="347840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4430115"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4515526" y="348689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4600936" y="35462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4686347" y="352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4771758" y="355477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4857168" y="35462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4942579" y="35378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5027989" y="352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5113400" y="357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5198811" y="355477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5284221" y="361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5369632" y="350386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4" name="pt214"/>
            <p:cNvSpPr/>
            <p:nvPr/>
          </p:nvSpPr>
          <p:spPr>
            <a:xfrm>
              <a:off x="5455042" y="357174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5" name="pt215"/>
            <p:cNvSpPr/>
            <p:nvPr/>
          </p:nvSpPr>
          <p:spPr>
            <a:xfrm>
              <a:off x="5540453" y="361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5625864" y="371598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5711274" y="37074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5796685" y="364810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9" name="pt219"/>
            <p:cNvSpPr/>
            <p:nvPr/>
          </p:nvSpPr>
          <p:spPr>
            <a:xfrm>
              <a:off x="5882095" y="369053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0" name="pt220"/>
            <p:cNvSpPr/>
            <p:nvPr/>
          </p:nvSpPr>
          <p:spPr>
            <a:xfrm>
              <a:off x="5967506" y="366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1" name="tx221"/>
            <p:cNvSpPr/>
            <p:nvPr/>
          </p:nvSpPr>
          <p:spPr>
            <a:xfrm>
              <a:off x="3698362" y="3524171"/>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57</a:t>
              </a:r>
            </a:p>
          </p:txBody>
        </p:sp>
        <p:sp>
          <p:nvSpPr>
            <p:cNvPr id="222" name="tx222"/>
            <p:cNvSpPr/>
            <p:nvPr/>
          </p:nvSpPr>
          <p:spPr>
            <a:xfrm>
              <a:off x="6018113" y="359085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49</a:t>
              </a:r>
            </a:p>
          </p:txBody>
        </p:sp>
        <p:sp>
          <p:nvSpPr>
            <p:cNvPr id="223" name="tx223"/>
            <p:cNvSpPr/>
            <p:nvPr/>
          </p:nvSpPr>
          <p:spPr>
            <a:xfrm>
              <a:off x="5418832" y="344863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60</a:t>
              </a:r>
            </a:p>
          </p:txBody>
        </p:sp>
        <p:sp>
          <p:nvSpPr>
            <p:cNvPr id="224" name="tx224"/>
            <p:cNvSpPr/>
            <p:nvPr/>
          </p:nvSpPr>
          <p:spPr>
            <a:xfrm>
              <a:off x="5845885" y="356742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46</a:t>
              </a:r>
            </a:p>
          </p:txBody>
        </p:sp>
        <p:sp>
          <p:nvSpPr>
            <p:cNvPr id="225" name="pl225"/>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6" name="pl226"/>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7" name="pl227"/>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8" name="pl228"/>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9" name="pl229"/>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0" name="pl230"/>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1" name="pl231"/>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2" name="pl232"/>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3" name="pl233"/>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4" name="pl234"/>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5" name="pl235"/>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6" name="pl236"/>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7" name="pl237"/>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8" name="pl238"/>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0" name="pl240"/>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1" name="pl241"/>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2" name="pl242"/>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3" name="pl243"/>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4" name="pl244"/>
            <p:cNvSpPr/>
            <p:nvPr/>
          </p:nvSpPr>
          <p:spPr>
            <a:xfrm>
              <a:off x="6644479" y="2066555"/>
              <a:ext cx="2135265" cy="254545"/>
            </a:xfrm>
            <a:custGeom>
              <a:avLst/>
              <a:pathLst>
                <a:path w="2135265" h="254545">
                  <a:moveTo>
                    <a:pt x="0" y="237575"/>
                  </a:moveTo>
                  <a:lnTo>
                    <a:pt x="85410" y="212120"/>
                  </a:lnTo>
                  <a:lnTo>
                    <a:pt x="170821" y="195151"/>
                  </a:lnTo>
                  <a:lnTo>
                    <a:pt x="256231" y="161211"/>
                  </a:lnTo>
                  <a:lnTo>
                    <a:pt x="341642" y="59393"/>
                  </a:lnTo>
                  <a:lnTo>
                    <a:pt x="427053" y="0"/>
                  </a:lnTo>
                  <a:lnTo>
                    <a:pt x="512463" y="0"/>
                  </a:lnTo>
                  <a:lnTo>
                    <a:pt x="597874" y="8484"/>
                  </a:lnTo>
                  <a:lnTo>
                    <a:pt x="683284" y="67878"/>
                  </a:lnTo>
                  <a:lnTo>
                    <a:pt x="768695" y="67878"/>
                  </a:lnTo>
                  <a:lnTo>
                    <a:pt x="854106" y="127272"/>
                  </a:lnTo>
                  <a:lnTo>
                    <a:pt x="939516" y="101818"/>
                  </a:lnTo>
                  <a:lnTo>
                    <a:pt x="1024927" y="144242"/>
                  </a:lnTo>
                  <a:lnTo>
                    <a:pt x="1110337" y="127272"/>
                  </a:lnTo>
                  <a:lnTo>
                    <a:pt x="1195748" y="144242"/>
                  </a:lnTo>
                  <a:lnTo>
                    <a:pt x="1281159" y="195151"/>
                  </a:lnTo>
                  <a:lnTo>
                    <a:pt x="1366569" y="144242"/>
                  </a:lnTo>
                  <a:lnTo>
                    <a:pt x="1451980" y="169696"/>
                  </a:lnTo>
                  <a:lnTo>
                    <a:pt x="1537390" y="93333"/>
                  </a:lnTo>
                  <a:lnTo>
                    <a:pt x="1622801" y="135757"/>
                  </a:lnTo>
                  <a:lnTo>
                    <a:pt x="1708212" y="152727"/>
                  </a:lnTo>
                  <a:lnTo>
                    <a:pt x="1793622" y="254545"/>
                  </a:lnTo>
                  <a:lnTo>
                    <a:pt x="1879033" y="237575"/>
                  </a:lnTo>
                  <a:lnTo>
                    <a:pt x="1964443" y="169696"/>
                  </a:lnTo>
                  <a:lnTo>
                    <a:pt x="2049854" y="212120"/>
                  </a:lnTo>
                  <a:lnTo>
                    <a:pt x="2135265" y="178181"/>
                  </a:lnTo>
                </a:path>
              </a:pathLst>
            </a:custGeom>
            <a:ln w="27101" cap="flat">
              <a:solidFill>
                <a:srgbClr val="1CABE2">
                  <a:alpha val="100000"/>
                </a:srgbClr>
              </a:solidFill>
              <a:prstDash val="solid"/>
              <a:round/>
            </a:ln>
          </p:spPr>
          <p:txBody>
            <a:bodyPr/>
            <a:lstStyle/>
            <a:p/>
          </p:txBody>
        </p:sp>
        <p:sp>
          <p:nvSpPr>
            <p:cNvPr id="245" name="pt245"/>
            <p:cNvSpPr/>
            <p:nvPr/>
          </p:nvSpPr>
          <p:spPr>
            <a:xfrm>
              <a:off x="6626428" y="228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6" name="pt246"/>
            <p:cNvSpPr/>
            <p:nvPr/>
          </p:nvSpPr>
          <p:spPr>
            <a:xfrm>
              <a:off x="6711839" y="2260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7" name="pt247"/>
            <p:cNvSpPr/>
            <p:nvPr/>
          </p:nvSpPr>
          <p:spPr>
            <a:xfrm>
              <a:off x="6797249" y="224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8" name="pt248"/>
            <p:cNvSpPr/>
            <p:nvPr/>
          </p:nvSpPr>
          <p:spPr>
            <a:xfrm>
              <a:off x="6882660" y="220971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9" name="pt249"/>
            <p:cNvSpPr/>
            <p:nvPr/>
          </p:nvSpPr>
          <p:spPr>
            <a:xfrm>
              <a:off x="6968071" y="210789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0" name="pt250"/>
            <p:cNvSpPr/>
            <p:nvPr/>
          </p:nvSpPr>
          <p:spPr>
            <a:xfrm>
              <a:off x="7053481"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1" name="pt251"/>
            <p:cNvSpPr/>
            <p:nvPr/>
          </p:nvSpPr>
          <p:spPr>
            <a:xfrm>
              <a:off x="7138892"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7224302"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7309713" y="211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7395124" y="211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pt255"/>
            <p:cNvSpPr/>
            <p:nvPr/>
          </p:nvSpPr>
          <p:spPr>
            <a:xfrm>
              <a:off x="7480534" y="21757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7565945" y="21503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7" name="pt257"/>
            <p:cNvSpPr/>
            <p:nvPr/>
          </p:nvSpPr>
          <p:spPr>
            <a:xfrm>
              <a:off x="7651355" y="219274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7736766" y="21757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7822177" y="219274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7907587" y="224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7992998" y="219274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8078408" y="221820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8163819" y="21418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8249230" y="218426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5" name="pt265"/>
            <p:cNvSpPr/>
            <p:nvPr/>
          </p:nvSpPr>
          <p:spPr>
            <a:xfrm>
              <a:off x="8334640" y="220123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6" name="pt266"/>
            <p:cNvSpPr/>
            <p:nvPr/>
          </p:nvSpPr>
          <p:spPr>
            <a:xfrm>
              <a:off x="8420051" y="230305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7" name="pt267"/>
            <p:cNvSpPr/>
            <p:nvPr/>
          </p:nvSpPr>
          <p:spPr>
            <a:xfrm>
              <a:off x="8505461" y="228608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8" name="pt268"/>
            <p:cNvSpPr/>
            <p:nvPr/>
          </p:nvSpPr>
          <p:spPr>
            <a:xfrm>
              <a:off x="8590872" y="221820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pt269"/>
            <p:cNvSpPr/>
            <p:nvPr/>
          </p:nvSpPr>
          <p:spPr>
            <a:xfrm>
              <a:off x="8676283" y="226062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0" name="pt270"/>
            <p:cNvSpPr/>
            <p:nvPr/>
          </p:nvSpPr>
          <p:spPr>
            <a:xfrm>
              <a:off x="8761693" y="22266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1" name="tx271"/>
            <p:cNvSpPr/>
            <p:nvPr/>
          </p:nvSpPr>
          <p:spPr>
            <a:xfrm>
              <a:off x="6492549" y="2213054"/>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57</a:t>
              </a:r>
            </a:p>
          </p:txBody>
        </p:sp>
        <p:sp>
          <p:nvSpPr>
            <p:cNvPr id="272" name="tx272"/>
            <p:cNvSpPr/>
            <p:nvPr/>
          </p:nvSpPr>
          <p:spPr>
            <a:xfrm>
              <a:off x="8812300" y="215247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64</a:t>
              </a:r>
            </a:p>
          </p:txBody>
        </p:sp>
        <p:sp>
          <p:nvSpPr>
            <p:cNvPr id="273" name="tx273"/>
            <p:cNvSpPr/>
            <p:nvPr/>
          </p:nvSpPr>
          <p:spPr>
            <a:xfrm>
              <a:off x="8213020" y="20611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69</a:t>
              </a:r>
            </a:p>
          </p:txBody>
        </p:sp>
        <p:sp>
          <p:nvSpPr>
            <p:cNvPr id="274" name="tx274"/>
            <p:cNvSpPr/>
            <p:nvPr/>
          </p:nvSpPr>
          <p:spPr>
            <a:xfrm>
              <a:off x="8640073" y="213752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60</a:t>
              </a:r>
            </a:p>
          </p:txBody>
        </p:sp>
        <p:sp>
          <p:nvSpPr>
            <p:cNvPr id="275" name="pl275"/>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6" name="pl276"/>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7" name="pl277"/>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8" name="pl278"/>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9" name="pl279"/>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0" name="pl280"/>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1" name="pl281"/>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2" name="pl282"/>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3" name="pl283"/>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4" name="pl284"/>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5" name="pl285"/>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6" name="pl286"/>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7" name="pl287"/>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8" name="pl288"/>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9" name="pl289"/>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0" name="pl290"/>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1" name="pl291"/>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2" name="pl292"/>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3" name="pl293"/>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4" name="pl294"/>
            <p:cNvSpPr/>
            <p:nvPr/>
          </p:nvSpPr>
          <p:spPr>
            <a:xfrm>
              <a:off x="8352691" y="3700095"/>
              <a:ext cx="427053" cy="279999"/>
            </a:xfrm>
            <a:custGeom>
              <a:avLst/>
              <a:pathLst>
                <a:path w="427053" h="279999">
                  <a:moveTo>
                    <a:pt x="0" y="279999"/>
                  </a:moveTo>
                  <a:lnTo>
                    <a:pt x="85410" y="195151"/>
                  </a:lnTo>
                  <a:lnTo>
                    <a:pt x="170821" y="127272"/>
                  </a:lnTo>
                  <a:lnTo>
                    <a:pt x="256231" y="0"/>
                  </a:lnTo>
                  <a:lnTo>
                    <a:pt x="341642" y="8484"/>
                  </a:lnTo>
                  <a:lnTo>
                    <a:pt x="427053" y="50909"/>
                  </a:lnTo>
                </a:path>
              </a:pathLst>
            </a:custGeom>
            <a:ln w="27101" cap="flat">
              <a:solidFill>
                <a:srgbClr val="1CABE2">
                  <a:alpha val="100000"/>
                </a:srgbClr>
              </a:solidFill>
              <a:prstDash val="solid"/>
              <a:round/>
            </a:ln>
          </p:spPr>
          <p:txBody>
            <a:bodyPr/>
            <a:lstStyle/>
            <a:p/>
          </p:txBody>
        </p:sp>
        <p:sp>
          <p:nvSpPr>
            <p:cNvPr id="295" name="pt295"/>
            <p:cNvSpPr/>
            <p:nvPr/>
          </p:nvSpPr>
          <p:spPr>
            <a:xfrm>
              <a:off x="8334640" y="39620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6" name="pt296"/>
            <p:cNvSpPr/>
            <p:nvPr/>
          </p:nvSpPr>
          <p:spPr>
            <a:xfrm>
              <a:off x="8420051" y="38771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7" name="pt297"/>
            <p:cNvSpPr/>
            <p:nvPr/>
          </p:nvSpPr>
          <p:spPr>
            <a:xfrm>
              <a:off x="8505461" y="38093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8" name="pt298"/>
            <p:cNvSpPr/>
            <p:nvPr/>
          </p:nvSpPr>
          <p:spPr>
            <a:xfrm>
              <a:off x="8590872" y="368204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9" name="pt299"/>
            <p:cNvSpPr/>
            <p:nvPr/>
          </p:nvSpPr>
          <p:spPr>
            <a:xfrm>
              <a:off x="8676283" y="369053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0" name="pt300"/>
            <p:cNvSpPr/>
            <p:nvPr/>
          </p:nvSpPr>
          <p:spPr>
            <a:xfrm>
              <a:off x="8761693" y="37329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1" name="tx301"/>
            <p:cNvSpPr/>
            <p:nvPr/>
          </p:nvSpPr>
          <p:spPr>
            <a:xfrm>
              <a:off x="8200761" y="3889019"/>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14</a:t>
              </a:r>
            </a:p>
          </p:txBody>
        </p:sp>
        <p:sp>
          <p:nvSpPr>
            <p:cNvPr id="302" name="tx302"/>
            <p:cNvSpPr/>
            <p:nvPr/>
          </p:nvSpPr>
          <p:spPr>
            <a:xfrm>
              <a:off x="8812300" y="3659928"/>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41</a:t>
              </a:r>
            </a:p>
          </p:txBody>
        </p:sp>
        <p:sp>
          <p:nvSpPr>
            <p:cNvPr id="303" name="tx303"/>
            <p:cNvSpPr/>
            <p:nvPr/>
          </p:nvSpPr>
          <p:spPr>
            <a:xfrm>
              <a:off x="8640073" y="356742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46</a:t>
              </a:r>
            </a:p>
          </p:txBody>
        </p:sp>
        <p:sp>
          <p:nvSpPr>
            <p:cNvPr id="304" name="tx304"/>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05" name="tx305"/>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06" name="tx306"/>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07" name="tx307"/>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08" name="tx308"/>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09" name="tx309"/>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10" name="tx310"/>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11" name="tx311"/>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12" name="tx312"/>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13" name="tx313"/>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14" name="tx314"/>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15" name="tx315"/>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16" name="tx316"/>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17" name="tx317"/>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18" name="tx318"/>
            <p:cNvSpPr/>
            <p:nvPr/>
          </p:nvSpPr>
          <p:spPr>
            <a:xfrm rot="-5400000">
              <a:off x="3729401"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19" name="tx319"/>
            <p:cNvSpPr/>
            <p:nvPr/>
          </p:nvSpPr>
          <p:spPr>
            <a:xfrm rot="-5400000">
              <a:off x="41564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20" name="tx320"/>
            <p:cNvSpPr/>
            <p:nvPr/>
          </p:nvSpPr>
          <p:spPr>
            <a:xfrm rot="-5400000">
              <a:off x="4583507"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21" name="tx321"/>
            <p:cNvSpPr/>
            <p:nvPr/>
          </p:nvSpPr>
          <p:spPr>
            <a:xfrm rot="-5400000">
              <a:off x="501056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22" name="tx322"/>
            <p:cNvSpPr/>
            <p:nvPr/>
          </p:nvSpPr>
          <p:spPr>
            <a:xfrm rot="-5400000">
              <a:off x="535220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23" name="tx323"/>
            <p:cNvSpPr/>
            <p:nvPr/>
          </p:nvSpPr>
          <p:spPr>
            <a:xfrm rot="-5400000">
              <a:off x="577925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24" name="tx324"/>
            <p:cNvSpPr/>
            <p:nvPr/>
          </p:nvSpPr>
          <p:spPr>
            <a:xfrm rot="-5400000">
              <a:off x="586466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25" name="tx325"/>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26" name="tx326"/>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27" name="tx327"/>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28" name="tx328"/>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29" name="tx329"/>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30" name="tx330"/>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31" name="tx331"/>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32" name="tx332"/>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33" name="tx333"/>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34" name="tx334"/>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35" name="tx335"/>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36" name="tx336"/>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37" name="tx337"/>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38" name="tx338"/>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39" name="tx339"/>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40" name="tx340"/>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41" name="tx341"/>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42" name="tx342"/>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43" name="tx343"/>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44" name="tx344"/>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45" name="tx345"/>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46" name="tx346"/>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47" name="tx347"/>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48" name="tx348"/>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49" name="tx349"/>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50" name="tx350"/>
            <p:cNvSpPr/>
            <p:nvPr/>
          </p:nvSpPr>
          <p:spPr>
            <a:xfrm rot="-5400000">
              <a:off x="-95211" y="3566664"/>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351" name="pt351"/>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2" name="pt352"/>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3" name="tx353"/>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54" name="tx354"/>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55" name="tx355"/>
            <p:cNvSpPr/>
            <p:nvPr/>
          </p:nvSpPr>
          <p:spPr>
            <a:xfrm>
              <a:off x="1996502" y="1330710"/>
              <a:ext cx="584284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recommandée pour les enfants, Madagascar, 2000-2025</a:t>
              </a:r>
            </a:p>
          </p:txBody>
        </p:sp>
        <p:sp>
          <p:nvSpPr>
            <p:cNvPr id="356" name="tx356"/>
            <p:cNvSpPr/>
            <p:nvPr/>
          </p:nvSpPr>
          <p:spPr>
            <a:xfrm>
              <a:off x="4775852" y="647379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357" name="tx357"/>
            <p:cNvSpPr/>
            <p:nvPr/>
          </p:nvSpPr>
          <p:spPr>
            <a:xfrm>
              <a:off x="3693887" y="6586855"/>
              <a:ext cx="53805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libellés des données sont indiqués pour 2000 (ou la première année de déclaration), 2019 et 2025.</a:t>
              </a:r>
            </a:p>
          </p:txBody>
        </p:sp>
      </p:grpSp>
      <p:sp>
        <p:nvSpPr>
          <p:cNvPr id="3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graphique montre les tendances en matière de couverture vaccinale pour certains vaccins de routine recommandés pendant l'enfance.
En 2025, le MCV2 affichait la couverture la plus faible (41 %), suivi du MCV1 (49 %).
Par rapport à 2019, la couverture vaccinale de six vaccins a diminué (BCG, DTP1, DTP3, IPV1, MCV1 et ROTAC).
Par rapport à 2024, la couverture vaccinale de trois vaccins a diminué (BCG, MCV2 et ROTAC), celle de trois autres a augmenté (DTP1, DTP3 et MCV1) et celle d’un vaccin est restée stable (IPV1).</a:t>
            </a:r>
          </a:p>
        </p:txBody>
      </p:sp>
      <p:sp>
        <p:nvSpPr>
          <p:cNvPr id="35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Madagascar affichait le taux de couverture le plus faible pour le MCV2 (41 %), tandis que la plupart des autres vaccins de routine se situaient entre 49 et 74 % ; six antigènes ont connu une baisse depuis 2019, et trois autres depuis 2024.</a:t>
            </a:r>
          </a:p>
        </p:txBody>
      </p:sp>
      <p:grpSp xmlns:pic="http://schemas.openxmlformats.org/drawingml/2006/picture">
        <p:nvGrpSpPr>
          <p:cNvPr id="360" name=""/>
          <p:cNvGrpSpPr/>
          <p:nvPr/>
        </p:nvGrpSpPr>
        <p:grpSpPr>
          <a:xfrm>
            <a:off x="292608" y="1097280"/>
            <a:ext cx="8595360" cy="28575"/>
            <a:chOff x="292608" y="1097280"/>
            <a:chExt cx="8595360" cy="28575"/>
          </a:xfrm>
        </p:grpSpPr>
        <p:sp>
          <p:nvSpPr>
            <p:cNvPr id="361"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62"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1595093"/>
              <a:ext cx="6518190" cy="1423488"/>
            </a:xfrm>
            <a:custGeom>
              <a:avLst/>
              <a:pathLst>
                <a:path w="6518190" h="1423488">
                  <a:moveTo>
                    <a:pt x="0" y="1328589"/>
                  </a:moveTo>
                  <a:lnTo>
                    <a:pt x="260727" y="1186240"/>
                  </a:lnTo>
                  <a:lnTo>
                    <a:pt x="521455" y="1091341"/>
                  </a:lnTo>
                  <a:lnTo>
                    <a:pt x="782182" y="901542"/>
                  </a:lnTo>
                  <a:lnTo>
                    <a:pt x="1042910" y="332147"/>
                  </a:lnTo>
                  <a:lnTo>
                    <a:pt x="1303638" y="0"/>
                  </a:lnTo>
                  <a:lnTo>
                    <a:pt x="1564365" y="0"/>
                  </a:lnTo>
                  <a:lnTo>
                    <a:pt x="1825093" y="47449"/>
                  </a:lnTo>
                  <a:lnTo>
                    <a:pt x="2085820" y="379596"/>
                  </a:lnTo>
                  <a:lnTo>
                    <a:pt x="2346548" y="379596"/>
                  </a:lnTo>
                  <a:lnTo>
                    <a:pt x="2607276" y="711744"/>
                  </a:lnTo>
                  <a:lnTo>
                    <a:pt x="2868003" y="569395"/>
                  </a:lnTo>
                  <a:lnTo>
                    <a:pt x="3128731" y="806643"/>
                  </a:lnTo>
                  <a:lnTo>
                    <a:pt x="3389458" y="711744"/>
                  </a:lnTo>
                  <a:lnTo>
                    <a:pt x="3650186" y="806643"/>
                  </a:lnTo>
                  <a:lnTo>
                    <a:pt x="3910914" y="1091341"/>
                  </a:lnTo>
                  <a:lnTo>
                    <a:pt x="4171641" y="806643"/>
                  </a:lnTo>
                  <a:lnTo>
                    <a:pt x="4432369" y="948992"/>
                  </a:lnTo>
                  <a:lnTo>
                    <a:pt x="4693096" y="521945"/>
                  </a:lnTo>
                  <a:lnTo>
                    <a:pt x="4953824" y="759193"/>
                  </a:lnTo>
                  <a:lnTo>
                    <a:pt x="5214552" y="854093"/>
                  </a:lnTo>
                  <a:lnTo>
                    <a:pt x="5475279" y="1423488"/>
                  </a:lnTo>
                  <a:lnTo>
                    <a:pt x="5736007" y="1328589"/>
                  </a:lnTo>
                  <a:lnTo>
                    <a:pt x="5996734" y="948992"/>
                  </a:lnTo>
                  <a:lnTo>
                    <a:pt x="6257462" y="1186240"/>
                  </a:lnTo>
                  <a:lnTo>
                    <a:pt x="6518190" y="996441"/>
                  </a:lnTo>
                </a:path>
              </a:pathLst>
            </a:custGeom>
            <a:ln w="27101" cap="flat">
              <a:solidFill>
                <a:srgbClr val="1C86EE">
                  <a:alpha val="100000"/>
                </a:srgbClr>
              </a:solidFill>
              <a:prstDash val="solid"/>
              <a:round/>
            </a:ln>
          </p:spPr>
          <p:txBody>
            <a:bodyPr/>
            <a:lstStyle/>
            <a:p/>
          </p:txBody>
        </p:sp>
        <p:sp>
          <p:nvSpPr>
            <p:cNvPr id="39" name="pl39"/>
            <p:cNvSpPr/>
            <p:nvPr/>
          </p:nvSpPr>
          <p:spPr>
            <a:xfrm>
              <a:off x="1656710" y="1642543"/>
              <a:ext cx="5996734" cy="1565837"/>
            </a:xfrm>
            <a:custGeom>
              <a:avLst/>
              <a:pathLst>
                <a:path w="5996734" h="1565837">
                  <a:moveTo>
                    <a:pt x="0" y="1565837"/>
                  </a:moveTo>
                  <a:lnTo>
                    <a:pt x="260727" y="1091341"/>
                  </a:lnTo>
                  <a:lnTo>
                    <a:pt x="521455" y="616844"/>
                  </a:lnTo>
                  <a:lnTo>
                    <a:pt x="782182" y="142348"/>
                  </a:lnTo>
                  <a:lnTo>
                    <a:pt x="1042910" y="94899"/>
                  </a:lnTo>
                  <a:lnTo>
                    <a:pt x="1303638" y="0"/>
                  </a:lnTo>
                  <a:lnTo>
                    <a:pt x="1564365" y="332147"/>
                  </a:lnTo>
                  <a:lnTo>
                    <a:pt x="1825093" y="332147"/>
                  </a:lnTo>
                  <a:lnTo>
                    <a:pt x="2085820" y="664294"/>
                  </a:lnTo>
                  <a:lnTo>
                    <a:pt x="2346548" y="521945"/>
                  </a:lnTo>
                  <a:lnTo>
                    <a:pt x="2607276" y="759193"/>
                  </a:lnTo>
                  <a:lnTo>
                    <a:pt x="2868003" y="664294"/>
                  </a:lnTo>
                  <a:lnTo>
                    <a:pt x="3128731" y="759193"/>
                  </a:lnTo>
                  <a:lnTo>
                    <a:pt x="3389458" y="1043891"/>
                  </a:lnTo>
                  <a:lnTo>
                    <a:pt x="3650186" y="759193"/>
                  </a:lnTo>
                  <a:lnTo>
                    <a:pt x="3910914" y="901542"/>
                  </a:lnTo>
                  <a:lnTo>
                    <a:pt x="4171641" y="474496"/>
                  </a:lnTo>
                  <a:lnTo>
                    <a:pt x="4432369" y="711744"/>
                  </a:lnTo>
                  <a:lnTo>
                    <a:pt x="4693096" y="806643"/>
                  </a:lnTo>
                  <a:lnTo>
                    <a:pt x="4953824" y="1376038"/>
                  </a:lnTo>
                  <a:lnTo>
                    <a:pt x="5214552" y="1281139"/>
                  </a:lnTo>
                  <a:lnTo>
                    <a:pt x="5475279" y="901542"/>
                  </a:lnTo>
                  <a:lnTo>
                    <a:pt x="5736007" y="1138790"/>
                  </a:lnTo>
                  <a:lnTo>
                    <a:pt x="5996734" y="948992"/>
                  </a:lnTo>
                </a:path>
              </a:pathLst>
            </a:custGeom>
            <a:ln w="27101" cap="flat">
              <a:solidFill>
                <a:srgbClr val="80BD41">
                  <a:alpha val="100000"/>
                </a:srgbClr>
              </a:solidFill>
              <a:prstDash val="solid"/>
              <a:round/>
            </a:ln>
          </p:spPr>
          <p:txBody>
            <a:bodyPr/>
            <a:lstStyle/>
            <a:p/>
          </p:txBody>
        </p:sp>
        <p:sp>
          <p:nvSpPr>
            <p:cNvPr id="40" name="pl40"/>
            <p:cNvSpPr/>
            <p:nvPr/>
          </p:nvSpPr>
          <p:spPr>
            <a:xfrm>
              <a:off x="3221076" y="1974690"/>
              <a:ext cx="4432369" cy="1186240"/>
            </a:xfrm>
            <a:custGeom>
              <a:avLst/>
              <a:pathLst>
                <a:path w="4432369" h="1186240">
                  <a:moveTo>
                    <a:pt x="0" y="1186240"/>
                  </a:moveTo>
                  <a:lnTo>
                    <a:pt x="260727" y="0"/>
                  </a:lnTo>
                  <a:lnTo>
                    <a:pt x="521455" y="284697"/>
                  </a:lnTo>
                  <a:lnTo>
                    <a:pt x="782182" y="189798"/>
                  </a:lnTo>
                  <a:lnTo>
                    <a:pt x="1042910" y="427046"/>
                  </a:lnTo>
                  <a:lnTo>
                    <a:pt x="1303638" y="332147"/>
                  </a:lnTo>
                  <a:lnTo>
                    <a:pt x="1564365" y="427046"/>
                  </a:lnTo>
                  <a:lnTo>
                    <a:pt x="1825093" y="711744"/>
                  </a:lnTo>
                  <a:lnTo>
                    <a:pt x="2085820" y="427046"/>
                  </a:lnTo>
                  <a:lnTo>
                    <a:pt x="2346548" y="569395"/>
                  </a:lnTo>
                  <a:lnTo>
                    <a:pt x="2607276" y="142348"/>
                  </a:lnTo>
                  <a:lnTo>
                    <a:pt x="2868003" y="379596"/>
                  </a:lnTo>
                  <a:lnTo>
                    <a:pt x="3128731" y="474496"/>
                  </a:lnTo>
                  <a:lnTo>
                    <a:pt x="3389458" y="1043891"/>
                  </a:lnTo>
                  <a:lnTo>
                    <a:pt x="3650186" y="948992"/>
                  </a:lnTo>
                  <a:lnTo>
                    <a:pt x="3910914" y="569395"/>
                  </a:lnTo>
                  <a:lnTo>
                    <a:pt x="4171641" y="806643"/>
                  </a:lnTo>
                  <a:lnTo>
                    <a:pt x="4432369" y="616844"/>
                  </a:lnTo>
                </a:path>
              </a:pathLst>
            </a:custGeom>
            <a:ln w="27101" cap="flat">
              <a:solidFill>
                <a:srgbClr val="EE00EE">
                  <a:alpha val="100000"/>
                </a:srgbClr>
              </a:solidFill>
              <a:prstDash val="solid"/>
              <a:round/>
            </a:ln>
          </p:spPr>
          <p:txBody>
            <a:bodyPr/>
            <a:lstStyle/>
            <a:p/>
          </p:txBody>
        </p:sp>
        <p:sp>
          <p:nvSpPr>
            <p:cNvPr id="41" name="pl41"/>
            <p:cNvSpPr/>
            <p:nvPr/>
          </p:nvSpPr>
          <p:spPr>
            <a:xfrm>
              <a:off x="5046169" y="2259388"/>
              <a:ext cx="2607276" cy="1945434"/>
            </a:xfrm>
            <a:custGeom>
              <a:avLst/>
              <a:pathLst>
                <a:path w="2607276" h="1945434">
                  <a:moveTo>
                    <a:pt x="0" y="1945434"/>
                  </a:moveTo>
                  <a:lnTo>
                    <a:pt x="260727" y="996441"/>
                  </a:lnTo>
                  <a:lnTo>
                    <a:pt x="521455" y="379596"/>
                  </a:lnTo>
                  <a:lnTo>
                    <a:pt x="782182" y="0"/>
                  </a:lnTo>
                  <a:lnTo>
                    <a:pt x="1042910" y="142348"/>
                  </a:lnTo>
                  <a:lnTo>
                    <a:pt x="1303638" y="332147"/>
                  </a:lnTo>
                  <a:lnTo>
                    <a:pt x="1564365" y="711744"/>
                  </a:lnTo>
                  <a:lnTo>
                    <a:pt x="1825093" y="664294"/>
                  </a:lnTo>
                  <a:lnTo>
                    <a:pt x="2085820" y="379596"/>
                  </a:lnTo>
                  <a:lnTo>
                    <a:pt x="2346548" y="379596"/>
                  </a:lnTo>
                  <a:lnTo>
                    <a:pt x="2607276" y="379596"/>
                  </a:lnTo>
                </a:path>
              </a:pathLst>
            </a:custGeom>
            <a:ln w="27101" cap="flat">
              <a:solidFill>
                <a:srgbClr val="E31A1C">
                  <a:alpha val="100000"/>
                </a:srgbClr>
              </a:solidFill>
              <a:prstDash val="solid"/>
              <a:round/>
            </a:ln>
          </p:spPr>
          <p:txBody>
            <a:bodyPr/>
            <a:lstStyle/>
            <a:p/>
          </p:txBody>
        </p:sp>
        <p:sp>
          <p:nvSpPr>
            <p:cNvPr id="42" name="pl42"/>
            <p:cNvSpPr/>
            <p:nvPr/>
          </p:nvSpPr>
          <p:spPr>
            <a:xfrm>
              <a:off x="6610535" y="3398179"/>
              <a:ext cx="1042910" cy="1992883"/>
            </a:xfrm>
            <a:custGeom>
              <a:avLst/>
              <a:pathLst>
                <a:path w="1042910" h="1992883">
                  <a:moveTo>
                    <a:pt x="0" y="1992883"/>
                  </a:moveTo>
                  <a:lnTo>
                    <a:pt x="260727" y="711744"/>
                  </a:lnTo>
                  <a:lnTo>
                    <a:pt x="521455" y="189798"/>
                  </a:lnTo>
                  <a:lnTo>
                    <a:pt x="782182" y="94899"/>
                  </a:lnTo>
                  <a:lnTo>
                    <a:pt x="1042910" y="0"/>
                  </a:lnTo>
                </a:path>
              </a:pathLst>
            </a:custGeom>
            <a:ln w="27101" cap="flat">
              <a:solidFill>
                <a:srgbClr val="FF7F00">
                  <a:alpha val="100000"/>
                </a:srgbClr>
              </a:solidFill>
              <a:prstDash val="solid"/>
              <a:round/>
            </a:ln>
          </p:spPr>
          <p:txBody>
            <a:bodyPr/>
            <a:lstStyle/>
            <a:p/>
          </p:txBody>
        </p:sp>
        <p:sp>
          <p:nvSpPr>
            <p:cNvPr id="43" name="pl43"/>
            <p:cNvSpPr/>
            <p:nvPr/>
          </p:nvSpPr>
          <p:spPr>
            <a:xfrm>
              <a:off x="1135255" y="1784892"/>
              <a:ext cx="6518190" cy="1803085"/>
            </a:xfrm>
            <a:custGeom>
              <a:avLst/>
              <a:pathLst>
                <a:path w="6518190" h="1803085">
                  <a:moveTo>
                    <a:pt x="0" y="1138790"/>
                  </a:moveTo>
                  <a:lnTo>
                    <a:pt x="260727" y="1043891"/>
                  </a:lnTo>
                  <a:lnTo>
                    <a:pt x="521455" y="948992"/>
                  </a:lnTo>
                  <a:lnTo>
                    <a:pt x="782182" y="759193"/>
                  </a:lnTo>
                  <a:lnTo>
                    <a:pt x="1042910" y="94899"/>
                  </a:lnTo>
                  <a:lnTo>
                    <a:pt x="1303638" y="332147"/>
                  </a:lnTo>
                  <a:lnTo>
                    <a:pt x="1564365" y="474496"/>
                  </a:lnTo>
                  <a:lnTo>
                    <a:pt x="1825093" y="0"/>
                  </a:lnTo>
                  <a:lnTo>
                    <a:pt x="2085820" y="521945"/>
                  </a:lnTo>
                  <a:lnTo>
                    <a:pt x="2346548" y="854093"/>
                  </a:lnTo>
                  <a:lnTo>
                    <a:pt x="2607276" y="711744"/>
                  </a:lnTo>
                  <a:lnTo>
                    <a:pt x="2868003" y="901542"/>
                  </a:lnTo>
                  <a:lnTo>
                    <a:pt x="3128731" y="854093"/>
                  </a:lnTo>
                  <a:lnTo>
                    <a:pt x="3389458" y="806643"/>
                  </a:lnTo>
                  <a:lnTo>
                    <a:pt x="3650186" y="711744"/>
                  </a:lnTo>
                  <a:lnTo>
                    <a:pt x="3910914" y="996441"/>
                  </a:lnTo>
                  <a:lnTo>
                    <a:pt x="4171641" y="901542"/>
                  </a:lnTo>
                  <a:lnTo>
                    <a:pt x="4432369" y="1233689"/>
                  </a:lnTo>
                  <a:lnTo>
                    <a:pt x="4693096" y="616844"/>
                  </a:lnTo>
                  <a:lnTo>
                    <a:pt x="4953824" y="996441"/>
                  </a:lnTo>
                  <a:lnTo>
                    <a:pt x="5214552" y="1233689"/>
                  </a:lnTo>
                  <a:lnTo>
                    <a:pt x="5475279" y="1803085"/>
                  </a:lnTo>
                  <a:lnTo>
                    <a:pt x="5736007" y="1755635"/>
                  </a:lnTo>
                  <a:lnTo>
                    <a:pt x="5996734" y="1423488"/>
                  </a:lnTo>
                  <a:lnTo>
                    <a:pt x="6257462" y="1660736"/>
                  </a:lnTo>
                  <a:lnTo>
                    <a:pt x="6518190" y="1518387"/>
                  </a:lnTo>
                </a:path>
              </a:pathLst>
            </a:custGeom>
            <a:ln w="27101" cap="flat">
              <a:solidFill>
                <a:srgbClr val="FFC20E">
                  <a:alpha val="100000"/>
                </a:srgbClr>
              </a:solidFill>
              <a:prstDash val="solid"/>
              <a:round/>
            </a:ln>
          </p:spPr>
          <p:txBody>
            <a:bodyPr/>
            <a:lstStyle/>
            <a:p/>
          </p:txBody>
        </p:sp>
        <p:sp>
          <p:nvSpPr>
            <p:cNvPr id="44" name="pl44"/>
            <p:cNvSpPr/>
            <p:nvPr/>
          </p:nvSpPr>
          <p:spPr>
            <a:xfrm>
              <a:off x="6349807" y="3398179"/>
              <a:ext cx="1303638" cy="1565837"/>
            </a:xfrm>
            <a:custGeom>
              <a:avLst/>
              <a:pathLst>
                <a:path w="1303638" h="1565837">
                  <a:moveTo>
                    <a:pt x="0" y="1565837"/>
                  </a:moveTo>
                  <a:lnTo>
                    <a:pt x="260727" y="1091341"/>
                  </a:lnTo>
                  <a:lnTo>
                    <a:pt x="521455" y="711744"/>
                  </a:lnTo>
                  <a:lnTo>
                    <a:pt x="782182" y="0"/>
                  </a:lnTo>
                  <a:lnTo>
                    <a:pt x="1042910" y="47449"/>
                  </a:lnTo>
                  <a:lnTo>
                    <a:pt x="1303638" y="284697"/>
                  </a:lnTo>
                </a:path>
              </a:pathLst>
            </a:custGeom>
            <a:ln w="27101" cap="flat">
              <a:solidFill>
                <a:srgbClr val="008B00">
                  <a:alpha val="100000"/>
                </a:srgbClr>
              </a:solidFill>
              <a:prstDash val="solid"/>
              <a:round/>
            </a:ln>
          </p:spPr>
          <p:txBody>
            <a:bodyPr/>
            <a:lstStyle/>
            <a:p/>
          </p:txBody>
        </p:sp>
        <p:sp>
          <p:nvSpPr>
            <p:cNvPr id="45" name="pl45"/>
            <p:cNvSpPr/>
            <p:nvPr/>
          </p:nvSpPr>
          <p:spPr>
            <a:xfrm>
              <a:off x="4524714" y="2022140"/>
              <a:ext cx="3128731" cy="948992"/>
            </a:xfrm>
            <a:custGeom>
              <a:avLst/>
              <a:pathLst>
                <a:path w="3128731" h="948992">
                  <a:moveTo>
                    <a:pt x="0" y="0"/>
                  </a:moveTo>
                  <a:lnTo>
                    <a:pt x="260727" y="379596"/>
                  </a:lnTo>
                  <a:lnTo>
                    <a:pt x="521455" y="664294"/>
                  </a:lnTo>
                  <a:lnTo>
                    <a:pt x="782182" y="521945"/>
                  </a:lnTo>
                  <a:lnTo>
                    <a:pt x="1042910" y="616844"/>
                  </a:lnTo>
                  <a:lnTo>
                    <a:pt x="1303638" y="142348"/>
                  </a:lnTo>
                  <a:lnTo>
                    <a:pt x="1564365" y="332147"/>
                  </a:lnTo>
                  <a:lnTo>
                    <a:pt x="1825093" y="427046"/>
                  </a:lnTo>
                  <a:lnTo>
                    <a:pt x="2085820" y="948992"/>
                  </a:lnTo>
                  <a:lnTo>
                    <a:pt x="2346548" y="901542"/>
                  </a:lnTo>
                  <a:lnTo>
                    <a:pt x="2607276" y="569395"/>
                  </a:lnTo>
                  <a:lnTo>
                    <a:pt x="2868003" y="569395"/>
                  </a:lnTo>
                  <a:lnTo>
                    <a:pt x="3128731" y="948992"/>
                  </a:lnTo>
                </a:path>
              </a:pathLst>
            </a:custGeom>
            <a:ln w="27101" cap="flat">
              <a:solidFill>
                <a:srgbClr val="9A32CD">
                  <a:alpha val="100000"/>
                </a:srgbClr>
              </a:solidFill>
              <a:prstDash val="solid"/>
              <a:round/>
            </a:ln>
          </p:spPr>
          <p:txBody>
            <a:bodyPr/>
            <a:lstStyle/>
            <a:p/>
          </p:txBody>
        </p:sp>
        <p:sp>
          <p:nvSpPr>
            <p:cNvPr id="46" name="pl46"/>
            <p:cNvSpPr/>
            <p:nvPr/>
          </p:nvSpPr>
          <p:spPr>
            <a:xfrm>
              <a:off x="4785441" y="2211938"/>
              <a:ext cx="2868003" cy="1043891"/>
            </a:xfrm>
            <a:custGeom>
              <a:avLst/>
              <a:pathLst>
                <a:path w="2868003" h="1043891">
                  <a:moveTo>
                    <a:pt x="0" y="1043891"/>
                  </a:moveTo>
                  <a:lnTo>
                    <a:pt x="260727" y="569395"/>
                  </a:lnTo>
                  <a:lnTo>
                    <a:pt x="521455" y="142348"/>
                  </a:lnTo>
                  <a:lnTo>
                    <a:pt x="782182" y="474496"/>
                  </a:lnTo>
                  <a:lnTo>
                    <a:pt x="1042910" y="0"/>
                  </a:lnTo>
                  <a:lnTo>
                    <a:pt x="1303638" y="0"/>
                  </a:lnTo>
                  <a:lnTo>
                    <a:pt x="1564365" y="142348"/>
                  </a:lnTo>
                  <a:lnTo>
                    <a:pt x="1825093" y="854093"/>
                  </a:lnTo>
                  <a:lnTo>
                    <a:pt x="2085820" y="901542"/>
                  </a:lnTo>
                  <a:lnTo>
                    <a:pt x="2346548" y="474496"/>
                  </a:lnTo>
                  <a:lnTo>
                    <a:pt x="2607276" y="569395"/>
                  </a:lnTo>
                  <a:lnTo>
                    <a:pt x="2868003" y="711744"/>
                  </a:lnTo>
                </a:path>
              </a:pathLst>
            </a:custGeom>
            <a:ln w="27101" cap="flat">
              <a:solidFill>
                <a:srgbClr val="836FFF">
                  <a:alpha val="100000"/>
                </a:srgbClr>
              </a:solidFill>
              <a:prstDash val="solid"/>
              <a:round/>
            </a:ln>
          </p:spPr>
          <p:txBody>
            <a:bodyPr/>
            <a:lstStyle/>
            <a:p/>
          </p:txBody>
        </p:sp>
        <p:sp>
          <p:nvSpPr>
            <p:cNvPr id="47" name="pl47"/>
            <p:cNvSpPr/>
            <p:nvPr/>
          </p:nvSpPr>
          <p:spPr>
            <a:xfrm>
              <a:off x="7669530" y="1735998"/>
              <a:ext cx="713414" cy="233429"/>
            </a:xfrm>
            <a:custGeom>
              <a:avLst/>
              <a:pathLst>
                <a:path w="713414" h="233429">
                  <a:moveTo>
                    <a:pt x="713414" y="0"/>
                  </a:moveTo>
                  <a:lnTo>
                    <a:pt x="0" y="233429"/>
                  </a:lnTo>
                </a:path>
              </a:pathLst>
            </a:custGeom>
          </p:spPr>
          <p:txBody>
            <a:bodyPr/>
            <a:lstStyle/>
            <a:p/>
          </p:txBody>
        </p:sp>
        <p:sp>
          <p:nvSpPr>
            <p:cNvPr id="48" name="pl48"/>
            <p:cNvSpPr/>
            <p:nvPr/>
          </p:nvSpPr>
          <p:spPr>
            <a:xfrm>
              <a:off x="7664652" y="2008861"/>
              <a:ext cx="718292" cy="573722"/>
            </a:xfrm>
            <a:custGeom>
              <a:avLst/>
              <a:pathLst>
                <a:path w="718292" h="573722">
                  <a:moveTo>
                    <a:pt x="718292" y="0"/>
                  </a:moveTo>
                  <a:lnTo>
                    <a:pt x="0" y="573722"/>
                  </a:lnTo>
                </a:path>
              </a:pathLst>
            </a:custGeom>
          </p:spPr>
          <p:txBody>
            <a:bodyPr/>
            <a:lstStyle/>
            <a:p/>
          </p:txBody>
        </p:sp>
        <p:sp>
          <p:nvSpPr>
            <p:cNvPr id="49" name="pl49"/>
            <p:cNvSpPr/>
            <p:nvPr/>
          </p:nvSpPr>
          <p:spPr>
            <a:xfrm>
              <a:off x="7667944" y="2272982"/>
              <a:ext cx="660639" cy="311711"/>
            </a:xfrm>
            <a:custGeom>
              <a:avLst/>
              <a:pathLst>
                <a:path w="660639" h="311711">
                  <a:moveTo>
                    <a:pt x="660639" y="0"/>
                  </a:moveTo>
                  <a:lnTo>
                    <a:pt x="0" y="311711"/>
                  </a:lnTo>
                </a:path>
              </a:pathLst>
            </a:custGeom>
          </p:spPr>
          <p:txBody>
            <a:bodyPr/>
            <a:lstStyle/>
            <a:p/>
          </p:txBody>
        </p:sp>
        <p:sp>
          <p:nvSpPr>
            <p:cNvPr id="50" name="pl50"/>
            <p:cNvSpPr/>
            <p:nvPr/>
          </p:nvSpPr>
          <p:spPr>
            <a:xfrm>
              <a:off x="7671432" y="2527098"/>
              <a:ext cx="765663" cy="62958"/>
            </a:xfrm>
            <a:custGeom>
              <a:avLst/>
              <a:pathLst>
                <a:path w="765663" h="62958">
                  <a:moveTo>
                    <a:pt x="765663" y="0"/>
                  </a:moveTo>
                  <a:lnTo>
                    <a:pt x="0" y="62958"/>
                  </a:lnTo>
                </a:path>
              </a:pathLst>
            </a:custGeom>
          </p:spPr>
          <p:txBody>
            <a:bodyPr/>
            <a:lstStyle/>
            <a:p/>
          </p:txBody>
        </p:sp>
        <p:sp>
          <p:nvSpPr>
            <p:cNvPr id="51" name="pl51"/>
            <p:cNvSpPr/>
            <p:nvPr/>
          </p:nvSpPr>
          <p:spPr>
            <a:xfrm>
              <a:off x="7670820" y="2642256"/>
              <a:ext cx="754206" cy="142016"/>
            </a:xfrm>
            <a:custGeom>
              <a:avLst/>
              <a:pathLst>
                <a:path w="754206" h="142016">
                  <a:moveTo>
                    <a:pt x="754206" y="142016"/>
                  </a:moveTo>
                  <a:lnTo>
                    <a:pt x="0" y="0"/>
                  </a:lnTo>
                </a:path>
              </a:pathLst>
            </a:custGeom>
          </p:spPr>
          <p:txBody>
            <a:bodyPr/>
            <a:lstStyle/>
            <a:p/>
          </p:txBody>
        </p:sp>
        <p:sp>
          <p:nvSpPr>
            <p:cNvPr id="52" name="pl52"/>
            <p:cNvSpPr/>
            <p:nvPr/>
          </p:nvSpPr>
          <p:spPr>
            <a:xfrm>
              <a:off x="7670902" y="2926777"/>
              <a:ext cx="681871" cy="120875"/>
            </a:xfrm>
            <a:custGeom>
              <a:avLst/>
              <a:pathLst>
                <a:path w="681871" h="120875">
                  <a:moveTo>
                    <a:pt x="681871" y="120875"/>
                  </a:moveTo>
                  <a:lnTo>
                    <a:pt x="0" y="0"/>
                  </a:lnTo>
                </a:path>
              </a:pathLst>
            </a:custGeom>
          </p:spPr>
          <p:txBody>
            <a:bodyPr/>
            <a:lstStyle/>
            <a:p/>
          </p:txBody>
        </p:sp>
        <p:sp>
          <p:nvSpPr>
            <p:cNvPr id="53" name="pl53"/>
            <p:cNvSpPr/>
            <p:nvPr/>
          </p:nvSpPr>
          <p:spPr>
            <a:xfrm>
              <a:off x="7668117" y="2977827"/>
              <a:ext cx="714828" cy="326161"/>
            </a:xfrm>
            <a:custGeom>
              <a:avLst/>
              <a:pathLst>
                <a:path w="714828" h="326161">
                  <a:moveTo>
                    <a:pt x="714828" y="326161"/>
                  </a:moveTo>
                  <a:lnTo>
                    <a:pt x="0" y="0"/>
                  </a:lnTo>
                </a:path>
              </a:pathLst>
            </a:custGeom>
          </p:spPr>
          <p:txBody>
            <a:bodyPr/>
            <a:lstStyle/>
            <a:p/>
          </p:txBody>
        </p:sp>
        <p:sp>
          <p:nvSpPr>
            <p:cNvPr id="54" name="pl54"/>
            <p:cNvSpPr/>
            <p:nvPr/>
          </p:nvSpPr>
          <p:spPr>
            <a:xfrm>
              <a:off x="7668994" y="3309143"/>
              <a:ext cx="689866" cy="260144"/>
            </a:xfrm>
            <a:custGeom>
              <a:avLst/>
              <a:pathLst>
                <a:path w="689866" h="260144">
                  <a:moveTo>
                    <a:pt x="689866" y="260144"/>
                  </a:moveTo>
                  <a:lnTo>
                    <a:pt x="0" y="0"/>
                  </a:lnTo>
                </a:path>
              </a:pathLst>
            </a:custGeom>
          </p:spPr>
          <p:txBody>
            <a:bodyPr/>
            <a:lstStyle/>
            <a:p/>
          </p:txBody>
        </p:sp>
        <p:sp>
          <p:nvSpPr>
            <p:cNvPr id="55" name="pl55"/>
            <p:cNvSpPr/>
            <p:nvPr/>
          </p:nvSpPr>
          <p:spPr>
            <a:xfrm>
              <a:off x="7666870" y="3405835"/>
              <a:ext cx="740159" cy="422108"/>
            </a:xfrm>
            <a:custGeom>
              <a:avLst/>
              <a:pathLst>
                <a:path w="740159" h="422108">
                  <a:moveTo>
                    <a:pt x="740159" y="422108"/>
                  </a:moveTo>
                  <a:lnTo>
                    <a:pt x="0" y="0"/>
                  </a:lnTo>
                </a:path>
              </a:pathLst>
            </a:custGeom>
          </p:spPr>
          <p:txBody>
            <a:bodyPr/>
            <a:lstStyle/>
            <a:p/>
          </p:txBody>
        </p:sp>
        <p:sp>
          <p:nvSpPr>
            <p:cNvPr id="56" name="pl56"/>
            <p:cNvSpPr/>
            <p:nvPr/>
          </p:nvSpPr>
          <p:spPr>
            <a:xfrm>
              <a:off x="7666780" y="3690594"/>
              <a:ext cx="692080" cy="400526"/>
            </a:xfrm>
            <a:custGeom>
              <a:avLst/>
              <a:pathLst>
                <a:path w="692080" h="400526">
                  <a:moveTo>
                    <a:pt x="692080" y="400526"/>
                  </a:moveTo>
                  <a:lnTo>
                    <a:pt x="0" y="0"/>
                  </a:lnTo>
                </a:path>
              </a:pathLst>
            </a:custGeom>
          </p:spPr>
          <p:txBody>
            <a:bodyPr/>
            <a:lstStyle/>
            <a:p/>
          </p:txBody>
        </p:sp>
        <p:sp>
          <p:nvSpPr>
            <p:cNvPr id="57" name="pg57"/>
            <p:cNvSpPr/>
            <p:nvPr/>
          </p:nvSpPr>
          <p:spPr>
            <a:xfrm>
              <a:off x="8314365" y="1645938"/>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58" name="tx58"/>
            <p:cNvSpPr/>
            <p:nvPr/>
          </p:nvSpPr>
          <p:spPr>
            <a:xfrm>
              <a:off x="8337225" y="1687477"/>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77%</a:t>
              </a:r>
            </a:p>
          </p:txBody>
        </p:sp>
        <p:sp>
          <p:nvSpPr>
            <p:cNvPr id="59" name="pg59"/>
            <p:cNvSpPr/>
            <p:nvPr/>
          </p:nvSpPr>
          <p:spPr>
            <a:xfrm>
              <a:off x="8314365" y="1917007"/>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0" name="tx60"/>
            <p:cNvSpPr/>
            <p:nvPr/>
          </p:nvSpPr>
          <p:spPr>
            <a:xfrm>
              <a:off x="8337225" y="1958546"/>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64%</a:t>
              </a:r>
            </a:p>
          </p:txBody>
        </p:sp>
        <p:sp>
          <p:nvSpPr>
            <p:cNvPr id="61" name="pg61"/>
            <p:cNvSpPr/>
            <p:nvPr/>
          </p:nvSpPr>
          <p:spPr>
            <a:xfrm>
              <a:off x="8260004" y="2181046"/>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2" name="tx62"/>
            <p:cNvSpPr/>
            <p:nvPr/>
          </p:nvSpPr>
          <p:spPr>
            <a:xfrm>
              <a:off x="8282864" y="2203899"/>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64%</a:t>
              </a:r>
            </a:p>
          </p:txBody>
        </p:sp>
        <p:sp>
          <p:nvSpPr>
            <p:cNvPr id="63" name="pg63"/>
            <p:cNvSpPr/>
            <p:nvPr/>
          </p:nvSpPr>
          <p:spPr>
            <a:xfrm>
              <a:off x="8368515" y="2442018"/>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4" name="tx64"/>
            <p:cNvSpPr/>
            <p:nvPr/>
          </p:nvSpPr>
          <p:spPr>
            <a:xfrm>
              <a:off x="8391375" y="2483556"/>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64%</a:t>
              </a:r>
            </a:p>
          </p:txBody>
        </p:sp>
        <p:sp>
          <p:nvSpPr>
            <p:cNvPr id="65" name="pg65"/>
            <p:cNvSpPr/>
            <p:nvPr/>
          </p:nvSpPr>
          <p:spPr>
            <a:xfrm>
              <a:off x="8356446" y="2702761"/>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6" name="tx66"/>
            <p:cNvSpPr/>
            <p:nvPr/>
          </p:nvSpPr>
          <p:spPr>
            <a:xfrm>
              <a:off x="8379306" y="2744299"/>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63%</a:t>
              </a:r>
            </a:p>
          </p:txBody>
        </p:sp>
        <p:sp>
          <p:nvSpPr>
            <p:cNvPr id="67" name="pg67"/>
            <p:cNvSpPr/>
            <p:nvPr/>
          </p:nvSpPr>
          <p:spPr>
            <a:xfrm>
              <a:off x="8284194" y="2966083"/>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68" name="tx68"/>
            <p:cNvSpPr/>
            <p:nvPr/>
          </p:nvSpPr>
          <p:spPr>
            <a:xfrm>
              <a:off x="8307054" y="3007621"/>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57%</a:t>
              </a:r>
            </a:p>
          </p:txBody>
        </p:sp>
        <p:sp>
          <p:nvSpPr>
            <p:cNvPr id="69" name="pg69"/>
            <p:cNvSpPr/>
            <p:nvPr/>
          </p:nvSpPr>
          <p:spPr>
            <a:xfrm>
              <a:off x="8314365" y="322628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0" name="tx70"/>
            <p:cNvSpPr/>
            <p:nvPr/>
          </p:nvSpPr>
          <p:spPr>
            <a:xfrm>
              <a:off x="8337225" y="3267820"/>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56%</a:t>
              </a:r>
            </a:p>
          </p:txBody>
        </p:sp>
        <p:sp>
          <p:nvSpPr>
            <p:cNvPr id="71" name="pg71"/>
            <p:cNvSpPr/>
            <p:nvPr/>
          </p:nvSpPr>
          <p:spPr>
            <a:xfrm>
              <a:off x="8290281" y="3491088"/>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2" name="tx72"/>
            <p:cNvSpPr/>
            <p:nvPr/>
          </p:nvSpPr>
          <p:spPr>
            <a:xfrm>
              <a:off x="8313141" y="3532626"/>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49%</a:t>
              </a:r>
            </a:p>
          </p:txBody>
        </p:sp>
        <p:sp>
          <p:nvSpPr>
            <p:cNvPr id="73" name="pg73"/>
            <p:cNvSpPr/>
            <p:nvPr/>
          </p:nvSpPr>
          <p:spPr>
            <a:xfrm>
              <a:off x="8338449" y="3750523"/>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2"/>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4" name="tx74"/>
            <p:cNvSpPr/>
            <p:nvPr/>
          </p:nvSpPr>
          <p:spPr>
            <a:xfrm>
              <a:off x="8361309" y="3792062"/>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47%</a:t>
              </a:r>
            </a:p>
          </p:txBody>
        </p:sp>
        <p:sp>
          <p:nvSpPr>
            <p:cNvPr id="75" name="pg75"/>
            <p:cNvSpPr/>
            <p:nvPr/>
          </p:nvSpPr>
          <p:spPr>
            <a:xfrm>
              <a:off x="8290281" y="4014175"/>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6" name="tx76"/>
            <p:cNvSpPr/>
            <p:nvPr/>
          </p:nvSpPr>
          <p:spPr>
            <a:xfrm>
              <a:off x="8313141" y="4055713"/>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41%</a:t>
              </a:r>
            </a:p>
          </p:txBody>
        </p:sp>
        <p:sp>
          <p:nvSpPr>
            <p:cNvPr id="77" name="pl77"/>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8" name="pt78"/>
            <p:cNvSpPr/>
            <p:nvPr/>
          </p:nvSpPr>
          <p:spPr>
            <a:xfrm>
              <a:off x="7621844" y="1943089"/>
              <a:ext cx="63202" cy="63202"/>
            </a:xfrm>
            <a:prstGeom prst="ellipse">
              <a:avLst/>
            </a:prstGeom>
            <a:solidFill>
              <a:srgbClr val="6A3D9A">
                <a:alpha val="100000"/>
              </a:srgbClr>
            </a:solidFill>
            <a:ln w="9000" cap="rnd">
              <a:solidFill>
                <a:srgbClr val="6A3D9A">
                  <a:alpha val="100000"/>
                </a:srgbClr>
              </a:solidFill>
              <a:prstDash val="solid"/>
              <a:round/>
            </a:ln>
          </p:spPr>
          <p:txBody>
            <a:bodyPr/>
            <a:lstStyle/>
            <a:p/>
          </p:txBody>
        </p:sp>
        <p:sp>
          <p:nvSpPr>
            <p:cNvPr id="79" name="rc79"/>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0" name="tx80"/>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1" name="tx81"/>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2" name="tx82"/>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3" name="tx83"/>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4" name="tx84"/>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5" name="tx85"/>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6" name="tx86"/>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7" name="tx87"/>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8" name="tx88"/>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9" name="tx89"/>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0" name="tx90"/>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1" name="tx91"/>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2" name="tx92"/>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3" name="tx93"/>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4" name="tx94"/>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5" name="tx95"/>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6" name="tx96"/>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7" name="tx97"/>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8" name="tx98"/>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9" name="tx99"/>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0" name="tx100"/>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1" name="tx101"/>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2" name="tx102"/>
            <p:cNvSpPr/>
            <p:nvPr/>
          </p:nvSpPr>
          <p:spPr>
            <a:xfrm rot="-5400000">
              <a:off x="-95211" y="3190277"/>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03" name="tx103"/>
            <p:cNvSpPr/>
            <p:nvPr/>
          </p:nvSpPr>
          <p:spPr>
            <a:xfrm>
              <a:off x="3191929" y="401416"/>
              <a:ext cx="344775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Couverture vaccinale (%), Madagascar, 2000-2025</a:t>
              </a:r>
            </a:p>
          </p:txBody>
        </p:sp>
        <p:sp>
          <p:nvSpPr>
            <p:cNvPr id="104" name="tx104"/>
            <p:cNvSpPr/>
            <p:nvPr/>
          </p:nvSpPr>
          <p:spPr>
            <a:xfrm>
              <a:off x="4775852" y="645550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05" name="tx105"/>
            <p:cNvSpPr/>
            <p:nvPr/>
          </p:nvSpPr>
          <p:spPr>
            <a:xfrm>
              <a:off x="2215795" y="6569876"/>
              <a:ext cx="6858615"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chiffres dans les bulles des étiquettes de données font référence à la couverture vaccinale selon les dernières estimations disponibles.</a:t>
              </a:r>
            </a:p>
          </p:txBody>
        </p:sp>
      </p:grpSp>
      <p:sp>
        <p:nvSpPr>
          <p:cNvPr id="10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graphique présente l'évolution de la couverture vaccinale pour 9 vaccins (série complète).
En 2025, le MCV2 affichait la couverture la plus faible de tous les vaccins (41 %), suivi de l'IPVC (47 %).
La couverture vaccinale de 6 vaccins a diminué (DTP3, HEPB3, HIB3, IPV1, MCV1 et ROTAC) par rapport à leur couverture respective en 2019.
La couverture vaccinale de 5 vaccins a augmenté (DTP3, HEPB3, HIB3, IPVC et MCV1), celle d’un vaccin est restée inchangée (IPV1) et celle de 2 vaccins a diminué (MCV2 et ROTAC) par rapport à leur couverture respective en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5546" y="4982632"/>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5" name="pl5"/>
            <p:cNvSpPr/>
            <p:nvPr/>
          </p:nvSpPr>
          <p:spPr>
            <a:xfrm>
              <a:off x="1075546" y="4480025"/>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6" name="pl6"/>
            <p:cNvSpPr/>
            <p:nvPr/>
          </p:nvSpPr>
          <p:spPr>
            <a:xfrm>
              <a:off x="1075546" y="3977419"/>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7" name="pl7"/>
            <p:cNvSpPr/>
            <p:nvPr/>
          </p:nvSpPr>
          <p:spPr>
            <a:xfrm>
              <a:off x="1075546" y="3474813"/>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8" name="pl8"/>
            <p:cNvSpPr/>
            <p:nvPr/>
          </p:nvSpPr>
          <p:spPr>
            <a:xfrm>
              <a:off x="1075546" y="2972206"/>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9" name="pl9"/>
            <p:cNvSpPr/>
            <p:nvPr/>
          </p:nvSpPr>
          <p:spPr>
            <a:xfrm>
              <a:off x="1075546" y="2469600"/>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0" name="pl10"/>
            <p:cNvSpPr/>
            <p:nvPr/>
          </p:nvSpPr>
          <p:spPr>
            <a:xfrm>
              <a:off x="1075546" y="1966994"/>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1" name="pl11"/>
            <p:cNvSpPr/>
            <p:nvPr/>
          </p:nvSpPr>
          <p:spPr>
            <a:xfrm>
              <a:off x="1075546" y="1464387"/>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2" name="pl12"/>
            <p:cNvSpPr/>
            <p:nvPr/>
          </p:nvSpPr>
          <p:spPr>
            <a:xfrm>
              <a:off x="1075546" y="961781"/>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3" name="pl13"/>
            <p:cNvSpPr/>
            <p:nvPr/>
          </p:nvSpPr>
          <p:spPr>
            <a:xfrm>
              <a:off x="1439130"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257054"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07497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892902"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710826"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293129" y="961781"/>
              <a:ext cx="1890640" cy="0"/>
            </a:xfrm>
            <a:custGeom>
              <a:avLst/>
              <a:pathLst>
                <a:path w="1890640" h="0">
                  <a:moveTo>
                    <a:pt x="0" y="0"/>
                  </a:moveTo>
                  <a:lnTo>
                    <a:pt x="727169" y="0"/>
                  </a:lnTo>
                  <a:lnTo>
                    <a:pt x="727169" y="0"/>
                  </a:lnTo>
                  <a:lnTo>
                    <a:pt x="799886" y="0"/>
                  </a:lnTo>
                  <a:lnTo>
                    <a:pt x="1454339" y="0"/>
                  </a:lnTo>
                  <a:lnTo>
                    <a:pt x="1672489" y="0"/>
                  </a:lnTo>
                  <a:lnTo>
                    <a:pt x="1890640" y="0"/>
                  </a:lnTo>
                </a:path>
              </a:pathLst>
            </a:custGeom>
            <a:ln w="116535" cap="flat">
              <a:solidFill>
                <a:srgbClr val="E8E8E8">
                  <a:alpha val="100000"/>
                </a:srgbClr>
              </a:solidFill>
              <a:prstDash val="solid"/>
              <a:round/>
            </a:ln>
          </p:spPr>
          <p:txBody>
            <a:bodyPr/>
            <a:lstStyle/>
            <a:p/>
          </p:txBody>
        </p:sp>
        <p:sp>
          <p:nvSpPr>
            <p:cNvPr id="19" name="pl19"/>
            <p:cNvSpPr/>
            <p:nvPr/>
          </p:nvSpPr>
          <p:spPr>
            <a:xfrm>
              <a:off x="6093015" y="1464387"/>
              <a:ext cx="945320" cy="0"/>
            </a:xfrm>
            <a:custGeom>
              <a:avLst/>
              <a:pathLst>
                <a:path w="945320" h="0">
                  <a:moveTo>
                    <a:pt x="0" y="0"/>
                  </a:moveTo>
                  <a:lnTo>
                    <a:pt x="145433" y="0"/>
                  </a:lnTo>
                  <a:lnTo>
                    <a:pt x="436301" y="0"/>
                  </a:lnTo>
                  <a:lnTo>
                    <a:pt x="727169" y="0"/>
                  </a:lnTo>
                  <a:lnTo>
                    <a:pt x="727169" y="0"/>
                  </a:lnTo>
                  <a:lnTo>
                    <a:pt x="945320" y="0"/>
                  </a:lnTo>
                  <a:lnTo>
                    <a:pt x="945320" y="0"/>
                  </a:lnTo>
                </a:path>
              </a:pathLst>
            </a:custGeom>
            <a:ln w="116535" cap="flat">
              <a:solidFill>
                <a:srgbClr val="E8E8E8">
                  <a:alpha val="100000"/>
                </a:srgbClr>
              </a:solidFill>
              <a:prstDash val="solid"/>
              <a:round/>
            </a:ln>
          </p:spPr>
          <p:txBody>
            <a:bodyPr/>
            <a:lstStyle/>
            <a:p/>
          </p:txBody>
        </p:sp>
        <p:sp>
          <p:nvSpPr>
            <p:cNvPr id="20" name="pl20"/>
            <p:cNvSpPr/>
            <p:nvPr/>
          </p:nvSpPr>
          <p:spPr>
            <a:xfrm>
              <a:off x="5438563" y="1966994"/>
              <a:ext cx="1018037" cy="0"/>
            </a:xfrm>
            <a:custGeom>
              <a:avLst/>
              <a:pathLst>
                <a:path w="1018037" h="0">
                  <a:moveTo>
                    <a:pt x="0" y="0"/>
                  </a:moveTo>
                  <a:lnTo>
                    <a:pt x="145433" y="0"/>
                  </a:lnTo>
                  <a:lnTo>
                    <a:pt x="363584" y="0"/>
                  </a:lnTo>
                  <a:lnTo>
                    <a:pt x="654452" y="0"/>
                  </a:lnTo>
                  <a:lnTo>
                    <a:pt x="727169" y="0"/>
                  </a:lnTo>
                  <a:lnTo>
                    <a:pt x="872603" y="0"/>
                  </a:lnTo>
                  <a:lnTo>
                    <a:pt x="1018037" y="0"/>
                  </a:lnTo>
                </a:path>
              </a:pathLst>
            </a:custGeom>
            <a:ln w="116535" cap="flat">
              <a:solidFill>
                <a:srgbClr val="E8E8E8">
                  <a:alpha val="100000"/>
                </a:srgbClr>
              </a:solidFill>
              <a:prstDash val="solid"/>
              <a:round/>
            </a:ln>
          </p:spPr>
          <p:txBody>
            <a:bodyPr/>
            <a:lstStyle/>
            <a:p/>
          </p:txBody>
        </p:sp>
        <p:sp>
          <p:nvSpPr>
            <p:cNvPr id="21" name="pl21"/>
            <p:cNvSpPr/>
            <p:nvPr/>
          </p:nvSpPr>
          <p:spPr>
            <a:xfrm>
              <a:off x="5438563" y="2469600"/>
              <a:ext cx="1018037" cy="0"/>
            </a:xfrm>
            <a:custGeom>
              <a:avLst/>
              <a:pathLst>
                <a:path w="1018037" h="0">
                  <a:moveTo>
                    <a:pt x="0" y="0"/>
                  </a:moveTo>
                  <a:lnTo>
                    <a:pt x="145433" y="0"/>
                  </a:lnTo>
                  <a:lnTo>
                    <a:pt x="363584" y="0"/>
                  </a:lnTo>
                  <a:lnTo>
                    <a:pt x="654452" y="0"/>
                  </a:lnTo>
                  <a:lnTo>
                    <a:pt x="727169" y="0"/>
                  </a:lnTo>
                  <a:lnTo>
                    <a:pt x="872603" y="0"/>
                  </a:lnTo>
                  <a:lnTo>
                    <a:pt x="1018037" y="0"/>
                  </a:lnTo>
                </a:path>
              </a:pathLst>
            </a:custGeom>
            <a:ln w="116535" cap="flat">
              <a:solidFill>
                <a:srgbClr val="E8E8E8">
                  <a:alpha val="100000"/>
                </a:srgbClr>
              </a:solidFill>
              <a:prstDash val="solid"/>
              <a:round/>
            </a:ln>
          </p:spPr>
          <p:txBody>
            <a:bodyPr/>
            <a:lstStyle/>
            <a:p/>
          </p:txBody>
        </p:sp>
        <p:sp>
          <p:nvSpPr>
            <p:cNvPr id="22" name="pl22"/>
            <p:cNvSpPr/>
            <p:nvPr/>
          </p:nvSpPr>
          <p:spPr>
            <a:xfrm>
              <a:off x="5438563" y="2972206"/>
              <a:ext cx="1018037" cy="0"/>
            </a:xfrm>
            <a:custGeom>
              <a:avLst/>
              <a:pathLst>
                <a:path w="1018037" h="0">
                  <a:moveTo>
                    <a:pt x="0" y="0"/>
                  </a:moveTo>
                  <a:lnTo>
                    <a:pt x="145433" y="0"/>
                  </a:lnTo>
                  <a:lnTo>
                    <a:pt x="363584" y="0"/>
                  </a:lnTo>
                  <a:lnTo>
                    <a:pt x="654452" y="0"/>
                  </a:lnTo>
                  <a:lnTo>
                    <a:pt x="727169" y="0"/>
                  </a:lnTo>
                  <a:lnTo>
                    <a:pt x="872603" y="0"/>
                  </a:lnTo>
                  <a:lnTo>
                    <a:pt x="1018037" y="0"/>
                  </a:lnTo>
                </a:path>
              </a:pathLst>
            </a:custGeom>
            <a:ln w="116535" cap="flat">
              <a:solidFill>
                <a:srgbClr val="E8E8E8">
                  <a:alpha val="100000"/>
                </a:srgbClr>
              </a:solidFill>
              <a:prstDash val="solid"/>
              <a:round/>
            </a:ln>
          </p:spPr>
          <p:txBody>
            <a:bodyPr/>
            <a:lstStyle/>
            <a:p/>
          </p:txBody>
        </p:sp>
        <p:sp>
          <p:nvSpPr>
            <p:cNvPr id="23" name="pl23"/>
            <p:cNvSpPr/>
            <p:nvPr/>
          </p:nvSpPr>
          <p:spPr>
            <a:xfrm>
              <a:off x="5511280" y="3474813"/>
              <a:ext cx="872603" cy="0"/>
            </a:xfrm>
            <a:custGeom>
              <a:avLst/>
              <a:pathLst>
                <a:path w="872603" h="0">
                  <a:moveTo>
                    <a:pt x="0" y="0"/>
                  </a:moveTo>
                  <a:lnTo>
                    <a:pt x="72716" y="0"/>
                  </a:lnTo>
                  <a:lnTo>
                    <a:pt x="509018" y="0"/>
                  </a:lnTo>
                  <a:lnTo>
                    <a:pt x="509018" y="0"/>
                  </a:lnTo>
                  <a:lnTo>
                    <a:pt x="509018" y="0"/>
                  </a:lnTo>
                  <a:lnTo>
                    <a:pt x="581735" y="0"/>
                  </a:lnTo>
                  <a:lnTo>
                    <a:pt x="872603" y="0"/>
                  </a:lnTo>
                </a:path>
              </a:pathLst>
            </a:custGeom>
            <a:ln w="116535" cap="flat">
              <a:solidFill>
                <a:srgbClr val="E8E8E8">
                  <a:alpha val="100000"/>
                </a:srgbClr>
              </a:solidFill>
              <a:prstDash val="solid"/>
              <a:round/>
            </a:ln>
          </p:spPr>
          <p:txBody>
            <a:bodyPr/>
            <a:lstStyle/>
            <a:p/>
          </p:txBody>
        </p:sp>
        <p:sp>
          <p:nvSpPr>
            <p:cNvPr id="24" name="pl24"/>
            <p:cNvSpPr/>
            <p:nvPr/>
          </p:nvSpPr>
          <p:spPr>
            <a:xfrm>
              <a:off x="4565959" y="3977419"/>
              <a:ext cx="1236188" cy="0"/>
            </a:xfrm>
            <a:custGeom>
              <a:avLst/>
              <a:pathLst>
                <a:path w="1236188" h="0">
                  <a:moveTo>
                    <a:pt x="0" y="0"/>
                  </a:moveTo>
                  <a:lnTo>
                    <a:pt x="72716" y="0"/>
                  </a:lnTo>
                  <a:lnTo>
                    <a:pt x="218150" y="0"/>
                  </a:lnTo>
                  <a:lnTo>
                    <a:pt x="436301" y="0"/>
                  </a:lnTo>
                  <a:lnTo>
                    <a:pt x="581735" y="0"/>
                  </a:lnTo>
                  <a:lnTo>
                    <a:pt x="872603" y="0"/>
                  </a:lnTo>
                  <a:lnTo>
                    <a:pt x="1236188" y="0"/>
                  </a:lnTo>
                </a:path>
              </a:pathLst>
            </a:custGeom>
            <a:ln w="116535" cap="flat">
              <a:solidFill>
                <a:srgbClr val="E8E8E8">
                  <a:alpha val="100000"/>
                </a:srgbClr>
              </a:solidFill>
              <a:prstDash val="solid"/>
              <a:round/>
            </a:ln>
          </p:spPr>
          <p:txBody>
            <a:bodyPr/>
            <a:lstStyle/>
            <a:p/>
          </p:txBody>
        </p:sp>
        <p:sp>
          <p:nvSpPr>
            <p:cNvPr id="25" name="pl25"/>
            <p:cNvSpPr/>
            <p:nvPr/>
          </p:nvSpPr>
          <p:spPr>
            <a:xfrm>
              <a:off x="5511280" y="4480025"/>
              <a:ext cx="945320" cy="0"/>
            </a:xfrm>
            <a:custGeom>
              <a:avLst/>
              <a:pathLst>
                <a:path w="945320" h="0">
                  <a:moveTo>
                    <a:pt x="0" y="0"/>
                  </a:moveTo>
                  <a:lnTo>
                    <a:pt x="0" y="0"/>
                  </a:lnTo>
                  <a:lnTo>
                    <a:pt x="72716" y="0"/>
                  </a:lnTo>
                  <a:lnTo>
                    <a:pt x="581735" y="0"/>
                  </a:lnTo>
                  <a:lnTo>
                    <a:pt x="581735" y="0"/>
                  </a:lnTo>
                  <a:lnTo>
                    <a:pt x="799886" y="0"/>
                  </a:lnTo>
                  <a:lnTo>
                    <a:pt x="945320" y="0"/>
                  </a:lnTo>
                </a:path>
              </a:pathLst>
            </a:custGeom>
            <a:ln w="116535" cap="flat">
              <a:solidFill>
                <a:srgbClr val="E8E8E8">
                  <a:alpha val="100000"/>
                </a:srgbClr>
              </a:solidFill>
              <a:prstDash val="solid"/>
              <a:round/>
            </a:ln>
          </p:spPr>
          <p:txBody>
            <a:bodyPr/>
            <a:lstStyle/>
            <a:p/>
          </p:txBody>
        </p:sp>
        <p:sp>
          <p:nvSpPr>
            <p:cNvPr id="26" name="pl26"/>
            <p:cNvSpPr/>
            <p:nvPr/>
          </p:nvSpPr>
          <p:spPr>
            <a:xfrm>
              <a:off x="5293129" y="4982632"/>
              <a:ext cx="1381622" cy="0"/>
            </a:xfrm>
            <a:custGeom>
              <a:avLst/>
              <a:pathLst>
                <a:path w="1381622" h="0">
                  <a:moveTo>
                    <a:pt x="0" y="0"/>
                  </a:moveTo>
                  <a:lnTo>
                    <a:pt x="72716" y="0"/>
                  </a:lnTo>
                  <a:lnTo>
                    <a:pt x="290867" y="0"/>
                  </a:lnTo>
                  <a:lnTo>
                    <a:pt x="509018" y="0"/>
                  </a:lnTo>
                  <a:lnTo>
                    <a:pt x="654452" y="0"/>
                  </a:lnTo>
                  <a:lnTo>
                    <a:pt x="1163471" y="0"/>
                  </a:lnTo>
                  <a:lnTo>
                    <a:pt x="1381622" y="0"/>
                  </a:lnTo>
                </a:path>
              </a:pathLst>
            </a:custGeom>
            <a:ln w="116535" cap="flat">
              <a:solidFill>
                <a:srgbClr val="E8E8E8">
                  <a:alpha val="100000"/>
                </a:srgbClr>
              </a:solidFill>
              <a:prstDash val="solid"/>
              <a:round/>
            </a:ln>
          </p:spPr>
          <p:txBody>
            <a:bodyPr/>
            <a:lstStyle/>
            <a:p/>
          </p:txBody>
        </p:sp>
        <p:sp>
          <p:nvSpPr>
            <p:cNvPr id="27" name="pt27"/>
            <p:cNvSpPr/>
            <p:nvPr/>
          </p:nvSpPr>
          <p:spPr>
            <a:xfrm>
              <a:off x="7179270"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 name="pt28"/>
            <p:cNvSpPr/>
            <p:nvPr/>
          </p:nvSpPr>
          <p:spPr>
            <a:xfrm>
              <a:off x="6961119"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 name="pt29"/>
            <p:cNvSpPr/>
            <p:nvPr/>
          </p:nvSpPr>
          <p:spPr>
            <a:xfrm>
              <a:off x="5288629"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6015798"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6742968"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6088515"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6015798"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7033836"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7033836"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6088515"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6233949"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6815685"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6524817"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6815685"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6452100"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6306666"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5434063"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5579497"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6161232"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5797648"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6088515"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6452100"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6306666"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5434063"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5579497"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6161232"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5797648"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6088515"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645210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630666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543406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5579497"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616123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5797648"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6088515"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6379383"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6088515"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506780"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5579497"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6015798"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6015798"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6015798"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5797648"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5434063"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4561459"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4634176"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5143195"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4779610"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4997761"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6452100"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6306666"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5506780"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5579497"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6088515"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6088515"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506780"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6670251"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6452100"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5361346"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288629"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5943081"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797648"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5579497"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121002" y="89901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1" name="pt91"/>
            <p:cNvSpPr/>
            <p:nvPr/>
          </p:nvSpPr>
          <p:spPr>
            <a:xfrm>
              <a:off x="6030248" y="89901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2" name="pt92"/>
            <p:cNvSpPr/>
            <p:nvPr/>
          </p:nvSpPr>
          <p:spPr>
            <a:xfrm>
              <a:off x="5957531" y="89901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3" name="pt93"/>
            <p:cNvSpPr/>
            <p:nvPr/>
          </p:nvSpPr>
          <p:spPr>
            <a:xfrm>
              <a:off x="6975568" y="140162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4" name="pt94"/>
            <p:cNvSpPr/>
            <p:nvPr/>
          </p:nvSpPr>
          <p:spPr>
            <a:xfrm>
              <a:off x="6466549" y="140162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5" name="pt95"/>
            <p:cNvSpPr/>
            <p:nvPr/>
          </p:nvSpPr>
          <p:spPr>
            <a:xfrm>
              <a:off x="6757417" y="140162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6" name="pt96"/>
            <p:cNvSpPr/>
            <p:nvPr/>
          </p:nvSpPr>
          <p:spPr>
            <a:xfrm>
              <a:off x="6393832" y="190422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7" name="pt97"/>
            <p:cNvSpPr/>
            <p:nvPr/>
          </p:nvSpPr>
          <p:spPr>
            <a:xfrm>
              <a:off x="5739380" y="190422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8" name="pt98"/>
            <p:cNvSpPr/>
            <p:nvPr/>
          </p:nvSpPr>
          <p:spPr>
            <a:xfrm>
              <a:off x="6030248" y="190422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9" name="pt99"/>
            <p:cNvSpPr/>
            <p:nvPr/>
          </p:nvSpPr>
          <p:spPr>
            <a:xfrm>
              <a:off x="6393832" y="240683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0" name="pt100"/>
            <p:cNvSpPr/>
            <p:nvPr/>
          </p:nvSpPr>
          <p:spPr>
            <a:xfrm>
              <a:off x="5739380" y="240683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1" name="pt101"/>
            <p:cNvSpPr/>
            <p:nvPr/>
          </p:nvSpPr>
          <p:spPr>
            <a:xfrm>
              <a:off x="6030248" y="240683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6393832"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3" name="pt103"/>
            <p:cNvSpPr/>
            <p:nvPr/>
          </p:nvSpPr>
          <p:spPr>
            <a:xfrm>
              <a:off x="5739380"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4" name="pt104"/>
            <p:cNvSpPr/>
            <p:nvPr/>
          </p:nvSpPr>
          <p:spPr>
            <a:xfrm>
              <a:off x="6030248"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5" name="pt105"/>
            <p:cNvSpPr/>
            <p:nvPr/>
          </p:nvSpPr>
          <p:spPr>
            <a:xfrm>
              <a:off x="6321116" y="341204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5957531" y="341204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5957531" y="341204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5739380" y="391465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4721343" y="391465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4939493" y="391465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6393832" y="44172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6030248" y="44172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5448512" y="44172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6611983" y="491986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5739380" y="491986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5521229" y="491986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tx117"/>
            <p:cNvSpPr/>
            <p:nvPr/>
          </p:nvSpPr>
          <p:spPr>
            <a:xfrm>
              <a:off x="544944" y="4902137"/>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18" name="tx118"/>
            <p:cNvSpPr/>
            <p:nvPr/>
          </p:nvSpPr>
          <p:spPr>
            <a:xfrm>
              <a:off x="554215" y="4399531"/>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PCVC</a:t>
              </a:r>
            </a:p>
          </p:txBody>
        </p:sp>
        <p:sp>
          <p:nvSpPr>
            <p:cNvPr id="119" name="tx119"/>
            <p:cNvSpPr/>
            <p:nvPr/>
          </p:nvSpPr>
          <p:spPr>
            <a:xfrm>
              <a:off x="554215" y="3896925"/>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20" name="tx120"/>
            <p:cNvSpPr/>
            <p:nvPr/>
          </p:nvSpPr>
          <p:spPr>
            <a:xfrm>
              <a:off x="654984" y="3397865"/>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21" name="tx121"/>
            <p:cNvSpPr/>
            <p:nvPr/>
          </p:nvSpPr>
          <p:spPr>
            <a:xfrm>
              <a:off x="673364" y="2893163"/>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22" name="tx122"/>
            <p:cNvSpPr/>
            <p:nvPr/>
          </p:nvSpPr>
          <p:spPr>
            <a:xfrm>
              <a:off x="508103" y="235984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23" name="tx123"/>
            <p:cNvSpPr/>
            <p:nvPr/>
          </p:nvSpPr>
          <p:spPr>
            <a:xfrm>
              <a:off x="590895" y="1887951"/>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24" name="tx124"/>
            <p:cNvSpPr/>
            <p:nvPr/>
          </p:nvSpPr>
          <p:spPr>
            <a:xfrm>
              <a:off x="590895" y="1387440"/>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25" name="tx125"/>
            <p:cNvSpPr/>
            <p:nvPr/>
          </p:nvSpPr>
          <p:spPr>
            <a:xfrm>
              <a:off x="655145" y="881287"/>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26" name="tx126"/>
            <p:cNvSpPr/>
            <p:nvPr/>
          </p:nvSpPr>
          <p:spPr>
            <a:xfrm>
              <a:off x="1393220"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27" name="tx127"/>
            <p:cNvSpPr/>
            <p:nvPr/>
          </p:nvSpPr>
          <p:spPr>
            <a:xfrm>
              <a:off x="3165233"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28" name="tx128"/>
            <p:cNvSpPr/>
            <p:nvPr/>
          </p:nvSpPr>
          <p:spPr>
            <a:xfrm>
              <a:off x="498315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29" name="tx129"/>
            <p:cNvSpPr/>
            <p:nvPr/>
          </p:nvSpPr>
          <p:spPr>
            <a:xfrm>
              <a:off x="6801081"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30" name="tx130"/>
            <p:cNvSpPr/>
            <p:nvPr/>
          </p:nvSpPr>
          <p:spPr>
            <a:xfrm>
              <a:off x="8573095"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31" name="tx131"/>
            <p:cNvSpPr/>
            <p:nvPr/>
          </p:nvSpPr>
          <p:spPr>
            <a:xfrm>
              <a:off x="4601410" y="5503442"/>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32" name="pt132"/>
            <p:cNvSpPr/>
            <p:nvPr/>
          </p:nvSpPr>
          <p:spPr>
            <a:xfrm>
              <a:off x="410265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3" name="pt133"/>
            <p:cNvSpPr/>
            <p:nvPr/>
          </p:nvSpPr>
          <p:spPr>
            <a:xfrm>
              <a:off x="482856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34" name="pt134"/>
            <p:cNvSpPr/>
            <p:nvPr/>
          </p:nvSpPr>
          <p:spPr>
            <a:xfrm>
              <a:off x="555448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5" name="tx135"/>
            <p:cNvSpPr/>
            <p:nvPr/>
          </p:nvSpPr>
          <p:spPr>
            <a:xfrm>
              <a:off x="434473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36" name="tx136"/>
            <p:cNvSpPr/>
            <p:nvPr/>
          </p:nvSpPr>
          <p:spPr>
            <a:xfrm>
              <a:off x="507065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37" name="tx137"/>
            <p:cNvSpPr/>
            <p:nvPr/>
          </p:nvSpPr>
          <p:spPr>
            <a:xfrm>
              <a:off x="579657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38" name="tx138"/>
            <p:cNvSpPr/>
            <p:nvPr/>
          </p:nvSpPr>
          <p:spPr>
            <a:xfrm>
              <a:off x="1075546" y="398022"/>
              <a:ext cx="379252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 Madagascar, 2019-2025</a:t>
              </a:r>
            </a:p>
          </p:txBody>
        </p:sp>
        <p:sp>
          <p:nvSpPr>
            <p:cNvPr id="139" name="tx139"/>
            <p:cNvSpPr/>
            <p:nvPr/>
          </p:nvSpPr>
          <p:spPr>
            <a:xfrm>
              <a:off x="4775852" y="621410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40" name="tx140"/>
            <p:cNvSpPr/>
            <p:nvPr/>
          </p:nvSpPr>
          <p:spPr>
            <a:xfrm>
              <a:off x="1147090" y="6327165"/>
              <a:ext cx="792732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la barre grise représente la couverture vaccinale pour toutes les années 2019-2025 et les points représentent la couverture pour des années spécifiques. </a:t>
              </a:r>
            </a:p>
          </p:txBody>
        </p:sp>
        <p:sp>
          <p:nvSpPr>
            <p:cNvPr id="141" name="tx141"/>
            <p:cNvSpPr/>
            <p:nvPr/>
          </p:nvSpPr>
          <p:spPr>
            <a:xfrm>
              <a:off x="2935960" y="6450103"/>
              <a:ext cx="6138450" cy="1026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 couverture est indiquée pour les vaccins pour lesquels des données sont disponibles pour toutes les années 2019-2025. </a:t>
              </a:r>
            </a:p>
          </p:txBody>
        </p:sp>
        <p:sp>
          <p:nvSpPr>
            <p:cNvPr id="142" name="tx142"/>
            <p:cNvSpPr/>
            <p:nvPr/>
          </p:nvSpPr>
          <p:spPr>
            <a:xfrm>
              <a:off x="1644499" y="6568567"/>
              <a:ext cx="742991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noms des vaccins sont colorés en fonction de leur couverture par rapport à celle de 2019 : inférieure (rouge), identique (bleu) ou supérieure (vert).</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graphique montre la couverture vaccinale pour toutes les années comprises entre 2019 et 2025 (barres grises) et la couverture pour des années spécifiques (points), par vaccin. Il peut être utilisé pour évaluer le retour aux niveaux d'avant la pandémie.
Le taux de couverture du DTP1 a baissé entre 2019 (77 %) et 2024 (70 %). En 2025, ce taux a augmenté (74 %) par rapport à 2024, mais restait inférieur à celui de 2019. Entre 2019 et 2025, le taux de couverture du DTP1 a atteint son niveau le plus bas en 2021 (64 %).
En 2024, 9 vaccins présentaient un taux de couverture inférieur à celui de 2019.
En 2025, 9 vaccins présentaient un taux de couverture inférieur à celui de 2019.
En 2025, 3 vaccins présentaient un taux de couverture inférieur à celui de 2024.</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Méthodes: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49158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rc18"/>
            <p:cNvSpPr/>
            <p:nvPr/>
          </p:nvSpPr>
          <p:spPr>
            <a:xfrm>
              <a:off x="3616241" y="2899911"/>
              <a:ext cx="693100" cy="2105186"/>
            </a:xfrm>
            <a:prstGeom prst="rect">
              <a:avLst/>
            </a:prstGeom>
            <a:solidFill>
              <a:srgbClr val="FF0000">
                <a:alpha val="100000"/>
              </a:srgbClr>
            </a:solidFill>
          </p:spPr>
          <p:txBody>
            <a:bodyPr/>
            <a:lstStyle/>
            <a:p/>
          </p:txBody>
        </p:sp>
        <p:sp>
          <p:nvSpPr>
            <p:cNvPr id="19" name="rc19"/>
            <p:cNvSpPr/>
            <p:nvPr/>
          </p:nvSpPr>
          <p:spPr>
            <a:xfrm>
              <a:off x="5522268" y="2899911"/>
              <a:ext cx="693100" cy="2105186"/>
            </a:xfrm>
            <a:prstGeom prst="rect">
              <a:avLst/>
            </a:prstGeom>
            <a:solidFill>
              <a:srgbClr val="0058AB">
                <a:alpha val="100000"/>
              </a:srgbClr>
            </a:solidFill>
          </p:spPr>
          <p:txBody>
            <a:bodyPr/>
            <a:lstStyle/>
            <a:p/>
          </p:txBody>
        </p:sp>
        <p:sp>
          <p:nvSpPr>
            <p:cNvPr id="20" name="tx20"/>
            <p:cNvSpPr/>
            <p:nvPr/>
          </p:nvSpPr>
          <p:spPr>
            <a:xfrm>
              <a:off x="3907526" y="2772795"/>
              <a:ext cx="110531"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77</a:t>
              </a:r>
            </a:p>
          </p:txBody>
        </p:sp>
        <p:sp>
          <p:nvSpPr>
            <p:cNvPr id="21" name="tx21"/>
            <p:cNvSpPr/>
            <p:nvPr/>
          </p:nvSpPr>
          <p:spPr>
            <a:xfrm>
              <a:off x="5813553" y="2772795"/>
              <a:ext cx="110531"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77</a:t>
              </a:r>
            </a:p>
          </p:txBody>
        </p:sp>
        <p:sp>
          <p:nvSpPr>
            <p:cNvPr id="22" name="pl22"/>
            <p:cNvSpPr/>
            <p:nvPr/>
          </p:nvSpPr>
          <p:spPr>
            <a:xfrm>
              <a:off x="757200" y="5005098"/>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23" name="pl23"/>
            <p:cNvSpPr/>
            <p:nvPr/>
          </p:nvSpPr>
          <p:spPr>
            <a:xfrm>
              <a:off x="4915805" y="1833648"/>
              <a:ext cx="0" cy="3608891"/>
            </a:xfrm>
            <a:custGeom>
              <a:avLst/>
              <a:pathLst>
                <a:path w="0" h="3608891">
                  <a:moveTo>
                    <a:pt x="0" y="3608891"/>
                  </a:moveTo>
                  <a:lnTo>
                    <a:pt x="0" y="0"/>
                  </a:lnTo>
                  <a:lnTo>
                    <a:pt x="0" y="0"/>
                  </a:lnTo>
                </a:path>
              </a:pathLst>
            </a:custGeom>
            <a:ln w="13550" cap="flat">
              <a:solidFill>
                <a:srgbClr val="BEBEBE">
                  <a:alpha val="100000"/>
                </a:srgbClr>
              </a:solidFill>
              <a:prstDash val="lgDash"/>
              <a:round/>
            </a:ln>
          </p:spPr>
          <p:txBody>
            <a:bodyPr/>
            <a:lstStyle/>
            <a:p/>
          </p:txBody>
        </p:sp>
        <p:sp>
          <p:nvSpPr>
            <p:cNvPr id="24" name="tx24"/>
            <p:cNvSpPr/>
            <p:nvPr/>
          </p:nvSpPr>
          <p:spPr>
            <a:xfrm>
              <a:off x="4598424" y="1839770"/>
              <a:ext cx="634762" cy="105581"/>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4D4D4D">
                      <a:alpha val="100000"/>
                    </a:srgbClr>
                  </a:solidFill>
                  <a:latin typeface="Arial"/>
                  <a:cs typeface="Arial"/>
                </a:rPr>
                <a:t>1 dose lor</a:t>
              </a:r>
            </a:p>
          </p:txBody>
        </p:sp>
        <p:sp>
          <p:nvSpPr>
            <p:cNvPr id="25" name="tx25"/>
            <p:cNvSpPr/>
            <p:nvPr/>
          </p:nvSpPr>
          <p:spPr>
            <a:xfrm>
              <a:off x="4411856" y="2048331"/>
              <a:ext cx="100789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4D4D4D">
                      <a:alpha val="100000"/>
                    </a:srgbClr>
                  </a:solidFill>
                  <a:latin typeface="Arial"/>
                  <a:cs typeface="Arial"/>
                </a:rPr>
                <a:t>de l'introduction</a:t>
              </a:r>
            </a:p>
          </p:txBody>
        </p:sp>
        <p:sp>
          <p:nvSpPr>
            <p:cNvPr id="26" name="rc26"/>
            <p:cNvSpPr/>
            <p:nvPr/>
          </p:nvSpPr>
          <p:spPr>
            <a:xfrm>
              <a:off x="757200" y="1833648"/>
              <a:ext cx="8317210" cy="3608891"/>
            </a:xfrm>
            <a:prstGeom prst="rect">
              <a:avLst/>
            </a:prstGeom>
            <a:ln w="13550" cap="rnd">
              <a:solidFill>
                <a:srgbClr val="BEBEBE">
                  <a:alpha val="100000"/>
                </a:srgbClr>
              </a:solidFill>
              <a:prstDash val="solid"/>
              <a:round/>
            </a:ln>
          </p:spPr>
          <p:txBody>
            <a:bodyPr/>
            <a:lstStyle/>
            <a:p/>
          </p:txBody>
        </p:sp>
        <p:sp>
          <p:nvSpPr>
            <p:cNvPr id="27" name="tx27"/>
            <p:cNvSpPr/>
            <p:nvPr/>
          </p:nvSpPr>
          <p:spPr>
            <a:xfrm>
              <a:off x="4752810" y="1661639"/>
              <a:ext cx="32598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Filles</a:t>
              </a:r>
            </a:p>
          </p:txBody>
        </p:sp>
        <p:sp>
          <p:nvSpPr>
            <p:cNvPr id="28" name="tx28"/>
            <p:cNvSpPr/>
            <p:nvPr/>
          </p:nvSpPr>
          <p:spPr>
            <a:xfrm rot="-5400000">
              <a:off x="47878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29" name="tx29"/>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30" name="tx30"/>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1" name="tx31"/>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32" name="tx32"/>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33" name="tx33"/>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34" name="tx34"/>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35" name="tx35"/>
            <p:cNvSpPr/>
            <p:nvPr/>
          </p:nvSpPr>
          <p:spPr>
            <a:xfrm rot="-5400000">
              <a:off x="-95211" y="3572541"/>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36" name="rc36"/>
            <p:cNvSpPr/>
            <p:nvPr/>
          </p:nvSpPr>
          <p:spPr>
            <a:xfrm>
              <a:off x="4207129" y="6141404"/>
              <a:ext cx="201456" cy="201456"/>
            </a:xfrm>
            <a:prstGeom prst="rect">
              <a:avLst/>
            </a:prstGeom>
            <a:solidFill>
              <a:srgbClr val="FF0000">
                <a:alpha val="100000"/>
              </a:srgbClr>
            </a:solidFill>
          </p:spPr>
          <p:txBody>
            <a:bodyPr/>
            <a:lstStyle/>
            <a:p/>
          </p:txBody>
        </p:sp>
        <p:sp>
          <p:nvSpPr>
            <p:cNvPr id="37" name="rc37"/>
            <p:cNvSpPr/>
            <p:nvPr/>
          </p:nvSpPr>
          <p:spPr>
            <a:xfrm>
              <a:off x="4963878" y="6141404"/>
              <a:ext cx="201456" cy="201456"/>
            </a:xfrm>
            <a:prstGeom prst="rect">
              <a:avLst/>
            </a:prstGeom>
            <a:solidFill>
              <a:srgbClr val="0058AB">
                <a:alpha val="100000"/>
              </a:srgbClr>
            </a:solidFill>
          </p:spPr>
          <p:txBody>
            <a:bodyPr/>
            <a:lstStyle/>
            <a:p/>
          </p:txBody>
        </p:sp>
        <p:sp>
          <p:nvSpPr>
            <p:cNvPr id="38" name="tx38"/>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39" name="tx39"/>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40" name="tx40"/>
            <p:cNvSpPr/>
            <p:nvPr/>
          </p:nvSpPr>
          <p:spPr>
            <a:xfrm>
              <a:off x="757200" y="1330710"/>
              <a:ext cx="66994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contre le papillomavirus humain (HPV) (%), Madagascar, 2025-2025</a:t>
              </a:r>
            </a:p>
          </p:txBody>
        </p:sp>
        <p:sp>
          <p:nvSpPr>
            <p:cNvPr id="41" name="tx41"/>
            <p:cNvSpPr/>
            <p:nvPr/>
          </p:nvSpPr>
          <p:spPr>
            <a:xfrm>
              <a:off x="4775852" y="647379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42" name="tx42"/>
            <p:cNvSpPr/>
            <p:nvPr/>
          </p:nvSpPr>
          <p:spPr>
            <a:xfrm>
              <a:off x="-2924400" y="6586855"/>
              <a:ext cx="1199881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Pour certains pays, si le vaccin anti-papillomavirus figure dans le calendrier, mais que le pays n'a pas communiqué de données pour une année donnée, les estimations de la couverture du programme anti-papillomavirus ne sont pas produites.</a:t>
              </a:r>
            </a:p>
          </p:txBody>
        </p:sp>
      </p:grpSp>
      <p:sp>
        <p:nvSpPr>
          <p:cNvPr id="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L'année 2025 correspond à la première année pour laquelle des estimations de la couverture vaccinale contre le HPV ont été établies à Madagascar.
En 2025, la couverture vaccinale pour la première dose (HPV1) chez les filles était de 77 %. En 2025, la couverture vaccinale pour la dernière dose (HPVc) chez les filles était de 77 %.</a:t>
            </a:r>
          </a:p>
        </p:txBody>
      </p:sp>
      <p:sp>
        <p:nvSpPr>
          <p:cNvPr id="4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taux de couverture de la dernière dose du vaccin contre le HPV chez les filles s'élevait à 77 %, conformément au schéma de vaccination à dose unique mis en place lors de son introduction en 2025.</a:t>
            </a:r>
          </a:p>
        </p:txBody>
      </p:sp>
      <p:grpSp xmlns:pic="http://schemas.openxmlformats.org/drawingml/2006/picture">
        <p:nvGrpSpPr>
          <p:cNvPr id="45" name=""/>
          <p:cNvGrpSpPr/>
          <p:nvPr/>
        </p:nvGrpSpPr>
        <p:grpSpPr>
          <a:xfrm>
            <a:off x="292608" y="1005840"/>
            <a:ext cx="8595360" cy="28575"/>
            <a:chOff x="292608" y="1005840"/>
            <a:chExt cx="8595360" cy="28575"/>
          </a:xfrm>
        </p:grpSpPr>
        <p:sp>
          <p:nvSpPr>
            <p:cNvPr id="4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Définitions des termes relatifs à la vaccination</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70" i="0" b="1" u="none">
                <a:solidFill>
                  <a:srgbClr val="FFFFFF">
                    <a:alpha val="100000"/>
                  </a:srgbClr>
                </a:solidFill>
                <a:latin typeface="Aptos (Body)"/>
                <a:cs typeface="Aptos (Body)"/>
                <a:ea typeface="Aptos (Body)"/>
                <a:sym typeface="Aptos (Body)"/>
              </a:rPr>
              <a:t>Couverture vaccinale
</a:t>
            </a:r>
            <a:r>
              <a:rPr cap="none" sz="1270" i="0" b="0" u="none">
                <a:solidFill>
                  <a:srgbClr val="FFFFFF">
                    <a:alpha val="100000"/>
                  </a:srgbClr>
                </a:solidFill>
                <a:latin typeface="Aptos (Body)"/>
                <a:cs typeface="Aptos (Body)"/>
                <a:ea typeface="Aptos (Body)"/>
                <a:sym typeface="Aptos (Body)"/>
              </a:rPr>
              <a:t>Pourcentage de nourrissons (enfants de moins d'un an) ayant reçu certaines doses de vaccin. Par exemple, la couverture du DTC3 est le pourcentage de nourrissons ayant reçu les trois doses de vaccin contre la diphtérie, le tétanos et la coqueluche (DTC). 
</a:t>
            </a:r>
            <a:r>
              <a:rPr cap="none" sz="1270" i="0" b="0" u="none">
                <a:solidFill>
                  <a:srgbClr val="FFFFFF">
                    <a:alpha val="100000"/>
                  </a:srgbClr>
                </a:solidFill>
                <a:latin typeface="Aptos (Body)"/>
                <a:cs typeface="Aptos (Body)"/>
                <a:ea typeface="Aptos (Body)"/>
                <a:sym typeface="Aptos (Body)"/>
              </a:rPr>
              <a:t>
</a:t>
            </a:r>
            <a:r>
              <a:rPr cap="none" sz="1270" i="0" b="1" u="none">
                <a:solidFill>
                  <a:srgbClr val="FFFFFF">
                    <a:alpha val="100000"/>
                  </a:srgbClr>
                </a:solidFill>
                <a:latin typeface="Aptos (Body)"/>
                <a:cs typeface="Aptos (Body)"/>
                <a:ea typeface="Aptos (Body)"/>
                <a:sym typeface="Aptos (Body)"/>
              </a:rPr>
              <a:t>Non vacciné
</a:t>
            </a:r>
            <a:r>
              <a:rPr cap="none" sz="1270" i="0" b="0" u="none">
                <a:solidFill>
                  <a:srgbClr val="FFFFFF">
                    <a:alpha val="100000"/>
                  </a:srgbClr>
                </a:solidFill>
                <a:latin typeface="Aptos (Body)"/>
                <a:cs typeface="Aptos (Body)"/>
                <a:ea typeface="Aptos (Body)"/>
                <a:sym typeface="Aptos (Body)"/>
              </a:rPr>
              <a:t>Un nourrisson qui n'a pas reçu la première dose d'une série de vaccins. Le terme « zéro dose » est utilisé pour décrire les enfants qui n'ont pas reçu la première dose du DTC1.
</a:t>
            </a:r>
            <a:r>
              <a:rPr cap="none" sz="1270" i="0" b="0" u="none">
                <a:solidFill>
                  <a:srgbClr val="FFFFFF">
                    <a:alpha val="100000"/>
                  </a:srgbClr>
                </a:solidFill>
                <a:latin typeface="Aptos (Body)"/>
                <a:cs typeface="Aptos (Body)"/>
                <a:ea typeface="Aptos (Body)"/>
                <a:sym typeface="Aptos (Body)"/>
              </a:rPr>
              <a:t>
</a:t>
            </a:r>
            <a:r>
              <a:rPr cap="none" sz="1270" i="0" b="1" u="none">
                <a:solidFill>
                  <a:srgbClr val="FFFFFF">
                    <a:alpha val="100000"/>
                  </a:srgbClr>
                </a:solidFill>
                <a:latin typeface="Aptos (Body)"/>
                <a:cs typeface="Aptos (Body)"/>
                <a:ea typeface="Aptos (Body)"/>
                <a:sym typeface="Aptos (Body)"/>
              </a:rPr>
              <a:t>Sous-vacciné
</a:t>
            </a:r>
            <a:r>
              <a:rPr cap="none" sz="1270" i="0" b="0" u="none">
                <a:solidFill>
                  <a:srgbClr val="FFFFFF">
                    <a:alpha val="100000"/>
                  </a:srgbClr>
                </a:solidFill>
                <a:latin typeface="Aptos (Body)"/>
                <a:cs typeface="Aptos (Body)"/>
                <a:ea typeface="Aptos (Body)"/>
                <a:sym typeface="Aptos (Body)"/>
              </a:rPr>
              <a:t>Nourrisson qui a reçu certaines des doses de vaccin recommandées dans le calendrier national, mais pas toutes. 
</a:t>
            </a:r>
            <a:r>
              <a:rPr cap="none" sz="1270" i="0" b="1" u="none">
                <a:solidFill>
                  <a:srgbClr val="FFFFFF">
                    <a:alpha val="100000"/>
                  </a:srgbClr>
                </a:solidFill>
                <a:latin typeface="Aptos (Body)"/>
                <a:cs typeface="Aptos (Body)"/>
                <a:ea typeface="Aptos (Body)"/>
                <a:sym typeface="Aptos (Body)"/>
              </a:rPr>
              <a:t>Doses de vaccin
</a:t>
            </a:r>
            <a:r>
              <a:rPr cap="none" sz="1270" i="0" b="0" u="none">
                <a:solidFill>
                  <a:srgbClr val="FFFFFF">
                    <a:alpha val="100000"/>
                  </a:srgbClr>
                </a:solidFill>
                <a:latin typeface="Aptos (Body)"/>
                <a:cs typeface="Aptos (Body)"/>
                <a:ea typeface="Aptos (Body)"/>
                <a:sym typeface="Aptos (Body)"/>
              </a:rPr>
              <a:t>•  Bacille de Calmette-Guérin (BCG) : vaccin contre la tuberculose
</a:t>
            </a:r>
            <a:r>
              <a:rPr cap="none" sz="1270" i="0" b="0" u="none">
                <a:solidFill>
                  <a:srgbClr val="FFFFFF">
                    <a:alpha val="100000"/>
                  </a:srgbClr>
                </a:solidFill>
                <a:latin typeface="Aptos (Body)"/>
                <a:cs typeface="Aptos (Body)"/>
                <a:ea typeface="Aptos (Body)"/>
                <a:sym typeface="Aptos (Body)"/>
              </a:rPr>
              <a:t>•  Hépatite B : dose de naissance, administrée dans les 24 heures suivant la naissance (HepBB)
</a:t>
            </a:r>
            <a:r>
              <a:rPr cap="none" sz="1270" i="0" b="0" u="none">
                <a:solidFill>
                  <a:srgbClr val="FFFFFF">
                    <a:alpha val="100000"/>
                  </a:srgbClr>
                </a:solidFill>
                <a:latin typeface="Aptos (Body)"/>
                <a:cs typeface="Aptos (Body)"/>
                <a:ea typeface="Aptos (Body)"/>
                <a:sym typeface="Aptos (Body)"/>
              </a:rPr>
              <a:t>•  Vaccin contre la diphtérie, le tétanos et la coqueluche, première dose (DTP1) et troisième dose (DTP3)
</a:t>
            </a:r>
            <a:r>
              <a:rPr cap="none" sz="1270" i="0" b="0" u="none">
                <a:solidFill>
                  <a:srgbClr val="FFFFFF">
                    <a:alpha val="100000"/>
                  </a:srgbClr>
                </a:solidFill>
                <a:latin typeface="Aptos (Body)"/>
                <a:cs typeface="Aptos (Body)"/>
                <a:ea typeface="Aptos (Body)"/>
                <a:sym typeface="Aptos (Body)"/>
              </a:rPr>
              <a:t>•  Vaccin contre l'hépatite B, troisième dose (HepB3)
</a:t>
            </a:r>
            <a:r>
              <a:rPr cap="none" sz="1270" i="0" b="0" u="none">
                <a:solidFill>
                  <a:srgbClr val="FFFFFF">
                    <a:alpha val="100000"/>
                  </a:srgbClr>
                </a:solidFill>
                <a:latin typeface="Aptos (Body)"/>
                <a:cs typeface="Aptos (Body)"/>
                <a:ea typeface="Aptos (Body)"/>
                <a:sym typeface="Aptos (Body)"/>
              </a:rPr>
              <a:t>•  Vaccin contre l'haemophilus influenzae de type b, troisième dose (Hib3)
</a:t>
            </a:r>
            <a:r>
              <a:rPr cap="none" sz="1270" i="0" b="0" u="none">
                <a:solidFill>
                  <a:srgbClr val="FFFFFF">
                    <a:alpha val="100000"/>
                  </a:srgbClr>
                </a:solidFill>
                <a:latin typeface="Aptos (Body)"/>
                <a:cs typeface="Aptos (Body)"/>
                <a:ea typeface="Aptos (Body)"/>
                <a:sym typeface="Aptos (Body)"/>
              </a:rPr>
              <a:t>•  Vaccin antipoliomyélitique inactivé, première dose (IPV1) et dernière dose (IPVC) 
</a:t>
            </a:r>
            <a:r>
              <a:rPr cap="none" sz="1270" i="0" b="0" u="none">
                <a:solidFill>
                  <a:srgbClr val="FFFFFF">
                    <a:alpha val="100000"/>
                  </a:srgbClr>
                </a:solidFill>
                <a:latin typeface="Aptos (Body)"/>
                <a:cs typeface="Aptos (Body)"/>
                <a:ea typeface="Aptos (Body)"/>
                <a:sym typeface="Aptos (Body)"/>
              </a:rPr>
              <a:t>•  Vaccin contenant de la rougeole, première dose (MCV1) et deuxième dose (MCV2)
</a:t>
            </a:r>
            <a:r>
              <a:rPr cap="none" sz="1270" i="0" b="0" u="none">
                <a:solidFill>
                  <a:srgbClr val="FFFFFF">
                    <a:alpha val="100000"/>
                  </a:srgbClr>
                </a:solidFill>
                <a:latin typeface="Aptos (Body)"/>
                <a:cs typeface="Aptos (Body)"/>
                <a:ea typeface="Aptos (Body)"/>
                <a:sym typeface="Aptos (Body)"/>
              </a:rPr>
              <a:t>•  Vaccin antirotavirus, dernière dose (RotaC)
</a:t>
            </a:r>
            <a:r>
              <a:rPr cap="none" sz="1270" i="0" b="0" u="none">
                <a:solidFill>
                  <a:srgbClr val="FFFFFF">
                    <a:alpha val="100000"/>
                  </a:srgbClr>
                </a:solidFill>
                <a:latin typeface="Aptos (Body)"/>
                <a:cs typeface="Aptos (Body)"/>
                <a:ea typeface="Aptos (Body)"/>
                <a:sym typeface="Aptos (Body)"/>
              </a:rPr>
              <a:t>•  Vaccin antipneumococcique, dernière dose (PCVC)
</a:t>
            </a:r>
            <a:r>
              <a:rPr cap="none" sz="1270" i="0" b="0" u="none">
                <a:solidFill>
                  <a:srgbClr val="FFFFFF">
                    <a:alpha val="100000"/>
                  </a:srgbClr>
                </a:solidFill>
                <a:latin typeface="Aptos (Body)"/>
                <a:cs typeface="Aptos (Body)"/>
                <a:ea typeface="Aptos (Body)"/>
                <a:sym typeface="Aptos (Body)"/>
              </a:rPr>
              <a:t>•  Vaccin contre la fièvre jaune (YFV) 
</a:t>
            </a:r>
            <a:r>
              <a:rPr cap="none" sz="1270" i="0" b="0" u="none">
                <a:solidFill>
                  <a:srgbClr val="FFFFFF">
                    <a:alpha val="100000"/>
                  </a:srgbClr>
                </a:solidFill>
                <a:latin typeface="Aptos (Body)"/>
                <a:cs typeface="Aptos (Body)"/>
                <a:ea typeface="Aptos (Body)"/>
                <a:sym typeface="Aptos (Body)"/>
              </a:rPr>
              <a:t>•  Vaccin méningococcique A (MengA) 
</a:t>
            </a:r>
            <a:r>
              <a:rPr cap="none" sz="1270" i="0" b="0" u="none">
                <a:solidFill>
                  <a:srgbClr val="FFFFFF">
                    <a:alpha val="100000"/>
                  </a:srgbClr>
                </a:solidFill>
                <a:latin typeface="Aptos (Body)"/>
                <a:cs typeface="Aptos (Body)"/>
                <a:ea typeface="Aptos (Body)"/>
                <a:sym typeface="Aptos (Body)"/>
              </a:rPr>
              <a:t>•  Vaccin contre le papillomavirus humain, première dose (HPV1) et dernière dose (HPVc) : vaccin destiné à protéger contre certains types de papillomavirus humains pouvant entraîner un cancer ou des verrues génitales.
</a:t>
            </a:r>
            <a:r>
              <a:rPr cap="none" sz="1270" i="0" b="0" u="none">
                <a:solidFill>
                  <a:srgbClr val="FFFFFF">
                    <a:alpha val="100000"/>
                  </a:srgbClr>
                </a:solidFill>
                <a:latin typeface="Aptos (Body)"/>
                <a:cs typeface="Aptos (Body)"/>
                <a:ea typeface="Aptos (Body)"/>
                <a:sym typeface="Aptos (Body)"/>
              </a:rPr>
              <a:t>
</a:t>
            </a:r>
            <a:r>
              <a:rPr cap="none" sz="1270" i="0" b="1" u="none">
                <a:solidFill>
                  <a:srgbClr val="FFFFFF">
                    <a:alpha val="100000"/>
                  </a:srgbClr>
                </a:solidFill>
                <a:latin typeface="Aptos (Body)"/>
                <a:cs typeface="Aptos (Body)"/>
                <a:ea typeface="Aptos (Body)"/>
                <a:sym typeface="Aptos (Body)"/>
              </a:rPr>
              <a:t>L'Agenda 2030 pour la vaccination (IA2030)
</a:t>
            </a:r>
            <a:r>
              <a:rPr cap="none" sz="1270" i="0" b="0" u="none">
                <a:solidFill>
                  <a:srgbClr val="FFFFFF">
                    <a:alpha val="100000"/>
                  </a:srgbClr>
                </a:solidFill>
                <a:latin typeface="Aptos (Body)"/>
                <a:cs typeface="Aptos (Body)"/>
                <a:ea typeface="Aptos (Body)"/>
                <a:sym typeface="Aptos (Body)"/>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78923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15444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51964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88484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09135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0663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47183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83704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2022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56745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9326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25005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408752"/>
              <a:ext cx="6481656" cy="952193"/>
            </a:xfrm>
            <a:custGeom>
              <a:avLst/>
              <a:pathLst>
                <a:path w="6481656" h="952193">
                  <a:moveTo>
                    <a:pt x="0" y="888714"/>
                  </a:moveTo>
                  <a:lnTo>
                    <a:pt x="259266" y="793494"/>
                  </a:lnTo>
                  <a:lnTo>
                    <a:pt x="518532" y="730015"/>
                  </a:lnTo>
                  <a:lnTo>
                    <a:pt x="777798" y="603055"/>
                  </a:lnTo>
                  <a:lnTo>
                    <a:pt x="1037065" y="222178"/>
                  </a:lnTo>
                  <a:lnTo>
                    <a:pt x="1296331" y="0"/>
                  </a:lnTo>
                  <a:lnTo>
                    <a:pt x="1555597" y="0"/>
                  </a:lnTo>
                  <a:lnTo>
                    <a:pt x="1814863" y="31739"/>
                  </a:lnTo>
                  <a:lnTo>
                    <a:pt x="2074130" y="253918"/>
                  </a:lnTo>
                  <a:lnTo>
                    <a:pt x="2333396" y="253918"/>
                  </a:lnTo>
                  <a:lnTo>
                    <a:pt x="2592662" y="476096"/>
                  </a:lnTo>
                  <a:lnTo>
                    <a:pt x="2851928" y="380877"/>
                  </a:lnTo>
                  <a:lnTo>
                    <a:pt x="3111195" y="539576"/>
                  </a:lnTo>
                  <a:lnTo>
                    <a:pt x="3370461" y="476096"/>
                  </a:lnTo>
                  <a:lnTo>
                    <a:pt x="3629727" y="539576"/>
                  </a:lnTo>
                  <a:lnTo>
                    <a:pt x="3888994" y="730015"/>
                  </a:lnTo>
                  <a:lnTo>
                    <a:pt x="4148260" y="539576"/>
                  </a:lnTo>
                  <a:lnTo>
                    <a:pt x="4407526" y="634795"/>
                  </a:lnTo>
                  <a:lnTo>
                    <a:pt x="4666792" y="349137"/>
                  </a:lnTo>
                  <a:lnTo>
                    <a:pt x="4926059" y="507836"/>
                  </a:lnTo>
                  <a:lnTo>
                    <a:pt x="5185325" y="571316"/>
                  </a:lnTo>
                  <a:lnTo>
                    <a:pt x="5444591" y="952193"/>
                  </a:lnTo>
                  <a:lnTo>
                    <a:pt x="5703857" y="888714"/>
                  </a:lnTo>
                  <a:lnTo>
                    <a:pt x="5963124" y="634795"/>
                  </a:lnTo>
                  <a:lnTo>
                    <a:pt x="6222390" y="793494"/>
                  </a:lnTo>
                  <a:lnTo>
                    <a:pt x="6481656" y="666535"/>
                  </a:lnTo>
                </a:path>
              </a:pathLst>
            </a:custGeom>
            <a:ln w="27101" cap="flat">
              <a:solidFill>
                <a:srgbClr val="F8766D">
                  <a:alpha val="100000"/>
                </a:srgbClr>
              </a:solidFill>
              <a:prstDash val="solid"/>
              <a:round/>
            </a:ln>
          </p:spPr>
          <p:txBody>
            <a:bodyPr/>
            <a:lstStyle/>
            <a:p/>
          </p:txBody>
        </p:sp>
        <p:sp>
          <p:nvSpPr>
            <p:cNvPr id="28" name="pl28"/>
            <p:cNvSpPr/>
            <p:nvPr/>
          </p:nvSpPr>
          <p:spPr>
            <a:xfrm>
              <a:off x="6624344" y="3614864"/>
              <a:ext cx="1296331" cy="1047413"/>
            </a:xfrm>
            <a:custGeom>
              <a:avLst/>
              <a:pathLst>
                <a:path w="1296331" h="1047413">
                  <a:moveTo>
                    <a:pt x="0" y="1047413"/>
                  </a:moveTo>
                  <a:lnTo>
                    <a:pt x="259266" y="730015"/>
                  </a:lnTo>
                  <a:lnTo>
                    <a:pt x="518532" y="476096"/>
                  </a:lnTo>
                  <a:lnTo>
                    <a:pt x="777798" y="0"/>
                  </a:lnTo>
                  <a:lnTo>
                    <a:pt x="1037065" y="31739"/>
                  </a:lnTo>
                  <a:lnTo>
                    <a:pt x="1296331" y="190438"/>
                  </a:lnTo>
                </a:path>
              </a:pathLst>
            </a:custGeom>
            <a:ln w="27101" cap="flat">
              <a:solidFill>
                <a:srgbClr val="7CAE00">
                  <a:alpha val="100000"/>
                </a:srgbClr>
              </a:solidFill>
              <a:prstDash val="solid"/>
              <a:round/>
            </a:ln>
          </p:spPr>
          <p:txBody>
            <a:bodyPr/>
            <a:lstStyle/>
            <a:p/>
          </p:txBody>
        </p:sp>
        <p:sp>
          <p:nvSpPr>
            <p:cNvPr id="29" name="pl29"/>
            <p:cNvSpPr/>
            <p:nvPr/>
          </p:nvSpPr>
          <p:spPr>
            <a:xfrm>
              <a:off x="4809480" y="2694410"/>
              <a:ext cx="3111195" cy="634795"/>
            </a:xfrm>
            <a:custGeom>
              <a:avLst/>
              <a:pathLst>
                <a:path w="3111195" h="634795">
                  <a:moveTo>
                    <a:pt x="0" y="0"/>
                  </a:moveTo>
                  <a:lnTo>
                    <a:pt x="259266" y="253918"/>
                  </a:lnTo>
                  <a:lnTo>
                    <a:pt x="518532" y="444357"/>
                  </a:lnTo>
                  <a:lnTo>
                    <a:pt x="777798" y="349137"/>
                  </a:lnTo>
                  <a:lnTo>
                    <a:pt x="1037065" y="412617"/>
                  </a:lnTo>
                  <a:lnTo>
                    <a:pt x="1296331" y="95219"/>
                  </a:lnTo>
                  <a:lnTo>
                    <a:pt x="1555597" y="222178"/>
                  </a:lnTo>
                  <a:lnTo>
                    <a:pt x="1814863" y="285658"/>
                  </a:lnTo>
                  <a:lnTo>
                    <a:pt x="2074130" y="634795"/>
                  </a:lnTo>
                  <a:lnTo>
                    <a:pt x="2333396" y="603055"/>
                  </a:lnTo>
                  <a:lnTo>
                    <a:pt x="2592662" y="380877"/>
                  </a:lnTo>
                  <a:lnTo>
                    <a:pt x="2851928" y="380877"/>
                  </a:lnTo>
                  <a:lnTo>
                    <a:pt x="3111195" y="634795"/>
                  </a:lnTo>
                </a:path>
              </a:pathLst>
            </a:custGeom>
            <a:ln w="27101" cap="flat">
              <a:solidFill>
                <a:srgbClr val="00BFC4">
                  <a:alpha val="100000"/>
                </a:srgbClr>
              </a:solidFill>
              <a:prstDash val="solid"/>
              <a:round/>
            </a:ln>
          </p:spPr>
          <p:txBody>
            <a:bodyPr/>
            <a:lstStyle/>
            <a:p/>
          </p:txBody>
        </p:sp>
        <p:sp>
          <p:nvSpPr>
            <p:cNvPr id="30" name="pl30"/>
            <p:cNvSpPr/>
            <p:nvPr/>
          </p:nvSpPr>
          <p:spPr>
            <a:xfrm>
              <a:off x="803816" y="2250053"/>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82299" y="303691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82299" y="376692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82299" y="329083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82299" y="262429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0642" y="325909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6585968" y="462390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4771104" y="265603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7882299" y="262429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39982" y="2662669"/>
              <a:ext cx="239959" cy="1"/>
            </a:xfrm>
            <a:custGeom>
              <a:avLst/>
              <a:pathLst>
                <a:path w="239959" h="1">
                  <a:moveTo>
                    <a:pt x="239959" y="0"/>
                  </a:moveTo>
                  <a:lnTo>
                    <a:pt x="0" y="1"/>
                  </a:lnTo>
                </a:path>
              </a:pathLst>
            </a:custGeom>
          </p:spPr>
          <p:txBody>
            <a:bodyPr/>
            <a:lstStyle/>
            <a:p/>
          </p:txBody>
        </p:sp>
        <p:sp>
          <p:nvSpPr>
            <p:cNvPr id="40" name="pl40"/>
            <p:cNvSpPr/>
            <p:nvPr/>
          </p:nvSpPr>
          <p:spPr>
            <a:xfrm>
              <a:off x="7939907" y="3065557"/>
              <a:ext cx="240035" cy="9008"/>
            </a:xfrm>
            <a:custGeom>
              <a:avLst/>
              <a:pathLst>
                <a:path w="240035" h="9008">
                  <a:moveTo>
                    <a:pt x="240035" y="0"/>
                  </a:moveTo>
                  <a:lnTo>
                    <a:pt x="0" y="9008"/>
                  </a:lnTo>
                </a:path>
              </a:pathLst>
            </a:custGeom>
          </p:spPr>
          <p:txBody>
            <a:bodyPr/>
            <a:lstStyle/>
            <a:p/>
          </p:txBody>
        </p:sp>
        <p:sp>
          <p:nvSpPr>
            <p:cNvPr id="41" name="pl41"/>
            <p:cNvSpPr/>
            <p:nvPr/>
          </p:nvSpPr>
          <p:spPr>
            <a:xfrm>
              <a:off x="7939904" y="3329938"/>
              <a:ext cx="240037" cy="9134"/>
            </a:xfrm>
            <a:custGeom>
              <a:avLst/>
              <a:pathLst>
                <a:path w="240037" h="9134">
                  <a:moveTo>
                    <a:pt x="240037" y="9134"/>
                  </a:moveTo>
                  <a:lnTo>
                    <a:pt x="0" y="0"/>
                  </a:lnTo>
                </a:path>
              </a:pathLst>
            </a:custGeom>
          </p:spPr>
          <p:txBody>
            <a:bodyPr/>
            <a:lstStyle/>
            <a:p/>
          </p:txBody>
        </p:sp>
        <p:sp>
          <p:nvSpPr>
            <p:cNvPr id="42" name="pl42"/>
            <p:cNvSpPr/>
            <p:nvPr/>
          </p:nvSpPr>
          <p:spPr>
            <a:xfrm>
              <a:off x="7939982" y="3805302"/>
              <a:ext cx="239959" cy="0"/>
            </a:xfrm>
            <a:custGeom>
              <a:avLst/>
              <a:pathLst>
                <a:path w="239959" h="0">
                  <a:moveTo>
                    <a:pt x="239959" y="0"/>
                  </a:moveTo>
                  <a:lnTo>
                    <a:pt x="0" y="0"/>
                  </a:lnTo>
                </a:path>
              </a:pathLst>
            </a:custGeom>
          </p:spPr>
          <p:txBody>
            <a:bodyPr/>
            <a:lstStyle/>
            <a:p/>
          </p:txBody>
        </p:sp>
        <p:sp>
          <p:nvSpPr>
            <p:cNvPr id="43" name="pg43"/>
            <p:cNvSpPr/>
            <p:nvPr/>
          </p:nvSpPr>
          <p:spPr>
            <a:xfrm>
              <a:off x="8111362" y="2571683"/>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4" name="tx44"/>
            <p:cNvSpPr/>
            <p:nvPr/>
          </p:nvSpPr>
          <p:spPr>
            <a:xfrm>
              <a:off x="8134222" y="2612525"/>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77%</a:t>
              </a:r>
            </a:p>
          </p:txBody>
        </p:sp>
        <p:sp>
          <p:nvSpPr>
            <p:cNvPr id="45" name="pg45"/>
            <p:cNvSpPr/>
            <p:nvPr/>
          </p:nvSpPr>
          <p:spPr>
            <a:xfrm>
              <a:off x="8111362" y="2974533"/>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3015374"/>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64%</a:t>
              </a:r>
            </a:p>
          </p:txBody>
        </p:sp>
        <p:sp>
          <p:nvSpPr>
            <p:cNvPr id="47" name="pg47"/>
            <p:cNvSpPr/>
            <p:nvPr/>
          </p:nvSpPr>
          <p:spPr>
            <a:xfrm>
              <a:off x="8111362" y="3248127"/>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8" name="tx48"/>
            <p:cNvSpPr/>
            <p:nvPr/>
          </p:nvSpPr>
          <p:spPr>
            <a:xfrm>
              <a:off x="8134222" y="3288968"/>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56%</a:t>
              </a:r>
            </a:p>
          </p:txBody>
        </p:sp>
        <p:sp>
          <p:nvSpPr>
            <p:cNvPr id="49" name="pg49"/>
            <p:cNvSpPr/>
            <p:nvPr/>
          </p:nvSpPr>
          <p:spPr>
            <a:xfrm>
              <a:off x="8111362" y="3714316"/>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0" name="tx50"/>
            <p:cNvSpPr/>
            <p:nvPr/>
          </p:nvSpPr>
          <p:spPr>
            <a:xfrm>
              <a:off x="8134222" y="3755158"/>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41%</a:t>
              </a:r>
            </a:p>
          </p:txBody>
        </p:sp>
        <p:sp>
          <p:nvSpPr>
            <p:cNvPr id="51" name="tx51"/>
            <p:cNvSpPr/>
            <p:nvPr/>
          </p:nvSpPr>
          <p:spPr>
            <a:xfrm>
              <a:off x="663492" y="50545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2" name="tx52"/>
            <p:cNvSpPr/>
            <p:nvPr/>
          </p:nvSpPr>
          <p:spPr>
            <a:xfrm>
              <a:off x="585797" y="441972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3" name="tx53"/>
            <p:cNvSpPr/>
            <p:nvPr/>
          </p:nvSpPr>
          <p:spPr>
            <a:xfrm>
              <a:off x="585797" y="37849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4" name="tx54"/>
            <p:cNvSpPr/>
            <p:nvPr/>
          </p:nvSpPr>
          <p:spPr>
            <a:xfrm>
              <a:off x="585797" y="31501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5" name="tx55"/>
            <p:cNvSpPr/>
            <p:nvPr/>
          </p:nvSpPr>
          <p:spPr>
            <a:xfrm>
              <a:off x="585797" y="251533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6" name="tx56"/>
            <p:cNvSpPr/>
            <p:nvPr/>
          </p:nvSpPr>
          <p:spPr>
            <a:xfrm>
              <a:off x="508103" y="188054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7" name="tx57"/>
            <p:cNvSpPr/>
            <p:nvPr/>
          </p:nvSpPr>
          <p:spPr>
            <a:xfrm>
              <a:off x="585797" y="219793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8" name="tx58"/>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9" name="tx59"/>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0" name="tx60"/>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1" name="tx61"/>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2" name="tx62"/>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3" name="tx63"/>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4" name="tx64"/>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5" name="tx65"/>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6" name="tx66"/>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7" name="tx67"/>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8" name="tx68"/>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9" name="tx69"/>
            <p:cNvSpPr/>
            <p:nvPr/>
          </p:nvSpPr>
          <p:spPr>
            <a:xfrm rot="-5400000">
              <a:off x="-95211" y="3454092"/>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70" name="pl70"/>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5" name="tx75"/>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6" name="tx76"/>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77" name="tx77"/>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78" name="tx78"/>
            <p:cNvSpPr/>
            <p:nvPr/>
          </p:nvSpPr>
          <p:spPr>
            <a:xfrm>
              <a:off x="1933954" y="1332593"/>
              <a:ext cx="6010319" cy="155443"/>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ODD 3.b.1 : Proportion de la population cible couverte par tous les vaccins inclus</a:t>
              </a:r>
            </a:p>
          </p:txBody>
        </p:sp>
        <p:sp>
          <p:nvSpPr>
            <p:cNvPr id="79" name="tx79"/>
            <p:cNvSpPr/>
            <p:nvPr/>
          </p:nvSpPr>
          <p:spPr>
            <a:xfrm>
              <a:off x="2870298" y="1513317"/>
              <a:ext cx="413763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dans leur programme national, Madagascar, 2000-2025</a:t>
              </a:r>
            </a:p>
          </p:txBody>
        </p:sp>
        <p:sp>
          <p:nvSpPr>
            <p:cNvPr id="80" name="tx80"/>
            <p:cNvSpPr/>
            <p:nvPr/>
          </p:nvSpPr>
          <p:spPr>
            <a:xfrm>
              <a:off x="4775852" y="6353093"/>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81" name="tx81"/>
            <p:cNvSpPr/>
            <p:nvPr/>
          </p:nvSpPr>
          <p:spPr>
            <a:xfrm>
              <a:off x="1853558" y="6467409"/>
              <a:ext cx="7220852" cy="10362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quatre indicateurs de couverture vaccinale qui contribuent à l'indicateur 3.b.1 des ODD sont les suivants : DTC3, MCV2, PCVC et HPVc</a:t>
              </a:r>
            </a:p>
          </p:txBody>
        </p:sp>
        <p:sp>
          <p:nvSpPr>
            <p:cNvPr id="82" name="tx82"/>
            <p:cNvSpPr/>
            <p:nvPr/>
          </p:nvSpPr>
          <p:spPr>
            <a:xfrm>
              <a:off x="2161389" y="6586855"/>
              <a:ext cx="691302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L'objectif mondial du Programme d'immunisation 2030 (IA2030) est d'atteindre une couverture de 90 % pour les quatre antigènes d'ici 2030.</a:t>
              </a:r>
            </a:p>
          </p:txBody>
        </p:sp>
      </p:grpSp>
      <p:sp>
        <p:nvSpPr>
          <p:cNvPr id="8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Quatre indicateurs de couverture vaccinale contribuent à l’Objectif de développement durable 3, indicateur b.1 : DTC3, PCV3, MCV2 et HPV.
L’objectif mondial IA2030 est une couverture de 90 % des quatre antigènes d’ici 2030.
Madagascar dispose des quatre vaccins relevant des ODD.
En 2025, Madagascar avait atteint une couverture d'au moins 90 % pour aucun de ces quatre vaccins.</a:t>
            </a:r>
          </a:p>
        </p:txBody>
      </p:sp>
      <p:sp>
        <p:nvSpPr>
          <p:cNvPr id="8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aucun vaccin relevant des ODD n'a atteint l'objectif de couverture de 90 % fixé par les ODD.</a:t>
            </a:r>
          </a:p>
        </p:txBody>
      </p:sp>
      <p:grpSp xmlns:pic="http://schemas.openxmlformats.org/drawingml/2006/picture">
        <p:nvGrpSpPr>
          <p:cNvPr id="85" name=""/>
          <p:cNvGrpSpPr/>
          <p:nvPr/>
        </p:nvGrpSpPr>
        <p:grpSpPr>
          <a:xfrm>
            <a:off x="292608" y="914400"/>
            <a:ext cx="8595360" cy="28575"/>
            <a:chOff x="292608" y="914400"/>
            <a:chExt cx="8595360" cy="28575"/>
          </a:xfrm>
        </p:grpSpPr>
        <p:sp>
          <p:nvSpPr>
            <p:cNvPr id="8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8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Ressources supplémentaires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Ressources supplémentaires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Vous trouverez d'autres sources d'informations sur la vaccination à l'adresse suivante :
Les profils interactifs des pays du WUENIC sont disponibles à l'adresse suivante :</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Questionnaire de satisfaction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
Merci de prendre quelques instants pour répondre à cette courte enquête et faire entendre votre voix :</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Concepts clés</a:t>
            </a:r>
          </a:p>
        </p:txBody>
      </p:sp>
      <p:sp>
        <p:nvSpPr>
          <p:cNvPr id="3" name="body"/>
          <p:cNvSpPr>
            <a:spLocks noGrp="1"/>
          </p:cNvSpPr>
          <p:nvPr>
            <p:ph/>
          </p:nvPr>
        </p:nvSpPr>
        <p:spPr>
          <a:xfrm>
            <a:off x="301752" y="795528"/>
            <a:ext cx="4965192" cy="5632704"/>
          </a:xfrm>
          <a:solidFill>
            <a:srgbClr val="203864">
              <a:alpha val="100000"/>
            </a:srgbClr>
          </a:solidFill>
        </p:spPr>
        <p:txBody>
          <a:bodyPr/>
          <a:lstStyle/>
          <a:p>
            <a:pPr algn="l" marL="0" marR="0">
              <a:lnSpc>
                <a:spcPct val="100000"/>
              </a:lnSpc>
              <a:spcBef>
                <a:spcPts val="0"/>
              </a:spcBef>
              <a:spcAft>
                <a:spcPts val="0"/>
              </a:spcAft>
              <a:buNone/>
            </a:pPr>
            <a:r>
              <a:rPr cap="none" sz="1500" i="0" b="0" u="none">
                <a:solidFill>
                  <a:srgbClr val="FFFFFF">
                    <a:alpha val="100000"/>
                  </a:srgbClr>
                </a:solidFill>
                <a:latin typeface="Aptos (Body)"/>
                <a:cs typeface="Aptos (Body)"/>
                <a:ea typeface="Aptos (Body)"/>
                <a:sym typeface="Aptos (Body)"/>
              </a:rPr>
              <a:t>•  L'Organisation mondiale de la Santé (OMS) fournit des recommandations mondiales en matière de vaccination, adaptées par les pays en fonction des besoins locaux. Seuls les vaccins DTC, antipoliomyélitique et antirougeoleux sont utilisés dans tous les pays. 
•  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
•  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p>
        </p:txBody>
      </p:sp>
      <p:sp>
        <p:nvSpPr>
          <p:cNvPr id="4" name="body"/>
          <p:cNvSpPr>
            <a:spLocks noGrp="1"/>
          </p:cNvSpPr>
          <p:nvPr>
            <p:ph/>
          </p:nvPr>
        </p:nvSpPr>
        <p:spPr>
          <a:xfrm>
            <a:off x="5678424" y="795528"/>
            <a:ext cx="6062472" cy="5861304"/>
          </a:xfrm>
          <a:solidFill>
            <a:srgbClr val="203864">
              <a:alpha val="100000"/>
            </a:srgbClr>
          </a:solidFill>
        </p:spPr>
        <p:txBody>
          <a:bodyPr/>
          <a:lstStyle/>
          <a:p>
            <a:pPr algn="l" marL="0" marR="0">
              <a:lnSpc>
                <a:spcPct val="100000"/>
              </a:lnSpc>
              <a:spcBef>
                <a:spcPts val="0"/>
              </a:spcBef>
              <a:spcAft>
                <a:spcPts val="0"/>
              </a:spcAft>
              <a:buNone/>
            </a:pPr>
            <a:r>
              <a:rPr cap="none" sz="1500" i="0" b="0" u="none">
                <a:solidFill>
                  <a:srgbClr val="FFFFFF">
                    <a:alpha val="100000"/>
                  </a:srgbClr>
                </a:solidFill>
                <a:latin typeface="Aptos (Body)"/>
                <a:cs typeface="Aptos (Body)"/>
                <a:ea typeface="Aptos (Body)"/>
                <a:sym typeface="Aptos (Body)"/>
              </a:rPr>
              <a:t>•  L'abandon du DTC1-DTC3 mesure le pourcentage d'enfants ayant reçu le DTC1 mais pas le DTC3. Il met en évidence les enfants perdus de vue tout au long du parcours de vaccination, soulignant ainsi les faiblesses potentielles dans la prestation des services et le suivi.
•  Le MCV1 (généralement recommandé entre 9 et 12 mois) évalue la capacité à administrer les vaccins plus tard dans la petite enfance. Il sert de traceur pour la protection contre la rougeole et constitue un bon indicateur de la performance du système de santé.
•  Le vaccin contre le HPV protège contre certains types spécifiques du virus du papillome humain (HPV) et sert à mesurer le cycle de vie de la vaccination.
•  Parmi les autres indicateurs clés, citons le PCVC et le MCV2, qui sont utilisés pour suivre les objectifs de développement durable (ODD).
•  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Messages clés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La couverture vaccinale contre la DTP1 a augmenté de 4 points de pourcentage, passant de 70 % en 2024 à 74 % en 2025.
• La couverture vaccinale contre la DTP3 a augmenté de 4 points de pourcentage, passant de 60 % en 2024 à 64 % en 2025.
• On comptait 37 000 enfants de moins n’ayant reçu aucune dose en 2025. Il reste donc 256 000 enfants non vaccinés, exposés aux maladies évitables par la vaccination, et 99 000 autres dont la protection est incomplète.
• Madagascar représentait 9,2 % des enfants n’ayant reçu aucune dose en Afrique de l’Est et du Sud (ESAR) et 1,9 % des enfants n’ayant reçu aucune dose à l’échelle mondiale.
• La couverture de la première dose de vaccin contre la rougeole (MCV1) a augmenté de 3 points de pourcentage, passant de 46 % en 2024 à 49 % en 2025. 503 000 enfants n’ont pas reçu la première dose de vaccin contre la rougeole.
• La couverture de la deuxième dose de vaccin contre la rougeole (MCV2) a baissé de 5 points de pourcentage, passant de 46 % en 2024 à 41 % en 2025.
• La couverture de la dernière dose du vaccin contre le HPV (HPVc) chez les filles est restée stable à 77 % en 2025.</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Calendrier de vaccination,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15-23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tableau présente le calendrier national de vaccination 2025 pour les services de routine dans Madagascar, tel que rapporté dans le formulaire commun de notification sur la vaccination (JRF) de l'OMS/UNICEF.
Chaque ligne correspond à un vaccin ou à un vaccin combiné, indiquant s'il est administré au niveau national ou infranational. Le calendrier précise le nombre de doses et les âges recommandés pour l'administration. Seuls les vaccins destinés aux enfants et aux adolescents pertinents pour le WUENIC sont inclus.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Années d'introduction du vaccin</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tableau indique l'année d'introduction de chaque vaccin dans Madagascar. Si un vaccin a été suspendu, aucune année d'introduction n'est indiquée, mais s'il a été suspendu puis réintroduit, l'année de réintroduction est mentionnée. Les années d'introduction peuvent correspondre à une mise en place à l'échelle nationale, à une mise en place partielle (infranationale) ou à une introduction ciblée sur des groupes à risque spécifiques ou des zones à haut risque, comme indiqué dans les en-têtes de colonne.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Rupture des stocks de vaccins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(6m)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DTP-Hib-HepB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(0.5m)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(0.2m)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tableau présente les ruptures de stock de vaccins infantiles relevant du WUENIC signalées au niveau national et infranational au cours des cinq dernières années. Lorsque ces informations sont disponibles, la durée des ruptures de stock au niveau national est indiquée en mois. Seuls les vaccins ayant fait l'objet d'une rupture de stock au cours de la période spécifiée sont affichés.
Une rupture de stock désigne une période pendant laquelle les points de stockage et de distribution des vaccins (par exemple, les entrepôts nationaux ou régionaux) sont complètement épuisés, y compris les stocks tampons, et ne sont pas en mesure de fournir des vaccins aux entrepôts ou aux établissements de niveau inférieur. Il est important de noter que des ruptures de stock au niveau des établissements peuvent toujours se produire même lorsque les entrepôts de niveau supérieur disposent de stocks. Les ruptures de stock, en particulier celles qui sont prolongées, peuvent avoir un impact négatif sur la couverture vaccinale.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P7TF5XRZ5TZD-1674051314-8245</_dlc_DocId>
    <_dlc_DocIdUrl xmlns="5ce71423-0d49-4a04-8822-86064e799dcd">
      <Url>https://unicef.sharepoint.com/teams/DAPM-DataComm/_layouts/15/DocIdRedir.aspx?ID=P7TF5XRZ5TZD-1674051314-8245</Url>
      <Description>P7TF5XRZ5TZD-1674051314-8245</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A8C82843-027F-49CF-B9F4-AE45ED41DAEA}"/>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2026-07-11T18:55:57Z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58d5a4d6-3fba-4de4-88da-bfa7727a7553</vt:lpwstr>
  </property>
</Properties>
</file>