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43c6c667b2840519fac3cef845c5f8feb20a362.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d3d079e3a3ca795d797121e2855c285414af8cb.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f323d9c28cfccc9ad5387196daeab1c23e3ff60.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0"/>
            </a:xfrm>
            <a:custGeom>
              <a:avLst/>
              <a:pathLst>
                <a:path w="6481656" h="0">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0"/>
            </a:xfrm>
            <a:custGeom>
              <a:avLst/>
              <a:pathLst>
                <a:path w="6481656" h="0">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399027"/>
            </a:xfrm>
            <a:custGeom>
              <a:avLst/>
              <a:pathLst>
                <a:path w="6481656" h="399027">
                  <a:moveTo>
                    <a:pt x="0" y="0"/>
                  </a:moveTo>
                  <a:lnTo>
                    <a:pt x="259266" y="0"/>
                  </a:lnTo>
                  <a:lnTo>
                    <a:pt x="518532" y="39902"/>
                  </a:lnTo>
                  <a:lnTo>
                    <a:pt x="777798" y="39902"/>
                  </a:lnTo>
                  <a:lnTo>
                    <a:pt x="1037065" y="79805"/>
                  </a:lnTo>
                  <a:lnTo>
                    <a:pt x="1296331" y="79805"/>
                  </a:lnTo>
                  <a:lnTo>
                    <a:pt x="1555597" y="159610"/>
                  </a:lnTo>
                  <a:lnTo>
                    <a:pt x="1814863" y="119708"/>
                  </a:lnTo>
                  <a:lnTo>
                    <a:pt x="2074130" y="159610"/>
                  </a:lnTo>
                  <a:lnTo>
                    <a:pt x="2333396" y="239416"/>
                  </a:lnTo>
                  <a:lnTo>
                    <a:pt x="2592662" y="199513"/>
                  </a:lnTo>
                  <a:lnTo>
                    <a:pt x="2851928" y="279319"/>
                  </a:lnTo>
                  <a:lnTo>
                    <a:pt x="3111195" y="279319"/>
                  </a:lnTo>
                  <a:lnTo>
                    <a:pt x="3370461" y="279319"/>
                  </a:lnTo>
                  <a:lnTo>
                    <a:pt x="3629727" y="319221"/>
                  </a:lnTo>
                  <a:lnTo>
                    <a:pt x="3888994" y="359124"/>
                  </a:lnTo>
                  <a:lnTo>
                    <a:pt x="4148260" y="359124"/>
                  </a:lnTo>
                  <a:lnTo>
                    <a:pt x="4407526" y="399027"/>
                  </a:lnTo>
                  <a:lnTo>
                    <a:pt x="4666792" y="399027"/>
                  </a:lnTo>
                  <a:lnTo>
                    <a:pt x="4926059" y="399027"/>
                  </a:lnTo>
                  <a:lnTo>
                    <a:pt x="5185325" y="399027"/>
                  </a:lnTo>
                  <a:lnTo>
                    <a:pt x="5444591" y="399027"/>
                  </a:lnTo>
                  <a:lnTo>
                    <a:pt x="5703857" y="399027"/>
                  </a:lnTo>
                  <a:lnTo>
                    <a:pt x="5963124" y="399027"/>
                  </a:lnTo>
                  <a:lnTo>
                    <a:pt x="6222390" y="399027"/>
                  </a:lnTo>
                  <a:lnTo>
                    <a:pt x="6481656" y="399027"/>
                  </a:lnTo>
                </a:path>
              </a:pathLst>
            </a:custGeom>
            <a:ln w="27101" cap="flat">
              <a:solidFill>
                <a:srgbClr val="00BFC4">
                  <a:alpha val="100000"/>
                </a:srgbClr>
              </a:solidFill>
              <a:prstDash val="solid"/>
              <a:round/>
            </a:ln>
          </p:spPr>
          <p:txBody>
            <a:bodyPr/>
            <a:lstStyle/>
            <a:p/>
          </p:txBody>
        </p:sp>
        <p:sp>
          <p:nvSpPr>
            <p:cNvPr id="31" name="pl31"/>
            <p:cNvSpPr/>
            <p:nvPr/>
          </p:nvSpPr>
          <p:spPr>
            <a:xfrm>
              <a:off x="5068747" y="2076764"/>
              <a:ext cx="2851928" cy="39902"/>
            </a:xfrm>
            <a:custGeom>
              <a:avLst/>
              <a:pathLst>
                <a:path w="2851928" h="39902">
                  <a:moveTo>
                    <a:pt x="0" y="39902"/>
                  </a:moveTo>
                  <a:lnTo>
                    <a:pt x="259266" y="39902"/>
                  </a:lnTo>
                  <a:lnTo>
                    <a:pt x="518532" y="39902"/>
                  </a:lnTo>
                  <a:lnTo>
                    <a:pt x="777798" y="39902"/>
                  </a:lnTo>
                  <a:lnTo>
                    <a:pt x="1037065" y="39902"/>
                  </a:lnTo>
                  <a:lnTo>
                    <a:pt x="1296331" y="39902"/>
                  </a:lnTo>
                  <a:lnTo>
                    <a:pt x="1555597" y="0"/>
                  </a:lnTo>
                  <a:lnTo>
                    <a:pt x="1814863" y="0"/>
                  </a:lnTo>
                  <a:lnTo>
                    <a:pt x="2074130" y="0"/>
                  </a:lnTo>
                  <a:lnTo>
                    <a:pt x="2333396" y="0"/>
                  </a:lnTo>
                  <a:lnTo>
                    <a:pt x="2592662" y="0"/>
                  </a:lnTo>
                  <a:lnTo>
                    <a:pt x="2851928"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030370" y="20782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5155" y="1325323"/>
              <a:ext cx="244787" cy="113457"/>
            </a:xfrm>
            <a:custGeom>
              <a:avLst/>
              <a:pathLst>
                <a:path w="244787" h="113457">
                  <a:moveTo>
                    <a:pt x="244787" y="113457"/>
                  </a:moveTo>
                  <a:lnTo>
                    <a:pt x="0" y="0"/>
                  </a:lnTo>
                </a:path>
              </a:pathLst>
            </a:custGeom>
          </p:spPr>
          <p:txBody>
            <a:bodyPr/>
            <a:lstStyle/>
            <a:p/>
          </p:txBody>
        </p:sp>
        <p:sp>
          <p:nvSpPr>
            <p:cNvPr id="42" name="pl42"/>
            <p:cNvSpPr/>
            <p:nvPr/>
          </p:nvSpPr>
          <p:spPr>
            <a:xfrm>
              <a:off x="7935543" y="1206738"/>
              <a:ext cx="244398" cy="105458"/>
            </a:xfrm>
            <a:custGeom>
              <a:avLst/>
              <a:pathLst>
                <a:path w="244398" h="105458">
                  <a:moveTo>
                    <a:pt x="244398" y="0"/>
                  </a:moveTo>
                  <a:lnTo>
                    <a:pt x="0" y="105458"/>
                  </a:lnTo>
                </a:path>
              </a:pathLst>
            </a:custGeom>
          </p:spPr>
          <p:txBody>
            <a:bodyPr/>
            <a:lstStyle/>
            <a:p/>
          </p:txBody>
        </p:sp>
        <p:sp>
          <p:nvSpPr>
            <p:cNvPr id="43" name="pl43"/>
            <p:cNvSpPr/>
            <p:nvPr/>
          </p:nvSpPr>
          <p:spPr>
            <a:xfrm>
              <a:off x="7939163" y="1757535"/>
              <a:ext cx="240778" cy="7"/>
            </a:xfrm>
            <a:custGeom>
              <a:avLst/>
              <a:pathLst>
                <a:path w="240778" h="7">
                  <a:moveTo>
                    <a:pt x="240778" y="0"/>
                  </a:moveTo>
                  <a:lnTo>
                    <a:pt x="0" y="7"/>
                  </a:lnTo>
                </a:path>
              </a:pathLst>
            </a:custGeom>
          </p:spPr>
          <p:txBody>
            <a:bodyPr/>
            <a:lstStyle/>
            <a:p/>
          </p:txBody>
        </p:sp>
        <p:sp>
          <p:nvSpPr>
            <p:cNvPr id="44" name="pl44"/>
            <p:cNvSpPr/>
            <p:nvPr/>
          </p:nvSpPr>
          <p:spPr>
            <a:xfrm>
              <a:off x="7939163" y="2076765"/>
              <a:ext cx="240778" cy="6"/>
            </a:xfrm>
            <a:custGeom>
              <a:avLst/>
              <a:pathLst>
                <a:path w="240778" h="6">
                  <a:moveTo>
                    <a:pt x="240778" y="6"/>
                  </a:moveTo>
                  <a:lnTo>
                    <a:pt x="0" y="0"/>
                  </a:lnTo>
                </a:path>
              </a:pathLst>
            </a:custGeom>
          </p:spPr>
          <p:txBody>
            <a:bodyPr/>
            <a:lstStyle/>
            <a:p/>
          </p:txBody>
        </p:sp>
        <p:sp>
          <p:nvSpPr>
            <p:cNvPr id="45" name="pg45"/>
            <p:cNvSpPr/>
            <p:nvPr/>
          </p:nvSpPr>
          <p:spPr>
            <a:xfrm>
              <a:off x="8111362" y="13686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4095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09583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13667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66654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70739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51" name="pg51"/>
            <p:cNvSpPr/>
            <p:nvPr/>
          </p:nvSpPr>
          <p:spPr>
            <a:xfrm>
              <a:off x="8111362" y="198578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02662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80%</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754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Monaco,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15438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rc6"/>
            <p:cNvSpPr/>
            <p:nvPr/>
          </p:nvSpPr>
          <p:spPr>
            <a:xfrm>
              <a:off x="343909" y="1457571"/>
              <a:ext cx="1861912" cy="105907"/>
            </a:xfrm>
            <a:prstGeom prst="rect">
              <a:avLst/>
            </a:prstGeom>
            <a:solidFill>
              <a:srgbClr val="D9D9D9">
                <a:alpha val="60000"/>
              </a:srgbClr>
            </a:solidFill>
          </p:spPr>
          <p:txBody>
            <a:bodyPr/>
            <a:lstStyle/>
            <a:p/>
          </p:txBody>
        </p:sp>
        <p:sp>
          <p:nvSpPr>
            <p:cNvPr id="7" name="pl7"/>
            <p:cNvSpPr/>
            <p:nvPr/>
          </p:nvSpPr>
          <p:spPr>
            <a:xfrm>
              <a:off x="189845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8" name="tx8"/>
            <p:cNvSpPr/>
            <p:nvPr/>
          </p:nvSpPr>
          <p:spPr>
            <a:xfrm>
              <a:off x="10632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9" name="pt9"/>
            <p:cNvSpPr/>
            <p:nvPr/>
          </p:nvSpPr>
          <p:spPr>
            <a:xfrm>
              <a:off x="126401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 name="pt10"/>
            <p:cNvSpPr/>
            <p:nvPr/>
          </p:nvSpPr>
          <p:spPr>
            <a:xfrm>
              <a:off x="1441343"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 name="pt11"/>
            <p:cNvSpPr/>
            <p:nvPr/>
          </p:nvSpPr>
          <p:spPr>
            <a:xfrm>
              <a:off x="1500451"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 name="pt12"/>
            <p:cNvSpPr/>
            <p:nvPr/>
          </p:nvSpPr>
          <p:spPr>
            <a:xfrm>
              <a:off x="1500451"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 name="pt13"/>
            <p:cNvSpPr/>
            <p:nvPr/>
          </p:nvSpPr>
          <p:spPr>
            <a:xfrm>
              <a:off x="1500451"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 name="pt14"/>
            <p:cNvSpPr/>
            <p:nvPr/>
          </p:nvSpPr>
          <p:spPr>
            <a:xfrm>
              <a:off x="1559559"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618668"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618668"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618668"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618668"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61866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795993"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95993"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855101"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914209"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914209"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914209"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914209"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914209"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914209"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914209"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97331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97331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97331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97331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97331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97331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97331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97331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2032426"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2032426"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2032426"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2032426"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2032426"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2032426"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2032426"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2032426"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2032426"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2032426"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2032426"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203242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tx50"/>
            <p:cNvSpPr/>
            <p:nvPr/>
          </p:nvSpPr>
          <p:spPr>
            <a:xfrm>
              <a:off x="857225"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 name="tx51"/>
            <p:cNvSpPr/>
            <p:nvPr/>
          </p:nvSpPr>
          <p:spPr>
            <a:xfrm>
              <a:off x="1012502"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 name="tx52"/>
            <p:cNvSpPr/>
            <p:nvPr/>
          </p:nvSpPr>
          <p:spPr>
            <a:xfrm>
              <a:off x="112455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3" name="tx53"/>
            <p:cNvSpPr/>
            <p:nvPr/>
          </p:nvSpPr>
          <p:spPr>
            <a:xfrm>
              <a:off x="108923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4" name="tx54"/>
            <p:cNvSpPr/>
            <p:nvPr/>
          </p:nvSpPr>
          <p:spPr>
            <a:xfrm>
              <a:off x="108480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5" name="tx55"/>
            <p:cNvSpPr/>
            <p:nvPr/>
          </p:nvSpPr>
          <p:spPr>
            <a:xfrm>
              <a:off x="115719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6" name="tx56"/>
            <p:cNvSpPr/>
            <p:nvPr/>
          </p:nvSpPr>
          <p:spPr>
            <a:xfrm>
              <a:off x="1203025"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7" name="tx57"/>
            <p:cNvSpPr/>
            <p:nvPr/>
          </p:nvSpPr>
          <p:spPr>
            <a:xfrm>
              <a:off x="1198639"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8" name="tx58"/>
            <p:cNvSpPr/>
            <p:nvPr/>
          </p:nvSpPr>
          <p:spPr>
            <a:xfrm>
              <a:off x="121630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9" name="tx59"/>
            <p:cNvSpPr/>
            <p:nvPr/>
          </p:nvSpPr>
          <p:spPr>
            <a:xfrm>
              <a:off x="121630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 name="tx60"/>
            <p:cNvSpPr/>
            <p:nvPr/>
          </p:nvSpPr>
          <p:spPr>
            <a:xfrm>
              <a:off x="119421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1" name="tx61"/>
            <p:cNvSpPr/>
            <p:nvPr/>
          </p:nvSpPr>
          <p:spPr>
            <a:xfrm>
              <a:off x="1384814"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2" name="tx62"/>
            <p:cNvSpPr/>
            <p:nvPr/>
          </p:nvSpPr>
          <p:spPr>
            <a:xfrm>
              <a:off x="1420137"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3" name="tx63"/>
            <p:cNvSpPr/>
            <p:nvPr/>
          </p:nvSpPr>
          <p:spPr>
            <a:xfrm>
              <a:off x="1443845"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4" name="tx64"/>
            <p:cNvSpPr/>
            <p:nvPr/>
          </p:nvSpPr>
          <p:spPr>
            <a:xfrm>
              <a:off x="1503031"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5" name="tx65"/>
            <p:cNvSpPr/>
            <p:nvPr/>
          </p:nvSpPr>
          <p:spPr>
            <a:xfrm>
              <a:off x="1494180"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6" name="tx66"/>
            <p:cNvSpPr/>
            <p:nvPr/>
          </p:nvSpPr>
          <p:spPr>
            <a:xfrm>
              <a:off x="1494180"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 name="tx67"/>
            <p:cNvSpPr/>
            <p:nvPr/>
          </p:nvSpPr>
          <p:spPr>
            <a:xfrm>
              <a:off x="1485369"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8" name="tx68"/>
            <p:cNvSpPr/>
            <p:nvPr/>
          </p:nvSpPr>
          <p:spPr>
            <a:xfrm>
              <a:off x="1494180"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9" name="tx69"/>
            <p:cNvSpPr/>
            <p:nvPr/>
          </p:nvSpPr>
          <p:spPr>
            <a:xfrm>
              <a:off x="1480944"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0" name="tx70"/>
            <p:cNvSpPr/>
            <p:nvPr/>
          </p:nvSpPr>
          <p:spPr>
            <a:xfrm>
              <a:off x="1494180"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1" name="tx71"/>
            <p:cNvSpPr/>
            <p:nvPr/>
          </p:nvSpPr>
          <p:spPr>
            <a:xfrm>
              <a:off x="1553289"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2" name="tx72"/>
            <p:cNvSpPr/>
            <p:nvPr/>
          </p:nvSpPr>
          <p:spPr>
            <a:xfrm>
              <a:off x="1570873"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3" name="tx73"/>
            <p:cNvSpPr/>
            <p:nvPr/>
          </p:nvSpPr>
          <p:spPr>
            <a:xfrm>
              <a:off x="1593076"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4" name="tx74"/>
            <p:cNvSpPr/>
            <p:nvPr/>
          </p:nvSpPr>
          <p:spPr>
            <a:xfrm>
              <a:off x="1601810"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5" name="tx75"/>
            <p:cNvSpPr/>
            <p:nvPr/>
          </p:nvSpPr>
          <p:spPr>
            <a:xfrm>
              <a:off x="154886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6" name="tx76"/>
            <p:cNvSpPr/>
            <p:nvPr/>
          </p:nvSpPr>
          <p:spPr>
            <a:xfrm>
              <a:off x="155325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77" name="tx77"/>
            <p:cNvSpPr/>
            <p:nvPr/>
          </p:nvSpPr>
          <p:spPr>
            <a:xfrm>
              <a:off x="156206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78" name="tx78"/>
            <p:cNvSpPr/>
            <p:nvPr/>
          </p:nvSpPr>
          <p:spPr>
            <a:xfrm>
              <a:off x="1557675"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79" name="tx79"/>
            <p:cNvSpPr/>
            <p:nvPr/>
          </p:nvSpPr>
          <p:spPr>
            <a:xfrm>
              <a:off x="1616783"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0" name="tx80"/>
            <p:cNvSpPr/>
            <p:nvPr/>
          </p:nvSpPr>
          <p:spPr>
            <a:xfrm>
              <a:off x="1621247"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1" name="tx81"/>
            <p:cNvSpPr/>
            <p:nvPr/>
          </p:nvSpPr>
          <p:spPr>
            <a:xfrm>
              <a:off x="1608011"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2" name="tx82"/>
            <p:cNvSpPr/>
            <p:nvPr/>
          </p:nvSpPr>
          <p:spPr>
            <a:xfrm>
              <a:off x="1647720"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3" name="tx83"/>
            <p:cNvSpPr/>
            <p:nvPr/>
          </p:nvSpPr>
          <p:spPr>
            <a:xfrm>
              <a:off x="1629981"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4" name="tx84"/>
            <p:cNvSpPr/>
            <p:nvPr/>
          </p:nvSpPr>
          <p:spPr>
            <a:xfrm>
              <a:off x="1625595"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5" name="tx85"/>
            <p:cNvSpPr/>
            <p:nvPr/>
          </p:nvSpPr>
          <p:spPr>
            <a:xfrm>
              <a:off x="1621247"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6" name="tx86"/>
            <p:cNvSpPr/>
            <p:nvPr/>
          </p:nvSpPr>
          <p:spPr>
            <a:xfrm>
              <a:off x="1594774"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87" name="tx87"/>
            <p:cNvSpPr/>
            <p:nvPr/>
          </p:nvSpPr>
          <p:spPr>
            <a:xfrm>
              <a:off x="1603586"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88" name="tx88"/>
            <p:cNvSpPr/>
            <p:nvPr/>
          </p:nvSpPr>
          <p:spPr>
            <a:xfrm>
              <a:off x="1621170"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89" name="tx89"/>
            <p:cNvSpPr/>
            <p:nvPr/>
          </p:nvSpPr>
          <p:spPr>
            <a:xfrm>
              <a:off x="1621247"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0" name="tx90"/>
            <p:cNvSpPr/>
            <p:nvPr/>
          </p:nvSpPr>
          <p:spPr>
            <a:xfrm>
              <a:off x="161678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1" name="rc91"/>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92" name="pl92"/>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34753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4" name="rc94"/>
            <p:cNvSpPr/>
            <p:nvPr/>
          </p:nvSpPr>
          <p:spPr>
            <a:xfrm>
              <a:off x="2275410" y="1139848"/>
              <a:ext cx="1861912" cy="105907"/>
            </a:xfrm>
            <a:prstGeom prst="rect">
              <a:avLst/>
            </a:prstGeom>
            <a:solidFill>
              <a:srgbClr val="D9D9D9">
                <a:alpha val="60000"/>
              </a:srgbClr>
            </a:solidFill>
          </p:spPr>
          <p:txBody>
            <a:bodyPr/>
            <a:lstStyle/>
            <a:p/>
          </p:txBody>
        </p:sp>
        <p:sp>
          <p:nvSpPr>
            <p:cNvPr id="95" name="pl95"/>
            <p:cNvSpPr/>
            <p:nvPr/>
          </p:nvSpPr>
          <p:spPr>
            <a:xfrm>
              <a:off x="37117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6" name="tx96"/>
            <p:cNvSpPr/>
            <p:nvPr/>
          </p:nvSpPr>
          <p:spPr>
            <a:xfrm>
              <a:off x="287658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97" name="pt97"/>
            <p:cNvSpPr/>
            <p:nvPr/>
          </p:nvSpPr>
          <p:spPr>
            <a:xfrm>
              <a:off x="3136411"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313736"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313736"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31373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372844"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3728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43195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4" name="pt104"/>
            <p:cNvSpPr/>
            <p:nvPr/>
          </p:nvSpPr>
          <p:spPr>
            <a:xfrm>
              <a:off x="343195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5" name="pt105"/>
            <p:cNvSpPr/>
            <p:nvPr/>
          </p:nvSpPr>
          <p:spPr>
            <a:xfrm>
              <a:off x="343195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43195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7" name="pt107"/>
            <p:cNvSpPr/>
            <p:nvPr/>
          </p:nvSpPr>
          <p:spPr>
            <a:xfrm>
              <a:off x="3491061"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55016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55016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55016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3550169"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3609278"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366838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3668386"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3727494"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727494"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727494"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786603"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786603"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786603"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786603"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786603"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84571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84571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845711"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84571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90482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904820"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904820"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904820"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904820"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96392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96392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96392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96392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96392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96392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tx138"/>
            <p:cNvSpPr/>
            <p:nvPr/>
          </p:nvSpPr>
          <p:spPr>
            <a:xfrm>
              <a:off x="272961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39" name="tx139"/>
            <p:cNvSpPr/>
            <p:nvPr/>
          </p:nvSpPr>
          <p:spPr>
            <a:xfrm>
              <a:off x="2902557"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0" name="tx140"/>
            <p:cNvSpPr/>
            <p:nvPr/>
          </p:nvSpPr>
          <p:spPr>
            <a:xfrm>
              <a:off x="2911369"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1" name="tx141"/>
            <p:cNvSpPr/>
            <p:nvPr/>
          </p:nvSpPr>
          <p:spPr>
            <a:xfrm>
              <a:off x="2884896"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2" name="tx142"/>
            <p:cNvSpPr/>
            <p:nvPr/>
          </p:nvSpPr>
          <p:spPr>
            <a:xfrm>
              <a:off x="295281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3" name="tx143"/>
            <p:cNvSpPr/>
            <p:nvPr/>
          </p:nvSpPr>
          <p:spPr>
            <a:xfrm>
              <a:off x="297047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44" name="tx144"/>
            <p:cNvSpPr/>
            <p:nvPr/>
          </p:nvSpPr>
          <p:spPr>
            <a:xfrm>
              <a:off x="3060445"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45" name="tx145"/>
            <p:cNvSpPr/>
            <p:nvPr/>
          </p:nvSpPr>
          <p:spPr>
            <a:xfrm>
              <a:off x="3056059"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46" name="tx146"/>
            <p:cNvSpPr/>
            <p:nvPr/>
          </p:nvSpPr>
          <p:spPr>
            <a:xfrm>
              <a:off x="3020735"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47" name="tx147"/>
            <p:cNvSpPr/>
            <p:nvPr/>
          </p:nvSpPr>
          <p:spPr>
            <a:xfrm>
              <a:off x="3016310"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48" name="tx148"/>
            <p:cNvSpPr/>
            <p:nvPr/>
          </p:nvSpPr>
          <p:spPr>
            <a:xfrm>
              <a:off x="3088694"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49" name="tx149"/>
            <p:cNvSpPr/>
            <p:nvPr/>
          </p:nvSpPr>
          <p:spPr>
            <a:xfrm>
              <a:off x="3134527"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0" name="tx150"/>
            <p:cNvSpPr/>
            <p:nvPr/>
          </p:nvSpPr>
          <p:spPr>
            <a:xfrm>
              <a:off x="3130140"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1" name="tx151"/>
            <p:cNvSpPr/>
            <p:nvPr/>
          </p:nvSpPr>
          <p:spPr>
            <a:xfrm>
              <a:off x="3169928"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2" name="tx152"/>
            <p:cNvSpPr/>
            <p:nvPr/>
          </p:nvSpPr>
          <p:spPr>
            <a:xfrm>
              <a:off x="3125715"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3" name="tx153"/>
            <p:cNvSpPr/>
            <p:nvPr/>
          </p:nvSpPr>
          <p:spPr>
            <a:xfrm>
              <a:off x="3198021"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54" name="tx154"/>
            <p:cNvSpPr/>
            <p:nvPr/>
          </p:nvSpPr>
          <p:spPr>
            <a:xfrm>
              <a:off x="3257130"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55" name="tx155"/>
            <p:cNvSpPr/>
            <p:nvPr/>
          </p:nvSpPr>
          <p:spPr>
            <a:xfrm>
              <a:off x="325274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56" name="tx156"/>
            <p:cNvSpPr/>
            <p:nvPr/>
          </p:nvSpPr>
          <p:spPr>
            <a:xfrm>
              <a:off x="3351639"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57" name="tx157"/>
            <p:cNvSpPr/>
            <p:nvPr/>
          </p:nvSpPr>
          <p:spPr>
            <a:xfrm>
              <a:off x="3294229"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58" name="tx158"/>
            <p:cNvSpPr/>
            <p:nvPr/>
          </p:nvSpPr>
          <p:spPr>
            <a:xfrm>
              <a:off x="3307465"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59" name="tx159"/>
            <p:cNvSpPr/>
            <p:nvPr/>
          </p:nvSpPr>
          <p:spPr>
            <a:xfrm>
              <a:off x="3366574"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0" name="tx160"/>
            <p:cNvSpPr/>
            <p:nvPr/>
          </p:nvSpPr>
          <p:spPr>
            <a:xfrm>
              <a:off x="3375424"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1" name="tx161"/>
            <p:cNvSpPr/>
            <p:nvPr/>
          </p:nvSpPr>
          <p:spPr>
            <a:xfrm>
              <a:off x="3357762"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2" name="tx162"/>
            <p:cNvSpPr/>
            <p:nvPr/>
          </p:nvSpPr>
          <p:spPr>
            <a:xfrm>
              <a:off x="3357762"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3" name="tx163"/>
            <p:cNvSpPr/>
            <p:nvPr/>
          </p:nvSpPr>
          <p:spPr>
            <a:xfrm>
              <a:off x="3375346"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64" name="tx164"/>
            <p:cNvSpPr/>
            <p:nvPr/>
          </p:nvSpPr>
          <p:spPr>
            <a:xfrm>
              <a:off x="3434532"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65" name="tx165"/>
            <p:cNvSpPr/>
            <p:nvPr/>
          </p:nvSpPr>
          <p:spPr>
            <a:xfrm>
              <a:off x="3421257"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66" name="tx166"/>
            <p:cNvSpPr/>
            <p:nvPr/>
          </p:nvSpPr>
          <p:spPr>
            <a:xfrm>
              <a:off x="3425682"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67" name="tx167"/>
            <p:cNvSpPr/>
            <p:nvPr/>
          </p:nvSpPr>
          <p:spPr>
            <a:xfrm>
              <a:off x="3425643"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68" name="tx168"/>
            <p:cNvSpPr/>
            <p:nvPr/>
          </p:nvSpPr>
          <p:spPr>
            <a:xfrm>
              <a:off x="3484790"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69" name="tx169"/>
            <p:cNvSpPr/>
            <p:nvPr/>
          </p:nvSpPr>
          <p:spPr>
            <a:xfrm>
              <a:off x="3502375"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0" name="tx170"/>
            <p:cNvSpPr/>
            <p:nvPr/>
          </p:nvSpPr>
          <p:spPr>
            <a:xfrm>
              <a:off x="3489177"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1" name="tx171"/>
            <p:cNvSpPr/>
            <p:nvPr/>
          </p:nvSpPr>
          <p:spPr>
            <a:xfrm>
              <a:off x="3520114"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2" name="tx172"/>
            <p:cNvSpPr/>
            <p:nvPr/>
          </p:nvSpPr>
          <p:spPr>
            <a:xfrm>
              <a:off x="3489177"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3" name="tx173"/>
            <p:cNvSpPr/>
            <p:nvPr/>
          </p:nvSpPr>
          <p:spPr>
            <a:xfrm>
              <a:off x="3539513"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74" name="tx174"/>
            <p:cNvSpPr/>
            <p:nvPr/>
          </p:nvSpPr>
          <p:spPr>
            <a:xfrm>
              <a:off x="3561483"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75" name="tx175"/>
            <p:cNvSpPr/>
            <p:nvPr/>
          </p:nvSpPr>
          <p:spPr>
            <a:xfrm>
              <a:off x="3557097"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76" name="tx176"/>
            <p:cNvSpPr/>
            <p:nvPr/>
          </p:nvSpPr>
          <p:spPr>
            <a:xfrm>
              <a:off x="3552749"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77" name="tx177"/>
            <p:cNvSpPr/>
            <p:nvPr/>
          </p:nvSpPr>
          <p:spPr>
            <a:xfrm>
              <a:off x="3526276"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78" name="tx178"/>
            <p:cNvSpPr/>
            <p:nvPr/>
          </p:nvSpPr>
          <p:spPr>
            <a:xfrm>
              <a:off x="3552749"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79" name="rc179"/>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80" name="pl180"/>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40681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2" name="rc182"/>
            <p:cNvSpPr/>
            <p:nvPr/>
          </p:nvSpPr>
          <p:spPr>
            <a:xfrm>
              <a:off x="4206912" y="1457571"/>
              <a:ext cx="1861912" cy="105907"/>
            </a:xfrm>
            <a:prstGeom prst="rect">
              <a:avLst/>
            </a:prstGeom>
            <a:solidFill>
              <a:srgbClr val="D9D9D9">
                <a:alpha val="60000"/>
              </a:srgbClr>
            </a:solidFill>
          </p:spPr>
          <p:txBody>
            <a:bodyPr/>
            <a:lstStyle/>
            <a:p/>
          </p:txBody>
        </p:sp>
        <p:sp>
          <p:nvSpPr>
            <p:cNvPr id="183" name="pl183"/>
            <p:cNvSpPr/>
            <p:nvPr/>
          </p:nvSpPr>
          <p:spPr>
            <a:xfrm>
              <a:off x="58205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84" name="tx184"/>
            <p:cNvSpPr/>
            <p:nvPr/>
          </p:nvSpPr>
          <p:spPr>
            <a:xfrm>
              <a:off x="498541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85" name="pt185"/>
            <p:cNvSpPr/>
            <p:nvPr/>
          </p:nvSpPr>
          <p:spPr>
            <a:xfrm>
              <a:off x="5127021"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6" name="pt186"/>
            <p:cNvSpPr/>
            <p:nvPr/>
          </p:nvSpPr>
          <p:spPr>
            <a:xfrm>
              <a:off x="5304346"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7" name="pt187"/>
            <p:cNvSpPr/>
            <p:nvPr/>
          </p:nvSpPr>
          <p:spPr>
            <a:xfrm>
              <a:off x="5363455"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8" name="pt188"/>
            <p:cNvSpPr/>
            <p:nvPr/>
          </p:nvSpPr>
          <p:spPr>
            <a:xfrm>
              <a:off x="5363455"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9" name="pt189"/>
            <p:cNvSpPr/>
            <p:nvPr/>
          </p:nvSpPr>
          <p:spPr>
            <a:xfrm>
              <a:off x="5481671"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0" name="pt190"/>
            <p:cNvSpPr/>
            <p:nvPr/>
          </p:nvSpPr>
          <p:spPr>
            <a:xfrm>
              <a:off x="5481671"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pt191"/>
            <p:cNvSpPr/>
            <p:nvPr/>
          </p:nvSpPr>
          <p:spPr>
            <a:xfrm>
              <a:off x="548167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2" name="pt192"/>
            <p:cNvSpPr/>
            <p:nvPr/>
          </p:nvSpPr>
          <p:spPr>
            <a:xfrm>
              <a:off x="548167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3" name="pt193"/>
            <p:cNvSpPr/>
            <p:nvPr/>
          </p:nvSpPr>
          <p:spPr>
            <a:xfrm>
              <a:off x="554078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4" name="pt194"/>
            <p:cNvSpPr/>
            <p:nvPr/>
          </p:nvSpPr>
          <p:spPr>
            <a:xfrm>
              <a:off x="554078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5" name="pt195"/>
            <p:cNvSpPr/>
            <p:nvPr/>
          </p:nvSpPr>
          <p:spPr>
            <a:xfrm>
              <a:off x="5658996"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5658996"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571810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pt198"/>
            <p:cNvSpPr/>
            <p:nvPr/>
          </p:nvSpPr>
          <p:spPr>
            <a:xfrm>
              <a:off x="5777213"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9" name="pt199"/>
            <p:cNvSpPr/>
            <p:nvPr/>
          </p:nvSpPr>
          <p:spPr>
            <a:xfrm>
              <a:off x="5777213"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0" name="pt200"/>
            <p:cNvSpPr/>
            <p:nvPr/>
          </p:nvSpPr>
          <p:spPr>
            <a:xfrm>
              <a:off x="5777213"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1" name="pt201"/>
            <p:cNvSpPr/>
            <p:nvPr/>
          </p:nvSpPr>
          <p:spPr>
            <a:xfrm>
              <a:off x="5777213"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5777213"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5777213"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5777213"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58363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58363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58363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58363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58363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8363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8363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8363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895430"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895430"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589543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5895430"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5895430"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5895430"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5895430"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589543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589543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589543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589543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589543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589543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tx226"/>
            <p:cNvSpPr/>
            <p:nvPr/>
          </p:nvSpPr>
          <p:spPr>
            <a:xfrm>
              <a:off x="472022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27" name="tx227"/>
            <p:cNvSpPr/>
            <p:nvPr/>
          </p:nvSpPr>
          <p:spPr>
            <a:xfrm>
              <a:off x="4875506"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28" name="tx228"/>
            <p:cNvSpPr/>
            <p:nvPr/>
          </p:nvSpPr>
          <p:spPr>
            <a:xfrm>
              <a:off x="4952237"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29" name="tx229"/>
            <p:cNvSpPr/>
            <p:nvPr/>
          </p:nvSpPr>
          <p:spPr>
            <a:xfrm>
              <a:off x="4947812"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0" name="tx230"/>
            <p:cNvSpPr/>
            <p:nvPr/>
          </p:nvSpPr>
          <p:spPr>
            <a:xfrm>
              <a:off x="5061642"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31" name="tx231"/>
            <p:cNvSpPr/>
            <p:nvPr/>
          </p:nvSpPr>
          <p:spPr>
            <a:xfrm>
              <a:off x="5079304"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32" name="tx232"/>
            <p:cNvSpPr/>
            <p:nvPr/>
          </p:nvSpPr>
          <p:spPr>
            <a:xfrm>
              <a:off x="5079304"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33" name="tx233"/>
            <p:cNvSpPr/>
            <p:nvPr/>
          </p:nvSpPr>
          <p:spPr>
            <a:xfrm>
              <a:off x="5057217"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34" name="tx234"/>
            <p:cNvSpPr/>
            <p:nvPr/>
          </p:nvSpPr>
          <p:spPr>
            <a:xfrm>
              <a:off x="5125137"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35" name="tx235"/>
            <p:cNvSpPr/>
            <p:nvPr/>
          </p:nvSpPr>
          <p:spPr>
            <a:xfrm>
              <a:off x="5164885"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36" name="tx236"/>
            <p:cNvSpPr/>
            <p:nvPr/>
          </p:nvSpPr>
          <p:spPr>
            <a:xfrm>
              <a:off x="5247818"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37" name="tx237"/>
            <p:cNvSpPr/>
            <p:nvPr/>
          </p:nvSpPr>
          <p:spPr>
            <a:xfrm>
              <a:off x="5283141"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38" name="tx238"/>
            <p:cNvSpPr/>
            <p:nvPr/>
          </p:nvSpPr>
          <p:spPr>
            <a:xfrm>
              <a:off x="5306848"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39" name="tx239"/>
            <p:cNvSpPr/>
            <p:nvPr/>
          </p:nvSpPr>
          <p:spPr>
            <a:xfrm>
              <a:off x="5366034"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0" name="tx240"/>
            <p:cNvSpPr/>
            <p:nvPr/>
          </p:nvSpPr>
          <p:spPr>
            <a:xfrm>
              <a:off x="5357184"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41" name="tx241"/>
            <p:cNvSpPr/>
            <p:nvPr/>
          </p:nvSpPr>
          <p:spPr>
            <a:xfrm>
              <a:off x="5357184"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42" name="tx242"/>
            <p:cNvSpPr/>
            <p:nvPr/>
          </p:nvSpPr>
          <p:spPr>
            <a:xfrm>
              <a:off x="5357184"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43" name="tx243"/>
            <p:cNvSpPr/>
            <p:nvPr/>
          </p:nvSpPr>
          <p:spPr>
            <a:xfrm>
              <a:off x="5343947"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44" name="tx244"/>
            <p:cNvSpPr/>
            <p:nvPr/>
          </p:nvSpPr>
          <p:spPr>
            <a:xfrm>
              <a:off x="5357184"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45" name="tx245"/>
            <p:cNvSpPr/>
            <p:nvPr/>
          </p:nvSpPr>
          <p:spPr>
            <a:xfrm>
              <a:off x="5361570"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46" name="tx246"/>
            <p:cNvSpPr/>
            <p:nvPr/>
          </p:nvSpPr>
          <p:spPr>
            <a:xfrm>
              <a:off x="5416292"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47" name="tx247"/>
            <p:cNvSpPr/>
            <p:nvPr/>
          </p:nvSpPr>
          <p:spPr>
            <a:xfrm>
              <a:off x="5456080"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48" name="tx248"/>
            <p:cNvSpPr/>
            <p:nvPr/>
          </p:nvSpPr>
          <p:spPr>
            <a:xfrm>
              <a:off x="5464813"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49" name="tx249"/>
            <p:cNvSpPr/>
            <p:nvPr/>
          </p:nvSpPr>
          <p:spPr>
            <a:xfrm>
              <a:off x="5433954"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0" name="tx250"/>
            <p:cNvSpPr/>
            <p:nvPr/>
          </p:nvSpPr>
          <p:spPr>
            <a:xfrm>
              <a:off x="5407481"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51" name="tx251"/>
            <p:cNvSpPr/>
            <p:nvPr/>
          </p:nvSpPr>
          <p:spPr>
            <a:xfrm>
              <a:off x="541186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52" name="tx252"/>
            <p:cNvSpPr/>
            <p:nvPr/>
          </p:nvSpPr>
          <p:spPr>
            <a:xfrm>
              <a:off x="541625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53" name="tx253"/>
            <p:cNvSpPr/>
            <p:nvPr/>
          </p:nvSpPr>
          <p:spPr>
            <a:xfrm>
              <a:off x="542506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54" name="tx254"/>
            <p:cNvSpPr/>
            <p:nvPr/>
          </p:nvSpPr>
          <p:spPr>
            <a:xfrm>
              <a:off x="5492985"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55" name="tx255"/>
            <p:cNvSpPr/>
            <p:nvPr/>
          </p:nvSpPr>
          <p:spPr>
            <a:xfrm>
              <a:off x="5479787"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56" name="tx256"/>
            <p:cNvSpPr/>
            <p:nvPr/>
          </p:nvSpPr>
          <p:spPr>
            <a:xfrm>
              <a:off x="5484251"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57" name="tx257"/>
            <p:cNvSpPr/>
            <p:nvPr/>
          </p:nvSpPr>
          <p:spPr>
            <a:xfrm>
              <a:off x="5471014"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58" name="tx258"/>
            <p:cNvSpPr/>
            <p:nvPr/>
          </p:nvSpPr>
          <p:spPr>
            <a:xfrm>
              <a:off x="5510724"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59" name="tx259"/>
            <p:cNvSpPr/>
            <p:nvPr/>
          </p:nvSpPr>
          <p:spPr>
            <a:xfrm>
              <a:off x="5492985"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0" name="tx260"/>
            <p:cNvSpPr/>
            <p:nvPr/>
          </p:nvSpPr>
          <p:spPr>
            <a:xfrm>
              <a:off x="5488598"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61" name="tx261"/>
            <p:cNvSpPr/>
            <p:nvPr/>
          </p:nvSpPr>
          <p:spPr>
            <a:xfrm>
              <a:off x="548425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62" name="tx262"/>
            <p:cNvSpPr/>
            <p:nvPr/>
          </p:nvSpPr>
          <p:spPr>
            <a:xfrm>
              <a:off x="5457778"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63" name="tx263"/>
            <p:cNvSpPr/>
            <p:nvPr/>
          </p:nvSpPr>
          <p:spPr>
            <a:xfrm>
              <a:off x="5466589"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64" name="tx264"/>
            <p:cNvSpPr/>
            <p:nvPr/>
          </p:nvSpPr>
          <p:spPr>
            <a:xfrm>
              <a:off x="5484173"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65" name="tx265"/>
            <p:cNvSpPr/>
            <p:nvPr/>
          </p:nvSpPr>
          <p:spPr>
            <a:xfrm>
              <a:off x="5484251"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66" name="tx266"/>
            <p:cNvSpPr/>
            <p:nvPr/>
          </p:nvSpPr>
          <p:spPr>
            <a:xfrm>
              <a:off x="5479787"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67" name="rc267"/>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268" name="pl268"/>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9" name="pl269"/>
            <p:cNvSpPr/>
            <p:nvPr/>
          </p:nvSpPr>
          <p:spPr>
            <a:xfrm>
              <a:off x="73383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0" name="rc270"/>
            <p:cNvSpPr/>
            <p:nvPr/>
          </p:nvSpPr>
          <p:spPr>
            <a:xfrm>
              <a:off x="6138414" y="1139848"/>
              <a:ext cx="1861912" cy="105907"/>
            </a:xfrm>
            <a:prstGeom prst="rect">
              <a:avLst/>
            </a:prstGeom>
            <a:solidFill>
              <a:srgbClr val="D9D9D9">
                <a:alpha val="60000"/>
              </a:srgbClr>
            </a:solidFill>
          </p:spPr>
          <p:txBody>
            <a:bodyPr/>
            <a:lstStyle/>
            <a:p/>
          </p:txBody>
        </p:sp>
        <p:sp>
          <p:nvSpPr>
            <p:cNvPr id="271" name="pl271"/>
            <p:cNvSpPr/>
            <p:nvPr/>
          </p:nvSpPr>
          <p:spPr>
            <a:xfrm>
              <a:off x="757474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72" name="tx272"/>
            <p:cNvSpPr/>
            <p:nvPr/>
          </p:nvSpPr>
          <p:spPr>
            <a:xfrm>
              <a:off x="6739588"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73" name="pt273"/>
            <p:cNvSpPr/>
            <p:nvPr/>
          </p:nvSpPr>
          <p:spPr>
            <a:xfrm>
              <a:off x="699941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7058523"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7176740"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7176740"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7176740"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7176740"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7235848"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0" name="pt280"/>
            <p:cNvSpPr/>
            <p:nvPr/>
          </p:nvSpPr>
          <p:spPr>
            <a:xfrm>
              <a:off x="7294956"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72949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72949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3" name="pt283"/>
            <p:cNvSpPr/>
            <p:nvPr/>
          </p:nvSpPr>
          <p:spPr>
            <a:xfrm>
              <a:off x="7294956"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4" name="pt284"/>
            <p:cNvSpPr/>
            <p:nvPr/>
          </p:nvSpPr>
          <p:spPr>
            <a:xfrm>
              <a:off x="741317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5" name="pt285"/>
            <p:cNvSpPr/>
            <p:nvPr/>
          </p:nvSpPr>
          <p:spPr>
            <a:xfrm>
              <a:off x="7413173"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pt286"/>
            <p:cNvSpPr/>
            <p:nvPr/>
          </p:nvSpPr>
          <p:spPr>
            <a:xfrm>
              <a:off x="7413173"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7" name="pt287"/>
            <p:cNvSpPr/>
            <p:nvPr/>
          </p:nvSpPr>
          <p:spPr>
            <a:xfrm>
              <a:off x="7472281"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8" name="pt288"/>
            <p:cNvSpPr/>
            <p:nvPr/>
          </p:nvSpPr>
          <p:spPr>
            <a:xfrm>
              <a:off x="7472281"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9" name="pt289"/>
            <p:cNvSpPr/>
            <p:nvPr/>
          </p:nvSpPr>
          <p:spPr>
            <a:xfrm>
              <a:off x="759049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0" name="pt290"/>
            <p:cNvSpPr/>
            <p:nvPr/>
          </p:nvSpPr>
          <p:spPr>
            <a:xfrm>
              <a:off x="759049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1" name="pt291"/>
            <p:cNvSpPr/>
            <p:nvPr/>
          </p:nvSpPr>
          <p:spPr>
            <a:xfrm>
              <a:off x="759049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2" name="pt292"/>
            <p:cNvSpPr/>
            <p:nvPr/>
          </p:nvSpPr>
          <p:spPr>
            <a:xfrm>
              <a:off x="759049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3" name="pt293"/>
            <p:cNvSpPr/>
            <p:nvPr/>
          </p:nvSpPr>
          <p:spPr>
            <a:xfrm>
              <a:off x="764960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4" name="pt294"/>
            <p:cNvSpPr/>
            <p:nvPr/>
          </p:nvSpPr>
          <p:spPr>
            <a:xfrm>
              <a:off x="7649606"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5" name="pt295"/>
            <p:cNvSpPr/>
            <p:nvPr/>
          </p:nvSpPr>
          <p:spPr>
            <a:xfrm>
              <a:off x="7649606"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6" name="pt296"/>
            <p:cNvSpPr/>
            <p:nvPr/>
          </p:nvSpPr>
          <p:spPr>
            <a:xfrm>
              <a:off x="7649606"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7" name="pt297"/>
            <p:cNvSpPr/>
            <p:nvPr/>
          </p:nvSpPr>
          <p:spPr>
            <a:xfrm>
              <a:off x="770871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8" name="pt298"/>
            <p:cNvSpPr/>
            <p:nvPr/>
          </p:nvSpPr>
          <p:spPr>
            <a:xfrm>
              <a:off x="7708715"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9" name="pt299"/>
            <p:cNvSpPr/>
            <p:nvPr/>
          </p:nvSpPr>
          <p:spPr>
            <a:xfrm>
              <a:off x="7708715"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0" name="pt300"/>
            <p:cNvSpPr/>
            <p:nvPr/>
          </p:nvSpPr>
          <p:spPr>
            <a:xfrm>
              <a:off x="7708715"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1" name="pt301"/>
            <p:cNvSpPr/>
            <p:nvPr/>
          </p:nvSpPr>
          <p:spPr>
            <a:xfrm>
              <a:off x="7767823"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7767823"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7767823"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7767823"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7767823"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7767823"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7767823"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7826932"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7826932"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7826932"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7826932"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7826932"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7826932"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6592622"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15" name="tx315"/>
            <p:cNvSpPr/>
            <p:nvPr/>
          </p:nvSpPr>
          <p:spPr>
            <a:xfrm>
              <a:off x="6647267"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16" name="tx316"/>
            <p:cNvSpPr/>
            <p:nvPr/>
          </p:nvSpPr>
          <p:spPr>
            <a:xfrm>
              <a:off x="6765561"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17" name="tx317"/>
            <p:cNvSpPr/>
            <p:nvPr/>
          </p:nvSpPr>
          <p:spPr>
            <a:xfrm>
              <a:off x="6756711"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18" name="tx318"/>
            <p:cNvSpPr/>
            <p:nvPr/>
          </p:nvSpPr>
          <p:spPr>
            <a:xfrm>
              <a:off x="6774372"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19" name="tx319"/>
            <p:cNvSpPr/>
            <p:nvPr/>
          </p:nvSpPr>
          <p:spPr>
            <a:xfrm>
              <a:off x="6747899"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20" name="tx320"/>
            <p:cNvSpPr/>
            <p:nvPr/>
          </p:nvSpPr>
          <p:spPr>
            <a:xfrm>
              <a:off x="6833481"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21" name="tx321"/>
            <p:cNvSpPr/>
            <p:nvPr/>
          </p:nvSpPr>
          <p:spPr>
            <a:xfrm>
              <a:off x="6923449"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22" name="tx322"/>
            <p:cNvSpPr/>
            <p:nvPr/>
          </p:nvSpPr>
          <p:spPr>
            <a:xfrm>
              <a:off x="6919062"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23" name="tx323"/>
            <p:cNvSpPr/>
            <p:nvPr/>
          </p:nvSpPr>
          <p:spPr>
            <a:xfrm>
              <a:off x="6883739"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24" name="tx324"/>
            <p:cNvSpPr/>
            <p:nvPr/>
          </p:nvSpPr>
          <p:spPr>
            <a:xfrm>
              <a:off x="6879314"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25" name="tx325"/>
            <p:cNvSpPr/>
            <p:nvPr/>
          </p:nvSpPr>
          <p:spPr>
            <a:xfrm>
              <a:off x="6993144"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26" name="tx326"/>
            <p:cNvSpPr/>
            <p:nvPr/>
          </p:nvSpPr>
          <p:spPr>
            <a:xfrm>
              <a:off x="7032931"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27" name="tx327"/>
            <p:cNvSpPr/>
            <p:nvPr/>
          </p:nvSpPr>
          <p:spPr>
            <a:xfrm>
              <a:off x="6988719"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28" name="tx328"/>
            <p:cNvSpPr/>
            <p:nvPr/>
          </p:nvSpPr>
          <p:spPr>
            <a:xfrm>
              <a:off x="7056639"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29" name="tx329"/>
            <p:cNvSpPr/>
            <p:nvPr/>
          </p:nvSpPr>
          <p:spPr>
            <a:xfrm>
              <a:off x="7056639"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30" name="tx330"/>
            <p:cNvSpPr/>
            <p:nvPr/>
          </p:nvSpPr>
          <p:spPr>
            <a:xfrm>
              <a:off x="7214643"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31" name="tx331"/>
            <p:cNvSpPr/>
            <p:nvPr/>
          </p:nvSpPr>
          <p:spPr>
            <a:xfrm>
              <a:off x="7161658"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32" name="tx332"/>
            <p:cNvSpPr/>
            <p:nvPr/>
          </p:nvSpPr>
          <p:spPr>
            <a:xfrm>
              <a:off x="7157233"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33" name="tx333"/>
            <p:cNvSpPr/>
            <p:nvPr/>
          </p:nvSpPr>
          <p:spPr>
            <a:xfrm>
              <a:off x="7170469"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34" name="tx334"/>
            <p:cNvSpPr/>
            <p:nvPr/>
          </p:nvSpPr>
          <p:spPr>
            <a:xfrm>
              <a:off x="7229577"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35" name="tx335"/>
            <p:cNvSpPr/>
            <p:nvPr/>
          </p:nvSpPr>
          <p:spPr>
            <a:xfrm>
              <a:off x="7238428"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36" name="tx336"/>
            <p:cNvSpPr/>
            <p:nvPr/>
          </p:nvSpPr>
          <p:spPr>
            <a:xfrm>
              <a:off x="7220766"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37" name="tx337"/>
            <p:cNvSpPr/>
            <p:nvPr/>
          </p:nvSpPr>
          <p:spPr>
            <a:xfrm>
              <a:off x="7238350"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38" name="tx338"/>
            <p:cNvSpPr/>
            <p:nvPr/>
          </p:nvSpPr>
          <p:spPr>
            <a:xfrm>
              <a:off x="7297536"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39" name="tx339"/>
            <p:cNvSpPr/>
            <p:nvPr/>
          </p:nvSpPr>
          <p:spPr>
            <a:xfrm>
              <a:off x="728426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40" name="tx340"/>
            <p:cNvSpPr/>
            <p:nvPr/>
          </p:nvSpPr>
          <p:spPr>
            <a:xfrm>
              <a:off x="7288686"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41" name="tx341"/>
            <p:cNvSpPr/>
            <p:nvPr/>
          </p:nvSpPr>
          <p:spPr>
            <a:xfrm>
              <a:off x="7288647"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42" name="tx342"/>
            <p:cNvSpPr/>
            <p:nvPr/>
          </p:nvSpPr>
          <p:spPr>
            <a:xfrm>
              <a:off x="7347794"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43" name="tx343"/>
            <p:cNvSpPr/>
            <p:nvPr/>
          </p:nvSpPr>
          <p:spPr>
            <a:xfrm>
              <a:off x="7365378"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44" name="tx344"/>
            <p:cNvSpPr/>
            <p:nvPr/>
          </p:nvSpPr>
          <p:spPr>
            <a:xfrm>
              <a:off x="7352180"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45" name="tx345"/>
            <p:cNvSpPr/>
            <p:nvPr/>
          </p:nvSpPr>
          <p:spPr>
            <a:xfrm>
              <a:off x="73831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46" name="tx346"/>
            <p:cNvSpPr/>
            <p:nvPr/>
          </p:nvSpPr>
          <p:spPr>
            <a:xfrm>
              <a:off x="7365456"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47" name="tx347"/>
            <p:cNvSpPr/>
            <p:nvPr/>
          </p:nvSpPr>
          <p:spPr>
            <a:xfrm>
              <a:off x="7352180"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48" name="tx348"/>
            <p:cNvSpPr/>
            <p:nvPr/>
          </p:nvSpPr>
          <p:spPr>
            <a:xfrm>
              <a:off x="7356567"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49" name="tx349"/>
            <p:cNvSpPr/>
            <p:nvPr/>
          </p:nvSpPr>
          <p:spPr>
            <a:xfrm>
              <a:off x="7402516"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50" name="tx350"/>
            <p:cNvSpPr/>
            <p:nvPr/>
          </p:nvSpPr>
          <p:spPr>
            <a:xfrm>
              <a:off x="7424487"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51" name="tx351"/>
            <p:cNvSpPr/>
            <p:nvPr/>
          </p:nvSpPr>
          <p:spPr>
            <a:xfrm>
              <a:off x="7420100"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52" name="tx352"/>
            <p:cNvSpPr/>
            <p:nvPr/>
          </p:nvSpPr>
          <p:spPr>
            <a:xfrm>
              <a:off x="7415753"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53" name="tx353"/>
            <p:cNvSpPr/>
            <p:nvPr/>
          </p:nvSpPr>
          <p:spPr>
            <a:xfrm>
              <a:off x="7389280"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54" name="tx354"/>
            <p:cNvSpPr/>
            <p:nvPr/>
          </p:nvSpPr>
          <p:spPr>
            <a:xfrm>
              <a:off x="7415753"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55" name="rc355"/>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356" name="pl356"/>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92698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rc358"/>
            <p:cNvSpPr/>
            <p:nvPr/>
          </p:nvSpPr>
          <p:spPr>
            <a:xfrm>
              <a:off x="8069916" y="4740702"/>
              <a:ext cx="1861912" cy="105907"/>
            </a:xfrm>
            <a:prstGeom prst="rect">
              <a:avLst/>
            </a:prstGeom>
            <a:solidFill>
              <a:srgbClr val="D9D9D9">
                <a:alpha val="60000"/>
              </a:srgbClr>
            </a:solidFill>
          </p:spPr>
          <p:txBody>
            <a:bodyPr/>
            <a:lstStyle/>
            <a:p/>
          </p:txBody>
        </p:sp>
        <p:sp>
          <p:nvSpPr>
            <p:cNvPr id="359" name="pl359"/>
            <p:cNvSpPr/>
            <p:nvPr/>
          </p:nvSpPr>
          <p:spPr>
            <a:xfrm>
              <a:off x="94471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0" name="tx360"/>
            <p:cNvSpPr/>
            <p:nvPr/>
          </p:nvSpPr>
          <p:spPr>
            <a:xfrm>
              <a:off x="861198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61" name="pt361"/>
            <p:cNvSpPr/>
            <p:nvPr/>
          </p:nvSpPr>
          <p:spPr>
            <a:xfrm>
              <a:off x="8812700"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2" name="pt362"/>
            <p:cNvSpPr/>
            <p:nvPr/>
          </p:nvSpPr>
          <p:spPr>
            <a:xfrm>
              <a:off x="8871808"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3" name="pt363"/>
            <p:cNvSpPr/>
            <p:nvPr/>
          </p:nvSpPr>
          <p:spPr>
            <a:xfrm>
              <a:off x="89309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4" name="pt364"/>
            <p:cNvSpPr/>
            <p:nvPr/>
          </p:nvSpPr>
          <p:spPr>
            <a:xfrm>
              <a:off x="899002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5" name="pt365"/>
            <p:cNvSpPr/>
            <p:nvPr/>
          </p:nvSpPr>
          <p:spPr>
            <a:xfrm>
              <a:off x="9049133"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6" name="pt366"/>
            <p:cNvSpPr/>
            <p:nvPr/>
          </p:nvSpPr>
          <p:spPr>
            <a:xfrm>
              <a:off x="9108242"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7" name="pt367"/>
            <p:cNvSpPr/>
            <p:nvPr/>
          </p:nvSpPr>
          <p:spPr>
            <a:xfrm>
              <a:off x="9108242"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8" name="pt368"/>
            <p:cNvSpPr/>
            <p:nvPr/>
          </p:nvSpPr>
          <p:spPr>
            <a:xfrm>
              <a:off x="9167350"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9167350"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9285567"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1" name="pt371"/>
            <p:cNvSpPr/>
            <p:nvPr/>
          </p:nvSpPr>
          <p:spPr>
            <a:xfrm>
              <a:off x="9285567"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2" name="pt372"/>
            <p:cNvSpPr/>
            <p:nvPr/>
          </p:nvSpPr>
          <p:spPr>
            <a:xfrm>
              <a:off x="928556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3" name="pt373"/>
            <p:cNvSpPr/>
            <p:nvPr/>
          </p:nvSpPr>
          <p:spPr>
            <a:xfrm>
              <a:off x="9344675"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4" name="pt374"/>
            <p:cNvSpPr/>
            <p:nvPr/>
          </p:nvSpPr>
          <p:spPr>
            <a:xfrm>
              <a:off x="9344675"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5" name="pt375"/>
            <p:cNvSpPr/>
            <p:nvPr/>
          </p:nvSpPr>
          <p:spPr>
            <a:xfrm>
              <a:off x="9344675"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6" name="pt376"/>
            <p:cNvSpPr/>
            <p:nvPr/>
          </p:nvSpPr>
          <p:spPr>
            <a:xfrm>
              <a:off x="9344675"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7" name="pt377"/>
            <p:cNvSpPr/>
            <p:nvPr/>
          </p:nvSpPr>
          <p:spPr>
            <a:xfrm>
              <a:off x="940378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8" name="pt378"/>
            <p:cNvSpPr/>
            <p:nvPr/>
          </p:nvSpPr>
          <p:spPr>
            <a:xfrm>
              <a:off x="946289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946289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946289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946289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2" name="pt382"/>
            <p:cNvSpPr/>
            <p:nvPr/>
          </p:nvSpPr>
          <p:spPr>
            <a:xfrm>
              <a:off x="9522000"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3" name="pt383"/>
            <p:cNvSpPr/>
            <p:nvPr/>
          </p:nvSpPr>
          <p:spPr>
            <a:xfrm>
              <a:off x="9522000"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9522000"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pt385"/>
            <p:cNvSpPr/>
            <p:nvPr/>
          </p:nvSpPr>
          <p:spPr>
            <a:xfrm>
              <a:off x="9522000"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6" name="pt386"/>
            <p:cNvSpPr/>
            <p:nvPr/>
          </p:nvSpPr>
          <p:spPr>
            <a:xfrm>
              <a:off x="958110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7" name="pt387"/>
            <p:cNvSpPr/>
            <p:nvPr/>
          </p:nvSpPr>
          <p:spPr>
            <a:xfrm>
              <a:off x="958110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8" name="pt388"/>
            <p:cNvSpPr/>
            <p:nvPr/>
          </p:nvSpPr>
          <p:spPr>
            <a:xfrm>
              <a:off x="958110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9" name="pt389"/>
            <p:cNvSpPr/>
            <p:nvPr/>
          </p:nvSpPr>
          <p:spPr>
            <a:xfrm>
              <a:off x="958110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0" name="pt390"/>
            <p:cNvSpPr/>
            <p:nvPr/>
          </p:nvSpPr>
          <p:spPr>
            <a:xfrm>
              <a:off x="958110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1" name="pt391"/>
            <p:cNvSpPr/>
            <p:nvPr/>
          </p:nvSpPr>
          <p:spPr>
            <a:xfrm>
              <a:off x="964021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964021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pt393"/>
            <p:cNvSpPr/>
            <p:nvPr/>
          </p:nvSpPr>
          <p:spPr>
            <a:xfrm>
              <a:off x="964021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pt394"/>
            <p:cNvSpPr/>
            <p:nvPr/>
          </p:nvSpPr>
          <p:spPr>
            <a:xfrm>
              <a:off x="964021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5" name="pt395"/>
            <p:cNvSpPr/>
            <p:nvPr/>
          </p:nvSpPr>
          <p:spPr>
            <a:xfrm>
              <a:off x="969932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9699325"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pt397"/>
            <p:cNvSpPr/>
            <p:nvPr/>
          </p:nvSpPr>
          <p:spPr>
            <a:xfrm>
              <a:off x="9699325"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9758433"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9758433"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9758433"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975843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tx402"/>
            <p:cNvSpPr/>
            <p:nvPr/>
          </p:nvSpPr>
          <p:spPr>
            <a:xfrm>
              <a:off x="840590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03" name="tx403"/>
            <p:cNvSpPr/>
            <p:nvPr/>
          </p:nvSpPr>
          <p:spPr>
            <a:xfrm>
              <a:off x="8460629"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04" name="tx404"/>
            <p:cNvSpPr/>
            <p:nvPr/>
          </p:nvSpPr>
          <p:spPr>
            <a:xfrm>
              <a:off x="8502076"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05" name="tx405"/>
            <p:cNvSpPr/>
            <p:nvPr/>
          </p:nvSpPr>
          <p:spPr>
            <a:xfrm>
              <a:off x="8587658"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06" name="tx406"/>
            <p:cNvSpPr/>
            <p:nvPr/>
          </p:nvSpPr>
          <p:spPr>
            <a:xfrm>
              <a:off x="8673239"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07" name="tx407"/>
            <p:cNvSpPr/>
            <p:nvPr/>
          </p:nvSpPr>
          <p:spPr>
            <a:xfrm>
              <a:off x="8670590"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08" name="tx408"/>
            <p:cNvSpPr/>
            <p:nvPr/>
          </p:nvSpPr>
          <p:spPr>
            <a:xfrm>
              <a:off x="8697024"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09" name="tx409"/>
            <p:cNvSpPr/>
            <p:nvPr/>
          </p:nvSpPr>
          <p:spPr>
            <a:xfrm>
              <a:off x="8764983"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10" name="tx410"/>
            <p:cNvSpPr/>
            <p:nvPr/>
          </p:nvSpPr>
          <p:spPr>
            <a:xfrm>
              <a:off x="8742896"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11" name="tx411"/>
            <p:cNvSpPr/>
            <p:nvPr/>
          </p:nvSpPr>
          <p:spPr>
            <a:xfrm>
              <a:off x="8869924"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12" name="tx412"/>
            <p:cNvSpPr/>
            <p:nvPr/>
          </p:nvSpPr>
          <p:spPr>
            <a:xfrm>
              <a:off x="8869924"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13" name="tx413"/>
            <p:cNvSpPr/>
            <p:nvPr/>
          </p:nvSpPr>
          <p:spPr>
            <a:xfrm>
              <a:off x="8874310"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14" name="tx414"/>
            <p:cNvSpPr/>
            <p:nvPr/>
          </p:nvSpPr>
          <p:spPr>
            <a:xfrm>
              <a:off x="8924646"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15" name="tx415"/>
            <p:cNvSpPr/>
            <p:nvPr/>
          </p:nvSpPr>
          <p:spPr>
            <a:xfrm>
              <a:off x="8942308"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16" name="tx416"/>
            <p:cNvSpPr/>
            <p:nvPr/>
          </p:nvSpPr>
          <p:spPr>
            <a:xfrm>
              <a:off x="8933496"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17" name="tx417"/>
            <p:cNvSpPr/>
            <p:nvPr/>
          </p:nvSpPr>
          <p:spPr>
            <a:xfrm>
              <a:off x="8929032"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18" name="tx418"/>
            <p:cNvSpPr/>
            <p:nvPr/>
          </p:nvSpPr>
          <p:spPr>
            <a:xfrm>
              <a:off x="8970518"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19" name="tx419"/>
            <p:cNvSpPr/>
            <p:nvPr/>
          </p:nvSpPr>
          <p:spPr>
            <a:xfrm>
              <a:off x="9042863"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20" name="tx420"/>
            <p:cNvSpPr/>
            <p:nvPr/>
          </p:nvSpPr>
          <p:spPr>
            <a:xfrm>
              <a:off x="9091384"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21" name="tx421"/>
            <p:cNvSpPr/>
            <p:nvPr/>
          </p:nvSpPr>
          <p:spPr>
            <a:xfrm>
              <a:off x="9051635"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22" name="tx422"/>
            <p:cNvSpPr/>
            <p:nvPr/>
          </p:nvSpPr>
          <p:spPr>
            <a:xfrm>
              <a:off x="9047249"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23" name="tx423"/>
            <p:cNvSpPr/>
            <p:nvPr/>
          </p:nvSpPr>
          <p:spPr>
            <a:xfrm>
              <a:off x="9110821"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24" name="tx424"/>
            <p:cNvSpPr/>
            <p:nvPr/>
          </p:nvSpPr>
          <p:spPr>
            <a:xfrm>
              <a:off x="9141758"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25" name="tx425"/>
            <p:cNvSpPr/>
            <p:nvPr/>
          </p:nvSpPr>
          <p:spPr>
            <a:xfrm>
              <a:off x="9146145"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26" name="tx426"/>
            <p:cNvSpPr/>
            <p:nvPr/>
          </p:nvSpPr>
          <p:spPr>
            <a:xfrm>
              <a:off x="9101971"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27" name="tx427"/>
            <p:cNvSpPr/>
            <p:nvPr/>
          </p:nvSpPr>
          <p:spPr>
            <a:xfrm>
              <a:off x="9178663"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28" name="tx428"/>
            <p:cNvSpPr/>
            <p:nvPr/>
          </p:nvSpPr>
          <p:spPr>
            <a:xfrm>
              <a:off x="9169930"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29" name="tx429"/>
            <p:cNvSpPr/>
            <p:nvPr/>
          </p:nvSpPr>
          <p:spPr>
            <a:xfrm>
              <a:off x="9161079"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30" name="tx430"/>
            <p:cNvSpPr/>
            <p:nvPr/>
          </p:nvSpPr>
          <p:spPr>
            <a:xfrm>
              <a:off x="9152268"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31" name="tx431"/>
            <p:cNvSpPr/>
            <p:nvPr/>
          </p:nvSpPr>
          <p:spPr>
            <a:xfrm>
              <a:off x="9169852"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32" name="tx432"/>
            <p:cNvSpPr/>
            <p:nvPr/>
          </p:nvSpPr>
          <p:spPr>
            <a:xfrm>
              <a:off x="9211376"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33" name="tx433"/>
            <p:cNvSpPr/>
            <p:nvPr/>
          </p:nvSpPr>
          <p:spPr>
            <a:xfrm>
              <a:off x="921576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34" name="tx434"/>
            <p:cNvSpPr/>
            <p:nvPr/>
          </p:nvSpPr>
          <p:spPr>
            <a:xfrm>
              <a:off x="922018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35" name="tx435"/>
            <p:cNvSpPr/>
            <p:nvPr/>
          </p:nvSpPr>
          <p:spPr>
            <a:xfrm>
              <a:off x="9220149"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36" name="tx436"/>
            <p:cNvSpPr/>
            <p:nvPr/>
          </p:nvSpPr>
          <p:spPr>
            <a:xfrm>
              <a:off x="9314619"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37" name="tx437"/>
            <p:cNvSpPr/>
            <p:nvPr/>
          </p:nvSpPr>
          <p:spPr>
            <a:xfrm>
              <a:off x="9288146"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38" name="tx438"/>
            <p:cNvSpPr/>
            <p:nvPr/>
          </p:nvSpPr>
          <p:spPr>
            <a:xfrm>
              <a:off x="9283682"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39" name="tx439"/>
            <p:cNvSpPr/>
            <p:nvPr/>
          </p:nvSpPr>
          <p:spPr>
            <a:xfrm>
              <a:off x="933840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40" name="tx440"/>
            <p:cNvSpPr/>
            <p:nvPr/>
          </p:nvSpPr>
          <p:spPr>
            <a:xfrm>
              <a:off x="933401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41" name="tx441"/>
            <p:cNvSpPr/>
            <p:nvPr/>
          </p:nvSpPr>
          <p:spPr>
            <a:xfrm>
              <a:off x="935598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42" name="tx442"/>
            <p:cNvSpPr/>
            <p:nvPr/>
          </p:nvSpPr>
          <p:spPr>
            <a:xfrm>
              <a:off x="935160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43" name="rc443"/>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444" name="pl444"/>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45" name="pl445"/>
            <p:cNvSpPr/>
            <p:nvPr/>
          </p:nvSpPr>
          <p:spPr>
            <a:xfrm>
              <a:off x="112013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46" name="rc446"/>
            <p:cNvSpPr/>
            <p:nvPr/>
          </p:nvSpPr>
          <p:spPr>
            <a:xfrm>
              <a:off x="10001418" y="4952516"/>
              <a:ext cx="1861912" cy="105907"/>
            </a:xfrm>
            <a:prstGeom prst="rect">
              <a:avLst/>
            </a:prstGeom>
            <a:solidFill>
              <a:srgbClr val="D9D9D9">
                <a:alpha val="60000"/>
              </a:srgbClr>
            </a:solidFill>
          </p:spPr>
          <p:txBody>
            <a:bodyPr/>
            <a:lstStyle/>
            <a:p/>
          </p:txBody>
        </p:sp>
        <p:sp>
          <p:nvSpPr>
            <p:cNvPr id="447" name="pl447"/>
            <p:cNvSpPr/>
            <p:nvPr/>
          </p:nvSpPr>
          <p:spPr>
            <a:xfrm>
              <a:off x="1131953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48" name="tx448"/>
            <p:cNvSpPr/>
            <p:nvPr/>
          </p:nvSpPr>
          <p:spPr>
            <a:xfrm>
              <a:off x="10484375"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49" name="pt449"/>
            <p:cNvSpPr/>
            <p:nvPr/>
          </p:nvSpPr>
          <p:spPr>
            <a:xfrm>
              <a:off x="10153118"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0" name="pt450"/>
            <p:cNvSpPr/>
            <p:nvPr/>
          </p:nvSpPr>
          <p:spPr>
            <a:xfrm>
              <a:off x="10271335"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1" name="pt451"/>
            <p:cNvSpPr/>
            <p:nvPr/>
          </p:nvSpPr>
          <p:spPr>
            <a:xfrm>
              <a:off x="10507768"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2" name="pt452"/>
            <p:cNvSpPr/>
            <p:nvPr/>
          </p:nvSpPr>
          <p:spPr>
            <a:xfrm>
              <a:off x="1056687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3" name="pt453"/>
            <p:cNvSpPr/>
            <p:nvPr/>
          </p:nvSpPr>
          <p:spPr>
            <a:xfrm>
              <a:off x="10625985"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4" name="pt454"/>
            <p:cNvSpPr/>
            <p:nvPr/>
          </p:nvSpPr>
          <p:spPr>
            <a:xfrm>
              <a:off x="10744202"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5" name="pt455"/>
            <p:cNvSpPr/>
            <p:nvPr/>
          </p:nvSpPr>
          <p:spPr>
            <a:xfrm>
              <a:off x="10744202"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6" name="pt456"/>
            <p:cNvSpPr/>
            <p:nvPr/>
          </p:nvSpPr>
          <p:spPr>
            <a:xfrm>
              <a:off x="10803310"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7" name="pt457"/>
            <p:cNvSpPr/>
            <p:nvPr/>
          </p:nvSpPr>
          <p:spPr>
            <a:xfrm>
              <a:off x="10803310"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8" name="pt458"/>
            <p:cNvSpPr/>
            <p:nvPr/>
          </p:nvSpPr>
          <p:spPr>
            <a:xfrm>
              <a:off x="10803310"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9" name="pt459"/>
            <p:cNvSpPr/>
            <p:nvPr/>
          </p:nvSpPr>
          <p:spPr>
            <a:xfrm>
              <a:off x="10862418"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0" name="pt460"/>
            <p:cNvSpPr/>
            <p:nvPr/>
          </p:nvSpPr>
          <p:spPr>
            <a:xfrm>
              <a:off x="10862418"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1" name="pt461"/>
            <p:cNvSpPr/>
            <p:nvPr/>
          </p:nvSpPr>
          <p:spPr>
            <a:xfrm>
              <a:off x="10980635"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2" name="pt462"/>
            <p:cNvSpPr/>
            <p:nvPr/>
          </p:nvSpPr>
          <p:spPr>
            <a:xfrm>
              <a:off x="11039743"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3" name="pt463"/>
            <p:cNvSpPr/>
            <p:nvPr/>
          </p:nvSpPr>
          <p:spPr>
            <a:xfrm>
              <a:off x="11039743"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4" name="pt464"/>
            <p:cNvSpPr/>
            <p:nvPr/>
          </p:nvSpPr>
          <p:spPr>
            <a:xfrm>
              <a:off x="11098852"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5" name="pt465"/>
            <p:cNvSpPr/>
            <p:nvPr/>
          </p:nvSpPr>
          <p:spPr>
            <a:xfrm>
              <a:off x="11157960"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6" name="pt466"/>
            <p:cNvSpPr/>
            <p:nvPr/>
          </p:nvSpPr>
          <p:spPr>
            <a:xfrm>
              <a:off x="11217068"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7" name="pt467"/>
            <p:cNvSpPr/>
            <p:nvPr/>
          </p:nvSpPr>
          <p:spPr>
            <a:xfrm>
              <a:off x="11276177"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8" name="pt468"/>
            <p:cNvSpPr/>
            <p:nvPr/>
          </p:nvSpPr>
          <p:spPr>
            <a:xfrm>
              <a:off x="11276177"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9" name="pt469"/>
            <p:cNvSpPr/>
            <p:nvPr/>
          </p:nvSpPr>
          <p:spPr>
            <a:xfrm>
              <a:off x="11276177"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0" name="pt470"/>
            <p:cNvSpPr/>
            <p:nvPr/>
          </p:nvSpPr>
          <p:spPr>
            <a:xfrm>
              <a:off x="11276177"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1" name="pt471"/>
            <p:cNvSpPr/>
            <p:nvPr/>
          </p:nvSpPr>
          <p:spPr>
            <a:xfrm>
              <a:off x="11276177"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2" name="pt472"/>
            <p:cNvSpPr/>
            <p:nvPr/>
          </p:nvSpPr>
          <p:spPr>
            <a:xfrm>
              <a:off x="1133528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3" name="pt473"/>
            <p:cNvSpPr/>
            <p:nvPr/>
          </p:nvSpPr>
          <p:spPr>
            <a:xfrm>
              <a:off x="1133528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4" name="pt474"/>
            <p:cNvSpPr/>
            <p:nvPr/>
          </p:nvSpPr>
          <p:spPr>
            <a:xfrm>
              <a:off x="1133528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5" name="pt475"/>
            <p:cNvSpPr/>
            <p:nvPr/>
          </p:nvSpPr>
          <p:spPr>
            <a:xfrm>
              <a:off x="1133528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6" name="pt476"/>
            <p:cNvSpPr/>
            <p:nvPr/>
          </p:nvSpPr>
          <p:spPr>
            <a:xfrm>
              <a:off x="1133528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7" name="pt477"/>
            <p:cNvSpPr/>
            <p:nvPr/>
          </p:nvSpPr>
          <p:spPr>
            <a:xfrm>
              <a:off x="11394393"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8" name="pt478"/>
            <p:cNvSpPr/>
            <p:nvPr/>
          </p:nvSpPr>
          <p:spPr>
            <a:xfrm>
              <a:off x="11394393"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9" name="pt479"/>
            <p:cNvSpPr/>
            <p:nvPr/>
          </p:nvSpPr>
          <p:spPr>
            <a:xfrm>
              <a:off x="11394393"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0" name="pt480"/>
            <p:cNvSpPr/>
            <p:nvPr/>
          </p:nvSpPr>
          <p:spPr>
            <a:xfrm>
              <a:off x="11453502"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1" name="pt481"/>
            <p:cNvSpPr/>
            <p:nvPr/>
          </p:nvSpPr>
          <p:spPr>
            <a:xfrm>
              <a:off x="11453502"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2" name="pt482"/>
            <p:cNvSpPr/>
            <p:nvPr/>
          </p:nvSpPr>
          <p:spPr>
            <a:xfrm>
              <a:off x="11453502"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3" name="pt483"/>
            <p:cNvSpPr/>
            <p:nvPr/>
          </p:nvSpPr>
          <p:spPr>
            <a:xfrm>
              <a:off x="11453502"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4" name="pt484"/>
            <p:cNvSpPr/>
            <p:nvPr/>
          </p:nvSpPr>
          <p:spPr>
            <a:xfrm>
              <a:off x="11453502"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5" name="pt485"/>
            <p:cNvSpPr/>
            <p:nvPr/>
          </p:nvSpPr>
          <p:spPr>
            <a:xfrm>
              <a:off x="11453502"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151261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157171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163082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1689935"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tx490"/>
            <p:cNvSpPr/>
            <p:nvPr/>
          </p:nvSpPr>
          <p:spPr>
            <a:xfrm>
              <a:off x="1049201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91" name="tx491"/>
            <p:cNvSpPr/>
            <p:nvPr/>
          </p:nvSpPr>
          <p:spPr>
            <a:xfrm>
              <a:off x="10610234"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92" name="tx492"/>
            <p:cNvSpPr/>
            <p:nvPr/>
          </p:nvSpPr>
          <p:spPr>
            <a:xfrm>
              <a:off x="10846667"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93" name="tx493"/>
            <p:cNvSpPr/>
            <p:nvPr/>
          </p:nvSpPr>
          <p:spPr>
            <a:xfrm>
              <a:off x="10129225"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94" name="tx494"/>
            <p:cNvSpPr/>
            <p:nvPr/>
          </p:nvSpPr>
          <p:spPr>
            <a:xfrm>
              <a:off x="10214767"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95" name="tx495"/>
            <p:cNvSpPr/>
            <p:nvPr/>
          </p:nvSpPr>
          <p:spPr>
            <a:xfrm>
              <a:off x="10368346"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96" name="tx496"/>
            <p:cNvSpPr/>
            <p:nvPr/>
          </p:nvSpPr>
          <p:spPr>
            <a:xfrm>
              <a:off x="10332945"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97" name="tx497"/>
            <p:cNvSpPr/>
            <p:nvPr/>
          </p:nvSpPr>
          <p:spPr>
            <a:xfrm>
              <a:off x="10392131"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98" name="tx498"/>
            <p:cNvSpPr/>
            <p:nvPr/>
          </p:nvSpPr>
          <p:spPr>
            <a:xfrm>
              <a:off x="10392131"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99" name="tx499"/>
            <p:cNvSpPr/>
            <p:nvPr/>
          </p:nvSpPr>
          <p:spPr>
            <a:xfrm>
              <a:off x="10378856"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00" name="tx500"/>
            <p:cNvSpPr/>
            <p:nvPr/>
          </p:nvSpPr>
          <p:spPr>
            <a:xfrm>
              <a:off x="1046005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01" name="tx501"/>
            <p:cNvSpPr/>
            <p:nvPr/>
          </p:nvSpPr>
          <p:spPr>
            <a:xfrm>
              <a:off x="1043357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02" name="tx502"/>
            <p:cNvSpPr/>
            <p:nvPr/>
          </p:nvSpPr>
          <p:spPr>
            <a:xfrm>
              <a:off x="10604741"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03" name="tx503"/>
            <p:cNvSpPr/>
            <p:nvPr/>
          </p:nvSpPr>
          <p:spPr>
            <a:xfrm>
              <a:off x="10637376"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04" name="tx504"/>
            <p:cNvSpPr/>
            <p:nvPr/>
          </p:nvSpPr>
          <p:spPr>
            <a:xfrm>
              <a:off x="10624101"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05" name="tx505"/>
            <p:cNvSpPr/>
            <p:nvPr/>
          </p:nvSpPr>
          <p:spPr>
            <a:xfrm>
              <a:off x="10687673"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06" name="tx506"/>
            <p:cNvSpPr/>
            <p:nvPr/>
          </p:nvSpPr>
          <p:spPr>
            <a:xfrm>
              <a:off x="10755515"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07" name="tx507"/>
            <p:cNvSpPr/>
            <p:nvPr/>
          </p:nvSpPr>
          <p:spPr>
            <a:xfrm>
              <a:off x="10801426"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08" name="tx508"/>
            <p:cNvSpPr/>
            <p:nvPr/>
          </p:nvSpPr>
          <p:spPr>
            <a:xfrm>
              <a:off x="10895935"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09" name="tx509"/>
            <p:cNvSpPr/>
            <p:nvPr/>
          </p:nvSpPr>
          <p:spPr>
            <a:xfrm>
              <a:off x="10856148"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10" name="tx510"/>
            <p:cNvSpPr/>
            <p:nvPr/>
          </p:nvSpPr>
          <p:spPr>
            <a:xfrm>
              <a:off x="10891471"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11" name="tx511"/>
            <p:cNvSpPr/>
            <p:nvPr/>
          </p:nvSpPr>
          <p:spPr>
            <a:xfrm>
              <a:off x="10864920"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12" name="tx512"/>
            <p:cNvSpPr/>
            <p:nvPr/>
          </p:nvSpPr>
          <p:spPr>
            <a:xfrm>
              <a:off x="10856148"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13" name="tx513"/>
            <p:cNvSpPr/>
            <p:nvPr/>
          </p:nvSpPr>
          <p:spPr>
            <a:xfrm>
              <a:off x="10924106"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14" name="tx514"/>
            <p:cNvSpPr/>
            <p:nvPr/>
          </p:nvSpPr>
          <p:spPr>
            <a:xfrm>
              <a:off x="1096377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15" name="tx515"/>
            <p:cNvSpPr/>
            <p:nvPr/>
          </p:nvSpPr>
          <p:spPr>
            <a:xfrm>
              <a:off x="10906445"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16" name="tx516"/>
            <p:cNvSpPr/>
            <p:nvPr/>
          </p:nvSpPr>
          <p:spPr>
            <a:xfrm>
              <a:off x="1091521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17" name="tx517"/>
            <p:cNvSpPr/>
            <p:nvPr/>
          </p:nvSpPr>
          <p:spPr>
            <a:xfrm>
              <a:off x="1092402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18" name="tx518"/>
            <p:cNvSpPr/>
            <p:nvPr/>
          </p:nvSpPr>
          <p:spPr>
            <a:xfrm>
              <a:off x="10974364"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19" name="tx519"/>
            <p:cNvSpPr/>
            <p:nvPr/>
          </p:nvSpPr>
          <p:spPr>
            <a:xfrm>
              <a:off x="10987562"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20" name="tx520"/>
            <p:cNvSpPr/>
            <p:nvPr/>
          </p:nvSpPr>
          <p:spPr>
            <a:xfrm>
              <a:off x="10961128"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21" name="tx521"/>
            <p:cNvSpPr/>
            <p:nvPr/>
          </p:nvSpPr>
          <p:spPr>
            <a:xfrm>
              <a:off x="11051134"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22" name="tx522"/>
            <p:cNvSpPr/>
            <p:nvPr/>
          </p:nvSpPr>
          <p:spPr>
            <a:xfrm>
              <a:off x="11024661"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23" name="tx523"/>
            <p:cNvSpPr/>
            <p:nvPr/>
          </p:nvSpPr>
          <p:spPr>
            <a:xfrm>
              <a:off x="11042323"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24" name="tx524"/>
            <p:cNvSpPr/>
            <p:nvPr/>
          </p:nvSpPr>
          <p:spPr>
            <a:xfrm>
              <a:off x="11029048"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25" name="tx525"/>
            <p:cNvSpPr/>
            <p:nvPr/>
          </p:nvSpPr>
          <p:spPr>
            <a:xfrm>
              <a:off x="11033473"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26" name="tx526"/>
            <p:cNvSpPr/>
            <p:nvPr/>
          </p:nvSpPr>
          <p:spPr>
            <a:xfrm>
              <a:off x="11037859"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27" name="tx527"/>
            <p:cNvSpPr/>
            <p:nvPr/>
          </p:nvSpPr>
          <p:spPr>
            <a:xfrm>
              <a:off x="11092581"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28" name="tx528"/>
            <p:cNvSpPr/>
            <p:nvPr/>
          </p:nvSpPr>
          <p:spPr>
            <a:xfrm>
              <a:off x="11156076"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29" name="tx529"/>
            <p:cNvSpPr/>
            <p:nvPr/>
          </p:nvSpPr>
          <p:spPr>
            <a:xfrm>
              <a:off x="1121518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30" name="tx530"/>
            <p:cNvSpPr/>
            <p:nvPr/>
          </p:nvSpPr>
          <p:spPr>
            <a:xfrm>
              <a:off x="11265520"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31" name="rc531"/>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532" name="rc532"/>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33" name="tx533"/>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534" name="rc534"/>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35" name="tx535"/>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536" name="rc536"/>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37" name="tx537"/>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538" name="rc538"/>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39" name="tx539"/>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540" name="rc540"/>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41" name="tx541"/>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(88%)</a:t>
              </a:r>
            </a:p>
          </p:txBody>
        </p:sp>
        <p:sp>
          <p:nvSpPr>
            <p:cNvPr id="542" name="rc542"/>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43" name="tx543"/>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(80%)</a:t>
              </a:r>
            </a:p>
          </p:txBody>
        </p:sp>
        <p:sp>
          <p:nvSpPr>
            <p:cNvPr id="544" name="pl544"/>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45" name="pl545"/>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6" name="pl546"/>
            <p:cNvSpPr/>
            <p:nvPr/>
          </p:nvSpPr>
          <p:spPr>
            <a:xfrm>
              <a:off x="15438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7" name="tx547"/>
            <p:cNvSpPr/>
            <p:nvPr/>
          </p:nvSpPr>
          <p:spPr>
            <a:xfrm rot="-5400000">
              <a:off x="2986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548" name="tx548"/>
            <p:cNvSpPr/>
            <p:nvPr/>
          </p:nvSpPr>
          <p:spPr>
            <a:xfrm rot="-5400000">
              <a:off x="14808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549" name="pl549"/>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50" name="pl550"/>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34753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22301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553" name="tx553"/>
            <p:cNvSpPr/>
            <p:nvPr/>
          </p:nvSpPr>
          <p:spPr>
            <a:xfrm rot="-5400000">
              <a:off x="34123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554" name="pl554"/>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55" name="pl555"/>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6" name="pl556"/>
            <p:cNvSpPr/>
            <p:nvPr/>
          </p:nvSpPr>
          <p:spPr>
            <a:xfrm>
              <a:off x="540681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7" name="tx557"/>
            <p:cNvSpPr/>
            <p:nvPr/>
          </p:nvSpPr>
          <p:spPr>
            <a:xfrm rot="-5400000">
              <a:off x="416164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558" name="tx558"/>
            <p:cNvSpPr/>
            <p:nvPr/>
          </p:nvSpPr>
          <p:spPr>
            <a:xfrm rot="-5400000">
              <a:off x="534381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559" name="pl559"/>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60" name="pl560"/>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73383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2" name="tx562"/>
            <p:cNvSpPr/>
            <p:nvPr/>
          </p:nvSpPr>
          <p:spPr>
            <a:xfrm rot="-5400000">
              <a:off x="6093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563" name="tx563"/>
            <p:cNvSpPr/>
            <p:nvPr/>
          </p:nvSpPr>
          <p:spPr>
            <a:xfrm rot="-5400000">
              <a:off x="72753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564" name="pl564"/>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65" name="pl565"/>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6" name="pl566"/>
            <p:cNvSpPr/>
            <p:nvPr/>
          </p:nvSpPr>
          <p:spPr>
            <a:xfrm>
              <a:off x="92698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7" name="tx567"/>
            <p:cNvSpPr/>
            <p:nvPr/>
          </p:nvSpPr>
          <p:spPr>
            <a:xfrm rot="-5400000">
              <a:off x="80246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568" name="tx568"/>
            <p:cNvSpPr/>
            <p:nvPr/>
          </p:nvSpPr>
          <p:spPr>
            <a:xfrm rot="-5400000">
              <a:off x="920681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569" name="pl569"/>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70" name="pl570"/>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112013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2" name="tx572"/>
            <p:cNvSpPr/>
            <p:nvPr/>
          </p:nvSpPr>
          <p:spPr>
            <a:xfrm rot="-5400000">
              <a:off x="995614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573" name="tx573"/>
            <p:cNvSpPr/>
            <p:nvPr/>
          </p:nvSpPr>
          <p:spPr>
            <a:xfrm rot="-5400000">
              <a:off x="111383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574" name="tx574"/>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75" name="tx575"/>
            <p:cNvSpPr/>
            <p:nvPr/>
          </p:nvSpPr>
          <p:spPr>
            <a:xfrm>
              <a:off x="4399270"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76" name="pt576"/>
            <p:cNvSpPr/>
            <p:nvPr/>
          </p:nvSpPr>
          <p:spPr>
            <a:xfrm>
              <a:off x="5397032"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77" name="pt577"/>
            <p:cNvSpPr/>
            <p:nvPr/>
          </p:nvSpPr>
          <p:spPr>
            <a:xfrm>
              <a:off x="6041505"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8" name="pt578"/>
            <p:cNvSpPr/>
            <p:nvPr/>
          </p:nvSpPr>
          <p:spPr>
            <a:xfrm>
              <a:off x="6685978"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7330452"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0" name="tx580"/>
            <p:cNvSpPr/>
            <p:nvPr/>
          </p:nvSpPr>
          <p:spPr>
            <a:xfrm>
              <a:off x="5619706"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81" name="tx581"/>
            <p:cNvSpPr/>
            <p:nvPr/>
          </p:nvSpPr>
          <p:spPr>
            <a:xfrm>
              <a:off x="626417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82" name="tx582"/>
            <p:cNvSpPr/>
            <p:nvPr/>
          </p:nvSpPr>
          <p:spPr>
            <a:xfrm>
              <a:off x="690865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83" name="tx583"/>
            <p:cNvSpPr/>
            <p:nvPr/>
          </p:nvSpPr>
          <p:spPr>
            <a:xfrm>
              <a:off x="7553126"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84" name="tx584"/>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585" name="tx58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86" name="tx586"/>
            <p:cNvSpPr/>
            <p:nvPr/>
          </p:nvSpPr>
          <p:spPr>
            <a:xfrm>
              <a:off x="5364989" y="6568512"/>
              <a:ext cx="64983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mco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68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84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701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517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976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792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609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79289"/>
              <a:ext cx="239888" cy="1236708"/>
            </a:xfrm>
            <a:prstGeom prst="rect">
              <a:avLst/>
            </a:prstGeom>
            <a:solidFill>
              <a:srgbClr val="1CABE2">
                <a:alpha val="85098"/>
              </a:srgbClr>
            </a:solidFill>
          </p:spPr>
          <p:txBody>
            <a:bodyPr/>
            <a:lstStyle/>
            <a:p/>
          </p:txBody>
        </p:sp>
        <p:sp>
          <p:nvSpPr>
            <p:cNvPr id="25" name="rc25"/>
            <p:cNvSpPr/>
            <p:nvPr/>
          </p:nvSpPr>
          <p:spPr>
            <a:xfrm>
              <a:off x="1562816" y="2879289"/>
              <a:ext cx="239888" cy="1236708"/>
            </a:xfrm>
            <a:prstGeom prst="rect">
              <a:avLst/>
            </a:prstGeom>
            <a:solidFill>
              <a:srgbClr val="1CABE2">
                <a:alpha val="85098"/>
              </a:srgbClr>
            </a:solidFill>
          </p:spPr>
          <p:txBody>
            <a:bodyPr/>
            <a:lstStyle/>
            <a:p/>
          </p:txBody>
        </p:sp>
        <p:sp>
          <p:nvSpPr>
            <p:cNvPr id="26" name="rc26"/>
            <p:cNvSpPr/>
            <p:nvPr/>
          </p:nvSpPr>
          <p:spPr>
            <a:xfrm>
              <a:off x="1829360" y="2879289"/>
              <a:ext cx="239888" cy="1236708"/>
            </a:xfrm>
            <a:prstGeom prst="rect">
              <a:avLst/>
            </a:prstGeom>
            <a:solidFill>
              <a:srgbClr val="1CABE2">
                <a:alpha val="85098"/>
              </a:srgbClr>
            </a:solidFill>
          </p:spPr>
          <p:txBody>
            <a:bodyPr/>
            <a:lstStyle/>
            <a:p/>
          </p:txBody>
        </p:sp>
        <p:sp>
          <p:nvSpPr>
            <p:cNvPr id="27" name="rc27"/>
            <p:cNvSpPr/>
            <p:nvPr/>
          </p:nvSpPr>
          <p:spPr>
            <a:xfrm>
              <a:off x="2095903" y="3188466"/>
              <a:ext cx="239888" cy="927531"/>
            </a:xfrm>
            <a:prstGeom prst="rect">
              <a:avLst/>
            </a:prstGeom>
            <a:solidFill>
              <a:srgbClr val="1CABE2">
                <a:alpha val="85098"/>
              </a:srgbClr>
            </a:solidFill>
          </p:spPr>
          <p:txBody>
            <a:bodyPr/>
            <a:lstStyle/>
            <a:p/>
          </p:txBody>
        </p:sp>
        <p:sp>
          <p:nvSpPr>
            <p:cNvPr id="28" name="rc28"/>
            <p:cNvSpPr/>
            <p:nvPr/>
          </p:nvSpPr>
          <p:spPr>
            <a:xfrm>
              <a:off x="2362446" y="3188466"/>
              <a:ext cx="239888" cy="927531"/>
            </a:xfrm>
            <a:prstGeom prst="rect">
              <a:avLst/>
            </a:prstGeom>
            <a:solidFill>
              <a:srgbClr val="1CABE2">
                <a:alpha val="85098"/>
              </a:srgbClr>
            </a:solidFill>
          </p:spPr>
          <p:txBody>
            <a:bodyPr/>
            <a:lstStyle/>
            <a:p/>
          </p:txBody>
        </p:sp>
        <p:sp>
          <p:nvSpPr>
            <p:cNvPr id="29" name="rc29"/>
            <p:cNvSpPr/>
            <p:nvPr/>
          </p:nvSpPr>
          <p:spPr>
            <a:xfrm>
              <a:off x="2628989" y="3188466"/>
              <a:ext cx="239888" cy="927531"/>
            </a:xfrm>
            <a:prstGeom prst="rect">
              <a:avLst/>
            </a:prstGeom>
            <a:solidFill>
              <a:srgbClr val="1CABE2">
                <a:alpha val="85098"/>
              </a:srgbClr>
            </a:solidFill>
          </p:spPr>
          <p:txBody>
            <a:bodyPr/>
            <a:lstStyle/>
            <a:p/>
          </p:txBody>
        </p:sp>
        <p:sp>
          <p:nvSpPr>
            <p:cNvPr id="30" name="rc30"/>
            <p:cNvSpPr/>
            <p:nvPr/>
          </p:nvSpPr>
          <p:spPr>
            <a:xfrm>
              <a:off x="2895532" y="2879289"/>
              <a:ext cx="239888" cy="1236708"/>
            </a:xfrm>
            <a:prstGeom prst="rect">
              <a:avLst/>
            </a:prstGeom>
            <a:solidFill>
              <a:srgbClr val="1CABE2">
                <a:alpha val="85098"/>
              </a:srgbClr>
            </a:solidFill>
          </p:spPr>
          <p:txBody>
            <a:bodyPr/>
            <a:lstStyle/>
            <a:p/>
          </p:txBody>
        </p:sp>
        <p:sp>
          <p:nvSpPr>
            <p:cNvPr id="31" name="rc31"/>
            <p:cNvSpPr/>
            <p:nvPr/>
          </p:nvSpPr>
          <p:spPr>
            <a:xfrm>
              <a:off x="3162075" y="2879289"/>
              <a:ext cx="239888" cy="1236708"/>
            </a:xfrm>
            <a:prstGeom prst="rect">
              <a:avLst/>
            </a:prstGeom>
            <a:solidFill>
              <a:srgbClr val="1CABE2">
                <a:alpha val="85098"/>
              </a:srgbClr>
            </a:solidFill>
          </p:spPr>
          <p:txBody>
            <a:bodyPr/>
            <a:lstStyle/>
            <a:p/>
          </p:txBody>
        </p:sp>
        <p:sp>
          <p:nvSpPr>
            <p:cNvPr id="32" name="rc32"/>
            <p:cNvSpPr/>
            <p:nvPr/>
          </p:nvSpPr>
          <p:spPr>
            <a:xfrm>
              <a:off x="3428618" y="2879289"/>
              <a:ext cx="239888" cy="1236708"/>
            </a:xfrm>
            <a:prstGeom prst="rect">
              <a:avLst/>
            </a:prstGeom>
            <a:solidFill>
              <a:srgbClr val="1CABE2">
                <a:alpha val="85098"/>
              </a:srgbClr>
            </a:solidFill>
          </p:spPr>
          <p:txBody>
            <a:bodyPr/>
            <a:lstStyle/>
            <a:p/>
          </p:txBody>
        </p:sp>
        <p:sp>
          <p:nvSpPr>
            <p:cNvPr id="33" name="rc33"/>
            <p:cNvSpPr/>
            <p:nvPr/>
          </p:nvSpPr>
          <p:spPr>
            <a:xfrm>
              <a:off x="3695161" y="2879289"/>
              <a:ext cx="239888" cy="1236708"/>
            </a:xfrm>
            <a:prstGeom prst="rect">
              <a:avLst/>
            </a:prstGeom>
            <a:solidFill>
              <a:srgbClr val="1CABE2">
                <a:alpha val="85098"/>
              </a:srgbClr>
            </a:solidFill>
          </p:spPr>
          <p:txBody>
            <a:bodyPr/>
            <a:lstStyle/>
            <a:p/>
          </p:txBody>
        </p:sp>
        <p:sp>
          <p:nvSpPr>
            <p:cNvPr id="34" name="rc34"/>
            <p:cNvSpPr/>
            <p:nvPr/>
          </p:nvSpPr>
          <p:spPr>
            <a:xfrm>
              <a:off x="3961705" y="2879289"/>
              <a:ext cx="239888" cy="1236708"/>
            </a:xfrm>
            <a:prstGeom prst="rect">
              <a:avLst/>
            </a:prstGeom>
            <a:solidFill>
              <a:srgbClr val="1CABE2">
                <a:alpha val="85098"/>
              </a:srgbClr>
            </a:solidFill>
          </p:spPr>
          <p:txBody>
            <a:bodyPr/>
            <a:lstStyle/>
            <a:p/>
          </p:txBody>
        </p:sp>
        <p:sp>
          <p:nvSpPr>
            <p:cNvPr id="35" name="rc35"/>
            <p:cNvSpPr/>
            <p:nvPr/>
          </p:nvSpPr>
          <p:spPr>
            <a:xfrm>
              <a:off x="4228248" y="3188466"/>
              <a:ext cx="239888" cy="927531"/>
            </a:xfrm>
            <a:prstGeom prst="rect">
              <a:avLst/>
            </a:prstGeom>
            <a:solidFill>
              <a:srgbClr val="1CABE2">
                <a:alpha val="85098"/>
              </a:srgbClr>
            </a:solidFill>
          </p:spPr>
          <p:txBody>
            <a:bodyPr/>
            <a:lstStyle/>
            <a:p/>
          </p:txBody>
        </p:sp>
        <p:sp>
          <p:nvSpPr>
            <p:cNvPr id="36" name="rc36"/>
            <p:cNvSpPr/>
            <p:nvPr/>
          </p:nvSpPr>
          <p:spPr>
            <a:xfrm>
              <a:off x="4494791" y="2879289"/>
              <a:ext cx="239888" cy="1236708"/>
            </a:xfrm>
            <a:prstGeom prst="rect">
              <a:avLst/>
            </a:prstGeom>
            <a:solidFill>
              <a:srgbClr val="1CABE2">
                <a:alpha val="85098"/>
              </a:srgbClr>
            </a:solidFill>
          </p:spPr>
          <p:txBody>
            <a:bodyPr/>
            <a:lstStyle/>
            <a:p/>
          </p:txBody>
        </p:sp>
        <p:sp>
          <p:nvSpPr>
            <p:cNvPr id="37" name="rc37"/>
            <p:cNvSpPr/>
            <p:nvPr/>
          </p:nvSpPr>
          <p:spPr>
            <a:xfrm>
              <a:off x="4761334" y="2879289"/>
              <a:ext cx="239888" cy="1236708"/>
            </a:xfrm>
            <a:prstGeom prst="rect">
              <a:avLst/>
            </a:prstGeom>
            <a:solidFill>
              <a:srgbClr val="1CABE2">
                <a:alpha val="85098"/>
              </a:srgbClr>
            </a:solidFill>
          </p:spPr>
          <p:txBody>
            <a:bodyPr/>
            <a:lstStyle/>
            <a:p/>
          </p:txBody>
        </p:sp>
        <p:sp>
          <p:nvSpPr>
            <p:cNvPr id="38" name="rc38"/>
            <p:cNvSpPr/>
            <p:nvPr/>
          </p:nvSpPr>
          <p:spPr>
            <a:xfrm>
              <a:off x="5027877" y="2879289"/>
              <a:ext cx="239888" cy="1236708"/>
            </a:xfrm>
            <a:prstGeom prst="rect">
              <a:avLst/>
            </a:prstGeom>
            <a:solidFill>
              <a:srgbClr val="1CABE2">
                <a:alpha val="85098"/>
              </a:srgbClr>
            </a:solidFill>
          </p:spPr>
          <p:txBody>
            <a:bodyPr/>
            <a:lstStyle/>
            <a:p/>
          </p:txBody>
        </p:sp>
        <p:sp>
          <p:nvSpPr>
            <p:cNvPr id="39" name="rc39"/>
            <p:cNvSpPr/>
            <p:nvPr/>
          </p:nvSpPr>
          <p:spPr>
            <a:xfrm>
              <a:off x="5294420" y="2879289"/>
              <a:ext cx="239888" cy="1236708"/>
            </a:xfrm>
            <a:prstGeom prst="rect">
              <a:avLst/>
            </a:prstGeom>
            <a:solidFill>
              <a:srgbClr val="1CABE2">
                <a:alpha val="85098"/>
              </a:srgbClr>
            </a:solidFill>
          </p:spPr>
          <p:txBody>
            <a:bodyPr/>
            <a:lstStyle/>
            <a:p/>
          </p:txBody>
        </p:sp>
        <p:sp>
          <p:nvSpPr>
            <p:cNvPr id="40" name="rc40"/>
            <p:cNvSpPr/>
            <p:nvPr/>
          </p:nvSpPr>
          <p:spPr>
            <a:xfrm>
              <a:off x="5560963" y="2879289"/>
              <a:ext cx="239888" cy="1236708"/>
            </a:xfrm>
            <a:prstGeom prst="rect">
              <a:avLst/>
            </a:prstGeom>
            <a:solidFill>
              <a:srgbClr val="1CABE2">
                <a:alpha val="85098"/>
              </a:srgbClr>
            </a:solidFill>
          </p:spPr>
          <p:txBody>
            <a:bodyPr/>
            <a:lstStyle/>
            <a:p/>
          </p:txBody>
        </p:sp>
        <p:sp>
          <p:nvSpPr>
            <p:cNvPr id="41" name="rc41"/>
            <p:cNvSpPr/>
            <p:nvPr/>
          </p:nvSpPr>
          <p:spPr>
            <a:xfrm>
              <a:off x="5827506" y="2879289"/>
              <a:ext cx="239888" cy="1236708"/>
            </a:xfrm>
            <a:prstGeom prst="rect">
              <a:avLst/>
            </a:prstGeom>
            <a:solidFill>
              <a:srgbClr val="1CABE2">
                <a:alpha val="85098"/>
              </a:srgbClr>
            </a:solidFill>
          </p:spPr>
          <p:txBody>
            <a:bodyPr/>
            <a:lstStyle/>
            <a:p/>
          </p:txBody>
        </p:sp>
        <p:sp>
          <p:nvSpPr>
            <p:cNvPr id="42" name="rc42"/>
            <p:cNvSpPr/>
            <p:nvPr/>
          </p:nvSpPr>
          <p:spPr>
            <a:xfrm>
              <a:off x="6094049" y="2879289"/>
              <a:ext cx="239888" cy="1236708"/>
            </a:xfrm>
            <a:prstGeom prst="rect">
              <a:avLst/>
            </a:prstGeom>
            <a:solidFill>
              <a:srgbClr val="1CABE2">
                <a:alpha val="85098"/>
              </a:srgbClr>
            </a:solidFill>
          </p:spPr>
          <p:txBody>
            <a:bodyPr/>
            <a:lstStyle/>
            <a:p/>
          </p:txBody>
        </p:sp>
        <p:sp>
          <p:nvSpPr>
            <p:cNvPr id="43" name="rc43"/>
            <p:cNvSpPr/>
            <p:nvPr/>
          </p:nvSpPr>
          <p:spPr>
            <a:xfrm>
              <a:off x="6360593" y="2879289"/>
              <a:ext cx="239888" cy="1236708"/>
            </a:xfrm>
            <a:prstGeom prst="rect">
              <a:avLst/>
            </a:prstGeom>
            <a:solidFill>
              <a:srgbClr val="1CABE2">
                <a:alpha val="85098"/>
              </a:srgbClr>
            </a:solidFill>
          </p:spPr>
          <p:txBody>
            <a:bodyPr/>
            <a:lstStyle/>
            <a:p/>
          </p:txBody>
        </p:sp>
        <p:sp>
          <p:nvSpPr>
            <p:cNvPr id="44" name="rc44"/>
            <p:cNvSpPr/>
            <p:nvPr/>
          </p:nvSpPr>
          <p:spPr>
            <a:xfrm>
              <a:off x="6627136" y="2879289"/>
              <a:ext cx="239888" cy="1236708"/>
            </a:xfrm>
            <a:prstGeom prst="rect">
              <a:avLst/>
            </a:prstGeom>
            <a:solidFill>
              <a:srgbClr val="1CABE2">
                <a:alpha val="85098"/>
              </a:srgbClr>
            </a:solidFill>
          </p:spPr>
          <p:txBody>
            <a:bodyPr/>
            <a:lstStyle/>
            <a:p/>
          </p:txBody>
        </p:sp>
        <p:sp>
          <p:nvSpPr>
            <p:cNvPr id="45" name="rc45"/>
            <p:cNvSpPr/>
            <p:nvPr/>
          </p:nvSpPr>
          <p:spPr>
            <a:xfrm>
              <a:off x="6893679" y="3188466"/>
              <a:ext cx="239888" cy="927531"/>
            </a:xfrm>
            <a:prstGeom prst="rect">
              <a:avLst/>
            </a:prstGeom>
            <a:solidFill>
              <a:srgbClr val="1CABE2">
                <a:alpha val="85098"/>
              </a:srgbClr>
            </a:solidFill>
          </p:spPr>
          <p:txBody>
            <a:bodyPr/>
            <a:lstStyle/>
            <a:p/>
          </p:txBody>
        </p:sp>
        <p:sp>
          <p:nvSpPr>
            <p:cNvPr id="46" name="rc46"/>
            <p:cNvSpPr/>
            <p:nvPr/>
          </p:nvSpPr>
          <p:spPr>
            <a:xfrm>
              <a:off x="7160222" y="3188466"/>
              <a:ext cx="239888" cy="927531"/>
            </a:xfrm>
            <a:prstGeom prst="rect">
              <a:avLst/>
            </a:prstGeom>
            <a:solidFill>
              <a:srgbClr val="1CABE2">
                <a:alpha val="85098"/>
              </a:srgbClr>
            </a:solidFill>
          </p:spPr>
          <p:txBody>
            <a:bodyPr/>
            <a:lstStyle/>
            <a:p/>
          </p:txBody>
        </p:sp>
        <p:sp>
          <p:nvSpPr>
            <p:cNvPr id="47" name="rc47"/>
            <p:cNvSpPr/>
            <p:nvPr/>
          </p:nvSpPr>
          <p:spPr>
            <a:xfrm>
              <a:off x="7426765" y="2879289"/>
              <a:ext cx="239888" cy="1236708"/>
            </a:xfrm>
            <a:prstGeom prst="rect">
              <a:avLst/>
            </a:prstGeom>
            <a:solidFill>
              <a:srgbClr val="1CABE2">
                <a:alpha val="85098"/>
              </a:srgbClr>
            </a:solidFill>
          </p:spPr>
          <p:txBody>
            <a:bodyPr/>
            <a:lstStyle/>
            <a:p/>
          </p:txBody>
        </p:sp>
        <p:sp>
          <p:nvSpPr>
            <p:cNvPr id="48" name="rc48"/>
            <p:cNvSpPr/>
            <p:nvPr/>
          </p:nvSpPr>
          <p:spPr>
            <a:xfrm>
              <a:off x="7693308" y="2879289"/>
              <a:ext cx="239888" cy="1236708"/>
            </a:xfrm>
            <a:prstGeom prst="rect">
              <a:avLst/>
            </a:prstGeom>
            <a:solidFill>
              <a:srgbClr val="1CABE2">
                <a:alpha val="85098"/>
              </a:srgbClr>
            </a:solidFill>
          </p:spPr>
          <p:txBody>
            <a:bodyPr/>
            <a:lstStyle/>
            <a:p/>
          </p:txBody>
        </p:sp>
        <p:sp>
          <p:nvSpPr>
            <p:cNvPr id="49" name="rc49"/>
            <p:cNvSpPr/>
            <p:nvPr/>
          </p:nvSpPr>
          <p:spPr>
            <a:xfrm>
              <a:off x="7959851" y="2879289"/>
              <a:ext cx="239888" cy="1236708"/>
            </a:xfrm>
            <a:prstGeom prst="rect">
              <a:avLst/>
            </a:prstGeom>
            <a:solidFill>
              <a:srgbClr val="1CABE2">
                <a:alpha val="85098"/>
              </a:srgbClr>
            </a:solidFill>
          </p:spPr>
          <p:txBody>
            <a:bodyPr/>
            <a:lstStyle/>
            <a:p/>
          </p:txBody>
        </p:sp>
        <p:sp>
          <p:nvSpPr>
            <p:cNvPr id="50" name="rc50"/>
            <p:cNvSpPr/>
            <p:nvPr/>
          </p:nvSpPr>
          <p:spPr>
            <a:xfrm>
              <a:off x="1296273" y="2879289"/>
              <a:ext cx="239888" cy="0"/>
            </a:xfrm>
            <a:prstGeom prst="rect">
              <a:avLst/>
            </a:prstGeom>
            <a:solidFill>
              <a:srgbClr val="B3B3B3">
                <a:alpha val="85098"/>
              </a:srgbClr>
            </a:solidFill>
          </p:spPr>
          <p:txBody>
            <a:bodyPr/>
            <a:lstStyle/>
            <a:p/>
          </p:txBody>
        </p:sp>
        <p:sp>
          <p:nvSpPr>
            <p:cNvPr id="51" name="rc51"/>
            <p:cNvSpPr/>
            <p:nvPr/>
          </p:nvSpPr>
          <p:spPr>
            <a:xfrm>
              <a:off x="1562816" y="2879289"/>
              <a:ext cx="239888" cy="0"/>
            </a:xfrm>
            <a:prstGeom prst="rect">
              <a:avLst/>
            </a:prstGeom>
            <a:solidFill>
              <a:srgbClr val="B3B3B3">
                <a:alpha val="85098"/>
              </a:srgbClr>
            </a:solidFill>
          </p:spPr>
          <p:txBody>
            <a:bodyPr/>
            <a:lstStyle/>
            <a:p/>
          </p:txBody>
        </p:sp>
        <p:sp>
          <p:nvSpPr>
            <p:cNvPr id="52" name="rc52"/>
            <p:cNvSpPr/>
            <p:nvPr/>
          </p:nvSpPr>
          <p:spPr>
            <a:xfrm>
              <a:off x="1829360" y="2879289"/>
              <a:ext cx="239888" cy="0"/>
            </a:xfrm>
            <a:prstGeom prst="rect">
              <a:avLst/>
            </a:prstGeom>
            <a:solidFill>
              <a:srgbClr val="B3B3B3">
                <a:alpha val="85098"/>
              </a:srgbClr>
            </a:solidFill>
          </p:spPr>
          <p:txBody>
            <a:bodyPr/>
            <a:lstStyle/>
            <a:p/>
          </p:txBody>
        </p:sp>
        <p:sp>
          <p:nvSpPr>
            <p:cNvPr id="53" name="rc53"/>
            <p:cNvSpPr/>
            <p:nvPr/>
          </p:nvSpPr>
          <p:spPr>
            <a:xfrm>
              <a:off x="2095903" y="3188466"/>
              <a:ext cx="239888" cy="0"/>
            </a:xfrm>
            <a:prstGeom prst="rect">
              <a:avLst/>
            </a:prstGeom>
            <a:solidFill>
              <a:srgbClr val="B3B3B3">
                <a:alpha val="85098"/>
              </a:srgbClr>
            </a:solidFill>
          </p:spPr>
          <p:txBody>
            <a:bodyPr/>
            <a:lstStyle/>
            <a:p/>
          </p:txBody>
        </p:sp>
        <p:sp>
          <p:nvSpPr>
            <p:cNvPr id="54" name="rc54"/>
            <p:cNvSpPr/>
            <p:nvPr/>
          </p:nvSpPr>
          <p:spPr>
            <a:xfrm>
              <a:off x="2362446" y="3188466"/>
              <a:ext cx="239888" cy="0"/>
            </a:xfrm>
            <a:prstGeom prst="rect">
              <a:avLst/>
            </a:prstGeom>
            <a:solidFill>
              <a:srgbClr val="B3B3B3">
                <a:alpha val="85098"/>
              </a:srgbClr>
            </a:solidFill>
          </p:spPr>
          <p:txBody>
            <a:bodyPr/>
            <a:lstStyle/>
            <a:p/>
          </p:txBody>
        </p:sp>
        <p:sp>
          <p:nvSpPr>
            <p:cNvPr id="55" name="rc55"/>
            <p:cNvSpPr/>
            <p:nvPr/>
          </p:nvSpPr>
          <p:spPr>
            <a:xfrm>
              <a:off x="2628989" y="3188466"/>
              <a:ext cx="239888" cy="0"/>
            </a:xfrm>
            <a:prstGeom prst="rect">
              <a:avLst/>
            </a:prstGeom>
            <a:solidFill>
              <a:srgbClr val="B3B3B3">
                <a:alpha val="85098"/>
              </a:srgbClr>
            </a:solidFill>
          </p:spPr>
          <p:txBody>
            <a:bodyPr/>
            <a:lstStyle/>
            <a:p/>
          </p:txBody>
        </p:sp>
        <p:sp>
          <p:nvSpPr>
            <p:cNvPr id="56" name="rc56"/>
            <p:cNvSpPr/>
            <p:nvPr/>
          </p:nvSpPr>
          <p:spPr>
            <a:xfrm>
              <a:off x="2895532" y="2879289"/>
              <a:ext cx="239888" cy="0"/>
            </a:xfrm>
            <a:prstGeom prst="rect">
              <a:avLst/>
            </a:prstGeom>
            <a:solidFill>
              <a:srgbClr val="B3B3B3">
                <a:alpha val="85098"/>
              </a:srgbClr>
            </a:solidFill>
          </p:spPr>
          <p:txBody>
            <a:bodyPr/>
            <a:lstStyle/>
            <a:p/>
          </p:txBody>
        </p:sp>
        <p:sp>
          <p:nvSpPr>
            <p:cNvPr id="57" name="rc57"/>
            <p:cNvSpPr/>
            <p:nvPr/>
          </p:nvSpPr>
          <p:spPr>
            <a:xfrm>
              <a:off x="3162075" y="2879289"/>
              <a:ext cx="239888" cy="0"/>
            </a:xfrm>
            <a:prstGeom prst="rect">
              <a:avLst/>
            </a:prstGeom>
            <a:solidFill>
              <a:srgbClr val="B3B3B3">
                <a:alpha val="85098"/>
              </a:srgbClr>
            </a:solidFill>
          </p:spPr>
          <p:txBody>
            <a:bodyPr/>
            <a:lstStyle/>
            <a:p/>
          </p:txBody>
        </p:sp>
        <p:sp>
          <p:nvSpPr>
            <p:cNvPr id="58" name="rc58"/>
            <p:cNvSpPr/>
            <p:nvPr/>
          </p:nvSpPr>
          <p:spPr>
            <a:xfrm>
              <a:off x="3428618" y="2879289"/>
              <a:ext cx="239888" cy="0"/>
            </a:xfrm>
            <a:prstGeom prst="rect">
              <a:avLst/>
            </a:prstGeom>
            <a:solidFill>
              <a:srgbClr val="B3B3B3">
                <a:alpha val="85098"/>
              </a:srgbClr>
            </a:solidFill>
          </p:spPr>
          <p:txBody>
            <a:bodyPr/>
            <a:lstStyle/>
            <a:p/>
          </p:txBody>
        </p:sp>
        <p:sp>
          <p:nvSpPr>
            <p:cNvPr id="59" name="rc59"/>
            <p:cNvSpPr/>
            <p:nvPr/>
          </p:nvSpPr>
          <p:spPr>
            <a:xfrm>
              <a:off x="3695161" y="2879289"/>
              <a:ext cx="239888" cy="0"/>
            </a:xfrm>
            <a:prstGeom prst="rect">
              <a:avLst/>
            </a:prstGeom>
            <a:solidFill>
              <a:srgbClr val="B3B3B3">
                <a:alpha val="85098"/>
              </a:srgbClr>
            </a:solidFill>
          </p:spPr>
          <p:txBody>
            <a:bodyPr/>
            <a:lstStyle/>
            <a:p/>
          </p:txBody>
        </p:sp>
        <p:sp>
          <p:nvSpPr>
            <p:cNvPr id="60" name="rc60"/>
            <p:cNvSpPr/>
            <p:nvPr/>
          </p:nvSpPr>
          <p:spPr>
            <a:xfrm>
              <a:off x="3961705" y="2879289"/>
              <a:ext cx="239888" cy="0"/>
            </a:xfrm>
            <a:prstGeom prst="rect">
              <a:avLst/>
            </a:prstGeom>
            <a:solidFill>
              <a:srgbClr val="B3B3B3">
                <a:alpha val="85098"/>
              </a:srgbClr>
            </a:solidFill>
          </p:spPr>
          <p:txBody>
            <a:bodyPr/>
            <a:lstStyle/>
            <a:p/>
          </p:txBody>
        </p:sp>
        <p:sp>
          <p:nvSpPr>
            <p:cNvPr id="61" name="rc61"/>
            <p:cNvSpPr/>
            <p:nvPr/>
          </p:nvSpPr>
          <p:spPr>
            <a:xfrm>
              <a:off x="4228248" y="3188466"/>
              <a:ext cx="239888" cy="0"/>
            </a:xfrm>
            <a:prstGeom prst="rect">
              <a:avLst/>
            </a:prstGeom>
            <a:solidFill>
              <a:srgbClr val="B3B3B3">
                <a:alpha val="85098"/>
              </a:srgbClr>
            </a:solidFill>
          </p:spPr>
          <p:txBody>
            <a:bodyPr/>
            <a:lstStyle/>
            <a:p/>
          </p:txBody>
        </p:sp>
        <p:sp>
          <p:nvSpPr>
            <p:cNvPr id="62" name="rc62"/>
            <p:cNvSpPr/>
            <p:nvPr/>
          </p:nvSpPr>
          <p:spPr>
            <a:xfrm>
              <a:off x="4494791" y="2879289"/>
              <a:ext cx="239888" cy="0"/>
            </a:xfrm>
            <a:prstGeom prst="rect">
              <a:avLst/>
            </a:prstGeom>
            <a:solidFill>
              <a:srgbClr val="B3B3B3">
                <a:alpha val="85098"/>
              </a:srgbClr>
            </a:solidFill>
          </p:spPr>
          <p:txBody>
            <a:bodyPr/>
            <a:lstStyle/>
            <a:p/>
          </p:txBody>
        </p:sp>
        <p:sp>
          <p:nvSpPr>
            <p:cNvPr id="63" name="rc63"/>
            <p:cNvSpPr/>
            <p:nvPr/>
          </p:nvSpPr>
          <p:spPr>
            <a:xfrm>
              <a:off x="4761334" y="2879289"/>
              <a:ext cx="239888" cy="0"/>
            </a:xfrm>
            <a:prstGeom prst="rect">
              <a:avLst/>
            </a:prstGeom>
            <a:solidFill>
              <a:srgbClr val="B3B3B3">
                <a:alpha val="85098"/>
              </a:srgbClr>
            </a:solidFill>
          </p:spPr>
          <p:txBody>
            <a:bodyPr/>
            <a:lstStyle/>
            <a:p/>
          </p:txBody>
        </p:sp>
        <p:sp>
          <p:nvSpPr>
            <p:cNvPr id="64" name="rc64"/>
            <p:cNvSpPr/>
            <p:nvPr/>
          </p:nvSpPr>
          <p:spPr>
            <a:xfrm>
              <a:off x="5027877" y="2879289"/>
              <a:ext cx="239888" cy="0"/>
            </a:xfrm>
            <a:prstGeom prst="rect">
              <a:avLst/>
            </a:prstGeom>
            <a:solidFill>
              <a:srgbClr val="B3B3B3">
                <a:alpha val="85098"/>
              </a:srgbClr>
            </a:solidFill>
          </p:spPr>
          <p:txBody>
            <a:bodyPr/>
            <a:lstStyle/>
            <a:p/>
          </p:txBody>
        </p:sp>
        <p:sp>
          <p:nvSpPr>
            <p:cNvPr id="65" name="rc65"/>
            <p:cNvSpPr/>
            <p:nvPr/>
          </p:nvSpPr>
          <p:spPr>
            <a:xfrm>
              <a:off x="5294420" y="2879289"/>
              <a:ext cx="239888" cy="0"/>
            </a:xfrm>
            <a:prstGeom prst="rect">
              <a:avLst/>
            </a:prstGeom>
            <a:solidFill>
              <a:srgbClr val="B3B3B3">
                <a:alpha val="85098"/>
              </a:srgbClr>
            </a:solidFill>
          </p:spPr>
          <p:txBody>
            <a:bodyPr/>
            <a:lstStyle/>
            <a:p/>
          </p:txBody>
        </p:sp>
        <p:sp>
          <p:nvSpPr>
            <p:cNvPr id="66" name="rc66"/>
            <p:cNvSpPr/>
            <p:nvPr/>
          </p:nvSpPr>
          <p:spPr>
            <a:xfrm>
              <a:off x="5560963" y="2879289"/>
              <a:ext cx="239888" cy="0"/>
            </a:xfrm>
            <a:prstGeom prst="rect">
              <a:avLst/>
            </a:prstGeom>
            <a:solidFill>
              <a:srgbClr val="B3B3B3">
                <a:alpha val="85098"/>
              </a:srgbClr>
            </a:solidFill>
          </p:spPr>
          <p:txBody>
            <a:bodyPr/>
            <a:lstStyle/>
            <a:p/>
          </p:txBody>
        </p:sp>
        <p:sp>
          <p:nvSpPr>
            <p:cNvPr id="67" name="rc67"/>
            <p:cNvSpPr/>
            <p:nvPr/>
          </p:nvSpPr>
          <p:spPr>
            <a:xfrm>
              <a:off x="5827506" y="2879289"/>
              <a:ext cx="239888" cy="0"/>
            </a:xfrm>
            <a:prstGeom prst="rect">
              <a:avLst/>
            </a:prstGeom>
            <a:solidFill>
              <a:srgbClr val="B3B3B3">
                <a:alpha val="85098"/>
              </a:srgbClr>
            </a:solidFill>
          </p:spPr>
          <p:txBody>
            <a:bodyPr/>
            <a:lstStyle/>
            <a:p/>
          </p:txBody>
        </p:sp>
        <p:sp>
          <p:nvSpPr>
            <p:cNvPr id="68" name="rc68"/>
            <p:cNvSpPr/>
            <p:nvPr/>
          </p:nvSpPr>
          <p:spPr>
            <a:xfrm>
              <a:off x="6094049" y="2879289"/>
              <a:ext cx="239888" cy="0"/>
            </a:xfrm>
            <a:prstGeom prst="rect">
              <a:avLst/>
            </a:prstGeom>
            <a:solidFill>
              <a:srgbClr val="B3B3B3">
                <a:alpha val="85098"/>
              </a:srgbClr>
            </a:solidFill>
          </p:spPr>
          <p:txBody>
            <a:bodyPr/>
            <a:lstStyle/>
            <a:p/>
          </p:txBody>
        </p:sp>
        <p:sp>
          <p:nvSpPr>
            <p:cNvPr id="69" name="rc69"/>
            <p:cNvSpPr/>
            <p:nvPr/>
          </p:nvSpPr>
          <p:spPr>
            <a:xfrm>
              <a:off x="6360593" y="2879289"/>
              <a:ext cx="239888" cy="0"/>
            </a:xfrm>
            <a:prstGeom prst="rect">
              <a:avLst/>
            </a:prstGeom>
            <a:solidFill>
              <a:srgbClr val="B3B3B3">
                <a:alpha val="85098"/>
              </a:srgbClr>
            </a:solidFill>
          </p:spPr>
          <p:txBody>
            <a:bodyPr/>
            <a:lstStyle/>
            <a:p/>
          </p:txBody>
        </p:sp>
        <p:sp>
          <p:nvSpPr>
            <p:cNvPr id="70" name="rc70"/>
            <p:cNvSpPr/>
            <p:nvPr/>
          </p:nvSpPr>
          <p:spPr>
            <a:xfrm>
              <a:off x="6627136" y="2879289"/>
              <a:ext cx="239888" cy="0"/>
            </a:xfrm>
            <a:prstGeom prst="rect">
              <a:avLst/>
            </a:prstGeom>
            <a:solidFill>
              <a:srgbClr val="B3B3B3">
                <a:alpha val="85098"/>
              </a:srgbClr>
            </a:solidFill>
          </p:spPr>
          <p:txBody>
            <a:bodyPr/>
            <a:lstStyle/>
            <a:p/>
          </p:txBody>
        </p:sp>
        <p:sp>
          <p:nvSpPr>
            <p:cNvPr id="71" name="rc71"/>
            <p:cNvSpPr/>
            <p:nvPr/>
          </p:nvSpPr>
          <p:spPr>
            <a:xfrm>
              <a:off x="6893679" y="3188466"/>
              <a:ext cx="239888" cy="0"/>
            </a:xfrm>
            <a:prstGeom prst="rect">
              <a:avLst/>
            </a:prstGeom>
            <a:solidFill>
              <a:srgbClr val="B3B3B3">
                <a:alpha val="85098"/>
              </a:srgbClr>
            </a:solidFill>
          </p:spPr>
          <p:txBody>
            <a:bodyPr/>
            <a:lstStyle/>
            <a:p/>
          </p:txBody>
        </p:sp>
        <p:sp>
          <p:nvSpPr>
            <p:cNvPr id="72" name="rc72"/>
            <p:cNvSpPr/>
            <p:nvPr/>
          </p:nvSpPr>
          <p:spPr>
            <a:xfrm>
              <a:off x="7160222" y="3188466"/>
              <a:ext cx="239888" cy="0"/>
            </a:xfrm>
            <a:prstGeom prst="rect">
              <a:avLst/>
            </a:prstGeom>
            <a:solidFill>
              <a:srgbClr val="B3B3B3">
                <a:alpha val="85098"/>
              </a:srgbClr>
            </a:solidFill>
          </p:spPr>
          <p:txBody>
            <a:bodyPr/>
            <a:lstStyle/>
            <a:p/>
          </p:txBody>
        </p:sp>
        <p:sp>
          <p:nvSpPr>
            <p:cNvPr id="73" name="rc73"/>
            <p:cNvSpPr/>
            <p:nvPr/>
          </p:nvSpPr>
          <p:spPr>
            <a:xfrm>
              <a:off x="7426765" y="2879289"/>
              <a:ext cx="239888" cy="0"/>
            </a:xfrm>
            <a:prstGeom prst="rect">
              <a:avLst/>
            </a:prstGeom>
            <a:solidFill>
              <a:srgbClr val="B3B3B3">
                <a:alpha val="85098"/>
              </a:srgbClr>
            </a:solidFill>
          </p:spPr>
          <p:txBody>
            <a:bodyPr/>
            <a:lstStyle/>
            <a:p/>
          </p:txBody>
        </p:sp>
        <p:sp>
          <p:nvSpPr>
            <p:cNvPr id="74" name="rc74"/>
            <p:cNvSpPr/>
            <p:nvPr/>
          </p:nvSpPr>
          <p:spPr>
            <a:xfrm>
              <a:off x="7693308" y="2879289"/>
              <a:ext cx="239888" cy="0"/>
            </a:xfrm>
            <a:prstGeom prst="rect">
              <a:avLst/>
            </a:prstGeom>
            <a:solidFill>
              <a:srgbClr val="B3B3B3">
                <a:alpha val="85098"/>
              </a:srgbClr>
            </a:solidFill>
          </p:spPr>
          <p:txBody>
            <a:bodyPr/>
            <a:lstStyle/>
            <a:p/>
          </p:txBody>
        </p:sp>
        <p:sp>
          <p:nvSpPr>
            <p:cNvPr id="75" name="rc75"/>
            <p:cNvSpPr/>
            <p:nvPr/>
          </p:nvSpPr>
          <p:spPr>
            <a:xfrm>
              <a:off x="7959851" y="2879289"/>
              <a:ext cx="239888" cy="0"/>
            </a:xfrm>
            <a:prstGeom prst="rect">
              <a:avLst/>
            </a:prstGeom>
            <a:solidFill>
              <a:srgbClr val="B3B3B3">
                <a:alpha val="85098"/>
              </a:srgbClr>
            </a:solidFill>
          </p:spPr>
          <p:txBody>
            <a:bodyPr/>
            <a:lstStyle/>
            <a:p/>
          </p:txBody>
        </p:sp>
        <p:sp>
          <p:nvSpPr>
            <p:cNvPr id="76" name="pl76"/>
            <p:cNvSpPr/>
            <p:nvPr/>
          </p:nvSpPr>
          <p:spPr>
            <a:xfrm>
              <a:off x="1416218" y="2075428"/>
              <a:ext cx="6663577" cy="0"/>
            </a:xfrm>
            <a:custGeom>
              <a:avLst/>
              <a:pathLst>
                <a:path w="6663577" h="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0"/>
            </a:xfrm>
            <a:custGeom>
              <a:avLst/>
              <a:pathLst>
                <a:path w="6663577" h="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5592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695333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721987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775296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0" name="tx100"/>
            <p:cNvSpPr/>
            <p:nvPr/>
          </p:nvSpPr>
          <p:spPr>
            <a:xfrm>
              <a:off x="1294130" y="27612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2626845" y="307042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3959561" y="27612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5292277" y="27612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6358449" y="27612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6624992" y="27612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6891535" y="307042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7158078" y="307042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7424622" y="27612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7691165" y="27612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0" name="tx110"/>
            <p:cNvSpPr/>
            <p:nvPr/>
          </p:nvSpPr>
          <p:spPr>
            <a:xfrm>
              <a:off x="7957708" y="27612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1" name="tx111"/>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10775" y="3447234"/>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13" name="tx113"/>
            <p:cNvSpPr/>
            <p:nvPr/>
          </p:nvSpPr>
          <p:spPr>
            <a:xfrm>
              <a:off x="810775" y="2829289"/>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14" name="tx114"/>
            <p:cNvSpPr/>
            <p:nvPr/>
          </p:nvSpPr>
          <p:spPr>
            <a:xfrm>
              <a:off x="810775" y="22088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15" name="tx11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2" name="tx13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5" name="tx13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979579"/>
              <a:ext cx="201456" cy="201456"/>
            </a:xfrm>
            <a:prstGeom prst="rect">
              <a:avLst/>
            </a:prstGeom>
            <a:solidFill>
              <a:srgbClr val="B3B3B3">
                <a:alpha val="85098"/>
              </a:srgbClr>
            </a:solidFill>
          </p:spPr>
          <p:txBody>
            <a:bodyPr/>
            <a:lstStyle/>
            <a:p/>
          </p:txBody>
        </p:sp>
        <p:sp>
          <p:nvSpPr>
            <p:cNvPr id="138" name="rc138"/>
            <p:cNvSpPr/>
            <p:nvPr/>
          </p:nvSpPr>
          <p:spPr>
            <a:xfrm>
              <a:off x="5565324" y="4979579"/>
              <a:ext cx="201456" cy="201456"/>
            </a:xfrm>
            <a:prstGeom prst="rect">
              <a:avLst/>
            </a:prstGeom>
            <a:solidFill>
              <a:srgbClr val="1CABE2">
                <a:alpha val="85098"/>
              </a:srgbClr>
            </a:solidFill>
          </p:spPr>
          <p:txBody>
            <a:bodyPr/>
            <a:lstStyle/>
            <a:p/>
          </p:txBody>
        </p:sp>
        <p:sp>
          <p:nvSpPr>
            <p:cNvPr id="139" name="tx13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2" name="tx142"/>
            <p:cNvSpPr/>
            <p:nvPr/>
          </p:nvSpPr>
          <p:spPr>
            <a:xfrm>
              <a:off x="951100" y="1594448"/>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Monaco, 2000-2025</a:t>
              </a:r>
            </a:p>
          </p:txBody>
        </p:sp>
        <p:sp>
          <p:nvSpPr>
            <p:cNvPr id="143" name="pl143"/>
            <p:cNvSpPr/>
            <p:nvPr/>
          </p:nvSpPr>
          <p:spPr>
            <a:xfrm>
              <a:off x="215920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388507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6109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33680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02214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74800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64738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819974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726143"/>
              <a:ext cx="6903466" cy="119033"/>
            </a:xfrm>
            <a:prstGeom prst="rect">
              <a:avLst/>
            </a:prstGeom>
            <a:solidFill>
              <a:srgbClr val="1CABE2">
                <a:alpha val="85098"/>
              </a:srgbClr>
            </a:solidFill>
          </p:spPr>
          <p:txBody>
            <a:bodyPr/>
            <a:lstStyle/>
            <a:p/>
          </p:txBody>
        </p:sp>
        <p:sp>
          <p:nvSpPr>
            <p:cNvPr id="156" name="rc156"/>
            <p:cNvSpPr/>
            <p:nvPr/>
          </p:nvSpPr>
          <p:spPr>
            <a:xfrm>
              <a:off x="1296273" y="5577352"/>
              <a:ext cx="6903466" cy="119033"/>
            </a:xfrm>
            <a:prstGeom prst="rect">
              <a:avLst/>
            </a:prstGeom>
            <a:solidFill>
              <a:srgbClr val="1CABE2">
                <a:alpha val="85098"/>
              </a:srgbClr>
            </a:solidFill>
          </p:spPr>
          <p:txBody>
            <a:bodyPr/>
            <a:lstStyle/>
            <a:p/>
          </p:txBody>
        </p:sp>
        <p:sp>
          <p:nvSpPr>
            <p:cNvPr id="157" name="rc157"/>
            <p:cNvSpPr/>
            <p:nvPr/>
          </p:nvSpPr>
          <p:spPr>
            <a:xfrm>
              <a:off x="1296273" y="5428560"/>
              <a:ext cx="6903466" cy="119033"/>
            </a:xfrm>
            <a:prstGeom prst="rect">
              <a:avLst/>
            </a:prstGeom>
            <a:solidFill>
              <a:srgbClr val="1CABE2">
                <a:alpha val="85098"/>
              </a:srgbClr>
            </a:solidFill>
          </p:spPr>
          <p:txBody>
            <a:bodyPr/>
            <a:lstStyle/>
            <a:p/>
          </p:txBody>
        </p:sp>
        <p:sp>
          <p:nvSpPr>
            <p:cNvPr id="158" name="rc158"/>
            <p:cNvSpPr/>
            <p:nvPr/>
          </p:nvSpPr>
          <p:spPr>
            <a:xfrm>
              <a:off x="8199740" y="5726143"/>
              <a:ext cx="0" cy="119033"/>
            </a:xfrm>
            <a:prstGeom prst="rect">
              <a:avLst/>
            </a:prstGeom>
            <a:solidFill>
              <a:srgbClr val="B3B3B3">
                <a:alpha val="85098"/>
              </a:srgbClr>
            </a:solidFill>
          </p:spPr>
          <p:txBody>
            <a:bodyPr/>
            <a:lstStyle/>
            <a:p/>
          </p:txBody>
        </p:sp>
        <p:sp>
          <p:nvSpPr>
            <p:cNvPr id="159" name="rc159"/>
            <p:cNvSpPr/>
            <p:nvPr/>
          </p:nvSpPr>
          <p:spPr>
            <a:xfrm>
              <a:off x="8199740" y="5577352"/>
              <a:ext cx="0" cy="119033"/>
            </a:xfrm>
            <a:prstGeom prst="rect">
              <a:avLst/>
            </a:prstGeom>
            <a:solidFill>
              <a:srgbClr val="B3B3B3">
                <a:alpha val="85098"/>
              </a:srgbClr>
            </a:solidFill>
          </p:spPr>
          <p:txBody>
            <a:bodyPr/>
            <a:lstStyle/>
            <a:p/>
          </p:txBody>
        </p:sp>
        <p:sp>
          <p:nvSpPr>
            <p:cNvPr id="160" name="rc160"/>
            <p:cNvSpPr/>
            <p:nvPr/>
          </p:nvSpPr>
          <p:spPr>
            <a:xfrm>
              <a:off x="8199740" y="5428560"/>
              <a:ext cx="0" cy="119033"/>
            </a:xfrm>
            <a:prstGeom prst="rect">
              <a:avLst/>
            </a:prstGeom>
            <a:solidFill>
              <a:srgbClr val="B3B3B3">
                <a:alpha val="85098"/>
              </a:srgbClr>
            </a:solidFill>
          </p:spPr>
          <p:txBody>
            <a:bodyPr/>
            <a:lstStyle/>
            <a:p/>
          </p:txBody>
        </p:sp>
        <p:sp>
          <p:nvSpPr>
            <p:cNvPr id="161" name="tx161"/>
            <p:cNvSpPr/>
            <p:nvPr/>
          </p:nvSpPr>
          <p:spPr>
            <a:xfrm>
              <a:off x="8329967"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2" name="tx162"/>
            <p:cNvSpPr/>
            <p:nvPr/>
          </p:nvSpPr>
          <p:spPr>
            <a:xfrm>
              <a:off x="8329967"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3" name="tx163"/>
            <p:cNvSpPr/>
            <p:nvPr/>
          </p:nvSpPr>
          <p:spPr>
            <a:xfrm>
              <a:off x="8329967"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4" name="tx164"/>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5" name="tx165"/>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6" name="tx166"/>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7" name="tx167"/>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8" name="tx168"/>
            <p:cNvSpPr/>
            <p:nvPr/>
          </p:nvSpPr>
          <p:spPr>
            <a:xfrm>
              <a:off x="2983293" y="5937155"/>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69" name="tx169"/>
            <p:cNvSpPr/>
            <p:nvPr/>
          </p:nvSpPr>
          <p:spPr>
            <a:xfrm>
              <a:off x="4709159" y="5937155"/>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70" name="tx170"/>
            <p:cNvSpPr/>
            <p:nvPr/>
          </p:nvSpPr>
          <p:spPr>
            <a:xfrm>
              <a:off x="6435026" y="5935382"/>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71" name="tx171"/>
            <p:cNvSpPr/>
            <p:nvPr/>
          </p:nvSpPr>
          <p:spPr>
            <a:xfrm>
              <a:off x="8160893" y="593756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72" name="tx172"/>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3" name="tx17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5" name="tx17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Monaco.
In 2025, DTP1 coverage in Monaco remained constant 99%. There were &lt;100 children who missed out on any DTP vaccination (zero-dose children).
DTP3 coverage remained constant at 99% in 2025, leaving &lt;100 children vulnerable to vaccine-preventable diseases.</a:t>
            </a:r>
          </a:p>
        </p:txBody>
      </p:sp>
      <p:sp>
        <p:nvSpPr>
          <p:cNvPr id="1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&lt;100 children un- or under-vaccinated, including &lt;100 zero-dose and &lt;100 with only partial protection.</a:t>
            </a:r>
          </a:p>
        </p:txBody>
      </p:sp>
      <p:grpSp xmlns:pic="http://schemas.openxmlformats.org/drawingml/2006/picture">
        <p:nvGrpSpPr>
          <p:cNvPr id="178" name=""/>
          <p:cNvGrpSpPr/>
          <p:nvPr/>
        </p:nvGrpSpPr>
        <p:grpSpPr>
          <a:xfrm>
            <a:off x="292608" y="1005840"/>
            <a:ext cx="8595360" cy="28575"/>
            <a:chOff x="292608" y="1005840"/>
            <a:chExt cx="8595360" cy="28575"/>
          </a:xfrm>
        </p:grpSpPr>
        <p:sp>
          <p:nvSpPr>
            <p:cNvPr id="17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94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94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509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975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6563" y="4990743"/>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Monaco</a:t>
              </a:r>
            </a:p>
          </p:txBody>
        </p:sp>
        <p:sp>
          <p:nvSpPr>
            <p:cNvPr id="60" name="tx60"/>
            <p:cNvSpPr/>
            <p:nvPr/>
          </p:nvSpPr>
          <p:spPr>
            <a:xfrm>
              <a:off x="25021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465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0013" y="1405107"/>
              <a:ext cx="24991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Monaco,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5" name="tx85"/>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6" name="tx86"/>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7" name="tx87"/>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8" name="tx88"/>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89" name="tx89"/>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1" name="tx91"/>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3" name="tx9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4" name="tx9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5" name="tx9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6" name="tx9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7" name="tx9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8" name="tx9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9" name="tx9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0" name="pl100"/>
            <p:cNvSpPr/>
            <p:nvPr/>
          </p:nvSpPr>
          <p:spPr>
            <a:xfrm>
              <a:off x="56961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56961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65517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3" name="pl103"/>
            <p:cNvSpPr/>
            <p:nvPr/>
          </p:nvSpPr>
          <p:spPr>
            <a:xfrm>
              <a:off x="73142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4" name="tx104"/>
            <p:cNvSpPr/>
            <p:nvPr/>
          </p:nvSpPr>
          <p:spPr>
            <a:xfrm>
              <a:off x="5963262" y="4990743"/>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Monaco</a:t>
              </a:r>
            </a:p>
          </p:txBody>
        </p:sp>
        <p:sp>
          <p:nvSpPr>
            <p:cNvPr id="105" name="tx105"/>
            <p:cNvSpPr/>
            <p:nvPr/>
          </p:nvSpPr>
          <p:spPr>
            <a:xfrm>
              <a:off x="68188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6" name="tx106"/>
            <p:cNvSpPr/>
            <p:nvPr/>
          </p:nvSpPr>
          <p:spPr>
            <a:xfrm>
              <a:off x="758134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07" name="tx10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8" name="pl108"/>
            <p:cNvSpPr/>
            <p:nvPr/>
          </p:nvSpPr>
          <p:spPr>
            <a:xfrm>
              <a:off x="22323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40627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58931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77235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3" name="pl11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1475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9779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8083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6387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0" name="rc120"/>
            <p:cNvSpPr/>
            <p:nvPr/>
          </p:nvSpPr>
          <p:spPr>
            <a:xfrm>
              <a:off x="1317178" y="5887395"/>
              <a:ext cx="7321564" cy="114824"/>
            </a:xfrm>
            <a:prstGeom prst="rect">
              <a:avLst/>
            </a:prstGeom>
            <a:solidFill>
              <a:srgbClr val="1CABE2">
                <a:alpha val="80000"/>
              </a:srgbClr>
            </a:solidFill>
          </p:spPr>
          <p:txBody>
            <a:bodyPr/>
            <a:lstStyle/>
            <a:p/>
          </p:txBody>
        </p:sp>
        <p:sp>
          <p:nvSpPr>
            <p:cNvPr id="121" name="rc121"/>
            <p:cNvSpPr/>
            <p:nvPr/>
          </p:nvSpPr>
          <p:spPr>
            <a:xfrm>
              <a:off x="1317178" y="5743865"/>
              <a:ext cx="7321564" cy="114824"/>
            </a:xfrm>
            <a:prstGeom prst="rect">
              <a:avLst/>
            </a:prstGeom>
            <a:solidFill>
              <a:srgbClr val="1CABE2">
                <a:alpha val="80000"/>
              </a:srgbClr>
            </a:solidFill>
          </p:spPr>
          <p:txBody>
            <a:bodyPr/>
            <a:lstStyle/>
            <a:p/>
          </p:txBody>
        </p:sp>
        <p:sp>
          <p:nvSpPr>
            <p:cNvPr id="122" name="rc122"/>
            <p:cNvSpPr/>
            <p:nvPr/>
          </p:nvSpPr>
          <p:spPr>
            <a:xfrm>
              <a:off x="1317178" y="5600334"/>
              <a:ext cx="7321564" cy="114824"/>
            </a:xfrm>
            <a:prstGeom prst="rect">
              <a:avLst/>
            </a:prstGeom>
            <a:solidFill>
              <a:srgbClr val="1CABE2">
                <a:alpha val="80000"/>
              </a:srgbClr>
            </a:solidFill>
          </p:spPr>
          <p:txBody>
            <a:bodyPr/>
            <a:lstStyle/>
            <a:p/>
          </p:txBody>
        </p:sp>
        <p:sp>
          <p:nvSpPr>
            <p:cNvPr id="123" name="tx12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3069875" y="610784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8" name="tx128"/>
            <p:cNvSpPr/>
            <p:nvPr/>
          </p:nvSpPr>
          <p:spPr>
            <a:xfrm>
              <a:off x="4900266" y="610784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9" name="tx129"/>
            <p:cNvSpPr/>
            <p:nvPr/>
          </p:nvSpPr>
          <p:spPr>
            <a:xfrm>
              <a:off x="6730657" y="610607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0" name="tx130"/>
            <p:cNvSpPr/>
            <p:nvPr/>
          </p:nvSpPr>
          <p:spPr>
            <a:xfrm>
              <a:off x="8561049" y="610825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1" name="tx131"/>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2" name="tx13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3" name="tx13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Monaco (99%) was 9 percentage points higher than the global average (90%) and 3 percentage points higher than the average across all non-programme countries (96%).
National DTP1 coverage was the same as in 2019 (99%).
The number of zero-dose children remained approximately the same (&lt;100) as in 2019.</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Monaco DTP1 coverage was 99% - this is the same as in 2019 and higher than both the global and regional averages.</a:t>
            </a:r>
          </a:p>
        </p:txBody>
      </p:sp>
      <p:grpSp xmlns:pic="http://schemas.openxmlformats.org/drawingml/2006/picture">
        <p:nvGrpSpPr>
          <p:cNvPr id="136" name=""/>
          <p:cNvGrpSpPr/>
          <p:nvPr/>
        </p:nvGrpSpPr>
        <p:grpSpPr>
          <a:xfrm>
            <a:off x="292608" y="1005840"/>
            <a:ext cx="8595360" cy="28575"/>
            <a:chOff x="292608" y="1005840"/>
            <a:chExt cx="8595360" cy="28575"/>
          </a:xfrm>
        </p:grpSpPr>
        <p:sp>
          <p:nvSpPr>
            <p:cNvPr id="13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Monaco ranked number 30 out of 41 countries for lowest DTP1 coverage (based on tied ranks).
Monaco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Monaco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Monaco ranked number 41 out of 41 countries with &lt;100 zero-dose children.
In 2025, Monaco ranked number 41 out of 41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356935"/>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5" name="pl5"/>
            <p:cNvSpPr/>
            <p:nvPr/>
          </p:nvSpPr>
          <p:spPr>
            <a:xfrm>
              <a:off x="761438" y="3700031"/>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6" name="pl6"/>
            <p:cNvSpPr/>
            <p:nvPr/>
          </p:nvSpPr>
          <p:spPr>
            <a:xfrm>
              <a:off x="761438" y="3043127"/>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7" name="pl7"/>
            <p:cNvSpPr/>
            <p:nvPr/>
          </p:nvSpPr>
          <p:spPr>
            <a:xfrm>
              <a:off x="761438" y="2386224"/>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8" name="pl8"/>
            <p:cNvSpPr/>
            <p:nvPr/>
          </p:nvSpPr>
          <p:spPr>
            <a:xfrm>
              <a:off x="761438" y="4685387"/>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9" name="pl9"/>
            <p:cNvSpPr/>
            <p:nvPr/>
          </p:nvSpPr>
          <p:spPr>
            <a:xfrm>
              <a:off x="761438" y="4028483"/>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371579"/>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714676"/>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057772"/>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3" name="pl13"/>
            <p:cNvSpPr/>
            <p:nvPr/>
          </p:nvSpPr>
          <p:spPr>
            <a:xfrm>
              <a:off x="122485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8628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4772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0916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87059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3203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19346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383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7059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0288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3517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56745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9974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3203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120321" y="3404424"/>
              <a:ext cx="209058" cy="1280962"/>
            </a:xfrm>
            <a:prstGeom prst="rect">
              <a:avLst/>
            </a:prstGeom>
            <a:solidFill>
              <a:srgbClr val="80BD41">
                <a:alpha val="100000"/>
              </a:srgbClr>
            </a:solidFill>
          </p:spPr>
          <p:txBody>
            <a:bodyPr/>
            <a:lstStyle/>
            <a:p/>
          </p:txBody>
        </p:sp>
        <p:sp>
          <p:nvSpPr>
            <p:cNvPr id="28" name="rc28"/>
            <p:cNvSpPr/>
            <p:nvPr/>
          </p:nvSpPr>
          <p:spPr>
            <a:xfrm>
              <a:off x="1120321" y="3391286"/>
              <a:ext cx="209058" cy="13138"/>
            </a:xfrm>
            <a:prstGeom prst="rect">
              <a:avLst/>
            </a:prstGeom>
            <a:solidFill>
              <a:srgbClr val="0058AB">
                <a:alpha val="100000"/>
              </a:srgbClr>
            </a:solidFill>
          </p:spPr>
          <p:txBody>
            <a:bodyPr/>
            <a:lstStyle/>
            <a:p/>
          </p:txBody>
        </p:sp>
        <p:sp>
          <p:nvSpPr>
            <p:cNvPr id="29" name="rc29"/>
            <p:cNvSpPr/>
            <p:nvPr/>
          </p:nvSpPr>
          <p:spPr>
            <a:xfrm>
              <a:off x="1120321" y="3404424"/>
              <a:ext cx="209058" cy="0"/>
            </a:xfrm>
            <a:prstGeom prst="rect">
              <a:avLst/>
            </a:prstGeom>
            <a:solidFill>
              <a:srgbClr val="1CABE2">
                <a:alpha val="100000"/>
              </a:srgbClr>
            </a:solidFill>
          </p:spPr>
          <p:txBody>
            <a:bodyPr/>
            <a:lstStyle/>
            <a:p/>
          </p:txBody>
        </p:sp>
        <p:sp>
          <p:nvSpPr>
            <p:cNvPr id="30" name="rc30"/>
            <p:cNvSpPr/>
            <p:nvPr/>
          </p:nvSpPr>
          <p:spPr>
            <a:xfrm>
              <a:off x="1352609" y="3365010"/>
              <a:ext cx="209058" cy="1320376"/>
            </a:xfrm>
            <a:prstGeom prst="rect">
              <a:avLst/>
            </a:prstGeom>
            <a:solidFill>
              <a:srgbClr val="80BD41">
                <a:alpha val="100000"/>
              </a:srgbClr>
            </a:solidFill>
          </p:spPr>
          <p:txBody>
            <a:bodyPr/>
            <a:lstStyle/>
            <a:p/>
          </p:txBody>
        </p:sp>
        <p:sp>
          <p:nvSpPr>
            <p:cNvPr id="31" name="rc31"/>
            <p:cNvSpPr/>
            <p:nvPr/>
          </p:nvSpPr>
          <p:spPr>
            <a:xfrm>
              <a:off x="1352609" y="3351872"/>
              <a:ext cx="209058" cy="13138"/>
            </a:xfrm>
            <a:prstGeom prst="rect">
              <a:avLst/>
            </a:prstGeom>
            <a:solidFill>
              <a:srgbClr val="0058AB">
                <a:alpha val="100000"/>
              </a:srgbClr>
            </a:solidFill>
          </p:spPr>
          <p:txBody>
            <a:bodyPr/>
            <a:lstStyle/>
            <a:p/>
          </p:txBody>
        </p:sp>
        <p:sp>
          <p:nvSpPr>
            <p:cNvPr id="32" name="rc32"/>
            <p:cNvSpPr/>
            <p:nvPr/>
          </p:nvSpPr>
          <p:spPr>
            <a:xfrm>
              <a:off x="1352609" y="3365010"/>
              <a:ext cx="209058" cy="0"/>
            </a:xfrm>
            <a:prstGeom prst="rect">
              <a:avLst/>
            </a:prstGeom>
            <a:solidFill>
              <a:srgbClr val="1CABE2">
                <a:alpha val="100000"/>
              </a:srgbClr>
            </a:solidFill>
          </p:spPr>
          <p:txBody>
            <a:bodyPr/>
            <a:lstStyle/>
            <a:p/>
          </p:txBody>
        </p:sp>
        <p:sp>
          <p:nvSpPr>
            <p:cNvPr id="33" name="rc33"/>
            <p:cNvSpPr/>
            <p:nvPr/>
          </p:nvSpPr>
          <p:spPr>
            <a:xfrm>
              <a:off x="1584896" y="3496391"/>
              <a:ext cx="209058" cy="1188995"/>
            </a:xfrm>
            <a:prstGeom prst="rect">
              <a:avLst/>
            </a:prstGeom>
            <a:solidFill>
              <a:srgbClr val="80BD41">
                <a:alpha val="100000"/>
              </a:srgbClr>
            </a:solidFill>
          </p:spPr>
          <p:txBody>
            <a:bodyPr/>
            <a:lstStyle/>
            <a:p/>
          </p:txBody>
        </p:sp>
        <p:sp>
          <p:nvSpPr>
            <p:cNvPr id="34" name="rc34"/>
            <p:cNvSpPr/>
            <p:nvPr/>
          </p:nvSpPr>
          <p:spPr>
            <a:xfrm>
              <a:off x="1584896" y="3483253"/>
              <a:ext cx="209058" cy="13138"/>
            </a:xfrm>
            <a:prstGeom prst="rect">
              <a:avLst/>
            </a:prstGeom>
            <a:solidFill>
              <a:srgbClr val="0058AB">
                <a:alpha val="100000"/>
              </a:srgbClr>
            </a:solidFill>
          </p:spPr>
          <p:txBody>
            <a:bodyPr/>
            <a:lstStyle/>
            <a:p/>
          </p:txBody>
        </p:sp>
        <p:sp>
          <p:nvSpPr>
            <p:cNvPr id="35" name="rc35"/>
            <p:cNvSpPr/>
            <p:nvPr/>
          </p:nvSpPr>
          <p:spPr>
            <a:xfrm>
              <a:off x="1584896" y="3496391"/>
              <a:ext cx="209058" cy="0"/>
            </a:xfrm>
            <a:prstGeom prst="rect">
              <a:avLst/>
            </a:prstGeom>
            <a:solidFill>
              <a:srgbClr val="1CABE2">
                <a:alpha val="100000"/>
              </a:srgbClr>
            </a:solidFill>
          </p:spPr>
          <p:txBody>
            <a:bodyPr/>
            <a:lstStyle/>
            <a:p/>
          </p:txBody>
        </p:sp>
        <p:sp>
          <p:nvSpPr>
            <p:cNvPr id="36" name="rc36"/>
            <p:cNvSpPr/>
            <p:nvPr/>
          </p:nvSpPr>
          <p:spPr>
            <a:xfrm>
              <a:off x="1817183" y="3571935"/>
              <a:ext cx="209058" cy="1113451"/>
            </a:xfrm>
            <a:prstGeom prst="rect">
              <a:avLst/>
            </a:prstGeom>
            <a:solidFill>
              <a:srgbClr val="80BD41">
                <a:alpha val="100000"/>
              </a:srgbClr>
            </a:solidFill>
          </p:spPr>
          <p:txBody>
            <a:bodyPr/>
            <a:lstStyle/>
            <a:p/>
          </p:txBody>
        </p:sp>
        <p:sp>
          <p:nvSpPr>
            <p:cNvPr id="37" name="rc37"/>
            <p:cNvSpPr/>
            <p:nvPr/>
          </p:nvSpPr>
          <p:spPr>
            <a:xfrm>
              <a:off x="1817183" y="3562081"/>
              <a:ext cx="209058" cy="9853"/>
            </a:xfrm>
            <a:prstGeom prst="rect">
              <a:avLst/>
            </a:prstGeom>
            <a:solidFill>
              <a:srgbClr val="0058AB">
                <a:alpha val="100000"/>
              </a:srgbClr>
            </a:solidFill>
          </p:spPr>
          <p:txBody>
            <a:bodyPr/>
            <a:lstStyle/>
            <a:p/>
          </p:txBody>
        </p:sp>
        <p:sp>
          <p:nvSpPr>
            <p:cNvPr id="38" name="rc38"/>
            <p:cNvSpPr/>
            <p:nvPr/>
          </p:nvSpPr>
          <p:spPr>
            <a:xfrm>
              <a:off x="1817183" y="3571935"/>
              <a:ext cx="209058" cy="0"/>
            </a:xfrm>
            <a:prstGeom prst="rect">
              <a:avLst/>
            </a:prstGeom>
            <a:solidFill>
              <a:srgbClr val="1CABE2">
                <a:alpha val="100000"/>
              </a:srgbClr>
            </a:solidFill>
          </p:spPr>
          <p:txBody>
            <a:bodyPr/>
            <a:lstStyle/>
            <a:p/>
          </p:txBody>
        </p:sp>
        <p:sp>
          <p:nvSpPr>
            <p:cNvPr id="39" name="rc39"/>
            <p:cNvSpPr/>
            <p:nvPr/>
          </p:nvSpPr>
          <p:spPr>
            <a:xfrm>
              <a:off x="2049470" y="3548943"/>
              <a:ext cx="209058" cy="1136443"/>
            </a:xfrm>
            <a:prstGeom prst="rect">
              <a:avLst/>
            </a:prstGeom>
            <a:solidFill>
              <a:srgbClr val="80BD41">
                <a:alpha val="100000"/>
              </a:srgbClr>
            </a:solidFill>
          </p:spPr>
          <p:txBody>
            <a:bodyPr/>
            <a:lstStyle/>
            <a:p/>
          </p:txBody>
        </p:sp>
        <p:sp>
          <p:nvSpPr>
            <p:cNvPr id="40" name="rc40"/>
            <p:cNvSpPr/>
            <p:nvPr/>
          </p:nvSpPr>
          <p:spPr>
            <a:xfrm>
              <a:off x="2049470" y="3539090"/>
              <a:ext cx="209058" cy="9853"/>
            </a:xfrm>
            <a:prstGeom prst="rect">
              <a:avLst/>
            </a:prstGeom>
            <a:solidFill>
              <a:srgbClr val="0058AB">
                <a:alpha val="100000"/>
              </a:srgbClr>
            </a:solidFill>
          </p:spPr>
          <p:txBody>
            <a:bodyPr/>
            <a:lstStyle/>
            <a:p/>
          </p:txBody>
        </p:sp>
        <p:sp>
          <p:nvSpPr>
            <p:cNvPr id="41" name="rc41"/>
            <p:cNvSpPr/>
            <p:nvPr/>
          </p:nvSpPr>
          <p:spPr>
            <a:xfrm>
              <a:off x="2049470" y="3548943"/>
              <a:ext cx="209058" cy="0"/>
            </a:xfrm>
            <a:prstGeom prst="rect">
              <a:avLst/>
            </a:prstGeom>
            <a:solidFill>
              <a:srgbClr val="1CABE2">
                <a:alpha val="100000"/>
              </a:srgbClr>
            </a:solidFill>
          </p:spPr>
          <p:txBody>
            <a:bodyPr/>
            <a:lstStyle/>
            <a:p/>
          </p:txBody>
        </p:sp>
        <p:sp>
          <p:nvSpPr>
            <p:cNvPr id="42" name="rc42"/>
            <p:cNvSpPr/>
            <p:nvPr/>
          </p:nvSpPr>
          <p:spPr>
            <a:xfrm>
              <a:off x="2281758" y="3565366"/>
              <a:ext cx="209058" cy="1120020"/>
            </a:xfrm>
            <a:prstGeom prst="rect">
              <a:avLst/>
            </a:prstGeom>
            <a:solidFill>
              <a:srgbClr val="80BD41">
                <a:alpha val="100000"/>
              </a:srgbClr>
            </a:solidFill>
          </p:spPr>
          <p:txBody>
            <a:bodyPr/>
            <a:lstStyle/>
            <a:p/>
          </p:txBody>
        </p:sp>
        <p:sp>
          <p:nvSpPr>
            <p:cNvPr id="43" name="rc43"/>
            <p:cNvSpPr/>
            <p:nvPr/>
          </p:nvSpPr>
          <p:spPr>
            <a:xfrm>
              <a:off x="2281758" y="3555512"/>
              <a:ext cx="209058" cy="9853"/>
            </a:xfrm>
            <a:prstGeom prst="rect">
              <a:avLst/>
            </a:prstGeom>
            <a:solidFill>
              <a:srgbClr val="0058AB">
                <a:alpha val="100000"/>
              </a:srgbClr>
            </a:solidFill>
          </p:spPr>
          <p:txBody>
            <a:bodyPr/>
            <a:lstStyle/>
            <a:p/>
          </p:txBody>
        </p:sp>
        <p:sp>
          <p:nvSpPr>
            <p:cNvPr id="44" name="rc44"/>
            <p:cNvSpPr/>
            <p:nvPr/>
          </p:nvSpPr>
          <p:spPr>
            <a:xfrm>
              <a:off x="2281758" y="3565366"/>
              <a:ext cx="209058" cy="0"/>
            </a:xfrm>
            <a:prstGeom prst="rect">
              <a:avLst/>
            </a:prstGeom>
            <a:solidFill>
              <a:srgbClr val="1CABE2">
                <a:alpha val="100000"/>
              </a:srgbClr>
            </a:solidFill>
          </p:spPr>
          <p:txBody>
            <a:bodyPr/>
            <a:lstStyle/>
            <a:p/>
          </p:txBody>
        </p:sp>
        <p:sp>
          <p:nvSpPr>
            <p:cNvPr id="45" name="rc45"/>
            <p:cNvSpPr/>
            <p:nvPr/>
          </p:nvSpPr>
          <p:spPr>
            <a:xfrm>
              <a:off x="2514045" y="3539090"/>
              <a:ext cx="209058" cy="1146296"/>
            </a:xfrm>
            <a:prstGeom prst="rect">
              <a:avLst/>
            </a:prstGeom>
            <a:solidFill>
              <a:srgbClr val="80BD41">
                <a:alpha val="100000"/>
              </a:srgbClr>
            </a:solidFill>
          </p:spPr>
          <p:txBody>
            <a:bodyPr/>
            <a:lstStyle/>
            <a:p/>
          </p:txBody>
        </p:sp>
        <p:sp>
          <p:nvSpPr>
            <p:cNvPr id="46" name="rc46"/>
            <p:cNvSpPr/>
            <p:nvPr/>
          </p:nvSpPr>
          <p:spPr>
            <a:xfrm>
              <a:off x="2514045" y="3525952"/>
              <a:ext cx="209058" cy="13138"/>
            </a:xfrm>
            <a:prstGeom prst="rect">
              <a:avLst/>
            </a:prstGeom>
            <a:solidFill>
              <a:srgbClr val="0058AB">
                <a:alpha val="100000"/>
              </a:srgbClr>
            </a:solidFill>
          </p:spPr>
          <p:txBody>
            <a:bodyPr/>
            <a:lstStyle/>
            <a:p/>
          </p:txBody>
        </p:sp>
        <p:sp>
          <p:nvSpPr>
            <p:cNvPr id="47" name="rc47"/>
            <p:cNvSpPr/>
            <p:nvPr/>
          </p:nvSpPr>
          <p:spPr>
            <a:xfrm>
              <a:off x="2514045" y="3539090"/>
              <a:ext cx="209058" cy="0"/>
            </a:xfrm>
            <a:prstGeom prst="rect">
              <a:avLst/>
            </a:prstGeom>
            <a:solidFill>
              <a:srgbClr val="1CABE2">
                <a:alpha val="100000"/>
              </a:srgbClr>
            </a:solidFill>
          </p:spPr>
          <p:txBody>
            <a:bodyPr/>
            <a:lstStyle/>
            <a:p/>
          </p:txBody>
        </p:sp>
        <p:sp>
          <p:nvSpPr>
            <p:cNvPr id="48" name="rc48"/>
            <p:cNvSpPr/>
            <p:nvPr/>
          </p:nvSpPr>
          <p:spPr>
            <a:xfrm>
              <a:off x="2746332" y="3502960"/>
              <a:ext cx="209058" cy="1182426"/>
            </a:xfrm>
            <a:prstGeom prst="rect">
              <a:avLst/>
            </a:prstGeom>
            <a:solidFill>
              <a:srgbClr val="80BD41">
                <a:alpha val="100000"/>
              </a:srgbClr>
            </a:solidFill>
          </p:spPr>
          <p:txBody>
            <a:bodyPr/>
            <a:lstStyle/>
            <a:p/>
          </p:txBody>
        </p:sp>
        <p:sp>
          <p:nvSpPr>
            <p:cNvPr id="49" name="rc49"/>
            <p:cNvSpPr/>
            <p:nvPr/>
          </p:nvSpPr>
          <p:spPr>
            <a:xfrm>
              <a:off x="2746332" y="3489822"/>
              <a:ext cx="209058" cy="13138"/>
            </a:xfrm>
            <a:prstGeom prst="rect">
              <a:avLst/>
            </a:prstGeom>
            <a:solidFill>
              <a:srgbClr val="0058AB">
                <a:alpha val="100000"/>
              </a:srgbClr>
            </a:solidFill>
          </p:spPr>
          <p:txBody>
            <a:bodyPr/>
            <a:lstStyle/>
            <a:p/>
          </p:txBody>
        </p:sp>
        <p:sp>
          <p:nvSpPr>
            <p:cNvPr id="50" name="rc50"/>
            <p:cNvSpPr/>
            <p:nvPr/>
          </p:nvSpPr>
          <p:spPr>
            <a:xfrm>
              <a:off x="2746332" y="3502960"/>
              <a:ext cx="209058" cy="0"/>
            </a:xfrm>
            <a:prstGeom prst="rect">
              <a:avLst/>
            </a:prstGeom>
            <a:solidFill>
              <a:srgbClr val="1CABE2">
                <a:alpha val="100000"/>
              </a:srgbClr>
            </a:solidFill>
          </p:spPr>
          <p:txBody>
            <a:bodyPr/>
            <a:lstStyle/>
            <a:p/>
          </p:txBody>
        </p:sp>
        <p:sp>
          <p:nvSpPr>
            <p:cNvPr id="51" name="rc51"/>
            <p:cNvSpPr/>
            <p:nvPr/>
          </p:nvSpPr>
          <p:spPr>
            <a:xfrm>
              <a:off x="2978619" y="3430701"/>
              <a:ext cx="209058" cy="1254686"/>
            </a:xfrm>
            <a:prstGeom prst="rect">
              <a:avLst/>
            </a:prstGeom>
            <a:solidFill>
              <a:srgbClr val="80BD41">
                <a:alpha val="100000"/>
              </a:srgbClr>
            </a:solidFill>
          </p:spPr>
          <p:txBody>
            <a:bodyPr/>
            <a:lstStyle/>
            <a:p/>
          </p:txBody>
        </p:sp>
        <p:sp>
          <p:nvSpPr>
            <p:cNvPr id="52" name="rc52"/>
            <p:cNvSpPr/>
            <p:nvPr/>
          </p:nvSpPr>
          <p:spPr>
            <a:xfrm>
              <a:off x="2978619" y="3417563"/>
              <a:ext cx="209058" cy="13138"/>
            </a:xfrm>
            <a:prstGeom prst="rect">
              <a:avLst/>
            </a:prstGeom>
            <a:solidFill>
              <a:srgbClr val="0058AB">
                <a:alpha val="100000"/>
              </a:srgbClr>
            </a:solidFill>
          </p:spPr>
          <p:txBody>
            <a:bodyPr/>
            <a:lstStyle/>
            <a:p/>
          </p:txBody>
        </p:sp>
        <p:sp>
          <p:nvSpPr>
            <p:cNvPr id="53" name="rc53"/>
            <p:cNvSpPr/>
            <p:nvPr/>
          </p:nvSpPr>
          <p:spPr>
            <a:xfrm>
              <a:off x="2978619" y="3430701"/>
              <a:ext cx="209058" cy="0"/>
            </a:xfrm>
            <a:prstGeom prst="rect">
              <a:avLst/>
            </a:prstGeom>
            <a:solidFill>
              <a:srgbClr val="1CABE2">
                <a:alpha val="100000"/>
              </a:srgbClr>
            </a:solidFill>
          </p:spPr>
          <p:txBody>
            <a:bodyPr/>
            <a:lstStyle/>
            <a:p/>
          </p:txBody>
        </p:sp>
        <p:sp>
          <p:nvSpPr>
            <p:cNvPr id="54" name="rc54"/>
            <p:cNvSpPr/>
            <p:nvPr/>
          </p:nvSpPr>
          <p:spPr>
            <a:xfrm>
              <a:off x="3210907" y="3447123"/>
              <a:ext cx="209058" cy="1238263"/>
            </a:xfrm>
            <a:prstGeom prst="rect">
              <a:avLst/>
            </a:prstGeom>
            <a:solidFill>
              <a:srgbClr val="80BD41">
                <a:alpha val="100000"/>
              </a:srgbClr>
            </a:solidFill>
          </p:spPr>
          <p:txBody>
            <a:bodyPr/>
            <a:lstStyle/>
            <a:p/>
          </p:txBody>
        </p:sp>
        <p:sp>
          <p:nvSpPr>
            <p:cNvPr id="55" name="rc55"/>
            <p:cNvSpPr/>
            <p:nvPr/>
          </p:nvSpPr>
          <p:spPr>
            <a:xfrm>
              <a:off x="3210907" y="3433985"/>
              <a:ext cx="209058" cy="13138"/>
            </a:xfrm>
            <a:prstGeom prst="rect">
              <a:avLst/>
            </a:prstGeom>
            <a:solidFill>
              <a:srgbClr val="0058AB">
                <a:alpha val="100000"/>
              </a:srgbClr>
            </a:solidFill>
          </p:spPr>
          <p:txBody>
            <a:bodyPr/>
            <a:lstStyle/>
            <a:p/>
          </p:txBody>
        </p:sp>
        <p:sp>
          <p:nvSpPr>
            <p:cNvPr id="56" name="rc56"/>
            <p:cNvSpPr/>
            <p:nvPr/>
          </p:nvSpPr>
          <p:spPr>
            <a:xfrm>
              <a:off x="3210907" y="3447123"/>
              <a:ext cx="209058" cy="0"/>
            </a:xfrm>
            <a:prstGeom prst="rect">
              <a:avLst/>
            </a:prstGeom>
            <a:solidFill>
              <a:srgbClr val="1CABE2">
                <a:alpha val="100000"/>
              </a:srgbClr>
            </a:solidFill>
          </p:spPr>
          <p:txBody>
            <a:bodyPr/>
            <a:lstStyle/>
            <a:p/>
          </p:txBody>
        </p:sp>
        <p:sp>
          <p:nvSpPr>
            <p:cNvPr id="57" name="rc57"/>
            <p:cNvSpPr/>
            <p:nvPr/>
          </p:nvSpPr>
          <p:spPr>
            <a:xfrm>
              <a:off x="3443194" y="3470115"/>
              <a:ext cx="209058" cy="1215271"/>
            </a:xfrm>
            <a:prstGeom prst="rect">
              <a:avLst/>
            </a:prstGeom>
            <a:solidFill>
              <a:srgbClr val="80BD41">
                <a:alpha val="100000"/>
              </a:srgbClr>
            </a:solidFill>
          </p:spPr>
          <p:txBody>
            <a:bodyPr/>
            <a:lstStyle/>
            <a:p/>
          </p:txBody>
        </p:sp>
        <p:sp>
          <p:nvSpPr>
            <p:cNvPr id="58" name="rc58"/>
            <p:cNvSpPr/>
            <p:nvPr/>
          </p:nvSpPr>
          <p:spPr>
            <a:xfrm>
              <a:off x="3443194" y="3456977"/>
              <a:ext cx="209058" cy="13138"/>
            </a:xfrm>
            <a:prstGeom prst="rect">
              <a:avLst/>
            </a:prstGeom>
            <a:solidFill>
              <a:srgbClr val="0058AB">
                <a:alpha val="100000"/>
              </a:srgbClr>
            </a:solidFill>
          </p:spPr>
          <p:txBody>
            <a:bodyPr/>
            <a:lstStyle/>
            <a:p/>
          </p:txBody>
        </p:sp>
        <p:sp>
          <p:nvSpPr>
            <p:cNvPr id="59" name="rc59"/>
            <p:cNvSpPr/>
            <p:nvPr/>
          </p:nvSpPr>
          <p:spPr>
            <a:xfrm>
              <a:off x="3443194" y="3470115"/>
              <a:ext cx="209058" cy="0"/>
            </a:xfrm>
            <a:prstGeom prst="rect">
              <a:avLst/>
            </a:prstGeom>
            <a:solidFill>
              <a:srgbClr val="1CABE2">
                <a:alpha val="100000"/>
              </a:srgbClr>
            </a:solidFill>
          </p:spPr>
          <p:txBody>
            <a:bodyPr/>
            <a:lstStyle/>
            <a:p/>
          </p:txBody>
        </p:sp>
        <p:sp>
          <p:nvSpPr>
            <p:cNvPr id="60" name="rc60"/>
            <p:cNvSpPr/>
            <p:nvPr/>
          </p:nvSpPr>
          <p:spPr>
            <a:xfrm>
              <a:off x="3675481" y="3562081"/>
              <a:ext cx="209058" cy="1123305"/>
            </a:xfrm>
            <a:prstGeom prst="rect">
              <a:avLst/>
            </a:prstGeom>
            <a:solidFill>
              <a:srgbClr val="80BD41">
                <a:alpha val="100000"/>
              </a:srgbClr>
            </a:solidFill>
          </p:spPr>
          <p:txBody>
            <a:bodyPr/>
            <a:lstStyle/>
            <a:p/>
          </p:txBody>
        </p:sp>
        <p:sp>
          <p:nvSpPr>
            <p:cNvPr id="61" name="rc61"/>
            <p:cNvSpPr/>
            <p:nvPr/>
          </p:nvSpPr>
          <p:spPr>
            <a:xfrm>
              <a:off x="3675481" y="3552228"/>
              <a:ext cx="209058" cy="9853"/>
            </a:xfrm>
            <a:prstGeom prst="rect">
              <a:avLst/>
            </a:prstGeom>
            <a:solidFill>
              <a:srgbClr val="0058AB">
                <a:alpha val="100000"/>
              </a:srgbClr>
            </a:solidFill>
          </p:spPr>
          <p:txBody>
            <a:bodyPr/>
            <a:lstStyle/>
            <a:p/>
          </p:txBody>
        </p:sp>
        <p:sp>
          <p:nvSpPr>
            <p:cNvPr id="62" name="rc62"/>
            <p:cNvSpPr/>
            <p:nvPr/>
          </p:nvSpPr>
          <p:spPr>
            <a:xfrm>
              <a:off x="3675481" y="3562081"/>
              <a:ext cx="209058" cy="0"/>
            </a:xfrm>
            <a:prstGeom prst="rect">
              <a:avLst/>
            </a:prstGeom>
            <a:solidFill>
              <a:srgbClr val="1CABE2">
                <a:alpha val="100000"/>
              </a:srgbClr>
            </a:solidFill>
          </p:spPr>
          <p:txBody>
            <a:bodyPr/>
            <a:lstStyle/>
            <a:p/>
          </p:txBody>
        </p:sp>
        <p:sp>
          <p:nvSpPr>
            <p:cNvPr id="63" name="rc63"/>
            <p:cNvSpPr/>
            <p:nvPr/>
          </p:nvSpPr>
          <p:spPr>
            <a:xfrm>
              <a:off x="3907768" y="3532521"/>
              <a:ext cx="209058" cy="1152866"/>
            </a:xfrm>
            <a:prstGeom prst="rect">
              <a:avLst/>
            </a:prstGeom>
            <a:solidFill>
              <a:srgbClr val="80BD41">
                <a:alpha val="100000"/>
              </a:srgbClr>
            </a:solidFill>
          </p:spPr>
          <p:txBody>
            <a:bodyPr/>
            <a:lstStyle/>
            <a:p/>
          </p:txBody>
        </p:sp>
        <p:sp>
          <p:nvSpPr>
            <p:cNvPr id="64" name="rc64"/>
            <p:cNvSpPr/>
            <p:nvPr/>
          </p:nvSpPr>
          <p:spPr>
            <a:xfrm>
              <a:off x="3907768" y="3519383"/>
              <a:ext cx="209058" cy="13138"/>
            </a:xfrm>
            <a:prstGeom prst="rect">
              <a:avLst/>
            </a:prstGeom>
            <a:solidFill>
              <a:srgbClr val="0058AB">
                <a:alpha val="100000"/>
              </a:srgbClr>
            </a:solidFill>
          </p:spPr>
          <p:txBody>
            <a:bodyPr/>
            <a:lstStyle/>
            <a:p/>
          </p:txBody>
        </p:sp>
        <p:sp>
          <p:nvSpPr>
            <p:cNvPr id="65" name="rc65"/>
            <p:cNvSpPr/>
            <p:nvPr/>
          </p:nvSpPr>
          <p:spPr>
            <a:xfrm>
              <a:off x="3907768" y="3532521"/>
              <a:ext cx="209058" cy="0"/>
            </a:xfrm>
            <a:prstGeom prst="rect">
              <a:avLst/>
            </a:prstGeom>
            <a:solidFill>
              <a:srgbClr val="1CABE2">
                <a:alpha val="100000"/>
              </a:srgbClr>
            </a:solidFill>
          </p:spPr>
          <p:txBody>
            <a:bodyPr/>
            <a:lstStyle/>
            <a:p/>
          </p:txBody>
        </p:sp>
        <p:sp>
          <p:nvSpPr>
            <p:cNvPr id="66" name="rc66"/>
            <p:cNvSpPr/>
            <p:nvPr/>
          </p:nvSpPr>
          <p:spPr>
            <a:xfrm>
              <a:off x="4140056" y="3525952"/>
              <a:ext cx="209058" cy="1159435"/>
            </a:xfrm>
            <a:prstGeom prst="rect">
              <a:avLst/>
            </a:prstGeom>
            <a:solidFill>
              <a:srgbClr val="80BD41">
                <a:alpha val="100000"/>
              </a:srgbClr>
            </a:solidFill>
          </p:spPr>
          <p:txBody>
            <a:bodyPr/>
            <a:lstStyle/>
            <a:p/>
          </p:txBody>
        </p:sp>
        <p:sp>
          <p:nvSpPr>
            <p:cNvPr id="67" name="rc67"/>
            <p:cNvSpPr/>
            <p:nvPr/>
          </p:nvSpPr>
          <p:spPr>
            <a:xfrm>
              <a:off x="4140056" y="3512814"/>
              <a:ext cx="209058" cy="13138"/>
            </a:xfrm>
            <a:prstGeom prst="rect">
              <a:avLst/>
            </a:prstGeom>
            <a:solidFill>
              <a:srgbClr val="0058AB">
                <a:alpha val="100000"/>
              </a:srgbClr>
            </a:solidFill>
          </p:spPr>
          <p:txBody>
            <a:bodyPr/>
            <a:lstStyle/>
            <a:p/>
          </p:txBody>
        </p:sp>
        <p:sp>
          <p:nvSpPr>
            <p:cNvPr id="68" name="rc68"/>
            <p:cNvSpPr/>
            <p:nvPr/>
          </p:nvSpPr>
          <p:spPr>
            <a:xfrm>
              <a:off x="4140056" y="3525952"/>
              <a:ext cx="209058" cy="0"/>
            </a:xfrm>
            <a:prstGeom prst="rect">
              <a:avLst/>
            </a:prstGeom>
            <a:solidFill>
              <a:srgbClr val="1CABE2">
                <a:alpha val="100000"/>
              </a:srgbClr>
            </a:solidFill>
          </p:spPr>
          <p:txBody>
            <a:bodyPr/>
            <a:lstStyle/>
            <a:p/>
          </p:txBody>
        </p:sp>
        <p:sp>
          <p:nvSpPr>
            <p:cNvPr id="69" name="rc69"/>
            <p:cNvSpPr/>
            <p:nvPr/>
          </p:nvSpPr>
          <p:spPr>
            <a:xfrm>
              <a:off x="4372343" y="3437270"/>
              <a:ext cx="209058" cy="1248117"/>
            </a:xfrm>
            <a:prstGeom prst="rect">
              <a:avLst/>
            </a:prstGeom>
            <a:solidFill>
              <a:srgbClr val="80BD41">
                <a:alpha val="100000"/>
              </a:srgbClr>
            </a:solidFill>
          </p:spPr>
          <p:txBody>
            <a:bodyPr/>
            <a:lstStyle/>
            <a:p/>
          </p:txBody>
        </p:sp>
        <p:sp>
          <p:nvSpPr>
            <p:cNvPr id="70" name="rc70"/>
            <p:cNvSpPr/>
            <p:nvPr/>
          </p:nvSpPr>
          <p:spPr>
            <a:xfrm>
              <a:off x="4372343" y="3424132"/>
              <a:ext cx="209058" cy="13138"/>
            </a:xfrm>
            <a:prstGeom prst="rect">
              <a:avLst/>
            </a:prstGeom>
            <a:solidFill>
              <a:srgbClr val="0058AB">
                <a:alpha val="100000"/>
              </a:srgbClr>
            </a:solidFill>
          </p:spPr>
          <p:txBody>
            <a:bodyPr/>
            <a:lstStyle/>
            <a:p/>
          </p:txBody>
        </p:sp>
        <p:sp>
          <p:nvSpPr>
            <p:cNvPr id="71" name="rc71"/>
            <p:cNvSpPr/>
            <p:nvPr/>
          </p:nvSpPr>
          <p:spPr>
            <a:xfrm>
              <a:off x="4372343" y="3437270"/>
              <a:ext cx="209058" cy="0"/>
            </a:xfrm>
            <a:prstGeom prst="rect">
              <a:avLst/>
            </a:prstGeom>
            <a:solidFill>
              <a:srgbClr val="1CABE2">
                <a:alpha val="100000"/>
              </a:srgbClr>
            </a:solidFill>
          </p:spPr>
          <p:txBody>
            <a:bodyPr/>
            <a:lstStyle/>
            <a:p/>
          </p:txBody>
        </p:sp>
        <p:sp>
          <p:nvSpPr>
            <p:cNvPr id="72" name="rc72"/>
            <p:cNvSpPr/>
            <p:nvPr/>
          </p:nvSpPr>
          <p:spPr>
            <a:xfrm>
              <a:off x="4604630" y="3427416"/>
              <a:ext cx="209058" cy="1257970"/>
            </a:xfrm>
            <a:prstGeom prst="rect">
              <a:avLst/>
            </a:prstGeom>
            <a:solidFill>
              <a:srgbClr val="80BD41">
                <a:alpha val="100000"/>
              </a:srgbClr>
            </a:solidFill>
          </p:spPr>
          <p:txBody>
            <a:bodyPr/>
            <a:lstStyle/>
            <a:p/>
          </p:txBody>
        </p:sp>
        <p:sp>
          <p:nvSpPr>
            <p:cNvPr id="73" name="rc73"/>
            <p:cNvSpPr/>
            <p:nvPr/>
          </p:nvSpPr>
          <p:spPr>
            <a:xfrm>
              <a:off x="4604630" y="3414278"/>
              <a:ext cx="209058" cy="13138"/>
            </a:xfrm>
            <a:prstGeom prst="rect">
              <a:avLst/>
            </a:prstGeom>
            <a:solidFill>
              <a:srgbClr val="0058AB">
                <a:alpha val="100000"/>
              </a:srgbClr>
            </a:solidFill>
          </p:spPr>
          <p:txBody>
            <a:bodyPr/>
            <a:lstStyle/>
            <a:p/>
          </p:txBody>
        </p:sp>
        <p:sp>
          <p:nvSpPr>
            <p:cNvPr id="74" name="rc74"/>
            <p:cNvSpPr/>
            <p:nvPr/>
          </p:nvSpPr>
          <p:spPr>
            <a:xfrm>
              <a:off x="4604630" y="3427416"/>
              <a:ext cx="209058" cy="0"/>
            </a:xfrm>
            <a:prstGeom prst="rect">
              <a:avLst/>
            </a:prstGeom>
            <a:solidFill>
              <a:srgbClr val="1CABE2">
                <a:alpha val="100000"/>
              </a:srgbClr>
            </a:solidFill>
          </p:spPr>
          <p:txBody>
            <a:bodyPr/>
            <a:lstStyle/>
            <a:p/>
          </p:txBody>
        </p:sp>
        <p:sp>
          <p:nvSpPr>
            <p:cNvPr id="75" name="rc75"/>
            <p:cNvSpPr/>
            <p:nvPr/>
          </p:nvSpPr>
          <p:spPr>
            <a:xfrm>
              <a:off x="4836917" y="3388002"/>
              <a:ext cx="209058" cy="1297384"/>
            </a:xfrm>
            <a:prstGeom prst="rect">
              <a:avLst/>
            </a:prstGeom>
            <a:solidFill>
              <a:srgbClr val="80BD41">
                <a:alpha val="100000"/>
              </a:srgbClr>
            </a:solidFill>
          </p:spPr>
          <p:txBody>
            <a:bodyPr/>
            <a:lstStyle/>
            <a:p/>
          </p:txBody>
        </p:sp>
        <p:sp>
          <p:nvSpPr>
            <p:cNvPr id="76" name="rc76"/>
            <p:cNvSpPr/>
            <p:nvPr/>
          </p:nvSpPr>
          <p:spPr>
            <a:xfrm>
              <a:off x="4836917" y="3374864"/>
              <a:ext cx="209058" cy="13138"/>
            </a:xfrm>
            <a:prstGeom prst="rect">
              <a:avLst/>
            </a:prstGeom>
            <a:solidFill>
              <a:srgbClr val="0058AB">
                <a:alpha val="100000"/>
              </a:srgbClr>
            </a:solidFill>
          </p:spPr>
          <p:txBody>
            <a:bodyPr/>
            <a:lstStyle/>
            <a:p/>
          </p:txBody>
        </p:sp>
        <p:sp>
          <p:nvSpPr>
            <p:cNvPr id="77" name="rc77"/>
            <p:cNvSpPr/>
            <p:nvPr/>
          </p:nvSpPr>
          <p:spPr>
            <a:xfrm>
              <a:off x="4836917" y="3388002"/>
              <a:ext cx="209058" cy="0"/>
            </a:xfrm>
            <a:prstGeom prst="rect">
              <a:avLst/>
            </a:prstGeom>
            <a:solidFill>
              <a:srgbClr val="1CABE2">
                <a:alpha val="100000"/>
              </a:srgbClr>
            </a:solidFill>
          </p:spPr>
          <p:txBody>
            <a:bodyPr/>
            <a:lstStyle/>
            <a:p/>
          </p:txBody>
        </p:sp>
        <p:sp>
          <p:nvSpPr>
            <p:cNvPr id="78" name="rc78"/>
            <p:cNvSpPr/>
            <p:nvPr/>
          </p:nvSpPr>
          <p:spPr>
            <a:xfrm>
              <a:off x="5069205" y="3463546"/>
              <a:ext cx="209058" cy="1221840"/>
            </a:xfrm>
            <a:prstGeom prst="rect">
              <a:avLst/>
            </a:prstGeom>
            <a:solidFill>
              <a:srgbClr val="80BD41">
                <a:alpha val="100000"/>
              </a:srgbClr>
            </a:solidFill>
          </p:spPr>
          <p:txBody>
            <a:bodyPr/>
            <a:lstStyle/>
            <a:p/>
          </p:txBody>
        </p:sp>
        <p:sp>
          <p:nvSpPr>
            <p:cNvPr id="79" name="rc79"/>
            <p:cNvSpPr/>
            <p:nvPr/>
          </p:nvSpPr>
          <p:spPr>
            <a:xfrm>
              <a:off x="5069205" y="3450408"/>
              <a:ext cx="209058" cy="13138"/>
            </a:xfrm>
            <a:prstGeom prst="rect">
              <a:avLst/>
            </a:prstGeom>
            <a:solidFill>
              <a:srgbClr val="0058AB">
                <a:alpha val="100000"/>
              </a:srgbClr>
            </a:solidFill>
          </p:spPr>
          <p:txBody>
            <a:bodyPr/>
            <a:lstStyle/>
            <a:p/>
          </p:txBody>
        </p:sp>
        <p:sp>
          <p:nvSpPr>
            <p:cNvPr id="80" name="rc80"/>
            <p:cNvSpPr/>
            <p:nvPr/>
          </p:nvSpPr>
          <p:spPr>
            <a:xfrm>
              <a:off x="5069205" y="3463546"/>
              <a:ext cx="209058" cy="0"/>
            </a:xfrm>
            <a:prstGeom prst="rect">
              <a:avLst/>
            </a:prstGeom>
            <a:solidFill>
              <a:srgbClr val="1CABE2">
                <a:alpha val="100000"/>
              </a:srgbClr>
            </a:solidFill>
          </p:spPr>
          <p:txBody>
            <a:bodyPr/>
            <a:lstStyle/>
            <a:p/>
          </p:txBody>
        </p:sp>
        <p:sp>
          <p:nvSpPr>
            <p:cNvPr id="81" name="rc81"/>
            <p:cNvSpPr/>
            <p:nvPr/>
          </p:nvSpPr>
          <p:spPr>
            <a:xfrm>
              <a:off x="5301492" y="3427416"/>
              <a:ext cx="209058" cy="1257970"/>
            </a:xfrm>
            <a:prstGeom prst="rect">
              <a:avLst/>
            </a:prstGeom>
            <a:solidFill>
              <a:srgbClr val="80BD41">
                <a:alpha val="100000"/>
              </a:srgbClr>
            </a:solidFill>
          </p:spPr>
          <p:txBody>
            <a:bodyPr/>
            <a:lstStyle/>
            <a:p/>
          </p:txBody>
        </p:sp>
        <p:sp>
          <p:nvSpPr>
            <p:cNvPr id="82" name="rc82"/>
            <p:cNvSpPr/>
            <p:nvPr/>
          </p:nvSpPr>
          <p:spPr>
            <a:xfrm>
              <a:off x="5301492" y="3414278"/>
              <a:ext cx="209058" cy="13138"/>
            </a:xfrm>
            <a:prstGeom prst="rect">
              <a:avLst/>
            </a:prstGeom>
            <a:solidFill>
              <a:srgbClr val="0058AB">
                <a:alpha val="100000"/>
              </a:srgbClr>
            </a:solidFill>
          </p:spPr>
          <p:txBody>
            <a:bodyPr/>
            <a:lstStyle/>
            <a:p/>
          </p:txBody>
        </p:sp>
        <p:sp>
          <p:nvSpPr>
            <p:cNvPr id="83" name="rc83"/>
            <p:cNvSpPr/>
            <p:nvPr/>
          </p:nvSpPr>
          <p:spPr>
            <a:xfrm>
              <a:off x="5301492" y="3427416"/>
              <a:ext cx="209058" cy="0"/>
            </a:xfrm>
            <a:prstGeom prst="rect">
              <a:avLst/>
            </a:prstGeom>
            <a:solidFill>
              <a:srgbClr val="1CABE2">
                <a:alpha val="100000"/>
              </a:srgbClr>
            </a:solidFill>
          </p:spPr>
          <p:txBody>
            <a:bodyPr/>
            <a:lstStyle/>
            <a:p/>
          </p:txBody>
        </p:sp>
        <p:sp>
          <p:nvSpPr>
            <p:cNvPr id="84" name="rc84"/>
            <p:cNvSpPr/>
            <p:nvPr/>
          </p:nvSpPr>
          <p:spPr>
            <a:xfrm>
              <a:off x="5533779" y="3453692"/>
              <a:ext cx="209058" cy="1231694"/>
            </a:xfrm>
            <a:prstGeom prst="rect">
              <a:avLst/>
            </a:prstGeom>
            <a:solidFill>
              <a:srgbClr val="80BD41">
                <a:alpha val="100000"/>
              </a:srgbClr>
            </a:solidFill>
          </p:spPr>
          <p:txBody>
            <a:bodyPr/>
            <a:lstStyle/>
            <a:p/>
          </p:txBody>
        </p:sp>
        <p:sp>
          <p:nvSpPr>
            <p:cNvPr id="85" name="rc85"/>
            <p:cNvSpPr/>
            <p:nvPr/>
          </p:nvSpPr>
          <p:spPr>
            <a:xfrm>
              <a:off x="5533779" y="3440554"/>
              <a:ext cx="209058" cy="13138"/>
            </a:xfrm>
            <a:prstGeom prst="rect">
              <a:avLst/>
            </a:prstGeom>
            <a:solidFill>
              <a:srgbClr val="0058AB">
                <a:alpha val="100000"/>
              </a:srgbClr>
            </a:solidFill>
          </p:spPr>
          <p:txBody>
            <a:bodyPr/>
            <a:lstStyle/>
            <a:p/>
          </p:txBody>
        </p:sp>
        <p:sp>
          <p:nvSpPr>
            <p:cNvPr id="86" name="rc86"/>
            <p:cNvSpPr/>
            <p:nvPr/>
          </p:nvSpPr>
          <p:spPr>
            <a:xfrm>
              <a:off x="5533779" y="3453692"/>
              <a:ext cx="209058" cy="0"/>
            </a:xfrm>
            <a:prstGeom prst="rect">
              <a:avLst/>
            </a:prstGeom>
            <a:solidFill>
              <a:srgbClr val="1CABE2">
                <a:alpha val="100000"/>
              </a:srgbClr>
            </a:solidFill>
          </p:spPr>
          <p:txBody>
            <a:bodyPr/>
            <a:lstStyle/>
            <a:p/>
          </p:txBody>
        </p:sp>
        <p:sp>
          <p:nvSpPr>
            <p:cNvPr id="87" name="rc87"/>
            <p:cNvSpPr/>
            <p:nvPr/>
          </p:nvSpPr>
          <p:spPr>
            <a:xfrm>
              <a:off x="5766066" y="3483253"/>
              <a:ext cx="209058" cy="1202133"/>
            </a:xfrm>
            <a:prstGeom prst="rect">
              <a:avLst/>
            </a:prstGeom>
            <a:solidFill>
              <a:srgbClr val="80BD41">
                <a:alpha val="100000"/>
              </a:srgbClr>
            </a:solidFill>
          </p:spPr>
          <p:txBody>
            <a:bodyPr/>
            <a:lstStyle/>
            <a:p/>
          </p:txBody>
        </p:sp>
        <p:sp>
          <p:nvSpPr>
            <p:cNvPr id="88" name="rc88"/>
            <p:cNvSpPr/>
            <p:nvPr/>
          </p:nvSpPr>
          <p:spPr>
            <a:xfrm>
              <a:off x="5766066" y="3470115"/>
              <a:ext cx="209058" cy="13138"/>
            </a:xfrm>
            <a:prstGeom prst="rect">
              <a:avLst/>
            </a:prstGeom>
            <a:solidFill>
              <a:srgbClr val="0058AB">
                <a:alpha val="100000"/>
              </a:srgbClr>
            </a:solidFill>
          </p:spPr>
          <p:txBody>
            <a:bodyPr/>
            <a:lstStyle/>
            <a:p/>
          </p:txBody>
        </p:sp>
        <p:sp>
          <p:nvSpPr>
            <p:cNvPr id="89" name="rc89"/>
            <p:cNvSpPr/>
            <p:nvPr/>
          </p:nvSpPr>
          <p:spPr>
            <a:xfrm>
              <a:off x="5766066" y="3483253"/>
              <a:ext cx="209058" cy="0"/>
            </a:xfrm>
            <a:prstGeom prst="rect">
              <a:avLst/>
            </a:prstGeom>
            <a:solidFill>
              <a:srgbClr val="1CABE2">
                <a:alpha val="100000"/>
              </a:srgbClr>
            </a:solidFill>
          </p:spPr>
          <p:txBody>
            <a:bodyPr/>
            <a:lstStyle/>
            <a:p/>
          </p:txBody>
        </p:sp>
        <p:sp>
          <p:nvSpPr>
            <p:cNvPr id="90" name="rc90"/>
            <p:cNvSpPr/>
            <p:nvPr/>
          </p:nvSpPr>
          <p:spPr>
            <a:xfrm>
              <a:off x="5998354" y="3598211"/>
              <a:ext cx="209058" cy="1087175"/>
            </a:xfrm>
            <a:prstGeom prst="rect">
              <a:avLst/>
            </a:prstGeom>
            <a:solidFill>
              <a:srgbClr val="80BD41">
                <a:alpha val="100000"/>
              </a:srgbClr>
            </a:solidFill>
          </p:spPr>
          <p:txBody>
            <a:bodyPr/>
            <a:lstStyle/>
            <a:p/>
          </p:txBody>
        </p:sp>
        <p:sp>
          <p:nvSpPr>
            <p:cNvPr id="91" name="rc91"/>
            <p:cNvSpPr/>
            <p:nvPr/>
          </p:nvSpPr>
          <p:spPr>
            <a:xfrm>
              <a:off x="5998354" y="3588358"/>
              <a:ext cx="209058" cy="9853"/>
            </a:xfrm>
            <a:prstGeom prst="rect">
              <a:avLst/>
            </a:prstGeom>
            <a:solidFill>
              <a:srgbClr val="0058AB">
                <a:alpha val="100000"/>
              </a:srgbClr>
            </a:solidFill>
          </p:spPr>
          <p:txBody>
            <a:bodyPr/>
            <a:lstStyle/>
            <a:p/>
          </p:txBody>
        </p:sp>
        <p:sp>
          <p:nvSpPr>
            <p:cNvPr id="92" name="rc92"/>
            <p:cNvSpPr/>
            <p:nvPr/>
          </p:nvSpPr>
          <p:spPr>
            <a:xfrm>
              <a:off x="5998354" y="3598211"/>
              <a:ext cx="209058" cy="0"/>
            </a:xfrm>
            <a:prstGeom prst="rect">
              <a:avLst/>
            </a:prstGeom>
            <a:solidFill>
              <a:srgbClr val="1CABE2">
                <a:alpha val="100000"/>
              </a:srgbClr>
            </a:solidFill>
          </p:spPr>
          <p:txBody>
            <a:bodyPr/>
            <a:lstStyle/>
            <a:p/>
          </p:txBody>
        </p:sp>
        <p:sp>
          <p:nvSpPr>
            <p:cNvPr id="93" name="rc93"/>
            <p:cNvSpPr/>
            <p:nvPr/>
          </p:nvSpPr>
          <p:spPr>
            <a:xfrm>
              <a:off x="6230641" y="3588358"/>
              <a:ext cx="209058" cy="1097029"/>
            </a:xfrm>
            <a:prstGeom prst="rect">
              <a:avLst/>
            </a:prstGeom>
            <a:solidFill>
              <a:srgbClr val="80BD41">
                <a:alpha val="100000"/>
              </a:srgbClr>
            </a:solidFill>
          </p:spPr>
          <p:txBody>
            <a:bodyPr/>
            <a:lstStyle/>
            <a:p/>
          </p:txBody>
        </p:sp>
        <p:sp>
          <p:nvSpPr>
            <p:cNvPr id="94" name="rc94"/>
            <p:cNvSpPr/>
            <p:nvPr/>
          </p:nvSpPr>
          <p:spPr>
            <a:xfrm>
              <a:off x="6230641" y="3578504"/>
              <a:ext cx="209058" cy="9853"/>
            </a:xfrm>
            <a:prstGeom prst="rect">
              <a:avLst/>
            </a:prstGeom>
            <a:solidFill>
              <a:srgbClr val="0058AB">
                <a:alpha val="100000"/>
              </a:srgbClr>
            </a:solidFill>
          </p:spPr>
          <p:txBody>
            <a:bodyPr/>
            <a:lstStyle/>
            <a:p/>
          </p:txBody>
        </p:sp>
        <p:sp>
          <p:nvSpPr>
            <p:cNvPr id="95" name="rc95"/>
            <p:cNvSpPr/>
            <p:nvPr/>
          </p:nvSpPr>
          <p:spPr>
            <a:xfrm>
              <a:off x="6230641" y="3588358"/>
              <a:ext cx="209058" cy="0"/>
            </a:xfrm>
            <a:prstGeom prst="rect">
              <a:avLst/>
            </a:prstGeom>
            <a:solidFill>
              <a:srgbClr val="1CABE2">
                <a:alpha val="100000"/>
              </a:srgbClr>
            </a:solidFill>
          </p:spPr>
          <p:txBody>
            <a:bodyPr/>
            <a:lstStyle/>
            <a:p/>
          </p:txBody>
        </p:sp>
        <p:sp>
          <p:nvSpPr>
            <p:cNvPr id="96" name="rc96"/>
            <p:cNvSpPr/>
            <p:nvPr/>
          </p:nvSpPr>
          <p:spPr>
            <a:xfrm>
              <a:off x="6462928" y="3493106"/>
              <a:ext cx="209058" cy="1192280"/>
            </a:xfrm>
            <a:prstGeom prst="rect">
              <a:avLst/>
            </a:prstGeom>
            <a:solidFill>
              <a:srgbClr val="80BD41">
                <a:alpha val="100000"/>
              </a:srgbClr>
            </a:solidFill>
          </p:spPr>
          <p:txBody>
            <a:bodyPr/>
            <a:lstStyle/>
            <a:p/>
          </p:txBody>
        </p:sp>
        <p:sp>
          <p:nvSpPr>
            <p:cNvPr id="97" name="rc97"/>
            <p:cNvSpPr/>
            <p:nvPr/>
          </p:nvSpPr>
          <p:spPr>
            <a:xfrm>
              <a:off x="6462928" y="3479968"/>
              <a:ext cx="209058" cy="13138"/>
            </a:xfrm>
            <a:prstGeom prst="rect">
              <a:avLst/>
            </a:prstGeom>
            <a:solidFill>
              <a:srgbClr val="0058AB">
                <a:alpha val="100000"/>
              </a:srgbClr>
            </a:solidFill>
          </p:spPr>
          <p:txBody>
            <a:bodyPr/>
            <a:lstStyle/>
            <a:p/>
          </p:txBody>
        </p:sp>
        <p:sp>
          <p:nvSpPr>
            <p:cNvPr id="98" name="rc98"/>
            <p:cNvSpPr/>
            <p:nvPr/>
          </p:nvSpPr>
          <p:spPr>
            <a:xfrm>
              <a:off x="6462928" y="3493106"/>
              <a:ext cx="209058" cy="0"/>
            </a:xfrm>
            <a:prstGeom prst="rect">
              <a:avLst/>
            </a:prstGeom>
            <a:solidFill>
              <a:srgbClr val="1CABE2">
                <a:alpha val="100000"/>
              </a:srgbClr>
            </a:solidFill>
          </p:spPr>
          <p:txBody>
            <a:bodyPr/>
            <a:lstStyle/>
            <a:p/>
          </p:txBody>
        </p:sp>
        <p:sp>
          <p:nvSpPr>
            <p:cNvPr id="99" name="rc99"/>
            <p:cNvSpPr/>
            <p:nvPr/>
          </p:nvSpPr>
          <p:spPr>
            <a:xfrm>
              <a:off x="6695215" y="3489822"/>
              <a:ext cx="209058" cy="1195564"/>
            </a:xfrm>
            <a:prstGeom prst="rect">
              <a:avLst/>
            </a:prstGeom>
            <a:solidFill>
              <a:srgbClr val="80BD41">
                <a:alpha val="100000"/>
              </a:srgbClr>
            </a:solidFill>
          </p:spPr>
          <p:txBody>
            <a:bodyPr/>
            <a:lstStyle/>
            <a:p/>
          </p:txBody>
        </p:sp>
        <p:sp>
          <p:nvSpPr>
            <p:cNvPr id="100" name="rc100"/>
            <p:cNvSpPr/>
            <p:nvPr/>
          </p:nvSpPr>
          <p:spPr>
            <a:xfrm>
              <a:off x="6695215" y="3476684"/>
              <a:ext cx="209058" cy="13138"/>
            </a:xfrm>
            <a:prstGeom prst="rect">
              <a:avLst/>
            </a:prstGeom>
            <a:solidFill>
              <a:srgbClr val="0058AB">
                <a:alpha val="100000"/>
              </a:srgbClr>
            </a:solidFill>
          </p:spPr>
          <p:txBody>
            <a:bodyPr/>
            <a:lstStyle/>
            <a:p/>
          </p:txBody>
        </p:sp>
        <p:sp>
          <p:nvSpPr>
            <p:cNvPr id="101" name="rc101"/>
            <p:cNvSpPr/>
            <p:nvPr/>
          </p:nvSpPr>
          <p:spPr>
            <a:xfrm>
              <a:off x="6695215" y="3489822"/>
              <a:ext cx="209058" cy="0"/>
            </a:xfrm>
            <a:prstGeom prst="rect">
              <a:avLst/>
            </a:prstGeom>
            <a:solidFill>
              <a:srgbClr val="1CABE2">
                <a:alpha val="100000"/>
              </a:srgbClr>
            </a:solidFill>
          </p:spPr>
          <p:txBody>
            <a:bodyPr/>
            <a:lstStyle/>
            <a:p/>
          </p:txBody>
        </p:sp>
        <p:sp>
          <p:nvSpPr>
            <p:cNvPr id="102" name="rc102"/>
            <p:cNvSpPr/>
            <p:nvPr/>
          </p:nvSpPr>
          <p:spPr>
            <a:xfrm>
              <a:off x="6927503" y="3489822"/>
              <a:ext cx="209058" cy="1195564"/>
            </a:xfrm>
            <a:prstGeom prst="rect">
              <a:avLst/>
            </a:prstGeom>
            <a:solidFill>
              <a:srgbClr val="80BD41">
                <a:alpha val="100000"/>
              </a:srgbClr>
            </a:solidFill>
          </p:spPr>
          <p:txBody>
            <a:bodyPr/>
            <a:lstStyle/>
            <a:p/>
          </p:txBody>
        </p:sp>
        <p:sp>
          <p:nvSpPr>
            <p:cNvPr id="103" name="rc103"/>
            <p:cNvSpPr/>
            <p:nvPr/>
          </p:nvSpPr>
          <p:spPr>
            <a:xfrm>
              <a:off x="6927503" y="3476684"/>
              <a:ext cx="209058" cy="13138"/>
            </a:xfrm>
            <a:prstGeom prst="rect">
              <a:avLst/>
            </a:prstGeom>
            <a:solidFill>
              <a:srgbClr val="0058AB">
                <a:alpha val="100000"/>
              </a:srgbClr>
            </a:solidFill>
          </p:spPr>
          <p:txBody>
            <a:bodyPr/>
            <a:lstStyle/>
            <a:p/>
          </p:txBody>
        </p:sp>
        <p:sp>
          <p:nvSpPr>
            <p:cNvPr id="104" name="rc104"/>
            <p:cNvSpPr/>
            <p:nvPr/>
          </p:nvSpPr>
          <p:spPr>
            <a:xfrm>
              <a:off x="6927503" y="3489822"/>
              <a:ext cx="209058" cy="0"/>
            </a:xfrm>
            <a:prstGeom prst="rect">
              <a:avLst/>
            </a:prstGeom>
            <a:solidFill>
              <a:srgbClr val="1CABE2">
                <a:alpha val="100000"/>
              </a:srgbClr>
            </a:solidFill>
          </p:spPr>
          <p:txBody>
            <a:bodyPr/>
            <a:lstStyle/>
            <a:p/>
          </p:txBody>
        </p:sp>
        <p:sp>
          <p:nvSpPr>
            <p:cNvPr id="105" name="rc105"/>
            <p:cNvSpPr/>
            <p:nvPr/>
          </p:nvSpPr>
          <p:spPr>
            <a:xfrm>
              <a:off x="7159790" y="3476684"/>
              <a:ext cx="209058" cy="11437"/>
            </a:xfrm>
            <a:prstGeom prst="rect">
              <a:avLst/>
            </a:prstGeom>
            <a:solidFill>
              <a:srgbClr val="F26A21">
                <a:alpha val="100000"/>
              </a:srgbClr>
            </a:solidFill>
          </p:spPr>
          <p:txBody>
            <a:bodyPr/>
            <a:lstStyle/>
            <a:p/>
          </p:txBody>
        </p:sp>
        <p:sp>
          <p:nvSpPr>
            <p:cNvPr id="106" name="rc106"/>
            <p:cNvSpPr/>
            <p:nvPr/>
          </p:nvSpPr>
          <p:spPr>
            <a:xfrm>
              <a:off x="7159790" y="3488121"/>
              <a:ext cx="209058" cy="1197265"/>
            </a:xfrm>
            <a:prstGeom prst="rect">
              <a:avLst/>
            </a:prstGeom>
            <a:solidFill>
              <a:srgbClr val="FFC20E">
                <a:alpha val="100000"/>
              </a:srgbClr>
            </a:solidFill>
          </p:spPr>
          <p:txBody>
            <a:bodyPr/>
            <a:lstStyle/>
            <a:p/>
          </p:txBody>
        </p:sp>
        <p:sp>
          <p:nvSpPr>
            <p:cNvPr id="107" name="rc107"/>
            <p:cNvSpPr/>
            <p:nvPr/>
          </p:nvSpPr>
          <p:spPr>
            <a:xfrm>
              <a:off x="7392077" y="3473399"/>
              <a:ext cx="209058" cy="9956"/>
            </a:xfrm>
            <a:prstGeom prst="rect">
              <a:avLst/>
            </a:prstGeom>
            <a:solidFill>
              <a:srgbClr val="F26A21">
                <a:alpha val="100000"/>
              </a:srgbClr>
            </a:solidFill>
          </p:spPr>
          <p:txBody>
            <a:bodyPr/>
            <a:lstStyle/>
            <a:p/>
          </p:txBody>
        </p:sp>
        <p:sp>
          <p:nvSpPr>
            <p:cNvPr id="108" name="rc108"/>
            <p:cNvSpPr/>
            <p:nvPr/>
          </p:nvSpPr>
          <p:spPr>
            <a:xfrm>
              <a:off x="7392077" y="3483356"/>
              <a:ext cx="209058" cy="1202030"/>
            </a:xfrm>
            <a:prstGeom prst="rect">
              <a:avLst/>
            </a:prstGeom>
            <a:solidFill>
              <a:srgbClr val="FFC20E">
                <a:alpha val="100000"/>
              </a:srgbClr>
            </a:solidFill>
          </p:spPr>
          <p:txBody>
            <a:bodyPr/>
            <a:lstStyle/>
            <a:p/>
          </p:txBody>
        </p:sp>
        <p:sp>
          <p:nvSpPr>
            <p:cNvPr id="109" name="rc109"/>
            <p:cNvSpPr/>
            <p:nvPr/>
          </p:nvSpPr>
          <p:spPr>
            <a:xfrm>
              <a:off x="7624364" y="3470115"/>
              <a:ext cx="209058" cy="8667"/>
            </a:xfrm>
            <a:prstGeom prst="rect">
              <a:avLst/>
            </a:prstGeom>
            <a:solidFill>
              <a:srgbClr val="F26A21">
                <a:alpha val="100000"/>
              </a:srgbClr>
            </a:solidFill>
          </p:spPr>
          <p:txBody>
            <a:bodyPr/>
            <a:lstStyle/>
            <a:p/>
          </p:txBody>
        </p:sp>
        <p:sp>
          <p:nvSpPr>
            <p:cNvPr id="110" name="rc110"/>
            <p:cNvSpPr/>
            <p:nvPr/>
          </p:nvSpPr>
          <p:spPr>
            <a:xfrm>
              <a:off x="7624364" y="3478783"/>
              <a:ext cx="209058" cy="1206603"/>
            </a:xfrm>
            <a:prstGeom prst="rect">
              <a:avLst/>
            </a:prstGeom>
            <a:solidFill>
              <a:srgbClr val="FFC20E">
                <a:alpha val="100000"/>
              </a:srgbClr>
            </a:solidFill>
          </p:spPr>
          <p:txBody>
            <a:bodyPr/>
            <a:lstStyle/>
            <a:p/>
          </p:txBody>
        </p:sp>
        <p:sp>
          <p:nvSpPr>
            <p:cNvPr id="111" name="rc111"/>
            <p:cNvSpPr/>
            <p:nvPr/>
          </p:nvSpPr>
          <p:spPr>
            <a:xfrm>
              <a:off x="7856652" y="3463546"/>
              <a:ext cx="209058" cy="7545"/>
            </a:xfrm>
            <a:prstGeom prst="rect">
              <a:avLst/>
            </a:prstGeom>
            <a:solidFill>
              <a:srgbClr val="F26A21">
                <a:alpha val="100000"/>
              </a:srgbClr>
            </a:solidFill>
          </p:spPr>
          <p:txBody>
            <a:bodyPr/>
            <a:lstStyle/>
            <a:p/>
          </p:txBody>
        </p:sp>
        <p:sp>
          <p:nvSpPr>
            <p:cNvPr id="112" name="rc112"/>
            <p:cNvSpPr/>
            <p:nvPr/>
          </p:nvSpPr>
          <p:spPr>
            <a:xfrm>
              <a:off x="7856652" y="3471092"/>
              <a:ext cx="209058" cy="1214295"/>
            </a:xfrm>
            <a:prstGeom prst="rect">
              <a:avLst/>
            </a:prstGeom>
            <a:solidFill>
              <a:srgbClr val="FFC20E">
                <a:alpha val="100000"/>
              </a:srgbClr>
            </a:solidFill>
          </p:spPr>
          <p:txBody>
            <a:bodyPr/>
            <a:lstStyle/>
            <a:p/>
          </p:txBody>
        </p:sp>
        <p:sp>
          <p:nvSpPr>
            <p:cNvPr id="113" name="rc113"/>
            <p:cNvSpPr/>
            <p:nvPr/>
          </p:nvSpPr>
          <p:spPr>
            <a:xfrm>
              <a:off x="8088939" y="3460261"/>
              <a:ext cx="209058" cy="6569"/>
            </a:xfrm>
            <a:prstGeom prst="rect">
              <a:avLst/>
            </a:prstGeom>
            <a:solidFill>
              <a:srgbClr val="F26A21">
                <a:alpha val="100000"/>
              </a:srgbClr>
            </a:solidFill>
          </p:spPr>
          <p:txBody>
            <a:bodyPr/>
            <a:lstStyle/>
            <a:p/>
          </p:txBody>
        </p:sp>
        <p:sp>
          <p:nvSpPr>
            <p:cNvPr id="114" name="rc114"/>
            <p:cNvSpPr/>
            <p:nvPr/>
          </p:nvSpPr>
          <p:spPr>
            <a:xfrm>
              <a:off x="8088939" y="3466830"/>
              <a:ext cx="209058" cy="1218556"/>
            </a:xfrm>
            <a:prstGeom prst="rect">
              <a:avLst/>
            </a:prstGeom>
            <a:solidFill>
              <a:srgbClr val="FFC20E">
                <a:alpha val="100000"/>
              </a:srgbClr>
            </a:solidFill>
          </p:spPr>
          <p:txBody>
            <a:bodyPr/>
            <a:lstStyle/>
            <a:p/>
          </p:txBody>
        </p:sp>
        <p:sp>
          <p:nvSpPr>
            <p:cNvPr id="115" name="pl115"/>
            <p:cNvSpPr/>
            <p:nvPr/>
          </p:nvSpPr>
          <p:spPr>
            <a:xfrm>
              <a:off x="1224851" y="2071041"/>
              <a:ext cx="5807181" cy="0"/>
            </a:xfrm>
            <a:custGeom>
              <a:avLst/>
              <a:pathLst>
                <a:path w="5807181" h="0">
                  <a:moveTo>
                    <a:pt x="0" y="0"/>
                  </a:moveTo>
                  <a:lnTo>
                    <a:pt x="232287" y="0"/>
                  </a:lnTo>
                  <a:lnTo>
                    <a:pt x="464574" y="0"/>
                  </a:lnTo>
                  <a:lnTo>
                    <a:pt x="696861" y="0"/>
                  </a:lnTo>
                  <a:lnTo>
                    <a:pt x="929148" y="0"/>
                  </a:lnTo>
                  <a:lnTo>
                    <a:pt x="1161436" y="0"/>
                  </a:lnTo>
                  <a:lnTo>
                    <a:pt x="1393723" y="0"/>
                  </a:lnTo>
                  <a:lnTo>
                    <a:pt x="1626010" y="0"/>
                  </a:lnTo>
                  <a:lnTo>
                    <a:pt x="1858297" y="0"/>
                  </a:lnTo>
                  <a:lnTo>
                    <a:pt x="2090585" y="0"/>
                  </a:lnTo>
                  <a:lnTo>
                    <a:pt x="2322872" y="0"/>
                  </a:lnTo>
                  <a:lnTo>
                    <a:pt x="2555159" y="0"/>
                  </a:lnTo>
                  <a:lnTo>
                    <a:pt x="2787446" y="0"/>
                  </a:lnTo>
                  <a:lnTo>
                    <a:pt x="3019734" y="0"/>
                  </a:lnTo>
                  <a:lnTo>
                    <a:pt x="3252021" y="0"/>
                  </a:lnTo>
                  <a:lnTo>
                    <a:pt x="3484308" y="0"/>
                  </a:lnTo>
                  <a:lnTo>
                    <a:pt x="3716595" y="0"/>
                  </a:lnTo>
                  <a:lnTo>
                    <a:pt x="3948883" y="0"/>
                  </a:lnTo>
                  <a:lnTo>
                    <a:pt x="4181170" y="0"/>
                  </a:lnTo>
                  <a:lnTo>
                    <a:pt x="4413457" y="0"/>
                  </a:lnTo>
                  <a:lnTo>
                    <a:pt x="4645744" y="0"/>
                  </a:lnTo>
                  <a:lnTo>
                    <a:pt x="4878032" y="0"/>
                  </a:lnTo>
                  <a:lnTo>
                    <a:pt x="5110319" y="0"/>
                  </a:lnTo>
                  <a:lnTo>
                    <a:pt x="5342606" y="0"/>
                  </a:lnTo>
                  <a:lnTo>
                    <a:pt x="5574893" y="0"/>
                  </a:lnTo>
                  <a:lnTo>
                    <a:pt x="5807181" y="0"/>
                  </a:lnTo>
                </a:path>
              </a:pathLst>
            </a:custGeom>
            <a:ln w="27101" cap="flat">
              <a:solidFill>
                <a:srgbClr val="0058AB">
                  <a:alpha val="100000"/>
                </a:srgbClr>
              </a:solidFill>
              <a:prstDash val="solid"/>
              <a:round/>
            </a:ln>
          </p:spPr>
          <p:txBody>
            <a:bodyPr/>
            <a:lstStyle/>
            <a:p/>
          </p:txBody>
        </p:sp>
        <p:sp>
          <p:nvSpPr>
            <p:cNvPr id="116" name="pl116"/>
            <p:cNvSpPr/>
            <p:nvPr/>
          </p:nvSpPr>
          <p:spPr>
            <a:xfrm>
              <a:off x="1224851" y="2071041"/>
              <a:ext cx="5807181" cy="0"/>
            </a:xfrm>
            <a:custGeom>
              <a:avLst/>
              <a:pathLst>
                <a:path w="5807181" h="0">
                  <a:moveTo>
                    <a:pt x="0" y="0"/>
                  </a:moveTo>
                  <a:lnTo>
                    <a:pt x="232287" y="0"/>
                  </a:lnTo>
                  <a:lnTo>
                    <a:pt x="464574" y="0"/>
                  </a:lnTo>
                  <a:lnTo>
                    <a:pt x="696861" y="0"/>
                  </a:lnTo>
                  <a:lnTo>
                    <a:pt x="929148" y="0"/>
                  </a:lnTo>
                  <a:lnTo>
                    <a:pt x="1161436" y="0"/>
                  </a:lnTo>
                  <a:lnTo>
                    <a:pt x="1393723" y="0"/>
                  </a:lnTo>
                  <a:lnTo>
                    <a:pt x="1626010" y="0"/>
                  </a:lnTo>
                  <a:lnTo>
                    <a:pt x="1858297" y="0"/>
                  </a:lnTo>
                  <a:lnTo>
                    <a:pt x="2090585" y="0"/>
                  </a:lnTo>
                  <a:lnTo>
                    <a:pt x="2322872" y="0"/>
                  </a:lnTo>
                  <a:lnTo>
                    <a:pt x="2555159" y="0"/>
                  </a:lnTo>
                  <a:lnTo>
                    <a:pt x="2787446" y="0"/>
                  </a:lnTo>
                  <a:lnTo>
                    <a:pt x="3019734" y="0"/>
                  </a:lnTo>
                  <a:lnTo>
                    <a:pt x="3252021" y="0"/>
                  </a:lnTo>
                  <a:lnTo>
                    <a:pt x="3484308" y="0"/>
                  </a:lnTo>
                  <a:lnTo>
                    <a:pt x="3716595" y="0"/>
                  </a:lnTo>
                  <a:lnTo>
                    <a:pt x="3948883" y="0"/>
                  </a:lnTo>
                  <a:lnTo>
                    <a:pt x="4181170" y="0"/>
                  </a:lnTo>
                  <a:lnTo>
                    <a:pt x="4413457" y="0"/>
                  </a:lnTo>
                  <a:lnTo>
                    <a:pt x="4645744" y="0"/>
                  </a:lnTo>
                  <a:lnTo>
                    <a:pt x="4878032" y="0"/>
                  </a:lnTo>
                  <a:lnTo>
                    <a:pt x="5110319" y="0"/>
                  </a:lnTo>
                  <a:lnTo>
                    <a:pt x="5342606" y="0"/>
                  </a:lnTo>
                  <a:lnTo>
                    <a:pt x="5574893" y="0"/>
                  </a:lnTo>
                  <a:lnTo>
                    <a:pt x="5807181" y="0"/>
                  </a:lnTo>
                </a:path>
              </a:pathLst>
            </a:custGeom>
            <a:ln w="27101" cap="flat">
              <a:solidFill>
                <a:srgbClr val="80BD41">
                  <a:alpha val="100000"/>
                </a:srgbClr>
              </a:solidFill>
              <a:prstDash val="solid"/>
              <a:round/>
            </a:ln>
          </p:spPr>
          <p:txBody>
            <a:bodyPr/>
            <a:lstStyle/>
            <a:p/>
          </p:txBody>
        </p:sp>
        <p:sp>
          <p:nvSpPr>
            <p:cNvPr id="117" name="tx117"/>
            <p:cNvSpPr/>
            <p:nvPr/>
          </p:nvSpPr>
          <p:spPr>
            <a:xfrm>
              <a:off x="115652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31795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47939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6408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56998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80226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03455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26684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49912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7314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696370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115652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2317959"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347939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464083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556998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5802267"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03455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26684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499129"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673141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8" name="tx138"/>
            <p:cNvSpPr/>
            <p:nvPr/>
          </p:nvSpPr>
          <p:spPr>
            <a:xfrm>
              <a:off x="696370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9" name="tx139"/>
            <p:cNvSpPr/>
            <p:nvPr/>
          </p:nvSpPr>
          <p:spPr>
            <a:xfrm>
              <a:off x="635239"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8584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141" name="tx141"/>
            <p:cNvSpPr/>
            <p:nvPr/>
          </p:nvSpPr>
          <p:spPr>
            <a:xfrm>
              <a:off x="508103" y="332894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142" name="tx142"/>
            <p:cNvSpPr/>
            <p:nvPr/>
          </p:nvSpPr>
          <p:spPr>
            <a:xfrm>
              <a:off x="508103" y="267203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143" name="tx143"/>
            <p:cNvSpPr/>
            <p:nvPr/>
          </p:nvSpPr>
          <p:spPr>
            <a:xfrm>
              <a:off x="508103" y="201513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09684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25828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41972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5811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74259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0403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6543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1030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74259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597488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0716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39428"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6717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0403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604593" y="5522891"/>
              <a:ext cx="201455" cy="201456"/>
            </a:xfrm>
            <a:prstGeom prst="rect">
              <a:avLst/>
            </a:prstGeom>
            <a:solidFill>
              <a:srgbClr val="80BD41">
                <a:alpha val="100000"/>
              </a:srgbClr>
            </a:solidFill>
          </p:spPr>
          <p:txBody>
            <a:bodyPr/>
            <a:lstStyle/>
            <a:p/>
          </p:txBody>
        </p:sp>
        <p:sp>
          <p:nvSpPr>
            <p:cNvPr id="166" name="rc166"/>
            <p:cNvSpPr/>
            <p:nvPr/>
          </p:nvSpPr>
          <p:spPr>
            <a:xfrm>
              <a:off x="2506543" y="5522891"/>
              <a:ext cx="201456" cy="201456"/>
            </a:xfrm>
            <a:prstGeom prst="rect">
              <a:avLst/>
            </a:prstGeom>
            <a:solidFill>
              <a:srgbClr val="1CABE2">
                <a:alpha val="100000"/>
              </a:srgbClr>
            </a:solidFill>
          </p:spPr>
          <p:txBody>
            <a:bodyPr/>
            <a:lstStyle/>
            <a:p/>
          </p:txBody>
        </p:sp>
        <p:sp>
          <p:nvSpPr>
            <p:cNvPr id="167" name="rc167"/>
            <p:cNvSpPr/>
            <p:nvPr/>
          </p:nvSpPr>
          <p:spPr>
            <a:xfrm>
              <a:off x="3579366" y="5522891"/>
              <a:ext cx="201456" cy="201456"/>
            </a:xfrm>
            <a:prstGeom prst="rect">
              <a:avLst/>
            </a:prstGeom>
            <a:solidFill>
              <a:srgbClr val="0058AB">
                <a:alpha val="100000"/>
              </a:srgbClr>
            </a:solidFill>
          </p:spPr>
          <p:txBody>
            <a:bodyPr/>
            <a:lstStyle/>
            <a:p/>
          </p:txBody>
        </p:sp>
        <p:sp>
          <p:nvSpPr>
            <p:cNvPr id="168" name="rc168"/>
            <p:cNvSpPr/>
            <p:nvPr/>
          </p:nvSpPr>
          <p:spPr>
            <a:xfrm>
              <a:off x="4574699" y="5522891"/>
              <a:ext cx="201456" cy="201456"/>
            </a:xfrm>
            <a:prstGeom prst="rect">
              <a:avLst/>
            </a:prstGeom>
            <a:solidFill>
              <a:srgbClr val="FFC20E">
                <a:alpha val="100000"/>
              </a:srgbClr>
            </a:solidFill>
          </p:spPr>
          <p:txBody>
            <a:bodyPr/>
            <a:lstStyle/>
            <a:p/>
          </p:txBody>
        </p:sp>
        <p:sp>
          <p:nvSpPr>
            <p:cNvPr id="169" name="rc169"/>
            <p:cNvSpPr/>
            <p:nvPr/>
          </p:nvSpPr>
          <p:spPr>
            <a:xfrm>
              <a:off x="6478833" y="5522891"/>
              <a:ext cx="201455" cy="201456"/>
            </a:xfrm>
            <a:prstGeom prst="rect">
              <a:avLst/>
            </a:prstGeom>
            <a:solidFill>
              <a:srgbClr val="F26A21">
                <a:alpha val="100000"/>
              </a:srgbClr>
            </a:solidFill>
          </p:spPr>
          <p:txBody>
            <a:bodyPr/>
            <a:lstStyle/>
            <a:p/>
          </p:txBody>
        </p:sp>
        <p:sp>
          <p:nvSpPr>
            <p:cNvPr id="170" name="tx170"/>
            <p:cNvSpPr/>
            <p:nvPr/>
          </p:nvSpPr>
          <p:spPr>
            <a:xfrm>
              <a:off x="1884638"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78658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85941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854744"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75887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436664"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76590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0376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03299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761438"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761438" y="1513317"/>
              <a:ext cx="426851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Monaco</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Monaco is projected to have a  small increase (&lt;10,000) in the number of surviving infants by 2030. Therefore, to achieve the IA2030 ZD target, slightly more (~0.38%) children need to be vaccinated with DTP1 each year.</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4301" y="4638980"/>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5" name="pl5"/>
            <p:cNvSpPr/>
            <p:nvPr/>
          </p:nvSpPr>
          <p:spPr>
            <a:xfrm>
              <a:off x="634301" y="3815716"/>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6" name="pl6"/>
            <p:cNvSpPr/>
            <p:nvPr/>
          </p:nvSpPr>
          <p:spPr>
            <a:xfrm>
              <a:off x="634301" y="2992453"/>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7" name="pl7"/>
            <p:cNvSpPr/>
            <p:nvPr/>
          </p:nvSpPr>
          <p:spPr>
            <a:xfrm>
              <a:off x="634301" y="2169190"/>
              <a:ext cx="8440109" cy="0"/>
            </a:xfrm>
            <a:custGeom>
              <a:avLst/>
              <a:pathLst>
                <a:path w="8440109" h="0">
                  <a:moveTo>
                    <a:pt x="0" y="0"/>
                  </a:moveTo>
                  <a:lnTo>
                    <a:pt x="8440109" y="0"/>
                  </a:lnTo>
                  <a:lnTo>
                    <a:pt x="8440109" y="0"/>
                  </a:lnTo>
                </a:path>
              </a:pathLst>
            </a:custGeom>
            <a:ln w="6775" cap="flat">
              <a:solidFill>
                <a:srgbClr val="EBEBEB">
                  <a:alpha val="100000"/>
                </a:srgbClr>
              </a:solidFill>
              <a:prstDash val="solid"/>
              <a:round/>
            </a:ln>
          </p:spPr>
          <p:txBody>
            <a:bodyPr/>
            <a:lstStyle/>
            <a:p/>
          </p:txBody>
        </p:sp>
        <p:sp>
          <p:nvSpPr>
            <p:cNvPr id="8" name="pl8"/>
            <p:cNvSpPr/>
            <p:nvPr/>
          </p:nvSpPr>
          <p:spPr>
            <a:xfrm>
              <a:off x="634301" y="5050611"/>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9" name="pl9"/>
            <p:cNvSpPr/>
            <p:nvPr/>
          </p:nvSpPr>
          <p:spPr>
            <a:xfrm>
              <a:off x="634301" y="4227348"/>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0" name="pl10"/>
            <p:cNvSpPr/>
            <p:nvPr/>
          </p:nvSpPr>
          <p:spPr>
            <a:xfrm>
              <a:off x="634301" y="3404085"/>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1" name="pl11"/>
            <p:cNvSpPr/>
            <p:nvPr/>
          </p:nvSpPr>
          <p:spPr>
            <a:xfrm>
              <a:off x="634301" y="2580821"/>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2" name="pl12"/>
            <p:cNvSpPr/>
            <p:nvPr/>
          </p:nvSpPr>
          <p:spPr>
            <a:xfrm>
              <a:off x="634301" y="1757558"/>
              <a:ext cx="8440109" cy="0"/>
            </a:xfrm>
            <a:custGeom>
              <a:avLst/>
              <a:pathLst>
                <a:path w="8440109" h="0">
                  <a:moveTo>
                    <a:pt x="0" y="0"/>
                  </a:moveTo>
                  <a:lnTo>
                    <a:pt x="8440109" y="0"/>
                  </a:lnTo>
                  <a:lnTo>
                    <a:pt x="8440109" y="0"/>
                  </a:lnTo>
                </a:path>
              </a:pathLst>
            </a:custGeom>
            <a:ln w="13550" cap="flat">
              <a:solidFill>
                <a:srgbClr val="EBEBEB">
                  <a:alpha val="100000"/>
                </a:srgbClr>
              </a:solidFill>
              <a:prstDash val="solid"/>
              <a:round/>
            </a:ln>
          </p:spPr>
          <p:txBody>
            <a:bodyPr/>
            <a:lstStyle/>
            <a:p/>
          </p:txBody>
        </p:sp>
        <p:sp>
          <p:nvSpPr>
            <p:cNvPr id="13" name="pl13"/>
            <p:cNvSpPr/>
            <p:nvPr/>
          </p:nvSpPr>
          <p:spPr>
            <a:xfrm>
              <a:off x="112968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37799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263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746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2292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712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1955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678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1617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644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1279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8611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0942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577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0604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8543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026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5097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9929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476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09591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4422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5925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408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0891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374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374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7902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017943" y="1757558"/>
              <a:ext cx="223480" cy="3293053"/>
            </a:xfrm>
            <a:prstGeom prst="rect">
              <a:avLst/>
            </a:prstGeom>
            <a:solidFill>
              <a:srgbClr val="0058AB">
                <a:alpha val="100000"/>
              </a:srgbClr>
            </a:solidFill>
          </p:spPr>
          <p:txBody>
            <a:bodyPr/>
            <a:lstStyle/>
            <a:p/>
          </p:txBody>
        </p:sp>
        <p:sp>
          <p:nvSpPr>
            <p:cNvPr id="42" name="rc42"/>
            <p:cNvSpPr/>
            <p:nvPr/>
          </p:nvSpPr>
          <p:spPr>
            <a:xfrm>
              <a:off x="1266254" y="1757558"/>
              <a:ext cx="223480" cy="3293053"/>
            </a:xfrm>
            <a:prstGeom prst="rect">
              <a:avLst/>
            </a:prstGeom>
            <a:solidFill>
              <a:srgbClr val="0058AB">
                <a:alpha val="100000"/>
              </a:srgbClr>
            </a:solidFill>
          </p:spPr>
          <p:txBody>
            <a:bodyPr/>
            <a:lstStyle/>
            <a:p/>
          </p:txBody>
        </p:sp>
        <p:sp>
          <p:nvSpPr>
            <p:cNvPr id="43" name="rc43"/>
            <p:cNvSpPr/>
            <p:nvPr/>
          </p:nvSpPr>
          <p:spPr>
            <a:xfrm>
              <a:off x="1514566" y="1757558"/>
              <a:ext cx="223480" cy="3293053"/>
            </a:xfrm>
            <a:prstGeom prst="rect">
              <a:avLst/>
            </a:prstGeom>
            <a:solidFill>
              <a:srgbClr val="0058AB">
                <a:alpha val="100000"/>
              </a:srgbClr>
            </a:solidFill>
          </p:spPr>
          <p:txBody>
            <a:bodyPr/>
            <a:lstStyle/>
            <a:p/>
          </p:txBody>
        </p:sp>
        <p:sp>
          <p:nvSpPr>
            <p:cNvPr id="44" name="rc44"/>
            <p:cNvSpPr/>
            <p:nvPr/>
          </p:nvSpPr>
          <p:spPr>
            <a:xfrm>
              <a:off x="1762877" y="2580821"/>
              <a:ext cx="223480" cy="2469789"/>
            </a:xfrm>
            <a:prstGeom prst="rect">
              <a:avLst/>
            </a:prstGeom>
            <a:solidFill>
              <a:srgbClr val="0058AB">
                <a:alpha val="100000"/>
              </a:srgbClr>
            </a:solidFill>
          </p:spPr>
          <p:txBody>
            <a:bodyPr/>
            <a:lstStyle/>
            <a:p/>
          </p:txBody>
        </p:sp>
        <p:sp>
          <p:nvSpPr>
            <p:cNvPr id="45" name="rc45"/>
            <p:cNvSpPr/>
            <p:nvPr/>
          </p:nvSpPr>
          <p:spPr>
            <a:xfrm>
              <a:off x="2011189" y="2580821"/>
              <a:ext cx="223480" cy="2469789"/>
            </a:xfrm>
            <a:prstGeom prst="rect">
              <a:avLst/>
            </a:prstGeom>
            <a:solidFill>
              <a:srgbClr val="0058AB">
                <a:alpha val="100000"/>
              </a:srgbClr>
            </a:solidFill>
          </p:spPr>
          <p:txBody>
            <a:bodyPr/>
            <a:lstStyle/>
            <a:p/>
          </p:txBody>
        </p:sp>
        <p:sp>
          <p:nvSpPr>
            <p:cNvPr id="46" name="rc46"/>
            <p:cNvSpPr/>
            <p:nvPr/>
          </p:nvSpPr>
          <p:spPr>
            <a:xfrm>
              <a:off x="2259500" y="2580821"/>
              <a:ext cx="223480" cy="2469789"/>
            </a:xfrm>
            <a:prstGeom prst="rect">
              <a:avLst/>
            </a:prstGeom>
            <a:solidFill>
              <a:srgbClr val="0058AB">
                <a:alpha val="100000"/>
              </a:srgbClr>
            </a:solidFill>
          </p:spPr>
          <p:txBody>
            <a:bodyPr/>
            <a:lstStyle/>
            <a:p/>
          </p:txBody>
        </p:sp>
        <p:sp>
          <p:nvSpPr>
            <p:cNvPr id="47" name="rc47"/>
            <p:cNvSpPr/>
            <p:nvPr/>
          </p:nvSpPr>
          <p:spPr>
            <a:xfrm>
              <a:off x="2507812" y="1757558"/>
              <a:ext cx="223480" cy="3293053"/>
            </a:xfrm>
            <a:prstGeom prst="rect">
              <a:avLst/>
            </a:prstGeom>
            <a:solidFill>
              <a:srgbClr val="0058AB">
                <a:alpha val="100000"/>
              </a:srgbClr>
            </a:solidFill>
          </p:spPr>
          <p:txBody>
            <a:bodyPr/>
            <a:lstStyle/>
            <a:p/>
          </p:txBody>
        </p:sp>
        <p:sp>
          <p:nvSpPr>
            <p:cNvPr id="48" name="rc48"/>
            <p:cNvSpPr/>
            <p:nvPr/>
          </p:nvSpPr>
          <p:spPr>
            <a:xfrm>
              <a:off x="2756123" y="1757558"/>
              <a:ext cx="223480" cy="3293053"/>
            </a:xfrm>
            <a:prstGeom prst="rect">
              <a:avLst/>
            </a:prstGeom>
            <a:solidFill>
              <a:srgbClr val="0058AB">
                <a:alpha val="100000"/>
              </a:srgbClr>
            </a:solidFill>
          </p:spPr>
          <p:txBody>
            <a:bodyPr/>
            <a:lstStyle/>
            <a:p/>
          </p:txBody>
        </p:sp>
        <p:sp>
          <p:nvSpPr>
            <p:cNvPr id="49" name="rc49"/>
            <p:cNvSpPr/>
            <p:nvPr/>
          </p:nvSpPr>
          <p:spPr>
            <a:xfrm>
              <a:off x="3004435" y="1757558"/>
              <a:ext cx="223480" cy="3293053"/>
            </a:xfrm>
            <a:prstGeom prst="rect">
              <a:avLst/>
            </a:prstGeom>
            <a:solidFill>
              <a:srgbClr val="0058AB">
                <a:alpha val="100000"/>
              </a:srgbClr>
            </a:solidFill>
          </p:spPr>
          <p:txBody>
            <a:bodyPr/>
            <a:lstStyle/>
            <a:p/>
          </p:txBody>
        </p:sp>
        <p:sp>
          <p:nvSpPr>
            <p:cNvPr id="50" name="rc50"/>
            <p:cNvSpPr/>
            <p:nvPr/>
          </p:nvSpPr>
          <p:spPr>
            <a:xfrm>
              <a:off x="3252746" y="1757558"/>
              <a:ext cx="223480" cy="3293053"/>
            </a:xfrm>
            <a:prstGeom prst="rect">
              <a:avLst/>
            </a:prstGeom>
            <a:solidFill>
              <a:srgbClr val="0058AB">
                <a:alpha val="100000"/>
              </a:srgbClr>
            </a:solidFill>
          </p:spPr>
          <p:txBody>
            <a:bodyPr/>
            <a:lstStyle/>
            <a:p/>
          </p:txBody>
        </p:sp>
        <p:sp>
          <p:nvSpPr>
            <p:cNvPr id="51" name="rc51"/>
            <p:cNvSpPr/>
            <p:nvPr/>
          </p:nvSpPr>
          <p:spPr>
            <a:xfrm>
              <a:off x="3501058" y="1757558"/>
              <a:ext cx="223480" cy="3293053"/>
            </a:xfrm>
            <a:prstGeom prst="rect">
              <a:avLst/>
            </a:prstGeom>
            <a:solidFill>
              <a:srgbClr val="0058AB">
                <a:alpha val="100000"/>
              </a:srgbClr>
            </a:solidFill>
          </p:spPr>
          <p:txBody>
            <a:bodyPr/>
            <a:lstStyle/>
            <a:p/>
          </p:txBody>
        </p:sp>
        <p:sp>
          <p:nvSpPr>
            <p:cNvPr id="52" name="rc52"/>
            <p:cNvSpPr/>
            <p:nvPr/>
          </p:nvSpPr>
          <p:spPr>
            <a:xfrm>
              <a:off x="3749370" y="2580821"/>
              <a:ext cx="223480" cy="2469789"/>
            </a:xfrm>
            <a:prstGeom prst="rect">
              <a:avLst/>
            </a:prstGeom>
            <a:solidFill>
              <a:srgbClr val="0058AB">
                <a:alpha val="100000"/>
              </a:srgbClr>
            </a:solidFill>
          </p:spPr>
          <p:txBody>
            <a:bodyPr/>
            <a:lstStyle/>
            <a:p/>
          </p:txBody>
        </p:sp>
        <p:sp>
          <p:nvSpPr>
            <p:cNvPr id="53" name="rc53"/>
            <p:cNvSpPr/>
            <p:nvPr/>
          </p:nvSpPr>
          <p:spPr>
            <a:xfrm>
              <a:off x="3997681" y="1757558"/>
              <a:ext cx="223480" cy="3293053"/>
            </a:xfrm>
            <a:prstGeom prst="rect">
              <a:avLst/>
            </a:prstGeom>
            <a:solidFill>
              <a:srgbClr val="0058AB">
                <a:alpha val="100000"/>
              </a:srgbClr>
            </a:solidFill>
          </p:spPr>
          <p:txBody>
            <a:bodyPr/>
            <a:lstStyle/>
            <a:p/>
          </p:txBody>
        </p:sp>
        <p:sp>
          <p:nvSpPr>
            <p:cNvPr id="54" name="rc54"/>
            <p:cNvSpPr/>
            <p:nvPr/>
          </p:nvSpPr>
          <p:spPr>
            <a:xfrm>
              <a:off x="4245993" y="1757558"/>
              <a:ext cx="223480" cy="3293053"/>
            </a:xfrm>
            <a:prstGeom prst="rect">
              <a:avLst/>
            </a:prstGeom>
            <a:solidFill>
              <a:srgbClr val="0058AB">
                <a:alpha val="100000"/>
              </a:srgbClr>
            </a:solidFill>
          </p:spPr>
          <p:txBody>
            <a:bodyPr/>
            <a:lstStyle/>
            <a:p/>
          </p:txBody>
        </p:sp>
        <p:sp>
          <p:nvSpPr>
            <p:cNvPr id="55" name="rc55"/>
            <p:cNvSpPr/>
            <p:nvPr/>
          </p:nvSpPr>
          <p:spPr>
            <a:xfrm>
              <a:off x="4494304" y="1757558"/>
              <a:ext cx="223480" cy="3293053"/>
            </a:xfrm>
            <a:prstGeom prst="rect">
              <a:avLst/>
            </a:prstGeom>
            <a:solidFill>
              <a:srgbClr val="0058AB">
                <a:alpha val="100000"/>
              </a:srgbClr>
            </a:solidFill>
          </p:spPr>
          <p:txBody>
            <a:bodyPr/>
            <a:lstStyle/>
            <a:p/>
          </p:txBody>
        </p:sp>
        <p:sp>
          <p:nvSpPr>
            <p:cNvPr id="56" name="rc56"/>
            <p:cNvSpPr/>
            <p:nvPr/>
          </p:nvSpPr>
          <p:spPr>
            <a:xfrm>
              <a:off x="4742616" y="1757558"/>
              <a:ext cx="223480" cy="3293053"/>
            </a:xfrm>
            <a:prstGeom prst="rect">
              <a:avLst/>
            </a:prstGeom>
            <a:solidFill>
              <a:srgbClr val="0058AB">
                <a:alpha val="100000"/>
              </a:srgbClr>
            </a:solidFill>
          </p:spPr>
          <p:txBody>
            <a:bodyPr/>
            <a:lstStyle/>
            <a:p/>
          </p:txBody>
        </p:sp>
        <p:sp>
          <p:nvSpPr>
            <p:cNvPr id="57" name="rc57"/>
            <p:cNvSpPr/>
            <p:nvPr/>
          </p:nvSpPr>
          <p:spPr>
            <a:xfrm>
              <a:off x="4990927" y="1757558"/>
              <a:ext cx="223480" cy="3293053"/>
            </a:xfrm>
            <a:prstGeom prst="rect">
              <a:avLst/>
            </a:prstGeom>
            <a:solidFill>
              <a:srgbClr val="0058AB">
                <a:alpha val="100000"/>
              </a:srgbClr>
            </a:solidFill>
          </p:spPr>
          <p:txBody>
            <a:bodyPr/>
            <a:lstStyle/>
            <a:p/>
          </p:txBody>
        </p:sp>
        <p:sp>
          <p:nvSpPr>
            <p:cNvPr id="58" name="rc58"/>
            <p:cNvSpPr/>
            <p:nvPr/>
          </p:nvSpPr>
          <p:spPr>
            <a:xfrm>
              <a:off x="5239239" y="1757558"/>
              <a:ext cx="223480" cy="3293053"/>
            </a:xfrm>
            <a:prstGeom prst="rect">
              <a:avLst/>
            </a:prstGeom>
            <a:solidFill>
              <a:srgbClr val="0058AB">
                <a:alpha val="100000"/>
              </a:srgbClr>
            </a:solidFill>
          </p:spPr>
          <p:txBody>
            <a:bodyPr/>
            <a:lstStyle/>
            <a:p/>
          </p:txBody>
        </p:sp>
        <p:sp>
          <p:nvSpPr>
            <p:cNvPr id="59" name="rc59"/>
            <p:cNvSpPr/>
            <p:nvPr/>
          </p:nvSpPr>
          <p:spPr>
            <a:xfrm>
              <a:off x="5487550" y="1757558"/>
              <a:ext cx="223480" cy="3293053"/>
            </a:xfrm>
            <a:prstGeom prst="rect">
              <a:avLst/>
            </a:prstGeom>
            <a:solidFill>
              <a:srgbClr val="0058AB">
                <a:alpha val="100000"/>
              </a:srgbClr>
            </a:solidFill>
          </p:spPr>
          <p:txBody>
            <a:bodyPr/>
            <a:lstStyle/>
            <a:p/>
          </p:txBody>
        </p:sp>
        <p:sp>
          <p:nvSpPr>
            <p:cNvPr id="60" name="rc60"/>
            <p:cNvSpPr/>
            <p:nvPr/>
          </p:nvSpPr>
          <p:spPr>
            <a:xfrm>
              <a:off x="5735862" y="1757558"/>
              <a:ext cx="223480" cy="3293053"/>
            </a:xfrm>
            <a:prstGeom prst="rect">
              <a:avLst/>
            </a:prstGeom>
            <a:solidFill>
              <a:srgbClr val="0058AB">
                <a:alpha val="100000"/>
              </a:srgbClr>
            </a:solidFill>
          </p:spPr>
          <p:txBody>
            <a:bodyPr/>
            <a:lstStyle/>
            <a:p/>
          </p:txBody>
        </p:sp>
        <p:sp>
          <p:nvSpPr>
            <p:cNvPr id="61" name="rc61"/>
            <p:cNvSpPr/>
            <p:nvPr/>
          </p:nvSpPr>
          <p:spPr>
            <a:xfrm>
              <a:off x="5984173" y="1757558"/>
              <a:ext cx="223480" cy="3293053"/>
            </a:xfrm>
            <a:prstGeom prst="rect">
              <a:avLst/>
            </a:prstGeom>
            <a:solidFill>
              <a:srgbClr val="0058AB">
                <a:alpha val="100000"/>
              </a:srgbClr>
            </a:solidFill>
          </p:spPr>
          <p:txBody>
            <a:bodyPr/>
            <a:lstStyle/>
            <a:p/>
          </p:txBody>
        </p:sp>
        <p:sp>
          <p:nvSpPr>
            <p:cNvPr id="62" name="rc62"/>
            <p:cNvSpPr/>
            <p:nvPr/>
          </p:nvSpPr>
          <p:spPr>
            <a:xfrm>
              <a:off x="6232485" y="2580821"/>
              <a:ext cx="223480" cy="2469789"/>
            </a:xfrm>
            <a:prstGeom prst="rect">
              <a:avLst/>
            </a:prstGeom>
            <a:solidFill>
              <a:srgbClr val="0058AB">
                <a:alpha val="100000"/>
              </a:srgbClr>
            </a:solidFill>
          </p:spPr>
          <p:txBody>
            <a:bodyPr/>
            <a:lstStyle/>
            <a:p/>
          </p:txBody>
        </p:sp>
        <p:sp>
          <p:nvSpPr>
            <p:cNvPr id="63" name="rc63"/>
            <p:cNvSpPr/>
            <p:nvPr/>
          </p:nvSpPr>
          <p:spPr>
            <a:xfrm>
              <a:off x="6480796" y="2580821"/>
              <a:ext cx="223480" cy="2469789"/>
            </a:xfrm>
            <a:prstGeom prst="rect">
              <a:avLst/>
            </a:prstGeom>
            <a:solidFill>
              <a:srgbClr val="0058AB">
                <a:alpha val="100000"/>
              </a:srgbClr>
            </a:solidFill>
          </p:spPr>
          <p:txBody>
            <a:bodyPr/>
            <a:lstStyle/>
            <a:p/>
          </p:txBody>
        </p:sp>
        <p:sp>
          <p:nvSpPr>
            <p:cNvPr id="64" name="rc64"/>
            <p:cNvSpPr/>
            <p:nvPr/>
          </p:nvSpPr>
          <p:spPr>
            <a:xfrm>
              <a:off x="6729108" y="1757558"/>
              <a:ext cx="223480" cy="3293053"/>
            </a:xfrm>
            <a:prstGeom prst="rect">
              <a:avLst/>
            </a:prstGeom>
            <a:solidFill>
              <a:srgbClr val="0058AB">
                <a:alpha val="100000"/>
              </a:srgbClr>
            </a:solidFill>
          </p:spPr>
          <p:txBody>
            <a:bodyPr/>
            <a:lstStyle/>
            <a:p/>
          </p:txBody>
        </p:sp>
        <p:sp>
          <p:nvSpPr>
            <p:cNvPr id="65" name="rc65"/>
            <p:cNvSpPr/>
            <p:nvPr/>
          </p:nvSpPr>
          <p:spPr>
            <a:xfrm>
              <a:off x="6977420" y="1757558"/>
              <a:ext cx="223480" cy="3293053"/>
            </a:xfrm>
            <a:prstGeom prst="rect">
              <a:avLst/>
            </a:prstGeom>
            <a:solidFill>
              <a:srgbClr val="0058AB">
                <a:alpha val="100000"/>
              </a:srgbClr>
            </a:solidFill>
          </p:spPr>
          <p:txBody>
            <a:bodyPr/>
            <a:lstStyle/>
            <a:p/>
          </p:txBody>
        </p:sp>
        <p:sp>
          <p:nvSpPr>
            <p:cNvPr id="66" name="rc66"/>
            <p:cNvSpPr/>
            <p:nvPr/>
          </p:nvSpPr>
          <p:spPr>
            <a:xfrm>
              <a:off x="7225731" y="1757558"/>
              <a:ext cx="223480" cy="3293053"/>
            </a:xfrm>
            <a:prstGeom prst="rect">
              <a:avLst/>
            </a:prstGeom>
            <a:solidFill>
              <a:srgbClr val="0058AB">
                <a:alpha val="100000"/>
              </a:srgbClr>
            </a:solidFill>
          </p:spPr>
          <p:txBody>
            <a:bodyPr/>
            <a:lstStyle/>
            <a:p/>
          </p:txBody>
        </p:sp>
        <p:sp>
          <p:nvSpPr>
            <p:cNvPr id="67" name="rc67"/>
            <p:cNvSpPr/>
            <p:nvPr/>
          </p:nvSpPr>
          <p:spPr>
            <a:xfrm>
              <a:off x="8467289" y="3404085"/>
              <a:ext cx="223480" cy="1646526"/>
            </a:xfrm>
            <a:prstGeom prst="rect">
              <a:avLst/>
            </a:prstGeom>
            <a:solidFill>
              <a:srgbClr val="69DBFF">
                <a:alpha val="100000"/>
              </a:srgbClr>
            </a:solidFill>
          </p:spPr>
          <p:txBody>
            <a:bodyPr/>
            <a:lstStyle/>
            <a:p/>
          </p:txBody>
        </p:sp>
        <p:sp>
          <p:nvSpPr>
            <p:cNvPr id="68" name="pl68"/>
            <p:cNvSpPr/>
            <p:nvPr/>
          </p:nvSpPr>
          <p:spPr>
            <a:xfrm>
              <a:off x="6095914" y="1757558"/>
              <a:ext cx="2483115" cy="1646526"/>
            </a:xfrm>
            <a:custGeom>
              <a:avLst/>
              <a:pathLst>
                <a:path w="2483115" h="1646526">
                  <a:moveTo>
                    <a:pt x="0" y="0"/>
                  </a:moveTo>
                  <a:lnTo>
                    <a:pt x="248311" y="164652"/>
                  </a:lnTo>
                  <a:lnTo>
                    <a:pt x="496623" y="329305"/>
                  </a:lnTo>
                  <a:lnTo>
                    <a:pt x="744934" y="493957"/>
                  </a:lnTo>
                  <a:lnTo>
                    <a:pt x="993246" y="658610"/>
                  </a:lnTo>
                  <a:lnTo>
                    <a:pt x="1241557" y="823263"/>
                  </a:lnTo>
                  <a:lnTo>
                    <a:pt x="1489869" y="987915"/>
                  </a:lnTo>
                  <a:lnTo>
                    <a:pt x="1738180" y="1152568"/>
                  </a:lnTo>
                  <a:lnTo>
                    <a:pt x="1986492" y="1317221"/>
                  </a:lnTo>
                  <a:lnTo>
                    <a:pt x="2234803" y="1481873"/>
                  </a:lnTo>
                  <a:lnTo>
                    <a:pt x="2483115" y="1646526"/>
                  </a:lnTo>
                </a:path>
              </a:pathLst>
            </a:custGeom>
            <a:ln w="13550" cap="flat">
              <a:solidFill>
                <a:srgbClr val="000000">
                  <a:alpha val="100000"/>
                </a:srgbClr>
              </a:solidFill>
              <a:prstDash val="solid"/>
              <a:round/>
            </a:ln>
          </p:spPr>
          <p:txBody>
            <a:bodyPr/>
            <a:lstStyle/>
            <a:p/>
          </p:txBody>
        </p:sp>
        <p:sp>
          <p:nvSpPr>
            <p:cNvPr id="69" name="pt69"/>
            <p:cNvSpPr/>
            <p:nvPr/>
          </p:nvSpPr>
          <p:spPr>
            <a:xfrm>
              <a:off x="6071088" y="17327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19399" y="18973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567711" y="20620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16022" y="22266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064334" y="23913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12645" y="25559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560957" y="27206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09268" y="28853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57580" y="30499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05891" y="32146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54203" y="33792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508103"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86104"/>
              <a:ext cx="63568"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a:t>
              </a:r>
            </a:p>
          </p:txBody>
        </p:sp>
        <p:sp>
          <p:nvSpPr>
            <p:cNvPr id="82" name="tx82"/>
            <p:cNvSpPr/>
            <p:nvPr/>
          </p:nvSpPr>
          <p:spPr>
            <a:xfrm>
              <a:off x="508103" y="3362841"/>
              <a:ext cx="63568"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a:t>
              </a:r>
            </a:p>
          </p:txBody>
        </p:sp>
        <p:sp>
          <p:nvSpPr>
            <p:cNvPr id="83" name="tx83"/>
            <p:cNvSpPr/>
            <p:nvPr/>
          </p:nvSpPr>
          <p:spPr>
            <a:xfrm>
              <a:off x="508103" y="2538126"/>
              <a:ext cx="63568"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a:t>
              </a:r>
            </a:p>
          </p:txBody>
        </p:sp>
        <p:sp>
          <p:nvSpPr>
            <p:cNvPr id="84" name="tx84"/>
            <p:cNvSpPr/>
            <p:nvPr/>
          </p:nvSpPr>
          <p:spPr>
            <a:xfrm>
              <a:off x="508103" y="1716649"/>
              <a:ext cx="63568" cy="8181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a:t>
              </a:r>
            </a:p>
          </p:txBody>
        </p:sp>
        <p:sp>
          <p:nvSpPr>
            <p:cNvPr id="85" name="tx85"/>
            <p:cNvSpPr/>
            <p:nvPr/>
          </p:nvSpPr>
          <p:spPr>
            <a:xfrm rot="-5400000">
              <a:off x="100879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25710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5054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75370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00203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25035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4986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7469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29952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243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49190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7402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398853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23681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4851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7334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49817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2300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4784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7267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59750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2333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47164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19932"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69682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165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165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58112"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518369" y="5900002"/>
              <a:ext cx="201456" cy="201456"/>
            </a:xfrm>
            <a:prstGeom prst="rect">
              <a:avLst/>
            </a:prstGeom>
            <a:solidFill>
              <a:srgbClr val="0058AB">
                <a:alpha val="100000"/>
              </a:srgbClr>
            </a:solidFill>
          </p:spPr>
          <p:txBody>
            <a:bodyPr/>
            <a:lstStyle/>
            <a:p/>
          </p:txBody>
        </p:sp>
        <p:sp>
          <p:nvSpPr>
            <p:cNvPr id="115" name="rc115"/>
            <p:cNvSpPr/>
            <p:nvPr/>
          </p:nvSpPr>
          <p:spPr>
            <a:xfrm>
              <a:off x="4420456" y="5900002"/>
              <a:ext cx="201456" cy="201456"/>
            </a:xfrm>
            <a:prstGeom prst="rect">
              <a:avLst/>
            </a:prstGeom>
            <a:solidFill>
              <a:srgbClr val="69DBFF">
                <a:alpha val="100000"/>
              </a:srgbClr>
            </a:solidFill>
          </p:spPr>
          <p:txBody>
            <a:bodyPr/>
            <a:lstStyle/>
            <a:p/>
          </p:txBody>
        </p:sp>
        <p:sp>
          <p:nvSpPr>
            <p:cNvPr id="116" name="tx116"/>
            <p:cNvSpPr/>
            <p:nvPr/>
          </p:nvSpPr>
          <p:spPr>
            <a:xfrm>
              <a:off x="3798414"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70050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853616" y="1330710"/>
              <a:ext cx="60014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Monaco</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33%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33%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76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69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62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55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73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66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59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19666"/>
              <a:ext cx="239888" cy="1288355"/>
            </a:xfrm>
            <a:prstGeom prst="rect">
              <a:avLst/>
            </a:prstGeom>
            <a:solidFill>
              <a:srgbClr val="80BD41">
                <a:alpha val="100000"/>
              </a:srgbClr>
            </a:solidFill>
          </p:spPr>
          <p:txBody>
            <a:bodyPr/>
            <a:lstStyle/>
            <a:p/>
          </p:txBody>
        </p:sp>
        <p:sp>
          <p:nvSpPr>
            <p:cNvPr id="25" name="rc25"/>
            <p:cNvSpPr/>
            <p:nvPr/>
          </p:nvSpPr>
          <p:spPr>
            <a:xfrm>
              <a:off x="1296273" y="3006452"/>
              <a:ext cx="239888" cy="13213"/>
            </a:xfrm>
            <a:prstGeom prst="rect">
              <a:avLst/>
            </a:prstGeom>
            <a:solidFill>
              <a:srgbClr val="1CABE2">
                <a:alpha val="100000"/>
              </a:srgbClr>
            </a:solidFill>
          </p:spPr>
          <p:txBody>
            <a:bodyPr/>
            <a:lstStyle/>
            <a:p/>
          </p:txBody>
        </p:sp>
        <p:sp>
          <p:nvSpPr>
            <p:cNvPr id="26" name="rc26"/>
            <p:cNvSpPr/>
            <p:nvPr/>
          </p:nvSpPr>
          <p:spPr>
            <a:xfrm>
              <a:off x="1562816" y="2980024"/>
              <a:ext cx="239888" cy="1327997"/>
            </a:xfrm>
            <a:prstGeom prst="rect">
              <a:avLst/>
            </a:prstGeom>
            <a:solidFill>
              <a:srgbClr val="80BD41">
                <a:alpha val="100000"/>
              </a:srgbClr>
            </a:solidFill>
          </p:spPr>
          <p:txBody>
            <a:bodyPr/>
            <a:lstStyle/>
            <a:p/>
          </p:txBody>
        </p:sp>
        <p:sp>
          <p:nvSpPr>
            <p:cNvPr id="27" name="rc27"/>
            <p:cNvSpPr/>
            <p:nvPr/>
          </p:nvSpPr>
          <p:spPr>
            <a:xfrm>
              <a:off x="1562816" y="2966810"/>
              <a:ext cx="239888" cy="13213"/>
            </a:xfrm>
            <a:prstGeom prst="rect">
              <a:avLst/>
            </a:prstGeom>
            <a:solidFill>
              <a:srgbClr val="1CABE2">
                <a:alpha val="100000"/>
              </a:srgbClr>
            </a:solidFill>
          </p:spPr>
          <p:txBody>
            <a:bodyPr/>
            <a:lstStyle/>
            <a:p/>
          </p:txBody>
        </p:sp>
        <p:sp>
          <p:nvSpPr>
            <p:cNvPr id="28" name="rc28"/>
            <p:cNvSpPr/>
            <p:nvPr/>
          </p:nvSpPr>
          <p:spPr>
            <a:xfrm>
              <a:off x="1829360" y="3112163"/>
              <a:ext cx="239888" cy="1195858"/>
            </a:xfrm>
            <a:prstGeom prst="rect">
              <a:avLst/>
            </a:prstGeom>
            <a:solidFill>
              <a:srgbClr val="80BD41">
                <a:alpha val="100000"/>
              </a:srgbClr>
            </a:solidFill>
          </p:spPr>
          <p:txBody>
            <a:bodyPr/>
            <a:lstStyle/>
            <a:p/>
          </p:txBody>
        </p:sp>
        <p:sp>
          <p:nvSpPr>
            <p:cNvPr id="29" name="rc29"/>
            <p:cNvSpPr/>
            <p:nvPr/>
          </p:nvSpPr>
          <p:spPr>
            <a:xfrm>
              <a:off x="1829360" y="3098949"/>
              <a:ext cx="239888" cy="13213"/>
            </a:xfrm>
            <a:prstGeom prst="rect">
              <a:avLst/>
            </a:prstGeom>
            <a:solidFill>
              <a:srgbClr val="1CABE2">
                <a:alpha val="100000"/>
              </a:srgbClr>
            </a:solidFill>
          </p:spPr>
          <p:txBody>
            <a:bodyPr/>
            <a:lstStyle/>
            <a:p/>
          </p:txBody>
        </p:sp>
        <p:sp>
          <p:nvSpPr>
            <p:cNvPr id="30" name="rc30"/>
            <p:cNvSpPr/>
            <p:nvPr/>
          </p:nvSpPr>
          <p:spPr>
            <a:xfrm>
              <a:off x="2095903" y="3188143"/>
              <a:ext cx="239888" cy="1119878"/>
            </a:xfrm>
            <a:prstGeom prst="rect">
              <a:avLst/>
            </a:prstGeom>
            <a:solidFill>
              <a:srgbClr val="80BD41">
                <a:alpha val="100000"/>
              </a:srgbClr>
            </a:solidFill>
          </p:spPr>
          <p:txBody>
            <a:bodyPr/>
            <a:lstStyle/>
            <a:p/>
          </p:txBody>
        </p:sp>
        <p:sp>
          <p:nvSpPr>
            <p:cNvPr id="31" name="rc31"/>
            <p:cNvSpPr/>
            <p:nvPr/>
          </p:nvSpPr>
          <p:spPr>
            <a:xfrm>
              <a:off x="2095903" y="3178232"/>
              <a:ext cx="239888" cy="9910"/>
            </a:xfrm>
            <a:prstGeom prst="rect">
              <a:avLst/>
            </a:prstGeom>
            <a:solidFill>
              <a:srgbClr val="1CABE2">
                <a:alpha val="100000"/>
              </a:srgbClr>
            </a:solidFill>
          </p:spPr>
          <p:txBody>
            <a:bodyPr/>
            <a:lstStyle/>
            <a:p/>
          </p:txBody>
        </p:sp>
        <p:sp>
          <p:nvSpPr>
            <p:cNvPr id="32" name="rc32"/>
            <p:cNvSpPr/>
            <p:nvPr/>
          </p:nvSpPr>
          <p:spPr>
            <a:xfrm>
              <a:off x="2362446" y="3165019"/>
              <a:ext cx="239888" cy="1143002"/>
            </a:xfrm>
            <a:prstGeom prst="rect">
              <a:avLst/>
            </a:prstGeom>
            <a:solidFill>
              <a:srgbClr val="80BD41">
                <a:alpha val="100000"/>
              </a:srgbClr>
            </a:solidFill>
          </p:spPr>
          <p:txBody>
            <a:bodyPr/>
            <a:lstStyle/>
            <a:p/>
          </p:txBody>
        </p:sp>
        <p:sp>
          <p:nvSpPr>
            <p:cNvPr id="33" name="rc33"/>
            <p:cNvSpPr/>
            <p:nvPr/>
          </p:nvSpPr>
          <p:spPr>
            <a:xfrm>
              <a:off x="2362446" y="3155108"/>
              <a:ext cx="239888" cy="9910"/>
            </a:xfrm>
            <a:prstGeom prst="rect">
              <a:avLst/>
            </a:prstGeom>
            <a:solidFill>
              <a:srgbClr val="1CABE2">
                <a:alpha val="100000"/>
              </a:srgbClr>
            </a:solidFill>
          </p:spPr>
          <p:txBody>
            <a:bodyPr/>
            <a:lstStyle/>
            <a:p/>
          </p:txBody>
        </p:sp>
        <p:sp>
          <p:nvSpPr>
            <p:cNvPr id="34" name="rc34"/>
            <p:cNvSpPr/>
            <p:nvPr/>
          </p:nvSpPr>
          <p:spPr>
            <a:xfrm>
              <a:off x="2628989" y="3181536"/>
              <a:ext cx="239888" cy="1126485"/>
            </a:xfrm>
            <a:prstGeom prst="rect">
              <a:avLst/>
            </a:prstGeom>
            <a:solidFill>
              <a:srgbClr val="80BD41">
                <a:alpha val="100000"/>
              </a:srgbClr>
            </a:solidFill>
          </p:spPr>
          <p:txBody>
            <a:bodyPr/>
            <a:lstStyle/>
            <a:p/>
          </p:txBody>
        </p:sp>
        <p:sp>
          <p:nvSpPr>
            <p:cNvPr id="35" name="rc35"/>
            <p:cNvSpPr/>
            <p:nvPr/>
          </p:nvSpPr>
          <p:spPr>
            <a:xfrm>
              <a:off x="2628989" y="3171625"/>
              <a:ext cx="239888" cy="9910"/>
            </a:xfrm>
            <a:prstGeom prst="rect">
              <a:avLst/>
            </a:prstGeom>
            <a:solidFill>
              <a:srgbClr val="1CABE2">
                <a:alpha val="100000"/>
              </a:srgbClr>
            </a:solidFill>
          </p:spPr>
          <p:txBody>
            <a:bodyPr/>
            <a:lstStyle/>
            <a:p/>
          </p:txBody>
        </p:sp>
        <p:sp>
          <p:nvSpPr>
            <p:cNvPr id="36" name="rc36"/>
            <p:cNvSpPr/>
            <p:nvPr/>
          </p:nvSpPr>
          <p:spPr>
            <a:xfrm>
              <a:off x="2895532" y="3155108"/>
              <a:ext cx="239888" cy="1152913"/>
            </a:xfrm>
            <a:prstGeom prst="rect">
              <a:avLst/>
            </a:prstGeom>
            <a:solidFill>
              <a:srgbClr val="80BD41">
                <a:alpha val="100000"/>
              </a:srgbClr>
            </a:solidFill>
          </p:spPr>
          <p:txBody>
            <a:bodyPr/>
            <a:lstStyle/>
            <a:p/>
          </p:txBody>
        </p:sp>
        <p:sp>
          <p:nvSpPr>
            <p:cNvPr id="37" name="rc37"/>
            <p:cNvSpPr/>
            <p:nvPr/>
          </p:nvSpPr>
          <p:spPr>
            <a:xfrm>
              <a:off x="2895532" y="3141894"/>
              <a:ext cx="239888" cy="13213"/>
            </a:xfrm>
            <a:prstGeom prst="rect">
              <a:avLst/>
            </a:prstGeom>
            <a:solidFill>
              <a:srgbClr val="1CABE2">
                <a:alpha val="100000"/>
              </a:srgbClr>
            </a:solidFill>
          </p:spPr>
          <p:txBody>
            <a:bodyPr/>
            <a:lstStyle/>
            <a:p/>
          </p:txBody>
        </p:sp>
        <p:sp>
          <p:nvSpPr>
            <p:cNvPr id="38" name="rc38"/>
            <p:cNvSpPr/>
            <p:nvPr/>
          </p:nvSpPr>
          <p:spPr>
            <a:xfrm>
              <a:off x="3162075" y="3118770"/>
              <a:ext cx="239888" cy="1189251"/>
            </a:xfrm>
            <a:prstGeom prst="rect">
              <a:avLst/>
            </a:prstGeom>
            <a:solidFill>
              <a:srgbClr val="80BD41">
                <a:alpha val="100000"/>
              </a:srgbClr>
            </a:solidFill>
          </p:spPr>
          <p:txBody>
            <a:bodyPr/>
            <a:lstStyle/>
            <a:p/>
          </p:txBody>
        </p:sp>
        <p:sp>
          <p:nvSpPr>
            <p:cNvPr id="39" name="rc39"/>
            <p:cNvSpPr/>
            <p:nvPr/>
          </p:nvSpPr>
          <p:spPr>
            <a:xfrm>
              <a:off x="3162075" y="3105556"/>
              <a:ext cx="239888" cy="13213"/>
            </a:xfrm>
            <a:prstGeom prst="rect">
              <a:avLst/>
            </a:prstGeom>
            <a:solidFill>
              <a:srgbClr val="1CABE2">
                <a:alpha val="100000"/>
              </a:srgbClr>
            </a:solidFill>
          </p:spPr>
          <p:txBody>
            <a:bodyPr/>
            <a:lstStyle/>
            <a:p/>
          </p:txBody>
        </p:sp>
        <p:sp>
          <p:nvSpPr>
            <p:cNvPr id="40" name="rc40"/>
            <p:cNvSpPr/>
            <p:nvPr/>
          </p:nvSpPr>
          <p:spPr>
            <a:xfrm>
              <a:off x="3428618" y="3046093"/>
              <a:ext cx="239888" cy="1261927"/>
            </a:xfrm>
            <a:prstGeom prst="rect">
              <a:avLst/>
            </a:prstGeom>
            <a:solidFill>
              <a:srgbClr val="80BD41">
                <a:alpha val="100000"/>
              </a:srgbClr>
            </a:solidFill>
          </p:spPr>
          <p:txBody>
            <a:bodyPr/>
            <a:lstStyle/>
            <a:p/>
          </p:txBody>
        </p:sp>
        <p:sp>
          <p:nvSpPr>
            <p:cNvPr id="41" name="rc41"/>
            <p:cNvSpPr/>
            <p:nvPr/>
          </p:nvSpPr>
          <p:spPr>
            <a:xfrm>
              <a:off x="3428618" y="3032880"/>
              <a:ext cx="239888" cy="13213"/>
            </a:xfrm>
            <a:prstGeom prst="rect">
              <a:avLst/>
            </a:prstGeom>
            <a:solidFill>
              <a:srgbClr val="1CABE2">
                <a:alpha val="100000"/>
              </a:srgbClr>
            </a:solidFill>
          </p:spPr>
          <p:txBody>
            <a:bodyPr/>
            <a:lstStyle/>
            <a:p/>
          </p:txBody>
        </p:sp>
        <p:sp>
          <p:nvSpPr>
            <p:cNvPr id="42" name="rc42"/>
            <p:cNvSpPr/>
            <p:nvPr/>
          </p:nvSpPr>
          <p:spPr>
            <a:xfrm>
              <a:off x="3695161" y="3062611"/>
              <a:ext cx="239888" cy="1245410"/>
            </a:xfrm>
            <a:prstGeom prst="rect">
              <a:avLst/>
            </a:prstGeom>
            <a:solidFill>
              <a:srgbClr val="80BD41">
                <a:alpha val="100000"/>
              </a:srgbClr>
            </a:solidFill>
          </p:spPr>
          <p:txBody>
            <a:bodyPr/>
            <a:lstStyle/>
            <a:p/>
          </p:txBody>
        </p:sp>
        <p:sp>
          <p:nvSpPr>
            <p:cNvPr id="43" name="rc43"/>
            <p:cNvSpPr/>
            <p:nvPr/>
          </p:nvSpPr>
          <p:spPr>
            <a:xfrm>
              <a:off x="3695161" y="3049397"/>
              <a:ext cx="239888" cy="13213"/>
            </a:xfrm>
            <a:prstGeom prst="rect">
              <a:avLst/>
            </a:prstGeom>
            <a:solidFill>
              <a:srgbClr val="1CABE2">
                <a:alpha val="100000"/>
              </a:srgbClr>
            </a:solidFill>
          </p:spPr>
          <p:txBody>
            <a:bodyPr/>
            <a:lstStyle/>
            <a:p/>
          </p:txBody>
        </p:sp>
        <p:sp>
          <p:nvSpPr>
            <p:cNvPr id="44" name="rc44"/>
            <p:cNvSpPr/>
            <p:nvPr/>
          </p:nvSpPr>
          <p:spPr>
            <a:xfrm>
              <a:off x="3961705" y="3085735"/>
              <a:ext cx="239888" cy="1222286"/>
            </a:xfrm>
            <a:prstGeom prst="rect">
              <a:avLst/>
            </a:prstGeom>
            <a:solidFill>
              <a:srgbClr val="80BD41">
                <a:alpha val="100000"/>
              </a:srgbClr>
            </a:solidFill>
          </p:spPr>
          <p:txBody>
            <a:bodyPr/>
            <a:lstStyle/>
            <a:p/>
          </p:txBody>
        </p:sp>
        <p:sp>
          <p:nvSpPr>
            <p:cNvPr id="45" name="rc45"/>
            <p:cNvSpPr/>
            <p:nvPr/>
          </p:nvSpPr>
          <p:spPr>
            <a:xfrm>
              <a:off x="3961705" y="3072521"/>
              <a:ext cx="239888" cy="13213"/>
            </a:xfrm>
            <a:prstGeom prst="rect">
              <a:avLst/>
            </a:prstGeom>
            <a:solidFill>
              <a:srgbClr val="1CABE2">
                <a:alpha val="100000"/>
              </a:srgbClr>
            </a:solidFill>
          </p:spPr>
          <p:txBody>
            <a:bodyPr/>
            <a:lstStyle/>
            <a:p/>
          </p:txBody>
        </p:sp>
        <p:sp>
          <p:nvSpPr>
            <p:cNvPr id="46" name="rc46"/>
            <p:cNvSpPr/>
            <p:nvPr/>
          </p:nvSpPr>
          <p:spPr>
            <a:xfrm>
              <a:off x="4228248" y="3178232"/>
              <a:ext cx="239888" cy="1129788"/>
            </a:xfrm>
            <a:prstGeom prst="rect">
              <a:avLst/>
            </a:prstGeom>
            <a:solidFill>
              <a:srgbClr val="80BD41">
                <a:alpha val="100000"/>
              </a:srgbClr>
            </a:solidFill>
          </p:spPr>
          <p:txBody>
            <a:bodyPr/>
            <a:lstStyle/>
            <a:p/>
          </p:txBody>
        </p:sp>
        <p:sp>
          <p:nvSpPr>
            <p:cNvPr id="47" name="rc47"/>
            <p:cNvSpPr/>
            <p:nvPr/>
          </p:nvSpPr>
          <p:spPr>
            <a:xfrm>
              <a:off x="4228248" y="3168322"/>
              <a:ext cx="239888" cy="9910"/>
            </a:xfrm>
            <a:prstGeom prst="rect">
              <a:avLst/>
            </a:prstGeom>
            <a:solidFill>
              <a:srgbClr val="1CABE2">
                <a:alpha val="100000"/>
              </a:srgbClr>
            </a:solidFill>
          </p:spPr>
          <p:txBody>
            <a:bodyPr/>
            <a:lstStyle/>
            <a:p/>
          </p:txBody>
        </p:sp>
        <p:sp>
          <p:nvSpPr>
            <p:cNvPr id="48" name="rc48"/>
            <p:cNvSpPr/>
            <p:nvPr/>
          </p:nvSpPr>
          <p:spPr>
            <a:xfrm>
              <a:off x="4494791" y="3148501"/>
              <a:ext cx="239888" cy="1159519"/>
            </a:xfrm>
            <a:prstGeom prst="rect">
              <a:avLst/>
            </a:prstGeom>
            <a:solidFill>
              <a:srgbClr val="80BD41">
                <a:alpha val="100000"/>
              </a:srgbClr>
            </a:solidFill>
          </p:spPr>
          <p:txBody>
            <a:bodyPr/>
            <a:lstStyle/>
            <a:p/>
          </p:txBody>
        </p:sp>
        <p:sp>
          <p:nvSpPr>
            <p:cNvPr id="49" name="rc49"/>
            <p:cNvSpPr/>
            <p:nvPr/>
          </p:nvSpPr>
          <p:spPr>
            <a:xfrm>
              <a:off x="4494791" y="3135287"/>
              <a:ext cx="239888" cy="13213"/>
            </a:xfrm>
            <a:prstGeom prst="rect">
              <a:avLst/>
            </a:prstGeom>
            <a:solidFill>
              <a:srgbClr val="1CABE2">
                <a:alpha val="100000"/>
              </a:srgbClr>
            </a:solidFill>
          </p:spPr>
          <p:txBody>
            <a:bodyPr/>
            <a:lstStyle/>
            <a:p/>
          </p:txBody>
        </p:sp>
        <p:sp>
          <p:nvSpPr>
            <p:cNvPr id="50" name="rc50"/>
            <p:cNvSpPr/>
            <p:nvPr/>
          </p:nvSpPr>
          <p:spPr>
            <a:xfrm>
              <a:off x="4761334" y="3141894"/>
              <a:ext cx="239888" cy="1166126"/>
            </a:xfrm>
            <a:prstGeom prst="rect">
              <a:avLst/>
            </a:prstGeom>
            <a:solidFill>
              <a:srgbClr val="80BD41">
                <a:alpha val="100000"/>
              </a:srgbClr>
            </a:solidFill>
          </p:spPr>
          <p:txBody>
            <a:bodyPr/>
            <a:lstStyle/>
            <a:p/>
          </p:txBody>
        </p:sp>
        <p:sp>
          <p:nvSpPr>
            <p:cNvPr id="51" name="rc51"/>
            <p:cNvSpPr/>
            <p:nvPr/>
          </p:nvSpPr>
          <p:spPr>
            <a:xfrm>
              <a:off x="4761334" y="3128680"/>
              <a:ext cx="239888" cy="13213"/>
            </a:xfrm>
            <a:prstGeom prst="rect">
              <a:avLst/>
            </a:prstGeom>
            <a:solidFill>
              <a:srgbClr val="1CABE2">
                <a:alpha val="100000"/>
              </a:srgbClr>
            </a:solidFill>
          </p:spPr>
          <p:txBody>
            <a:bodyPr/>
            <a:lstStyle/>
            <a:p/>
          </p:txBody>
        </p:sp>
        <p:sp>
          <p:nvSpPr>
            <p:cNvPr id="52" name="rc52"/>
            <p:cNvSpPr/>
            <p:nvPr/>
          </p:nvSpPr>
          <p:spPr>
            <a:xfrm>
              <a:off x="5027877" y="3052700"/>
              <a:ext cx="239888" cy="1255320"/>
            </a:xfrm>
            <a:prstGeom prst="rect">
              <a:avLst/>
            </a:prstGeom>
            <a:solidFill>
              <a:srgbClr val="80BD41">
                <a:alpha val="100000"/>
              </a:srgbClr>
            </a:solidFill>
          </p:spPr>
          <p:txBody>
            <a:bodyPr/>
            <a:lstStyle/>
            <a:p/>
          </p:txBody>
        </p:sp>
        <p:sp>
          <p:nvSpPr>
            <p:cNvPr id="53" name="rc53"/>
            <p:cNvSpPr/>
            <p:nvPr/>
          </p:nvSpPr>
          <p:spPr>
            <a:xfrm>
              <a:off x="5027877" y="3039486"/>
              <a:ext cx="239888" cy="13213"/>
            </a:xfrm>
            <a:prstGeom prst="rect">
              <a:avLst/>
            </a:prstGeom>
            <a:solidFill>
              <a:srgbClr val="1CABE2">
                <a:alpha val="100000"/>
              </a:srgbClr>
            </a:solidFill>
          </p:spPr>
          <p:txBody>
            <a:bodyPr/>
            <a:lstStyle/>
            <a:p/>
          </p:txBody>
        </p:sp>
        <p:sp>
          <p:nvSpPr>
            <p:cNvPr id="54" name="rc54"/>
            <p:cNvSpPr/>
            <p:nvPr/>
          </p:nvSpPr>
          <p:spPr>
            <a:xfrm>
              <a:off x="5294420" y="3042790"/>
              <a:ext cx="239888" cy="1265231"/>
            </a:xfrm>
            <a:prstGeom prst="rect">
              <a:avLst/>
            </a:prstGeom>
            <a:solidFill>
              <a:srgbClr val="80BD41">
                <a:alpha val="100000"/>
              </a:srgbClr>
            </a:solidFill>
          </p:spPr>
          <p:txBody>
            <a:bodyPr/>
            <a:lstStyle/>
            <a:p/>
          </p:txBody>
        </p:sp>
        <p:sp>
          <p:nvSpPr>
            <p:cNvPr id="55" name="rc55"/>
            <p:cNvSpPr/>
            <p:nvPr/>
          </p:nvSpPr>
          <p:spPr>
            <a:xfrm>
              <a:off x="5294420" y="3029576"/>
              <a:ext cx="239888" cy="13213"/>
            </a:xfrm>
            <a:prstGeom prst="rect">
              <a:avLst/>
            </a:prstGeom>
            <a:solidFill>
              <a:srgbClr val="1CABE2">
                <a:alpha val="100000"/>
              </a:srgbClr>
            </a:solidFill>
          </p:spPr>
          <p:txBody>
            <a:bodyPr/>
            <a:lstStyle/>
            <a:p/>
          </p:txBody>
        </p:sp>
        <p:sp>
          <p:nvSpPr>
            <p:cNvPr id="56" name="rc56"/>
            <p:cNvSpPr/>
            <p:nvPr/>
          </p:nvSpPr>
          <p:spPr>
            <a:xfrm>
              <a:off x="5560963" y="3003148"/>
              <a:ext cx="239888" cy="1304872"/>
            </a:xfrm>
            <a:prstGeom prst="rect">
              <a:avLst/>
            </a:prstGeom>
            <a:solidFill>
              <a:srgbClr val="80BD41">
                <a:alpha val="100000"/>
              </a:srgbClr>
            </a:solidFill>
          </p:spPr>
          <p:txBody>
            <a:bodyPr/>
            <a:lstStyle/>
            <a:p/>
          </p:txBody>
        </p:sp>
        <p:sp>
          <p:nvSpPr>
            <p:cNvPr id="57" name="rc57"/>
            <p:cNvSpPr/>
            <p:nvPr/>
          </p:nvSpPr>
          <p:spPr>
            <a:xfrm>
              <a:off x="5560963" y="2989934"/>
              <a:ext cx="239888" cy="13213"/>
            </a:xfrm>
            <a:prstGeom prst="rect">
              <a:avLst/>
            </a:prstGeom>
            <a:solidFill>
              <a:srgbClr val="1CABE2">
                <a:alpha val="100000"/>
              </a:srgbClr>
            </a:solidFill>
          </p:spPr>
          <p:txBody>
            <a:bodyPr/>
            <a:lstStyle/>
            <a:p/>
          </p:txBody>
        </p:sp>
        <p:sp>
          <p:nvSpPr>
            <p:cNvPr id="58" name="rc58"/>
            <p:cNvSpPr/>
            <p:nvPr/>
          </p:nvSpPr>
          <p:spPr>
            <a:xfrm>
              <a:off x="5827506" y="3079128"/>
              <a:ext cx="239888" cy="1228892"/>
            </a:xfrm>
            <a:prstGeom prst="rect">
              <a:avLst/>
            </a:prstGeom>
            <a:solidFill>
              <a:srgbClr val="80BD41">
                <a:alpha val="100000"/>
              </a:srgbClr>
            </a:solidFill>
          </p:spPr>
          <p:txBody>
            <a:bodyPr/>
            <a:lstStyle/>
            <a:p/>
          </p:txBody>
        </p:sp>
        <p:sp>
          <p:nvSpPr>
            <p:cNvPr id="59" name="rc59"/>
            <p:cNvSpPr/>
            <p:nvPr/>
          </p:nvSpPr>
          <p:spPr>
            <a:xfrm>
              <a:off x="5827506" y="3065914"/>
              <a:ext cx="239888" cy="13213"/>
            </a:xfrm>
            <a:prstGeom prst="rect">
              <a:avLst/>
            </a:prstGeom>
            <a:solidFill>
              <a:srgbClr val="1CABE2">
                <a:alpha val="100000"/>
              </a:srgbClr>
            </a:solidFill>
          </p:spPr>
          <p:txBody>
            <a:bodyPr/>
            <a:lstStyle/>
            <a:p/>
          </p:txBody>
        </p:sp>
        <p:sp>
          <p:nvSpPr>
            <p:cNvPr id="60" name="rc60"/>
            <p:cNvSpPr/>
            <p:nvPr/>
          </p:nvSpPr>
          <p:spPr>
            <a:xfrm>
              <a:off x="6094049" y="3042790"/>
              <a:ext cx="239888" cy="1265231"/>
            </a:xfrm>
            <a:prstGeom prst="rect">
              <a:avLst/>
            </a:prstGeom>
            <a:solidFill>
              <a:srgbClr val="80BD41">
                <a:alpha val="100000"/>
              </a:srgbClr>
            </a:solidFill>
          </p:spPr>
          <p:txBody>
            <a:bodyPr/>
            <a:lstStyle/>
            <a:p/>
          </p:txBody>
        </p:sp>
        <p:sp>
          <p:nvSpPr>
            <p:cNvPr id="61" name="rc61"/>
            <p:cNvSpPr/>
            <p:nvPr/>
          </p:nvSpPr>
          <p:spPr>
            <a:xfrm>
              <a:off x="6094049" y="3029576"/>
              <a:ext cx="239888" cy="13213"/>
            </a:xfrm>
            <a:prstGeom prst="rect">
              <a:avLst/>
            </a:prstGeom>
            <a:solidFill>
              <a:srgbClr val="1CABE2">
                <a:alpha val="100000"/>
              </a:srgbClr>
            </a:solidFill>
          </p:spPr>
          <p:txBody>
            <a:bodyPr/>
            <a:lstStyle/>
            <a:p/>
          </p:txBody>
        </p:sp>
        <p:sp>
          <p:nvSpPr>
            <p:cNvPr id="62" name="rc62"/>
            <p:cNvSpPr/>
            <p:nvPr/>
          </p:nvSpPr>
          <p:spPr>
            <a:xfrm>
              <a:off x="6360593" y="3069218"/>
              <a:ext cx="239888" cy="1238803"/>
            </a:xfrm>
            <a:prstGeom prst="rect">
              <a:avLst/>
            </a:prstGeom>
            <a:solidFill>
              <a:srgbClr val="80BD41">
                <a:alpha val="100000"/>
              </a:srgbClr>
            </a:solidFill>
          </p:spPr>
          <p:txBody>
            <a:bodyPr/>
            <a:lstStyle/>
            <a:p/>
          </p:txBody>
        </p:sp>
        <p:sp>
          <p:nvSpPr>
            <p:cNvPr id="63" name="rc63"/>
            <p:cNvSpPr/>
            <p:nvPr/>
          </p:nvSpPr>
          <p:spPr>
            <a:xfrm>
              <a:off x="6360593" y="3056004"/>
              <a:ext cx="239888" cy="13213"/>
            </a:xfrm>
            <a:prstGeom prst="rect">
              <a:avLst/>
            </a:prstGeom>
            <a:solidFill>
              <a:srgbClr val="1CABE2">
                <a:alpha val="100000"/>
              </a:srgbClr>
            </a:solidFill>
          </p:spPr>
          <p:txBody>
            <a:bodyPr/>
            <a:lstStyle/>
            <a:p/>
          </p:txBody>
        </p:sp>
        <p:sp>
          <p:nvSpPr>
            <p:cNvPr id="64" name="rc64"/>
            <p:cNvSpPr/>
            <p:nvPr/>
          </p:nvSpPr>
          <p:spPr>
            <a:xfrm>
              <a:off x="6627136" y="3098949"/>
              <a:ext cx="239888" cy="1209072"/>
            </a:xfrm>
            <a:prstGeom prst="rect">
              <a:avLst/>
            </a:prstGeom>
            <a:solidFill>
              <a:srgbClr val="80BD41">
                <a:alpha val="100000"/>
              </a:srgbClr>
            </a:solidFill>
          </p:spPr>
          <p:txBody>
            <a:bodyPr/>
            <a:lstStyle/>
            <a:p/>
          </p:txBody>
        </p:sp>
        <p:sp>
          <p:nvSpPr>
            <p:cNvPr id="65" name="rc65"/>
            <p:cNvSpPr/>
            <p:nvPr/>
          </p:nvSpPr>
          <p:spPr>
            <a:xfrm>
              <a:off x="6627136" y="3085735"/>
              <a:ext cx="239888" cy="13213"/>
            </a:xfrm>
            <a:prstGeom prst="rect">
              <a:avLst/>
            </a:prstGeom>
            <a:solidFill>
              <a:srgbClr val="1CABE2">
                <a:alpha val="100000"/>
              </a:srgbClr>
            </a:solidFill>
          </p:spPr>
          <p:txBody>
            <a:bodyPr/>
            <a:lstStyle/>
            <a:p/>
          </p:txBody>
        </p:sp>
        <p:sp>
          <p:nvSpPr>
            <p:cNvPr id="66" name="rc66"/>
            <p:cNvSpPr/>
            <p:nvPr/>
          </p:nvSpPr>
          <p:spPr>
            <a:xfrm>
              <a:off x="6893679" y="3214571"/>
              <a:ext cx="239888" cy="1093450"/>
            </a:xfrm>
            <a:prstGeom prst="rect">
              <a:avLst/>
            </a:prstGeom>
            <a:solidFill>
              <a:srgbClr val="80BD41">
                <a:alpha val="100000"/>
              </a:srgbClr>
            </a:solidFill>
          </p:spPr>
          <p:txBody>
            <a:bodyPr/>
            <a:lstStyle/>
            <a:p/>
          </p:txBody>
        </p:sp>
        <p:sp>
          <p:nvSpPr>
            <p:cNvPr id="67" name="rc67"/>
            <p:cNvSpPr/>
            <p:nvPr/>
          </p:nvSpPr>
          <p:spPr>
            <a:xfrm>
              <a:off x="6893679" y="3204660"/>
              <a:ext cx="239888" cy="9910"/>
            </a:xfrm>
            <a:prstGeom prst="rect">
              <a:avLst/>
            </a:prstGeom>
            <a:solidFill>
              <a:srgbClr val="1CABE2">
                <a:alpha val="100000"/>
              </a:srgbClr>
            </a:solidFill>
          </p:spPr>
          <p:txBody>
            <a:bodyPr/>
            <a:lstStyle/>
            <a:p/>
          </p:txBody>
        </p:sp>
        <p:sp>
          <p:nvSpPr>
            <p:cNvPr id="68" name="rc68"/>
            <p:cNvSpPr/>
            <p:nvPr/>
          </p:nvSpPr>
          <p:spPr>
            <a:xfrm>
              <a:off x="7160222" y="3204660"/>
              <a:ext cx="239888" cy="1103360"/>
            </a:xfrm>
            <a:prstGeom prst="rect">
              <a:avLst/>
            </a:prstGeom>
            <a:solidFill>
              <a:srgbClr val="80BD41">
                <a:alpha val="100000"/>
              </a:srgbClr>
            </a:solidFill>
          </p:spPr>
          <p:txBody>
            <a:bodyPr/>
            <a:lstStyle/>
            <a:p/>
          </p:txBody>
        </p:sp>
        <p:sp>
          <p:nvSpPr>
            <p:cNvPr id="69" name="rc69"/>
            <p:cNvSpPr/>
            <p:nvPr/>
          </p:nvSpPr>
          <p:spPr>
            <a:xfrm>
              <a:off x="7160222" y="3194750"/>
              <a:ext cx="239888" cy="9910"/>
            </a:xfrm>
            <a:prstGeom prst="rect">
              <a:avLst/>
            </a:prstGeom>
            <a:solidFill>
              <a:srgbClr val="1CABE2">
                <a:alpha val="100000"/>
              </a:srgbClr>
            </a:solidFill>
          </p:spPr>
          <p:txBody>
            <a:bodyPr/>
            <a:lstStyle/>
            <a:p/>
          </p:txBody>
        </p:sp>
        <p:sp>
          <p:nvSpPr>
            <p:cNvPr id="70" name="rc70"/>
            <p:cNvSpPr/>
            <p:nvPr/>
          </p:nvSpPr>
          <p:spPr>
            <a:xfrm>
              <a:off x="7426765" y="3108859"/>
              <a:ext cx="239888" cy="1199161"/>
            </a:xfrm>
            <a:prstGeom prst="rect">
              <a:avLst/>
            </a:prstGeom>
            <a:solidFill>
              <a:srgbClr val="80BD41">
                <a:alpha val="100000"/>
              </a:srgbClr>
            </a:solidFill>
          </p:spPr>
          <p:txBody>
            <a:bodyPr/>
            <a:lstStyle/>
            <a:p/>
          </p:txBody>
        </p:sp>
        <p:sp>
          <p:nvSpPr>
            <p:cNvPr id="71" name="rc71"/>
            <p:cNvSpPr/>
            <p:nvPr/>
          </p:nvSpPr>
          <p:spPr>
            <a:xfrm>
              <a:off x="7426765" y="3095646"/>
              <a:ext cx="239888" cy="13213"/>
            </a:xfrm>
            <a:prstGeom prst="rect">
              <a:avLst/>
            </a:prstGeom>
            <a:solidFill>
              <a:srgbClr val="1CABE2">
                <a:alpha val="100000"/>
              </a:srgbClr>
            </a:solidFill>
          </p:spPr>
          <p:txBody>
            <a:bodyPr/>
            <a:lstStyle/>
            <a:p/>
          </p:txBody>
        </p:sp>
        <p:sp>
          <p:nvSpPr>
            <p:cNvPr id="72" name="rc72"/>
            <p:cNvSpPr/>
            <p:nvPr/>
          </p:nvSpPr>
          <p:spPr>
            <a:xfrm>
              <a:off x="7693308" y="3105556"/>
              <a:ext cx="239888" cy="1202465"/>
            </a:xfrm>
            <a:prstGeom prst="rect">
              <a:avLst/>
            </a:prstGeom>
            <a:solidFill>
              <a:srgbClr val="80BD41">
                <a:alpha val="100000"/>
              </a:srgbClr>
            </a:solidFill>
          </p:spPr>
          <p:txBody>
            <a:bodyPr/>
            <a:lstStyle/>
            <a:p/>
          </p:txBody>
        </p:sp>
        <p:sp>
          <p:nvSpPr>
            <p:cNvPr id="73" name="rc73"/>
            <p:cNvSpPr/>
            <p:nvPr/>
          </p:nvSpPr>
          <p:spPr>
            <a:xfrm>
              <a:off x="7693308" y="3092342"/>
              <a:ext cx="239888" cy="13213"/>
            </a:xfrm>
            <a:prstGeom prst="rect">
              <a:avLst/>
            </a:prstGeom>
            <a:solidFill>
              <a:srgbClr val="1CABE2">
                <a:alpha val="100000"/>
              </a:srgbClr>
            </a:solidFill>
          </p:spPr>
          <p:txBody>
            <a:bodyPr/>
            <a:lstStyle/>
            <a:p/>
          </p:txBody>
        </p:sp>
        <p:sp>
          <p:nvSpPr>
            <p:cNvPr id="74" name="rc74"/>
            <p:cNvSpPr/>
            <p:nvPr/>
          </p:nvSpPr>
          <p:spPr>
            <a:xfrm>
              <a:off x="7959851" y="3105556"/>
              <a:ext cx="239888" cy="1202465"/>
            </a:xfrm>
            <a:prstGeom prst="rect">
              <a:avLst/>
            </a:prstGeom>
            <a:solidFill>
              <a:srgbClr val="80BD41">
                <a:alpha val="100000"/>
              </a:srgbClr>
            </a:solidFill>
          </p:spPr>
          <p:txBody>
            <a:bodyPr/>
            <a:lstStyle/>
            <a:p/>
          </p:txBody>
        </p:sp>
        <p:sp>
          <p:nvSpPr>
            <p:cNvPr id="75" name="rc75"/>
            <p:cNvSpPr/>
            <p:nvPr/>
          </p:nvSpPr>
          <p:spPr>
            <a:xfrm>
              <a:off x="7959851" y="3092342"/>
              <a:ext cx="239888" cy="13213"/>
            </a:xfrm>
            <a:prstGeom prst="rect">
              <a:avLst/>
            </a:prstGeom>
            <a:solidFill>
              <a:srgbClr val="1CABE2">
                <a:alpha val="100000"/>
              </a:srgbClr>
            </a:solidFill>
          </p:spPr>
          <p:txBody>
            <a:bodyPr/>
            <a:lstStyle/>
            <a:p/>
          </p:txBody>
        </p:sp>
        <p:sp>
          <p:nvSpPr>
            <p:cNvPr id="76" name="pl76"/>
            <p:cNvSpPr/>
            <p:nvPr/>
          </p:nvSpPr>
          <p:spPr>
            <a:xfrm>
              <a:off x="1416218" y="2095023"/>
              <a:ext cx="6663577" cy="0"/>
            </a:xfrm>
            <a:custGeom>
              <a:avLst/>
              <a:pathLst>
                <a:path w="6663577" h="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10408" y="287052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2643124" y="303569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3975839" y="293659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5308555" y="289365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6374727" y="292007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6641271" y="294980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6907814" y="306873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7174357" y="305882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7440900" y="295971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7" name="tx97"/>
            <p:cNvSpPr/>
            <p:nvPr/>
          </p:nvSpPr>
          <p:spPr>
            <a:xfrm>
              <a:off x="7707443" y="295641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8" name="tx98"/>
            <p:cNvSpPr/>
            <p:nvPr/>
          </p:nvSpPr>
          <p:spPr>
            <a:xfrm>
              <a:off x="7973986" y="295641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655386" y="35952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2" name="tx112"/>
            <p:cNvSpPr/>
            <p:nvPr/>
          </p:nvSpPr>
          <p:spPr>
            <a:xfrm>
              <a:off x="655386" y="29345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3" name="tx113"/>
            <p:cNvSpPr/>
            <p:nvPr/>
          </p:nvSpPr>
          <p:spPr>
            <a:xfrm>
              <a:off x="655386" y="22738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14" name="tx114"/>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1" name="tx131"/>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l132"/>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tx133"/>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4" name="rc134"/>
            <p:cNvSpPr/>
            <p:nvPr/>
          </p:nvSpPr>
          <p:spPr>
            <a:xfrm>
              <a:off x="4056806" y="5180747"/>
              <a:ext cx="201456" cy="201456"/>
            </a:xfrm>
            <a:prstGeom prst="rect">
              <a:avLst/>
            </a:prstGeom>
            <a:solidFill>
              <a:srgbClr val="1CABE2">
                <a:alpha val="100000"/>
              </a:srgbClr>
            </a:solidFill>
          </p:spPr>
          <p:txBody>
            <a:bodyPr/>
            <a:lstStyle/>
            <a:p/>
          </p:txBody>
        </p:sp>
        <p:sp>
          <p:nvSpPr>
            <p:cNvPr id="135" name="rc135"/>
            <p:cNvSpPr/>
            <p:nvPr/>
          </p:nvSpPr>
          <p:spPr>
            <a:xfrm>
              <a:off x="6014964" y="5180747"/>
              <a:ext cx="201456" cy="201456"/>
            </a:xfrm>
            <a:prstGeom prst="rect">
              <a:avLst/>
            </a:prstGeom>
            <a:solidFill>
              <a:srgbClr val="80BD41">
                <a:alpha val="100000"/>
              </a:srgbClr>
            </a:solidFill>
          </p:spPr>
          <p:txBody>
            <a:bodyPr/>
            <a:lstStyle/>
            <a:p/>
          </p:txBody>
        </p:sp>
        <p:sp>
          <p:nvSpPr>
            <p:cNvPr id="136" name="tx136"/>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7" name="tx137"/>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8" name="tx138"/>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39" name="tx139"/>
            <p:cNvSpPr/>
            <p:nvPr/>
          </p:nvSpPr>
          <p:spPr>
            <a:xfrm>
              <a:off x="951100" y="1594448"/>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Monaco, 2000-2025</a:t>
              </a:r>
            </a:p>
          </p:txBody>
        </p:sp>
        <p:sp>
          <p:nvSpPr>
            <p:cNvPr id="140" name="pl140"/>
            <p:cNvSpPr/>
            <p:nvPr/>
          </p:nvSpPr>
          <p:spPr>
            <a:xfrm>
              <a:off x="216365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38984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6331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3679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03103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76578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50054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823530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954972"/>
              <a:ext cx="6505339" cy="129091"/>
            </a:xfrm>
            <a:prstGeom prst="rect">
              <a:avLst/>
            </a:prstGeom>
            <a:solidFill>
              <a:srgbClr val="80BD41">
                <a:alpha val="100000"/>
              </a:srgbClr>
            </a:solidFill>
          </p:spPr>
          <p:txBody>
            <a:bodyPr/>
            <a:lstStyle/>
            <a:p/>
          </p:txBody>
        </p:sp>
        <p:sp>
          <p:nvSpPr>
            <p:cNvPr id="153" name="rc153"/>
            <p:cNvSpPr/>
            <p:nvPr/>
          </p:nvSpPr>
          <p:spPr>
            <a:xfrm>
              <a:off x="7801613" y="5954972"/>
              <a:ext cx="69390" cy="129091"/>
            </a:xfrm>
            <a:prstGeom prst="rect">
              <a:avLst/>
            </a:prstGeom>
            <a:solidFill>
              <a:srgbClr val="1CABE2">
                <a:alpha val="100000"/>
              </a:srgbClr>
            </a:solidFill>
          </p:spPr>
          <p:txBody>
            <a:bodyPr/>
            <a:lstStyle/>
            <a:p/>
          </p:txBody>
        </p:sp>
        <p:sp>
          <p:nvSpPr>
            <p:cNvPr id="154" name="rc154"/>
            <p:cNvSpPr/>
            <p:nvPr/>
          </p:nvSpPr>
          <p:spPr>
            <a:xfrm>
              <a:off x="1296273" y="5793607"/>
              <a:ext cx="6314516" cy="129091"/>
            </a:xfrm>
            <a:prstGeom prst="rect">
              <a:avLst/>
            </a:prstGeom>
            <a:solidFill>
              <a:srgbClr val="80BD41">
                <a:alpha val="100000"/>
              </a:srgbClr>
            </a:solidFill>
          </p:spPr>
          <p:txBody>
            <a:bodyPr/>
            <a:lstStyle/>
            <a:p/>
          </p:txBody>
        </p:sp>
        <p:sp>
          <p:nvSpPr>
            <p:cNvPr id="155" name="rc155"/>
            <p:cNvSpPr/>
            <p:nvPr/>
          </p:nvSpPr>
          <p:spPr>
            <a:xfrm>
              <a:off x="7610790" y="5793607"/>
              <a:ext cx="69390" cy="129091"/>
            </a:xfrm>
            <a:prstGeom prst="rect">
              <a:avLst/>
            </a:prstGeom>
            <a:solidFill>
              <a:srgbClr val="1CABE2">
                <a:alpha val="100000"/>
              </a:srgbClr>
            </a:solidFill>
          </p:spPr>
          <p:txBody>
            <a:bodyPr/>
            <a:lstStyle/>
            <a:p/>
          </p:txBody>
        </p:sp>
        <p:sp>
          <p:nvSpPr>
            <p:cNvPr id="156" name="rc156"/>
            <p:cNvSpPr/>
            <p:nvPr/>
          </p:nvSpPr>
          <p:spPr>
            <a:xfrm>
              <a:off x="1296273" y="5632243"/>
              <a:ext cx="6314516" cy="129091"/>
            </a:xfrm>
            <a:prstGeom prst="rect">
              <a:avLst/>
            </a:prstGeom>
            <a:solidFill>
              <a:srgbClr val="80BD41">
                <a:alpha val="100000"/>
              </a:srgbClr>
            </a:solidFill>
          </p:spPr>
          <p:txBody>
            <a:bodyPr/>
            <a:lstStyle/>
            <a:p/>
          </p:txBody>
        </p:sp>
        <p:sp>
          <p:nvSpPr>
            <p:cNvPr id="157" name="rc157"/>
            <p:cNvSpPr/>
            <p:nvPr/>
          </p:nvSpPr>
          <p:spPr>
            <a:xfrm>
              <a:off x="7610790" y="5632243"/>
              <a:ext cx="69390" cy="129091"/>
            </a:xfrm>
            <a:prstGeom prst="rect">
              <a:avLst/>
            </a:prstGeom>
            <a:solidFill>
              <a:srgbClr val="1CABE2">
                <a:alpha val="100000"/>
              </a:srgbClr>
            </a:solidFill>
          </p:spPr>
          <p:txBody>
            <a:bodyPr/>
            <a:lstStyle/>
            <a:p/>
          </p:txBody>
        </p:sp>
        <p:sp>
          <p:nvSpPr>
            <p:cNvPr id="158" name="tx158"/>
            <p:cNvSpPr/>
            <p:nvPr/>
          </p:nvSpPr>
          <p:spPr>
            <a:xfrm>
              <a:off x="8069513" y="597638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9" name="tx159"/>
            <p:cNvSpPr/>
            <p:nvPr/>
          </p:nvSpPr>
          <p:spPr>
            <a:xfrm>
              <a:off x="7869148" y="5815017"/>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0" name="tx160"/>
            <p:cNvSpPr/>
            <p:nvPr/>
          </p:nvSpPr>
          <p:spPr>
            <a:xfrm>
              <a:off x="7869148" y="56536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1" name="tx16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4" name="tx16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5" name="tx165"/>
            <p:cNvSpPr/>
            <p:nvPr/>
          </p:nvSpPr>
          <p:spPr>
            <a:xfrm>
              <a:off x="291448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6" name="tx166"/>
            <p:cNvSpPr/>
            <p:nvPr/>
          </p:nvSpPr>
          <p:spPr>
            <a:xfrm>
              <a:off x="464924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7" name="tx167"/>
            <p:cNvSpPr/>
            <p:nvPr/>
          </p:nvSpPr>
          <p:spPr>
            <a:xfrm>
              <a:off x="6384004"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68" name="tx168"/>
            <p:cNvSpPr/>
            <p:nvPr/>
          </p:nvSpPr>
          <p:spPr>
            <a:xfrm>
              <a:off x="811876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9" name="tx169"/>
            <p:cNvSpPr/>
            <p:nvPr/>
          </p:nvSpPr>
          <p:spPr>
            <a:xfrm>
              <a:off x="4386922"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70" name="tx17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between 2019 and 2025.
The number of surviving infants decreased between 2019 and 2025.
In 2025, fewer children were vaccinated than in 2019.
In 2025, there were fewer surviving infants (target population) than in 2019.</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73" name=""/>
          <p:cNvGrpSpPr/>
          <p:nvPr/>
        </p:nvGrpSpPr>
        <p:grpSpPr>
          <a:xfrm>
            <a:off x="292608" y="1051560"/>
            <a:ext cx="8595360" cy="28575"/>
            <a:chOff x="292608" y="1051560"/>
            <a:chExt cx="8595360" cy="28575"/>
          </a:xfrm>
        </p:grpSpPr>
        <p:sp>
          <p:nvSpPr>
            <p:cNvPr id="17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Monaco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94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94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509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975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6563" y="4990743"/>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Monaco</a:t>
              </a:r>
            </a:p>
          </p:txBody>
        </p:sp>
        <p:sp>
          <p:nvSpPr>
            <p:cNvPr id="60" name="tx60"/>
            <p:cNvSpPr/>
            <p:nvPr/>
          </p:nvSpPr>
          <p:spPr>
            <a:xfrm>
              <a:off x="25021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465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0013" y="1405107"/>
              <a:ext cx="24991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Monaco,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73659"/>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73659"/>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773659"/>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7" name="tx87"/>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8" name="tx88"/>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9" name="tx89"/>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90" name="tx90"/>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1" name="tx91"/>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2" name="tx92"/>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4" name="tx94"/>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5" name="tx9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3" name="pl103"/>
            <p:cNvSpPr/>
            <p:nvPr/>
          </p:nvSpPr>
          <p:spPr>
            <a:xfrm>
              <a:off x="56961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4" name="pl104"/>
            <p:cNvSpPr/>
            <p:nvPr/>
          </p:nvSpPr>
          <p:spPr>
            <a:xfrm>
              <a:off x="56961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65517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6" name="pl106"/>
            <p:cNvSpPr/>
            <p:nvPr/>
          </p:nvSpPr>
          <p:spPr>
            <a:xfrm>
              <a:off x="73142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7" name="tx107"/>
            <p:cNvSpPr/>
            <p:nvPr/>
          </p:nvSpPr>
          <p:spPr>
            <a:xfrm>
              <a:off x="5963262" y="4990743"/>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Monaco</a:t>
              </a:r>
            </a:p>
          </p:txBody>
        </p:sp>
        <p:sp>
          <p:nvSpPr>
            <p:cNvPr id="108" name="tx108"/>
            <p:cNvSpPr/>
            <p:nvPr/>
          </p:nvSpPr>
          <p:spPr>
            <a:xfrm>
              <a:off x="68188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9" name="tx109"/>
            <p:cNvSpPr/>
            <p:nvPr/>
          </p:nvSpPr>
          <p:spPr>
            <a:xfrm>
              <a:off x="758134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0" name="tx11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1" name="pl111"/>
            <p:cNvSpPr/>
            <p:nvPr/>
          </p:nvSpPr>
          <p:spPr>
            <a:xfrm>
              <a:off x="22323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40627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58931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77235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8" name="pl11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1475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9779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8083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6387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317178" y="5887395"/>
              <a:ext cx="7321564" cy="114824"/>
            </a:xfrm>
            <a:prstGeom prst="rect">
              <a:avLst/>
            </a:prstGeom>
            <a:solidFill>
              <a:srgbClr val="1CABE2">
                <a:alpha val="80000"/>
              </a:srgbClr>
            </a:solidFill>
          </p:spPr>
          <p:txBody>
            <a:bodyPr/>
            <a:lstStyle/>
            <a:p/>
          </p:txBody>
        </p:sp>
        <p:sp>
          <p:nvSpPr>
            <p:cNvPr id="124" name="rc124"/>
            <p:cNvSpPr/>
            <p:nvPr/>
          </p:nvSpPr>
          <p:spPr>
            <a:xfrm>
              <a:off x="1317178" y="5743865"/>
              <a:ext cx="7321564" cy="114824"/>
            </a:xfrm>
            <a:prstGeom prst="rect">
              <a:avLst/>
            </a:prstGeom>
            <a:solidFill>
              <a:srgbClr val="1CABE2">
                <a:alpha val="80000"/>
              </a:srgbClr>
            </a:solidFill>
          </p:spPr>
          <p:txBody>
            <a:bodyPr/>
            <a:lstStyle/>
            <a:p/>
          </p:txBody>
        </p:sp>
        <p:sp>
          <p:nvSpPr>
            <p:cNvPr id="125" name="rc125"/>
            <p:cNvSpPr/>
            <p:nvPr/>
          </p:nvSpPr>
          <p:spPr>
            <a:xfrm>
              <a:off x="1317178" y="5600334"/>
              <a:ext cx="7321564" cy="114824"/>
            </a:xfrm>
            <a:prstGeom prst="rect">
              <a:avLst/>
            </a:prstGeom>
            <a:solidFill>
              <a:srgbClr val="1CABE2">
                <a:alpha val="80000"/>
              </a:srgbClr>
            </a:solidFill>
          </p:spPr>
          <p:txBody>
            <a:bodyPr/>
            <a:lstStyle/>
            <a:p/>
          </p:txBody>
        </p:sp>
        <p:sp>
          <p:nvSpPr>
            <p:cNvPr id="126" name="tx12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3069875" y="610784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1" name="tx131"/>
            <p:cNvSpPr/>
            <p:nvPr/>
          </p:nvSpPr>
          <p:spPr>
            <a:xfrm>
              <a:off x="4900266" y="610784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2" name="tx132"/>
            <p:cNvSpPr/>
            <p:nvPr/>
          </p:nvSpPr>
          <p:spPr>
            <a:xfrm>
              <a:off x="6730657" y="610607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3" name="tx133"/>
            <p:cNvSpPr/>
            <p:nvPr/>
          </p:nvSpPr>
          <p:spPr>
            <a:xfrm>
              <a:off x="8561049" y="610825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4" name="tx13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35" name="tx13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6" name="tx13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Monaco (99%) was 14 percentage points higher than the global average (85%) and 5 percentage points higher than the average across all non-programme countries (94%).
National DTP3 coverage was the same as in 2019 (99%).
The number of un- and undervaccinated children remained approximately the same (&lt;100) as in 2019.</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Monaco DTP3 coverage was 99% - this is the same as in 2019 and higher than both the global and regional averages.</a:t>
            </a:r>
          </a:p>
        </p:txBody>
      </p:sp>
      <p:grpSp xmlns:pic="http://schemas.openxmlformats.org/drawingml/2006/picture">
        <p:nvGrpSpPr>
          <p:cNvPr id="139" name=""/>
          <p:cNvGrpSpPr/>
          <p:nvPr/>
        </p:nvGrpSpPr>
        <p:grpSpPr>
          <a:xfrm>
            <a:off x="292608" y="1005840"/>
            <a:ext cx="8595360" cy="28575"/>
            <a:chOff x="292608" y="1005840"/>
            <a:chExt cx="8595360" cy="28575"/>
          </a:xfrm>
        </p:grpSpPr>
        <p:sp>
          <p:nvSpPr>
            <p:cNvPr id="14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Monaco ranked number 36 out of 41 countries for lowest DTP3 coverage (based on tied ranks).
Monaco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Monaco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45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95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46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96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70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20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071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73846"/>
              <a:ext cx="239888" cy="1238163"/>
            </a:xfrm>
            <a:prstGeom prst="rect">
              <a:avLst/>
            </a:prstGeom>
            <a:solidFill>
              <a:srgbClr val="80BD41">
                <a:alpha val="100000"/>
              </a:srgbClr>
            </a:solidFill>
          </p:spPr>
          <p:txBody>
            <a:bodyPr/>
            <a:lstStyle/>
            <a:p/>
          </p:txBody>
        </p:sp>
        <p:sp>
          <p:nvSpPr>
            <p:cNvPr id="25" name="rc25"/>
            <p:cNvSpPr/>
            <p:nvPr/>
          </p:nvSpPr>
          <p:spPr>
            <a:xfrm>
              <a:off x="1296273" y="2961147"/>
              <a:ext cx="239888" cy="12699"/>
            </a:xfrm>
            <a:prstGeom prst="rect">
              <a:avLst/>
            </a:prstGeom>
            <a:solidFill>
              <a:srgbClr val="1CABE2">
                <a:alpha val="100000"/>
              </a:srgbClr>
            </a:solidFill>
          </p:spPr>
          <p:txBody>
            <a:bodyPr/>
            <a:lstStyle/>
            <a:p/>
          </p:txBody>
        </p:sp>
        <p:sp>
          <p:nvSpPr>
            <p:cNvPr id="26" name="rc26"/>
            <p:cNvSpPr/>
            <p:nvPr/>
          </p:nvSpPr>
          <p:spPr>
            <a:xfrm>
              <a:off x="1562816" y="2935749"/>
              <a:ext cx="239888" cy="1276260"/>
            </a:xfrm>
            <a:prstGeom prst="rect">
              <a:avLst/>
            </a:prstGeom>
            <a:solidFill>
              <a:srgbClr val="80BD41">
                <a:alpha val="100000"/>
              </a:srgbClr>
            </a:solidFill>
          </p:spPr>
          <p:txBody>
            <a:bodyPr/>
            <a:lstStyle/>
            <a:p/>
          </p:txBody>
        </p:sp>
        <p:sp>
          <p:nvSpPr>
            <p:cNvPr id="27" name="rc27"/>
            <p:cNvSpPr/>
            <p:nvPr/>
          </p:nvSpPr>
          <p:spPr>
            <a:xfrm>
              <a:off x="1562816" y="2923049"/>
              <a:ext cx="239888" cy="12699"/>
            </a:xfrm>
            <a:prstGeom prst="rect">
              <a:avLst/>
            </a:prstGeom>
            <a:solidFill>
              <a:srgbClr val="1CABE2">
                <a:alpha val="100000"/>
              </a:srgbClr>
            </a:solidFill>
          </p:spPr>
          <p:txBody>
            <a:bodyPr/>
            <a:lstStyle/>
            <a:p/>
          </p:txBody>
        </p:sp>
        <p:sp>
          <p:nvSpPr>
            <p:cNvPr id="28" name="rc28"/>
            <p:cNvSpPr/>
            <p:nvPr/>
          </p:nvSpPr>
          <p:spPr>
            <a:xfrm>
              <a:off x="1829360" y="3062740"/>
              <a:ext cx="239888" cy="1149269"/>
            </a:xfrm>
            <a:prstGeom prst="rect">
              <a:avLst/>
            </a:prstGeom>
            <a:solidFill>
              <a:srgbClr val="80BD41">
                <a:alpha val="100000"/>
              </a:srgbClr>
            </a:solidFill>
          </p:spPr>
          <p:txBody>
            <a:bodyPr/>
            <a:lstStyle/>
            <a:p/>
          </p:txBody>
        </p:sp>
        <p:sp>
          <p:nvSpPr>
            <p:cNvPr id="29" name="rc29"/>
            <p:cNvSpPr/>
            <p:nvPr/>
          </p:nvSpPr>
          <p:spPr>
            <a:xfrm>
              <a:off x="1829360" y="3050041"/>
              <a:ext cx="239888" cy="12699"/>
            </a:xfrm>
            <a:prstGeom prst="rect">
              <a:avLst/>
            </a:prstGeom>
            <a:solidFill>
              <a:srgbClr val="1CABE2">
                <a:alpha val="100000"/>
              </a:srgbClr>
            </a:solidFill>
          </p:spPr>
          <p:txBody>
            <a:bodyPr/>
            <a:lstStyle/>
            <a:p/>
          </p:txBody>
        </p:sp>
        <p:sp>
          <p:nvSpPr>
            <p:cNvPr id="30" name="rc30"/>
            <p:cNvSpPr/>
            <p:nvPr/>
          </p:nvSpPr>
          <p:spPr>
            <a:xfrm>
              <a:off x="2095903" y="3135760"/>
              <a:ext cx="239888" cy="1076249"/>
            </a:xfrm>
            <a:prstGeom prst="rect">
              <a:avLst/>
            </a:prstGeom>
            <a:solidFill>
              <a:srgbClr val="80BD41">
                <a:alpha val="100000"/>
              </a:srgbClr>
            </a:solidFill>
          </p:spPr>
          <p:txBody>
            <a:bodyPr/>
            <a:lstStyle/>
            <a:p/>
          </p:txBody>
        </p:sp>
        <p:sp>
          <p:nvSpPr>
            <p:cNvPr id="31" name="rc31"/>
            <p:cNvSpPr/>
            <p:nvPr/>
          </p:nvSpPr>
          <p:spPr>
            <a:xfrm>
              <a:off x="2095903" y="3126235"/>
              <a:ext cx="239888" cy="9524"/>
            </a:xfrm>
            <a:prstGeom prst="rect">
              <a:avLst/>
            </a:prstGeom>
            <a:solidFill>
              <a:srgbClr val="1CABE2">
                <a:alpha val="100000"/>
              </a:srgbClr>
            </a:solidFill>
          </p:spPr>
          <p:txBody>
            <a:bodyPr/>
            <a:lstStyle/>
            <a:p/>
          </p:txBody>
        </p:sp>
        <p:sp>
          <p:nvSpPr>
            <p:cNvPr id="32" name="rc32"/>
            <p:cNvSpPr/>
            <p:nvPr/>
          </p:nvSpPr>
          <p:spPr>
            <a:xfrm>
              <a:off x="2362446" y="3113536"/>
              <a:ext cx="239888" cy="1098473"/>
            </a:xfrm>
            <a:prstGeom prst="rect">
              <a:avLst/>
            </a:prstGeom>
            <a:solidFill>
              <a:srgbClr val="80BD41">
                <a:alpha val="100000"/>
              </a:srgbClr>
            </a:solidFill>
          </p:spPr>
          <p:txBody>
            <a:bodyPr/>
            <a:lstStyle/>
            <a:p/>
          </p:txBody>
        </p:sp>
        <p:sp>
          <p:nvSpPr>
            <p:cNvPr id="33" name="rc33"/>
            <p:cNvSpPr/>
            <p:nvPr/>
          </p:nvSpPr>
          <p:spPr>
            <a:xfrm>
              <a:off x="2362446" y="3104012"/>
              <a:ext cx="239888" cy="9524"/>
            </a:xfrm>
            <a:prstGeom prst="rect">
              <a:avLst/>
            </a:prstGeom>
            <a:solidFill>
              <a:srgbClr val="1CABE2">
                <a:alpha val="100000"/>
              </a:srgbClr>
            </a:solidFill>
          </p:spPr>
          <p:txBody>
            <a:bodyPr/>
            <a:lstStyle/>
            <a:p/>
          </p:txBody>
        </p:sp>
        <p:sp>
          <p:nvSpPr>
            <p:cNvPr id="34" name="rc34"/>
            <p:cNvSpPr/>
            <p:nvPr/>
          </p:nvSpPr>
          <p:spPr>
            <a:xfrm>
              <a:off x="2628989" y="3129410"/>
              <a:ext cx="239888" cy="1082599"/>
            </a:xfrm>
            <a:prstGeom prst="rect">
              <a:avLst/>
            </a:prstGeom>
            <a:solidFill>
              <a:srgbClr val="80BD41">
                <a:alpha val="100000"/>
              </a:srgbClr>
            </a:solidFill>
          </p:spPr>
          <p:txBody>
            <a:bodyPr/>
            <a:lstStyle/>
            <a:p/>
          </p:txBody>
        </p:sp>
        <p:sp>
          <p:nvSpPr>
            <p:cNvPr id="35" name="rc35"/>
            <p:cNvSpPr/>
            <p:nvPr/>
          </p:nvSpPr>
          <p:spPr>
            <a:xfrm>
              <a:off x="2628989" y="3119886"/>
              <a:ext cx="239888" cy="9524"/>
            </a:xfrm>
            <a:prstGeom prst="rect">
              <a:avLst/>
            </a:prstGeom>
            <a:solidFill>
              <a:srgbClr val="1CABE2">
                <a:alpha val="100000"/>
              </a:srgbClr>
            </a:solidFill>
          </p:spPr>
          <p:txBody>
            <a:bodyPr/>
            <a:lstStyle/>
            <a:p/>
          </p:txBody>
        </p:sp>
        <p:sp>
          <p:nvSpPr>
            <p:cNvPr id="36" name="rc36"/>
            <p:cNvSpPr/>
            <p:nvPr/>
          </p:nvSpPr>
          <p:spPr>
            <a:xfrm>
              <a:off x="2895532" y="3104012"/>
              <a:ext cx="239888" cy="1107997"/>
            </a:xfrm>
            <a:prstGeom prst="rect">
              <a:avLst/>
            </a:prstGeom>
            <a:solidFill>
              <a:srgbClr val="80BD41">
                <a:alpha val="100000"/>
              </a:srgbClr>
            </a:solidFill>
          </p:spPr>
          <p:txBody>
            <a:bodyPr/>
            <a:lstStyle/>
            <a:p/>
          </p:txBody>
        </p:sp>
        <p:sp>
          <p:nvSpPr>
            <p:cNvPr id="37" name="rc37"/>
            <p:cNvSpPr/>
            <p:nvPr/>
          </p:nvSpPr>
          <p:spPr>
            <a:xfrm>
              <a:off x="2895532" y="3091313"/>
              <a:ext cx="239888" cy="12699"/>
            </a:xfrm>
            <a:prstGeom prst="rect">
              <a:avLst/>
            </a:prstGeom>
            <a:solidFill>
              <a:srgbClr val="1CABE2">
                <a:alpha val="100000"/>
              </a:srgbClr>
            </a:solidFill>
          </p:spPr>
          <p:txBody>
            <a:bodyPr/>
            <a:lstStyle/>
            <a:p/>
          </p:txBody>
        </p:sp>
        <p:sp>
          <p:nvSpPr>
            <p:cNvPr id="38" name="rc38"/>
            <p:cNvSpPr/>
            <p:nvPr/>
          </p:nvSpPr>
          <p:spPr>
            <a:xfrm>
              <a:off x="3162075" y="3069089"/>
              <a:ext cx="239888" cy="1142919"/>
            </a:xfrm>
            <a:prstGeom prst="rect">
              <a:avLst/>
            </a:prstGeom>
            <a:solidFill>
              <a:srgbClr val="80BD41">
                <a:alpha val="100000"/>
              </a:srgbClr>
            </a:solidFill>
          </p:spPr>
          <p:txBody>
            <a:bodyPr/>
            <a:lstStyle/>
            <a:p/>
          </p:txBody>
        </p:sp>
        <p:sp>
          <p:nvSpPr>
            <p:cNvPr id="39" name="rc39"/>
            <p:cNvSpPr/>
            <p:nvPr/>
          </p:nvSpPr>
          <p:spPr>
            <a:xfrm>
              <a:off x="3162075" y="3056390"/>
              <a:ext cx="239888" cy="12699"/>
            </a:xfrm>
            <a:prstGeom prst="rect">
              <a:avLst/>
            </a:prstGeom>
            <a:solidFill>
              <a:srgbClr val="1CABE2">
                <a:alpha val="100000"/>
              </a:srgbClr>
            </a:solidFill>
          </p:spPr>
          <p:txBody>
            <a:bodyPr/>
            <a:lstStyle/>
            <a:p/>
          </p:txBody>
        </p:sp>
        <p:sp>
          <p:nvSpPr>
            <p:cNvPr id="40" name="rc40"/>
            <p:cNvSpPr/>
            <p:nvPr/>
          </p:nvSpPr>
          <p:spPr>
            <a:xfrm>
              <a:off x="3428618" y="2999244"/>
              <a:ext cx="239888" cy="1212765"/>
            </a:xfrm>
            <a:prstGeom prst="rect">
              <a:avLst/>
            </a:prstGeom>
            <a:solidFill>
              <a:srgbClr val="80BD41">
                <a:alpha val="100000"/>
              </a:srgbClr>
            </a:solidFill>
          </p:spPr>
          <p:txBody>
            <a:bodyPr/>
            <a:lstStyle/>
            <a:p/>
          </p:txBody>
        </p:sp>
        <p:sp>
          <p:nvSpPr>
            <p:cNvPr id="41" name="rc41"/>
            <p:cNvSpPr/>
            <p:nvPr/>
          </p:nvSpPr>
          <p:spPr>
            <a:xfrm>
              <a:off x="3428618" y="2986545"/>
              <a:ext cx="239888" cy="12699"/>
            </a:xfrm>
            <a:prstGeom prst="rect">
              <a:avLst/>
            </a:prstGeom>
            <a:solidFill>
              <a:srgbClr val="1CABE2">
                <a:alpha val="100000"/>
              </a:srgbClr>
            </a:solidFill>
          </p:spPr>
          <p:txBody>
            <a:bodyPr/>
            <a:lstStyle/>
            <a:p/>
          </p:txBody>
        </p:sp>
        <p:sp>
          <p:nvSpPr>
            <p:cNvPr id="42" name="rc42"/>
            <p:cNvSpPr/>
            <p:nvPr/>
          </p:nvSpPr>
          <p:spPr>
            <a:xfrm>
              <a:off x="3695161" y="3015118"/>
              <a:ext cx="239888" cy="1196891"/>
            </a:xfrm>
            <a:prstGeom prst="rect">
              <a:avLst/>
            </a:prstGeom>
            <a:solidFill>
              <a:srgbClr val="80BD41">
                <a:alpha val="100000"/>
              </a:srgbClr>
            </a:solidFill>
          </p:spPr>
          <p:txBody>
            <a:bodyPr/>
            <a:lstStyle/>
            <a:p/>
          </p:txBody>
        </p:sp>
        <p:sp>
          <p:nvSpPr>
            <p:cNvPr id="43" name="rc43"/>
            <p:cNvSpPr/>
            <p:nvPr/>
          </p:nvSpPr>
          <p:spPr>
            <a:xfrm>
              <a:off x="3695161" y="3002419"/>
              <a:ext cx="239888" cy="12699"/>
            </a:xfrm>
            <a:prstGeom prst="rect">
              <a:avLst/>
            </a:prstGeom>
            <a:solidFill>
              <a:srgbClr val="1CABE2">
                <a:alpha val="100000"/>
              </a:srgbClr>
            </a:solidFill>
          </p:spPr>
          <p:txBody>
            <a:bodyPr/>
            <a:lstStyle/>
            <a:p/>
          </p:txBody>
        </p:sp>
        <p:sp>
          <p:nvSpPr>
            <p:cNvPr id="44" name="rc44"/>
            <p:cNvSpPr/>
            <p:nvPr/>
          </p:nvSpPr>
          <p:spPr>
            <a:xfrm>
              <a:off x="3961705" y="3037341"/>
              <a:ext cx="239888" cy="1174667"/>
            </a:xfrm>
            <a:prstGeom prst="rect">
              <a:avLst/>
            </a:prstGeom>
            <a:solidFill>
              <a:srgbClr val="80BD41">
                <a:alpha val="100000"/>
              </a:srgbClr>
            </a:solidFill>
          </p:spPr>
          <p:txBody>
            <a:bodyPr/>
            <a:lstStyle/>
            <a:p/>
          </p:txBody>
        </p:sp>
        <p:sp>
          <p:nvSpPr>
            <p:cNvPr id="45" name="rc45"/>
            <p:cNvSpPr/>
            <p:nvPr/>
          </p:nvSpPr>
          <p:spPr>
            <a:xfrm>
              <a:off x="3961705" y="3024642"/>
              <a:ext cx="239888" cy="12699"/>
            </a:xfrm>
            <a:prstGeom prst="rect">
              <a:avLst/>
            </a:prstGeom>
            <a:solidFill>
              <a:srgbClr val="1CABE2">
                <a:alpha val="100000"/>
              </a:srgbClr>
            </a:solidFill>
          </p:spPr>
          <p:txBody>
            <a:bodyPr/>
            <a:lstStyle/>
            <a:p/>
          </p:txBody>
        </p:sp>
        <p:sp>
          <p:nvSpPr>
            <p:cNvPr id="46" name="rc46"/>
            <p:cNvSpPr/>
            <p:nvPr/>
          </p:nvSpPr>
          <p:spPr>
            <a:xfrm>
              <a:off x="4228248" y="3126235"/>
              <a:ext cx="239888" cy="1085773"/>
            </a:xfrm>
            <a:prstGeom prst="rect">
              <a:avLst/>
            </a:prstGeom>
            <a:solidFill>
              <a:srgbClr val="80BD41">
                <a:alpha val="100000"/>
              </a:srgbClr>
            </a:solidFill>
          </p:spPr>
          <p:txBody>
            <a:bodyPr/>
            <a:lstStyle/>
            <a:p/>
          </p:txBody>
        </p:sp>
        <p:sp>
          <p:nvSpPr>
            <p:cNvPr id="47" name="rc47"/>
            <p:cNvSpPr/>
            <p:nvPr/>
          </p:nvSpPr>
          <p:spPr>
            <a:xfrm>
              <a:off x="4228248" y="3116711"/>
              <a:ext cx="239888" cy="9524"/>
            </a:xfrm>
            <a:prstGeom prst="rect">
              <a:avLst/>
            </a:prstGeom>
            <a:solidFill>
              <a:srgbClr val="1CABE2">
                <a:alpha val="100000"/>
              </a:srgbClr>
            </a:solidFill>
          </p:spPr>
          <p:txBody>
            <a:bodyPr/>
            <a:lstStyle/>
            <a:p/>
          </p:txBody>
        </p:sp>
        <p:sp>
          <p:nvSpPr>
            <p:cNvPr id="48" name="rc48"/>
            <p:cNvSpPr/>
            <p:nvPr/>
          </p:nvSpPr>
          <p:spPr>
            <a:xfrm>
              <a:off x="4494791" y="3097662"/>
              <a:ext cx="239888" cy="1114346"/>
            </a:xfrm>
            <a:prstGeom prst="rect">
              <a:avLst/>
            </a:prstGeom>
            <a:solidFill>
              <a:srgbClr val="80BD41">
                <a:alpha val="100000"/>
              </a:srgbClr>
            </a:solidFill>
          </p:spPr>
          <p:txBody>
            <a:bodyPr/>
            <a:lstStyle/>
            <a:p/>
          </p:txBody>
        </p:sp>
        <p:sp>
          <p:nvSpPr>
            <p:cNvPr id="49" name="rc49"/>
            <p:cNvSpPr/>
            <p:nvPr/>
          </p:nvSpPr>
          <p:spPr>
            <a:xfrm>
              <a:off x="4494791" y="3084963"/>
              <a:ext cx="239888" cy="12699"/>
            </a:xfrm>
            <a:prstGeom prst="rect">
              <a:avLst/>
            </a:prstGeom>
            <a:solidFill>
              <a:srgbClr val="1CABE2">
                <a:alpha val="100000"/>
              </a:srgbClr>
            </a:solidFill>
          </p:spPr>
          <p:txBody>
            <a:bodyPr/>
            <a:lstStyle/>
            <a:p/>
          </p:txBody>
        </p:sp>
        <p:sp>
          <p:nvSpPr>
            <p:cNvPr id="50" name="rc50"/>
            <p:cNvSpPr/>
            <p:nvPr/>
          </p:nvSpPr>
          <p:spPr>
            <a:xfrm>
              <a:off x="4761334" y="3091313"/>
              <a:ext cx="239888" cy="1120696"/>
            </a:xfrm>
            <a:prstGeom prst="rect">
              <a:avLst/>
            </a:prstGeom>
            <a:solidFill>
              <a:srgbClr val="80BD41">
                <a:alpha val="100000"/>
              </a:srgbClr>
            </a:solidFill>
          </p:spPr>
          <p:txBody>
            <a:bodyPr/>
            <a:lstStyle/>
            <a:p/>
          </p:txBody>
        </p:sp>
        <p:sp>
          <p:nvSpPr>
            <p:cNvPr id="51" name="rc51"/>
            <p:cNvSpPr/>
            <p:nvPr/>
          </p:nvSpPr>
          <p:spPr>
            <a:xfrm>
              <a:off x="4761334" y="3078614"/>
              <a:ext cx="239888" cy="12699"/>
            </a:xfrm>
            <a:prstGeom prst="rect">
              <a:avLst/>
            </a:prstGeom>
            <a:solidFill>
              <a:srgbClr val="1CABE2">
                <a:alpha val="100000"/>
              </a:srgbClr>
            </a:solidFill>
          </p:spPr>
          <p:txBody>
            <a:bodyPr/>
            <a:lstStyle/>
            <a:p/>
          </p:txBody>
        </p:sp>
        <p:sp>
          <p:nvSpPr>
            <p:cNvPr id="52" name="rc52"/>
            <p:cNvSpPr/>
            <p:nvPr/>
          </p:nvSpPr>
          <p:spPr>
            <a:xfrm>
              <a:off x="5027877" y="3005594"/>
              <a:ext cx="239888" cy="1206415"/>
            </a:xfrm>
            <a:prstGeom prst="rect">
              <a:avLst/>
            </a:prstGeom>
            <a:solidFill>
              <a:srgbClr val="80BD41">
                <a:alpha val="100000"/>
              </a:srgbClr>
            </a:solidFill>
          </p:spPr>
          <p:txBody>
            <a:bodyPr/>
            <a:lstStyle/>
            <a:p/>
          </p:txBody>
        </p:sp>
        <p:sp>
          <p:nvSpPr>
            <p:cNvPr id="53" name="rc53"/>
            <p:cNvSpPr/>
            <p:nvPr/>
          </p:nvSpPr>
          <p:spPr>
            <a:xfrm>
              <a:off x="5027877" y="2992895"/>
              <a:ext cx="239888" cy="12699"/>
            </a:xfrm>
            <a:prstGeom prst="rect">
              <a:avLst/>
            </a:prstGeom>
            <a:solidFill>
              <a:srgbClr val="1CABE2">
                <a:alpha val="100000"/>
              </a:srgbClr>
            </a:solidFill>
          </p:spPr>
          <p:txBody>
            <a:bodyPr/>
            <a:lstStyle/>
            <a:p/>
          </p:txBody>
        </p:sp>
        <p:sp>
          <p:nvSpPr>
            <p:cNvPr id="54" name="rc54"/>
            <p:cNvSpPr/>
            <p:nvPr/>
          </p:nvSpPr>
          <p:spPr>
            <a:xfrm>
              <a:off x="5294420" y="2996069"/>
              <a:ext cx="239888" cy="1215939"/>
            </a:xfrm>
            <a:prstGeom prst="rect">
              <a:avLst/>
            </a:prstGeom>
            <a:solidFill>
              <a:srgbClr val="80BD41">
                <a:alpha val="100000"/>
              </a:srgbClr>
            </a:solidFill>
          </p:spPr>
          <p:txBody>
            <a:bodyPr/>
            <a:lstStyle/>
            <a:p/>
          </p:txBody>
        </p:sp>
        <p:sp>
          <p:nvSpPr>
            <p:cNvPr id="55" name="rc55"/>
            <p:cNvSpPr/>
            <p:nvPr/>
          </p:nvSpPr>
          <p:spPr>
            <a:xfrm>
              <a:off x="5294420" y="2983370"/>
              <a:ext cx="239888" cy="12699"/>
            </a:xfrm>
            <a:prstGeom prst="rect">
              <a:avLst/>
            </a:prstGeom>
            <a:solidFill>
              <a:srgbClr val="1CABE2">
                <a:alpha val="100000"/>
              </a:srgbClr>
            </a:solidFill>
          </p:spPr>
          <p:txBody>
            <a:bodyPr/>
            <a:lstStyle/>
            <a:p/>
          </p:txBody>
        </p:sp>
        <p:sp>
          <p:nvSpPr>
            <p:cNvPr id="56" name="rc56"/>
            <p:cNvSpPr/>
            <p:nvPr/>
          </p:nvSpPr>
          <p:spPr>
            <a:xfrm>
              <a:off x="5560963" y="2957972"/>
              <a:ext cx="239888" cy="1254037"/>
            </a:xfrm>
            <a:prstGeom prst="rect">
              <a:avLst/>
            </a:prstGeom>
            <a:solidFill>
              <a:srgbClr val="80BD41">
                <a:alpha val="100000"/>
              </a:srgbClr>
            </a:solidFill>
          </p:spPr>
          <p:txBody>
            <a:bodyPr/>
            <a:lstStyle/>
            <a:p/>
          </p:txBody>
        </p:sp>
        <p:sp>
          <p:nvSpPr>
            <p:cNvPr id="57" name="rc57"/>
            <p:cNvSpPr/>
            <p:nvPr/>
          </p:nvSpPr>
          <p:spPr>
            <a:xfrm>
              <a:off x="5560963" y="2945273"/>
              <a:ext cx="239888" cy="12699"/>
            </a:xfrm>
            <a:prstGeom prst="rect">
              <a:avLst/>
            </a:prstGeom>
            <a:solidFill>
              <a:srgbClr val="1CABE2">
                <a:alpha val="100000"/>
              </a:srgbClr>
            </a:solidFill>
          </p:spPr>
          <p:txBody>
            <a:bodyPr/>
            <a:lstStyle/>
            <a:p/>
          </p:txBody>
        </p:sp>
        <p:sp>
          <p:nvSpPr>
            <p:cNvPr id="58" name="rc58"/>
            <p:cNvSpPr/>
            <p:nvPr/>
          </p:nvSpPr>
          <p:spPr>
            <a:xfrm>
              <a:off x="5827506" y="3030992"/>
              <a:ext cx="239888" cy="1181017"/>
            </a:xfrm>
            <a:prstGeom prst="rect">
              <a:avLst/>
            </a:prstGeom>
            <a:solidFill>
              <a:srgbClr val="80BD41">
                <a:alpha val="100000"/>
              </a:srgbClr>
            </a:solidFill>
          </p:spPr>
          <p:txBody>
            <a:bodyPr/>
            <a:lstStyle/>
            <a:p/>
          </p:txBody>
        </p:sp>
        <p:sp>
          <p:nvSpPr>
            <p:cNvPr id="59" name="rc59"/>
            <p:cNvSpPr/>
            <p:nvPr/>
          </p:nvSpPr>
          <p:spPr>
            <a:xfrm>
              <a:off x="5827506" y="3018293"/>
              <a:ext cx="239888" cy="12699"/>
            </a:xfrm>
            <a:prstGeom prst="rect">
              <a:avLst/>
            </a:prstGeom>
            <a:solidFill>
              <a:srgbClr val="1CABE2">
                <a:alpha val="100000"/>
              </a:srgbClr>
            </a:solidFill>
          </p:spPr>
          <p:txBody>
            <a:bodyPr/>
            <a:lstStyle/>
            <a:p/>
          </p:txBody>
        </p:sp>
        <p:sp>
          <p:nvSpPr>
            <p:cNvPr id="60" name="rc60"/>
            <p:cNvSpPr/>
            <p:nvPr/>
          </p:nvSpPr>
          <p:spPr>
            <a:xfrm>
              <a:off x="6094049" y="2996069"/>
              <a:ext cx="239888" cy="1215939"/>
            </a:xfrm>
            <a:prstGeom prst="rect">
              <a:avLst/>
            </a:prstGeom>
            <a:solidFill>
              <a:srgbClr val="80BD41">
                <a:alpha val="100000"/>
              </a:srgbClr>
            </a:solidFill>
          </p:spPr>
          <p:txBody>
            <a:bodyPr/>
            <a:lstStyle/>
            <a:p/>
          </p:txBody>
        </p:sp>
        <p:sp>
          <p:nvSpPr>
            <p:cNvPr id="61" name="rc61"/>
            <p:cNvSpPr/>
            <p:nvPr/>
          </p:nvSpPr>
          <p:spPr>
            <a:xfrm>
              <a:off x="6094049" y="2983370"/>
              <a:ext cx="239888" cy="12699"/>
            </a:xfrm>
            <a:prstGeom prst="rect">
              <a:avLst/>
            </a:prstGeom>
            <a:solidFill>
              <a:srgbClr val="1CABE2">
                <a:alpha val="100000"/>
              </a:srgbClr>
            </a:solidFill>
          </p:spPr>
          <p:txBody>
            <a:bodyPr/>
            <a:lstStyle/>
            <a:p/>
          </p:txBody>
        </p:sp>
        <p:sp>
          <p:nvSpPr>
            <p:cNvPr id="62" name="rc62"/>
            <p:cNvSpPr/>
            <p:nvPr/>
          </p:nvSpPr>
          <p:spPr>
            <a:xfrm>
              <a:off x="6360593" y="3021468"/>
              <a:ext cx="239888" cy="1190541"/>
            </a:xfrm>
            <a:prstGeom prst="rect">
              <a:avLst/>
            </a:prstGeom>
            <a:solidFill>
              <a:srgbClr val="80BD41">
                <a:alpha val="100000"/>
              </a:srgbClr>
            </a:solidFill>
          </p:spPr>
          <p:txBody>
            <a:bodyPr/>
            <a:lstStyle/>
            <a:p/>
          </p:txBody>
        </p:sp>
        <p:sp>
          <p:nvSpPr>
            <p:cNvPr id="63" name="rc63"/>
            <p:cNvSpPr/>
            <p:nvPr/>
          </p:nvSpPr>
          <p:spPr>
            <a:xfrm>
              <a:off x="6360593" y="3008768"/>
              <a:ext cx="239888" cy="12699"/>
            </a:xfrm>
            <a:prstGeom prst="rect">
              <a:avLst/>
            </a:prstGeom>
            <a:solidFill>
              <a:srgbClr val="1CABE2">
                <a:alpha val="100000"/>
              </a:srgbClr>
            </a:solidFill>
          </p:spPr>
          <p:txBody>
            <a:bodyPr/>
            <a:lstStyle/>
            <a:p/>
          </p:txBody>
        </p:sp>
        <p:sp>
          <p:nvSpPr>
            <p:cNvPr id="64" name="rc64"/>
            <p:cNvSpPr/>
            <p:nvPr/>
          </p:nvSpPr>
          <p:spPr>
            <a:xfrm>
              <a:off x="6627136" y="3050041"/>
              <a:ext cx="239888" cy="1161968"/>
            </a:xfrm>
            <a:prstGeom prst="rect">
              <a:avLst/>
            </a:prstGeom>
            <a:solidFill>
              <a:srgbClr val="80BD41">
                <a:alpha val="100000"/>
              </a:srgbClr>
            </a:solidFill>
          </p:spPr>
          <p:txBody>
            <a:bodyPr/>
            <a:lstStyle/>
            <a:p/>
          </p:txBody>
        </p:sp>
        <p:sp>
          <p:nvSpPr>
            <p:cNvPr id="65" name="rc65"/>
            <p:cNvSpPr/>
            <p:nvPr/>
          </p:nvSpPr>
          <p:spPr>
            <a:xfrm>
              <a:off x="6627136" y="3037341"/>
              <a:ext cx="239888" cy="12699"/>
            </a:xfrm>
            <a:prstGeom prst="rect">
              <a:avLst/>
            </a:prstGeom>
            <a:solidFill>
              <a:srgbClr val="1CABE2">
                <a:alpha val="100000"/>
              </a:srgbClr>
            </a:solidFill>
          </p:spPr>
          <p:txBody>
            <a:bodyPr/>
            <a:lstStyle/>
            <a:p/>
          </p:txBody>
        </p:sp>
        <p:sp>
          <p:nvSpPr>
            <p:cNvPr id="66" name="rc66"/>
            <p:cNvSpPr/>
            <p:nvPr/>
          </p:nvSpPr>
          <p:spPr>
            <a:xfrm>
              <a:off x="6893679" y="3161158"/>
              <a:ext cx="239888" cy="1050851"/>
            </a:xfrm>
            <a:prstGeom prst="rect">
              <a:avLst/>
            </a:prstGeom>
            <a:solidFill>
              <a:srgbClr val="80BD41">
                <a:alpha val="100000"/>
              </a:srgbClr>
            </a:solidFill>
          </p:spPr>
          <p:txBody>
            <a:bodyPr/>
            <a:lstStyle/>
            <a:p/>
          </p:txBody>
        </p:sp>
        <p:sp>
          <p:nvSpPr>
            <p:cNvPr id="67" name="rc67"/>
            <p:cNvSpPr/>
            <p:nvPr/>
          </p:nvSpPr>
          <p:spPr>
            <a:xfrm>
              <a:off x="6893679" y="3151633"/>
              <a:ext cx="239888" cy="9524"/>
            </a:xfrm>
            <a:prstGeom prst="rect">
              <a:avLst/>
            </a:prstGeom>
            <a:solidFill>
              <a:srgbClr val="1CABE2">
                <a:alpha val="100000"/>
              </a:srgbClr>
            </a:solidFill>
          </p:spPr>
          <p:txBody>
            <a:bodyPr/>
            <a:lstStyle/>
            <a:p/>
          </p:txBody>
        </p:sp>
        <p:sp>
          <p:nvSpPr>
            <p:cNvPr id="68" name="rc68"/>
            <p:cNvSpPr/>
            <p:nvPr/>
          </p:nvSpPr>
          <p:spPr>
            <a:xfrm>
              <a:off x="7160222" y="3151633"/>
              <a:ext cx="239888" cy="1060375"/>
            </a:xfrm>
            <a:prstGeom prst="rect">
              <a:avLst/>
            </a:prstGeom>
            <a:solidFill>
              <a:srgbClr val="80BD41">
                <a:alpha val="100000"/>
              </a:srgbClr>
            </a:solidFill>
          </p:spPr>
          <p:txBody>
            <a:bodyPr/>
            <a:lstStyle/>
            <a:p/>
          </p:txBody>
        </p:sp>
        <p:sp>
          <p:nvSpPr>
            <p:cNvPr id="69" name="rc69"/>
            <p:cNvSpPr/>
            <p:nvPr/>
          </p:nvSpPr>
          <p:spPr>
            <a:xfrm>
              <a:off x="7160222" y="3142109"/>
              <a:ext cx="239888" cy="9524"/>
            </a:xfrm>
            <a:prstGeom prst="rect">
              <a:avLst/>
            </a:prstGeom>
            <a:solidFill>
              <a:srgbClr val="1CABE2">
                <a:alpha val="100000"/>
              </a:srgbClr>
            </a:solidFill>
          </p:spPr>
          <p:txBody>
            <a:bodyPr/>
            <a:lstStyle/>
            <a:p/>
          </p:txBody>
        </p:sp>
        <p:sp>
          <p:nvSpPr>
            <p:cNvPr id="70" name="rc70"/>
            <p:cNvSpPr/>
            <p:nvPr/>
          </p:nvSpPr>
          <p:spPr>
            <a:xfrm>
              <a:off x="7426765" y="3059565"/>
              <a:ext cx="239888" cy="1152444"/>
            </a:xfrm>
            <a:prstGeom prst="rect">
              <a:avLst/>
            </a:prstGeom>
            <a:solidFill>
              <a:srgbClr val="80BD41">
                <a:alpha val="100000"/>
              </a:srgbClr>
            </a:solidFill>
          </p:spPr>
          <p:txBody>
            <a:bodyPr/>
            <a:lstStyle/>
            <a:p/>
          </p:txBody>
        </p:sp>
        <p:sp>
          <p:nvSpPr>
            <p:cNvPr id="71" name="rc71"/>
            <p:cNvSpPr/>
            <p:nvPr/>
          </p:nvSpPr>
          <p:spPr>
            <a:xfrm>
              <a:off x="7426765" y="3046866"/>
              <a:ext cx="239888" cy="12699"/>
            </a:xfrm>
            <a:prstGeom prst="rect">
              <a:avLst/>
            </a:prstGeom>
            <a:solidFill>
              <a:srgbClr val="1CABE2">
                <a:alpha val="100000"/>
              </a:srgbClr>
            </a:solidFill>
          </p:spPr>
          <p:txBody>
            <a:bodyPr/>
            <a:lstStyle/>
            <a:p/>
          </p:txBody>
        </p:sp>
        <p:sp>
          <p:nvSpPr>
            <p:cNvPr id="72" name="rc72"/>
            <p:cNvSpPr/>
            <p:nvPr/>
          </p:nvSpPr>
          <p:spPr>
            <a:xfrm>
              <a:off x="7693308" y="3056390"/>
              <a:ext cx="239888" cy="1155619"/>
            </a:xfrm>
            <a:prstGeom prst="rect">
              <a:avLst/>
            </a:prstGeom>
            <a:solidFill>
              <a:srgbClr val="80BD41">
                <a:alpha val="100000"/>
              </a:srgbClr>
            </a:solidFill>
          </p:spPr>
          <p:txBody>
            <a:bodyPr/>
            <a:lstStyle/>
            <a:p/>
          </p:txBody>
        </p:sp>
        <p:sp>
          <p:nvSpPr>
            <p:cNvPr id="73" name="rc73"/>
            <p:cNvSpPr/>
            <p:nvPr/>
          </p:nvSpPr>
          <p:spPr>
            <a:xfrm>
              <a:off x="7693308" y="3043691"/>
              <a:ext cx="239888" cy="12699"/>
            </a:xfrm>
            <a:prstGeom prst="rect">
              <a:avLst/>
            </a:prstGeom>
            <a:solidFill>
              <a:srgbClr val="1CABE2">
                <a:alpha val="100000"/>
              </a:srgbClr>
            </a:solidFill>
          </p:spPr>
          <p:txBody>
            <a:bodyPr/>
            <a:lstStyle/>
            <a:p/>
          </p:txBody>
        </p:sp>
        <p:sp>
          <p:nvSpPr>
            <p:cNvPr id="74" name="rc74"/>
            <p:cNvSpPr/>
            <p:nvPr/>
          </p:nvSpPr>
          <p:spPr>
            <a:xfrm>
              <a:off x="7959851" y="3056390"/>
              <a:ext cx="239888" cy="1155619"/>
            </a:xfrm>
            <a:prstGeom prst="rect">
              <a:avLst/>
            </a:prstGeom>
            <a:solidFill>
              <a:srgbClr val="80BD41">
                <a:alpha val="100000"/>
              </a:srgbClr>
            </a:solidFill>
          </p:spPr>
          <p:txBody>
            <a:bodyPr/>
            <a:lstStyle/>
            <a:p/>
          </p:txBody>
        </p:sp>
        <p:sp>
          <p:nvSpPr>
            <p:cNvPr id="75" name="rc75"/>
            <p:cNvSpPr/>
            <p:nvPr/>
          </p:nvSpPr>
          <p:spPr>
            <a:xfrm>
              <a:off x="7959851" y="3043691"/>
              <a:ext cx="239888" cy="12699"/>
            </a:xfrm>
            <a:prstGeom prst="rect">
              <a:avLst/>
            </a:prstGeom>
            <a:solidFill>
              <a:srgbClr val="1CABE2">
                <a:alpha val="100000"/>
              </a:srgbClr>
            </a:solidFill>
          </p:spPr>
          <p:txBody>
            <a:bodyPr/>
            <a:lstStyle/>
            <a:p/>
          </p:txBody>
        </p:sp>
        <p:sp>
          <p:nvSpPr>
            <p:cNvPr id="76" name="pl76"/>
            <p:cNvSpPr/>
            <p:nvPr/>
          </p:nvSpPr>
          <p:spPr>
            <a:xfrm>
              <a:off x="1416218" y="2085226"/>
              <a:ext cx="6663577" cy="0"/>
            </a:xfrm>
            <a:custGeom>
              <a:avLst/>
              <a:pathLst>
                <a:path w="6663577" h="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10408" y="282522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2643124" y="298395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3975839" y="288871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5308555" y="284744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6374727" y="287284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6641271" y="290141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6907814" y="301570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7174357" y="300618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7440900" y="291094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7" name="tx97"/>
            <p:cNvSpPr/>
            <p:nvPr/>
          </p:nvSpPr>
          <p:spPr>
            <a:xfrm>
              <a:off x="7707443" y="290776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8" name="tx98"/>
            <p:cNvSpPr/>
            <p:nvPr/>
          </p:nvSpPr>
          <p:spPr>
            <a:xfrm>
              <a:off x="7973986" y="290776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9" name="pl99"/>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655386" y="35249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2" name="tx112"/>
            <p:cNvSpPr/>
            <p:nvPr/>
          </p:nvSpPr>
          <p:spPr>
            <a:xfrm>
              <a:off x="655386" y="288998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3" name="tx113"/>
            <p:cNvSpPr/>
            <p:nvPr/>
          </p:nvSpPr>
          <p:spPr>
            <a:xfrm>
              <a:off x="655386" y="22550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14" name="tx11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100707" y="3032464"/>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1" name="tx131"/>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l132"/>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tx133"/>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4" name="rc134"/>
            <p:cNvSpPr/>
            <p:nvPr/>
          </p:nvSpPr>
          <p:spPr>
            <a:xfrm>
              <a:off x="4433341" y="5080163"/>
              <a:ext cx="201456" cy="201456"/>
            </a:xfrm>
            <a:prstGeom prst="rect">
              <a:avLst/>
            </a:prstGeom>
            <a:solidFill>
              <a:srgbClr val="1CABE2">
                <a:alpha val="100000"/>
              </a:srgbClr>
            </a:solidFill>
          </p:spPr>
          <p:txBody>
            <a:bodyPr/>
            <a:lstStyle/>
            <a:p/>
          </p:txBody>
        </p:sp>
        <p:sp>
          <p:nvSpPr>
            <p:cNvPr id="135" name="rc135"/>
            <p:cNvSpPr/>
            <p:nvPr/>
          </p:nvSpPr>
          <p:spPr>
            <a:xfrm>
              <a:off x="5638429" y="5080163"/>
              <a:ext cx="201456" cy="201456"/>
            </a:xfrm>
            <a:prstGeom prst="rect">
              <a:avLst/>
            </a:prstGeom>
            <a:solidFill>
              <a:srgbClr val="80BD41">
                <a:alpha val="100000"/>
              </a:srgbClr>
            </a:solidFill>
          </p:spPr>
          <p:txBody>
            <a:bodyPr/>
            <a:lstStyle/>
            <a:p/>
          </p:txBody>
        </p:sp>
        <p:sp>
          <p:nvSpPr>
            <p:cNvPr id="136" name="tx136"/>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7" name="tx137"/>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8" name="tx138"/>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39" name="tx139"/>
            <p:cNvSpPr/>
            <p:nvPr/>
          </p:nvSpPr>
          <p:spPr>
            <a:xfrm>
              <a:off x="951100" y="1594448"/>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Monaco, 2000-2025</a:t>
              </a:r>
            </a:p>
          </p:txBody>
        </p:sp>
        <p:sp>
          <p:nvSpPr>
            <p:cNvPr id="140" name="pl140"/>
            <p:cNvSpPr/>
            <p:nvPr/>
          </p:nvSpPr>
          <p:spPr>
            <a:xfrm>
              <a:off x="21636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389840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63316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3679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03103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76578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50054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82353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840557"/>
              <a:ext cx="6505339" cy="124062"/>
            </a:xfrm>
            <a:prstGeom prst="rect">
              <a:avLst/>
            </a:prstGeom>
            <a:solidFill>
              <a:srgbClr val="80BD41">
                <a:alpha val="100000"/>
              </a:srgbClr>
            </a:solidFill>
          </p:spPr>
          <p:txBody>
            <a:bodyPr/>
            <a:lstStyle/>
            <a:p/>
          </p:txBody>
        </p:sp>
        <p:sp>
          <p:nvSpPr>
            <p:cNvPr id="153" name="rc153"/>
            <p:cNvSpPr/>
            <p:nvPr/>
          </p:nvSpPr>
          <p:spPr>
            <a:xfrm>
              <a:off x="7801613" y="5840557"/>
              <a:ext cx="69390" cy="124062"/>
            </a:xfrm>
            <a:prstGeom prst="rect">
              <a:avLst/>
            </a:prstGeom>
            <a:solidFill>
              <a:srgbClr val="1CABE2">
                <a:alpha val="100000"/>
              </a:srgbClr>
            </a:solidFill>
          </p:spPr>
          <p:txBody>
            <a:bodyPr/>
            <a:lstStyle/>
            <a:p/>
          </p:txBody>
        </p:sp>
        <p:sp>
          <p:nvSpPr>
            <p:cNvPr id="154" name="rc154"/>
            <p:cNvSpPr/>
            <p:nvPr/>
          </p:nvSpPr>
          <p:spPr>
            <a:xfrm>
              <a:off x="1296273" y="5685479"/>
              <a:ext cx="6314516" cy="124062"/>
            </a:xfrm>
            <a:prstGeom prst="rect">
              <a:avLst/>
            </a:prstGeom>
            <a:solidFill>
              <a:srgbClr val="80BD41">
                <a:alpha val="100000"/>
              </a:srgbClr>
            </a:solidFill>
          </p:spPr>
          <p:txBody>
            <a:bodyPr/>
            <a:lstStyle/>
            <a:p/>
          </p:txBody>
        </p:sp>
        <p:sp>
          <p:nvSpPr>
            <p:cNvPr id="155" name="rc155"/>
            <p:cNvSpPr/>
            <p:nvPr/>
          </p:nvSpPr>
          <p:spPr>
            <a:xfrm>
              <a:off x="7610790" y="5685479"/>
              <a:ext cx="69390" cy="124062"/>
            </a:xfrm>
            <a:prstGeom prst="rect">
              <a:avLst/>
            </a:prstGeom>
            <a:solidFill>
              <a:srgbClr val="1CABE2">
                <a:alpha val="100000"/>
              </a:srgbClr>
            </a:solidFill>
          </p:spPr>
          <p:txBody>
            <a:bodyPr/>
            <a:lstStyle/>
            <a:p/>
          </p:txBody>
        </p:sp>
        <p:sp>
          <p:nvSpPr>
            <p:cNvPr id="156" name="rc156"/>
            <p:cNvSpPr/>
            <p:nvPr/>
          </p:nvSpPr>
          <p:spPr>
            <a:xfrm>
              <a:off x="1296273" y="5530401"/>
              <a:ext cx="6314516" cy="124062"/>
            </a:xfrm>
            <a:prstGeom prst="rect">
              <a:avLst/>
            </a:prstGeom>
            <a:solidFill>
              <a:srgbClr val="80BD41">
                <a:alpha val="100000"/>
              </a:srgbClr>
            </a:solidFill>
          </p:spPr>
          <p:txBody>
            <a:bodyPr/>
            <a:lstStyle/>
            <a:p/>
          </p:txBody>
        </p:sp>
        <p:sp>
          <p:nvSpPr>
            <p:cNvPr id="157" name="rc157"/>
            <p:cNvSpPr/>
            <p:nvPr/>
          </p:nvSpPr>
          <p:spPr>
            <a:xfrm>
              <a:off x="7610790" y="5530401"/>
              <a:ext cx="69390" cy="124062"/>
            </a:xfrm>
            <a:prstGeom prst="rect">
              <a:avLst/>
            </a:prstGeom>
            <a:solidFill>
              <a:srgbClr val="1CABE2">
                <a:alpha val="100000"/>
              </a:srgbClr>
            </a:solidFill>
          </p:spPr>
          <p:txBody>
            <a:bodyPr/>
            <a:lstStyle/>
            <a:p/>
          </p:txBody>
        </p:sp>
        <p:sp>
          <p:nvSpPr>
            <p:cNvPr id="158" name="tx158"/>
            <p:cNvSpPr/>
            <p:nvPr/>
          </p:nvSpPr>
          <p:spPr>
            <a:xfrm>
              <a:off x="8069513"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9" name="tx159"/>
            <p:cNvSpPr/>
            <p:nvPr/>
          </p:nvSpPr>
          <p:spPr>
            <a:xfrm>
              <a:off x="7869148"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0" name="tx160"/>
            <p:cNvSpPr/>
            <p:nvPr/>
          </p:nvSpPr>
          <p:spPr>
            <a:xfrm>
              <a:off x="7869148"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1" name="tx16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4" name="tx16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5" name="tx165"/>
            <p:cNvSpPr/>
            <p:nvPr/>
          </p:nvSpPr>
          <p:spPr>
            <a:xfrm>
              <a:off x="291448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6" name="tx166"/>
            <p:cNvSpPr/>
            <p:nvPr/>
          </p:nvSpPr>
          <p:spPr>
            <a:xfrm>
              <a:off x="464924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7" name="tx167"/>
            <p:cNvSpPr/>
            <p:nvPr/>
          </p:nvSpPr>
          <p:spPr>
            <a:xfrm>
              <a:off x="6384004"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68" name="tx168"/>
            <p:cNvSpPr/>
            <p:nvPr/>
          </p:nvSpPr>
          <p:spPr>
            <a:xfrm>
              <a:off x="811876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9" name="tx169"/>
            <p:cNvSpPr/>
            <p:nvPr/>
          </p:nvSpPr>
          <p:spPr>
            <a:xfrm>
              <a:off x="4386922" y="6219049"/>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70" name="tx17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1" name="tx17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the same as in 2019 (99%).
The number of children vaccinated with DTP3 decreased between 2019 and 2025.
The number of surviving infants decreased between 2019 and 2025.
In 2025, fewer children were vaccinated than in 2019.
In 2025, there were fewer surviving infants (target population) than in 2019.</a:t>
            </a:r>
          </a:p>
        </p:txBody>
      </p:sp>
      <p:sp>
        <p:nvSpPr>
          <p:cNvPr id="17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74" name=""/>
          <p:cNvGrpSpPr/>
          <p:nvPr/>
        </p:nvGrpSpPr>
        <p:grpSpPr>
          <a:xfrm>
            <a:off x="292608" y="1005840"/>
            <a:ext cx="8595360" cy="28575"/>
            <a:chOff x="292608" y="1005840"/>
            <a:chExt cx="8595360" cy="28575"/>
          </a:xfrm>
        </p:grpSpPr>
        <p:sp>
          <p:nvSpPr>
            <p:cNvPr id="17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88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26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63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857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594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4079808"/>
              <a:ext cx="239888" cy="132200"/>
            </a:xfrm>
            <a:prstGeom prst="rect">
              <a:avLst/>
            </a:prstGeom>
            <a:solidFill>
              <a:srgbClr val="E2231A">
                <a:alpha val="90196"/>
              </a:srgbClr>
            </a:solidFill>
          </p:spPr>
          <p:txBody>
            <a:bodyPr/>
            <a:lstStyle/>
            <a:p/>
          </p:txBody>
        </p:sp>
        <p:sp>
          <p:nvSpPr>
            <p:cNvPr id="23" name="rc23"/>
            <p:cNvSpPr/>
            <p:nvPr/>
          </p:nvSpPr>
          <p:spPr>
            <a:xfrm>
              <a:off x="1562816" y="4079808"/>
              <a:ext cx="239888" cy="132200"/>
            </a:xfrm>
            <a:prstGeom prst="rect">
              <a:avLst/>
            </a:prstGeom>
            <a:solidFill>
              <a:srgbClr val="E2231A">
                <a:alpha val="90196"/>
              </a:srgbClr>
            </a:solidFill>
          </p:spPr>
          <p:txBody>
            <a:bodyPr/>
            <a:lstStyle/>
            <a:p/>
          </p:txBody>
        </p:sp>
        <p:sp>
          <p:nvSpPr>
            <p:cNvPr id="24" name="rc24"/>
            <p:cNvSpPr/>
            <p:nvPr/>
          </p:nvSpPr>
          <p:spPr>
            <a:xfrm>
              <a:off x="1829360" y="4030233"/>
              <a:ext cx="239888" cy="181776"/>
            </a:xfrm>
            <a:prstGeom prst="rect">
              <a:avLst/>
            </a:prstGeom>
            <a:solidFill>
              <a:srgbClr val="E2231A">
                <a:alpha val="90196"/>
              </a:srgbClr>
            </a:solidFill>
          </p:spPr>
          <p:txBody>
            <a:bodyPr/>
            <a:lstStyle/>
            <a:p/>
          </p:txBody>
        </p:sp>
        <p:sp>
          <p:nvSpPr>
            <p:cNvPr id="25" name="rc25"/>
            <p:cNvSpPr/>
            <p:nvPr/>
          </p:nvSpPr>
          <p:spPr>
            <a:xfrm>
              <a:off x="2095903" y="4046758"/>
              <a:ext cx="239888" cy="165251"/>
            </a:xfrm>
            <a:prstGeom prst="rect">
              <a:avLst/>
            </a:prstGeom>
            <a:solidFill>
              <a:srgbClr val="E2231A">
                <a:alpha val="90196"/>
              </a:srgbClr>
            </a:solidFill>
          </p:spPr>
          <p:txBody>
            <a:bodyPr/>
            <a:lstStyle/>
            <a:p/>
          </p:txBody>
        </p:sp>
        <p:sp>
          <p:nvSpPr>
            <p:cNvPr id="26" name="rc26"/>
            <p:cNvSpPr/>
            <p:nvPr/>
          </p:nvSpPr>
          <p:spPr>
            <a:xfrm>
              <a:off x="2362446" y="3980657"/>
              <a:ext cx="239888" cy="231351"/>
            </a:xfrm>
            <a:prstGeom prst="rect">
              <a:avLst/>
            </a:prstGeom>
            <a:solidFill>
              <a:srgbClr val="E2231A">
                <a:alpha val="90196"/>
              </a:srgbClr>
            </a:solidFill>
          </p:spPr>
          <p:txBody>
            <a:bodyPr/>
            <a:lstStyle/>
            <a:p/>
          </p:txBody>
        </p:sp>
        <p:sp>
          <p:nvSpPr>
            <p:cNvPr id="27" name="rc27"/>
            <p:cNvSpPr/>
            <p:nvPr/>
          </p:nvSpPr>
          <p:spPr>
            <a:xfrm>
              <a:off x="2628989" y="3980657"/>
              <a:ext cx="239888" cy="231351"/>
            </a:xfrm>
            <a:prstGeom prst="rect">
              <a:avLst/>
            </a:prstGeom>
            <a:solidFill>
              <a:srgbClr val="E2231A">
                <a:alpha val="90196"/>
              </a:srgbClr>
            </a:solidFill>
          </p:spPr>
          <p:txBody>
            <a:bodyPr/>
            <a:lstStyle/>
            <a:p/>
          </p:txBody>
        </p:sp>
        <p:sp>
          <p:nvSpPr>
            <p:cNvPr id="28" name="rc28"/>
            <p:cNvSpPr/>
            <p:nvPr/>
          </p:nvSpPr>
          <p:spPr>
            <a:xfrm>
              <a:off x="2895532" y="3864982"/>
              <a:ext cx="239888" cy="347027"/>
            </a:xfrm>
            <a:prstGeom prst="rect">
              <a:avLst/>
            </a:prstGeom>
            <a:solidFill>
              <a:srgbClr val="E2231A">
                <a:alpha val="90196"/>
              </a:srgbClr>
            </a:solidFill>
          </p:spPr>
          <p:txBody>
            <a:bodyPr/>
            <a:lstStyle/>
            <a:p/>
          </p:txBody>
        </p:sp>
        <p:sp>
          <p:nvSpPr>
            <p:cNvPr id="29" name="rc29"/>
            <p:cNvSpPr/>
            <p:nvPr/>
          </p:nvSpPr>
          <p:spPr>
            <a:xfrm>
              <a:off x="3162075" y="3914557"/>
              <a:ext cx="239888" cy="297452"/>
            </a:xfrm>
            <a:prstGeom prst="rect">
              <a:avLst/>
            </a:prstGeom>
            <a:solidFill>
              <a:srgbClr val="E2231A">
                <a:alpha val="90196"/>
              </a:srgbClr>
            </a:solidFill>
          </p:spPr>
          <p:txBody>
            <a:bodyPr/>
            <a:lstStyle/>
            <a:p/>
          </p:txBody>
        </p:sp>
        <p:sp>
          <p:nvSpPr>
            <p:cNvPr id="30" name="rc30"/>
            <p:cNvSpPr/>
            <p:nvPr/>
          </p:nvSpPr>
          <p:spPr>
            <a:xfrm>
              <a:off x="3428618" y="3831931"/>
              <a:ext cx="239888" cy="380077"/>
            </a:xfrm>
            <a:prstGeom prst="rect">
              <a:avLst/>
            </a:prstGeom>
            <a:solidFill>
              <a:srgbClr val="E2231A">
                <a:alpha val="90196"/>
              </a:srgbClr>
            </a:solidFill>
          </p:spPr>
          <p:txBody>
            <a:bodyPr/>
            <a:lstStyle/>
            <a:p/>
          </p:txBody>
        </p:sp>
        <p:sp>
          <p:nvSpPr>
            <p:cNvPr id="31" name="rc31"/>
            <p:cNvSpPr/>
            <p:nvPr/>
          </p:nvSpPr>
          <p:spPr>
            <a:xfrm>
              <a:off x="3695161" y="3716255"/>
              <a:ext cx="239888" cy="495753"/>
            </a:xfrm>
            <a:prstGeom prst="rect">
              <a:avLst/>
            </a:prstGeom>
            <a:solidFill>
              <a:srgbClr val="E2231A">
                <a:alpha val="90196"/>
              </a:srgbClr>
            </a:solidFill>
          </p:spPr>
          <p:txBody>
            <a:bodyPr/>
            <a:lstStyle/>
            <a:p/>
          </p:txBody>
        </p:sp>
        <p:sp>
          <p:nvSpPr>
            <p:cNvPr id="32" name="rc32"/>
            <p:cNvSpPr/>
            <p:nvPr/>
          </p:nvSpPr>
          <p:spPr>
            <a:xfrm>
              <a:off x="3961705" y="3782356"/>
              <a:ext cx="239888" cy="429653"/>
            </a:xfrm>
            <a:prstGeom prst="rect">
              <a:avLst/>
            </a:prstGeom>
            <a:solidFill>
              <a:srgbClr val="E2231A">
                <a:alpha val="90196"/>
              </a:srgbClr>
            </a:solidFill>
          </p:spPr>
          <p:txBody>
            <a:bodyPr/>
            <a:lstStyle/>
            <a:p/>
          </p:txBody>
        </p:sp>
        <p:sp>
          <p:nvSpPr>
            <p:cNvPr id="33" name="rc33"/>
            <p:cNvSpPr/>
            <p:nvPr/>
          </p:nvSpPr>
          <p:spPr>
            <a:xfrm>
              <a:off x="4228248" y="3699730"/>
              <a:ext cx="239888" cy="512278"/>
            </a:xfrm>
            <a:prstGeom prst="rect">
              <a:avLst/>
            </a:prstGeom>
            <a:solidFill>
              <a:srgbClr val="E2231A">
                <a:alpha val="90196"/>
              </a:srgbClr>
            </a:solidFill>
          </p:spPr>
          <p:txBody>
            <a:bodyPr/>
            <a:lstStyle/>
            <a:p/>
          </p:txBody>
        </p:sp>
        <p:sp>
          <p:nvSpPr>
            <p:cNvPr id="34" name="rc34"/>
            <p:cNvSpPr/>
            <p:nvPr/>
          </p:nvSpPr>
          <p:spPr>
            <a:xfrm>
              <a:off x="4494791" y="3683205"/>
              <a:ext cx="239888" cy="528803"/>
            </a:xfrm>
            <a:prstGeom prst="rect">
              <a:avLst/>
            </a:prstGeom>
            <a:solidFill>
              <a:srgbClr val="E2231A">
                <a:alpha val="90196"/>
              </a:srgbClr>
            </a:solidFill>
          </p:spPr>
          <p:txBody>
            <a:bodyPr/>
            <a:lstStyle/>
            <a:p/>
          </p:txBody>
        </p:sp>
        <p:sp>
          <p:nvSpPr>
            <p:cNvPr id="35" name="rc35"/>
            <p:cNvSpPr/>
            <p:nvPr/>
          </p:nvSpPr>
          <p:spPr>
            <a:xfrm>
              <a:off x="4761334" y="3683205"/>
              <a:ext cx="239888" cy="528803"/>
            </a:xfrm>
            <a:prstGeom prst="rect">
              <a:avLst/>
            </a:prstGeom>
            <a:solidFill>
              <a:srgbClr val="E2231A">
                <a:alpha val="90196"/>
              </a:srgbClr>
            </a:solidFill>
          </p:spPr>
          <p:txBody>
            <a:bodyPr/>
            <a:lstStyle/>
            <a:p/>
          </p:txBody>
        </p:sp>
        <p:sp>
          <p:nvSpPr>
            <p:cNvPr id="36" name="rc36"/>
            <p:cNvSpPr/>
            <p:nvPr/>
          </p:nvSpPr>
          <p:spPr>
            <a:xfrm>
              <a:off x="5027877" y="3584054"/>
              <a:ext cx="239888" cy="627954"/>
            </a:xfrm>
            <a:prstGeom prst="rect">
              <a:avLst/>
            </a:prstGeom>
            <a:solidFill>
              <a:srgbClr val="E2231A">
                <a:alpha val="90196"/>
              </a:srgbClr>
            </a:solidFill>
          </p:spPr>
          <p:txBody>
            <a:bodyPr/>
            <a:lstStyle/>
            <a:p/>
          </p:txBody>
        </p:sp>
        <p:sp>
          <p:nvSpPr>
            <p:cNvPr id="37" name="rc37"/>
            <p:cNvSpPr/>
            <p:nvPr/>
          </p:nvSpPr>
          <p:spPr>
            <a:xfrm>
              <a:off x="5294420" y="3501429"/>
              <a:ext cx="239888" cy="710580"/>
            </a:xfrm>
            <a:prstGeom prst="rect">
              <a:avLst/>
            </a:prstGeom>
            <a:solidFill>
              <a:srgbClr val="E2231A">
                <a:alpha val="90196"/>
              </a:srgbClr>
            </a:solidFill>
          </p:spPr>
          <p:txBody>
            <a:bodyPr/>
            <a:lstStyle/>
            <a:p/>
          </p:txBody>
        </p:sp>
        <p:sp>
          <p:nvSpPr>
            <p:cNvPr id="38" name="rc38"/>
            <p:cNvSpPr/>
            <p:nvPr/>
          </p:nvSpPr>
          <p:spPr>
            <a:xfrm>
              <a:off x="5560963" y="3484904"/>
              <a:ext cx="239888" cy="727105"/>
            </a:xfrm>
            <a:prstGeom prst="rect">
              <a:avLst/>
            </a:prstGeom>
            <a:solidFill>
              <a:srgbClr val="E2231A">
                <a:alpha val="90196"/>
              </a:srgbClr>
            </a:solidFill>
          </p:spPr>
          <p:txBody>
            <a:bodyPr/>
            <a:lstStyle/>
            <a:p/>
          </p:txBody>
        </p:sp>
        <p:sp>
          <p:nvSpPr>
            <p:cNvPr id="39" name="rc39"/>
            <p:cNvSpPr/>
            <p:nvPr/>
          </p:nvSpPr>
          <p:spPr>
            <a:xfrm>
              <a:off x="5827506" y="3468379"/>
              <a:ext cx="239888" cy="743630"/>
            </a:xfrm>
            <a:prstGeom prst="rect">
              <a:avLst/>
            </a:prstGeom>
            <a:solidFill>
              <a:srgbClr val="E2231A">
                <a:alpha val="90196"/>
              </a:srgbClr>
            </a:solidFill>
          </p:spPr>
          <p:txBody>
            <a:bodyPr/>
            <a:lstStyle/>
            <a:p/>
          </p:txBody>
        </p:sp>
        <p:sp>
          <p:nvSpPr>
            <p:cNvPr id="40" name="rc40"/>
            <p:cNvSpPr/>
            <p:nvPr/>
          </p:nvSpPr>
          <p:spPr>
            <a:xfrm>
              <a:off x="6094049" y="3451853"/>
              <a:ext cx="239888" cy="760155"/>
            </a:xfrm>
            <a:prstGeom prst="rect">
              <a:avLst/>
            </a:prstGeom>
            <a:solidFill>
              <a:srgbClr val="E2231A">
                <a:alpha val="90196"/>
              </a:srgbClr>
            </a:solidFill>
          </p:spPr>
          <p:txBody>
            <a:bodyPr/>
            <a:lstStyle/>
            <a:p/>
          </p:txBody>
        </p:sp>
        <p:sp>
          <p:nvSpPr>
            <p:cNvPr id="41" name="rc41"/>
            <p:cNvSpPr/>
            <p:nvPr/>
          </p:nvSpPr>
          <p:spPr>
            <a:xfrm>
              <a:off x="6360593" y="3468379"/>
              <a:ext cx="239888" cy="743630"/>
            </a:xfrm>
            <a:prstGeom prst="rect">
              <a:avLst/>
            </a:prstGeom>
            <a:solidFill>
              <a:srgbClr val="E2231A">
                <a:alpha val="90196"/>
              </a:srgbClr>
            </a:solidFill>
          </p:spPr>
          <p:txBody>
            <a:bodyPr/>
            <a:lstStyle/>
            <a:p/>
          </p:txBody>
        </p:sp>
        <p:sp>
          <p:nvSpPr>
            <p:cNvPr id="42" name="rc42"/>
            <p:cNvSpPr/>
            <p:nvPr/>
          </p:nvSpPr>
          <p:spPr>
            <a:xfrm>
              <a:off x="6627136" y="3484904"/>
              <a:ext cx="239888" cy="727105"/>
            </a:xfrm>
            <a:prstGeom prst="rect">
              <a:avLst/>
            </a:prstGeom>
            <a:solidFill>
              <a:srgbClr val="E2231A">
                <a:alpha val="90196"/>
              </a:srgbClr>
            </a:solidFill>
          </p:spPr>
          <p:txBody>
            <a:bodyPr/>
            <a:lstStyle/>
            <a:p/>
          </p:txBody>
        </p:sp>
        <p:sp>
          <p:nvSpPr>
            <p:cNvPr id="43" name="rc43"/>
            <p:cNvSpPr/>
            <p:nvPr/>
          </p:nvSpPr>
          <p:spPr>
            <a:xfrm>
              <a:off x="6893679" y="3551004"/>
              <a:ext cx="239888" cy="661004"/>
            </a:xfrm>
            <a:prstGeom prst="rect">
              <a:avLst/>
            </a:prstGeom>
            <a:solidFill>
              <a:srgbClr val="E2231A">
                <a:alpha val="90196"/>
              </a:srgbClr>
            </a:solidFill>
          </p:spPr>
          <p:txBody>
            <a:bodyPr/>
            <a:lstStyle/>
            <a:p/>
          </p:txBody>
        </p:sp>
        <p:sp>
          <p:nvSpPr>
            <p:cNvPr id="44" name="rc44"/>
            <p:cNvSpPr/>
            <p:nvPr/>
          </p:nvSpPr>
          <p:spPr>
            <a:xfrm>
              <a:off x="7160222" y="3551004"/>
              <a:ext cx="239888" cy="661004"/>
            </a:xfrm>
            <a:prstGeom prst="rect">
              <a:avLst/>
            </a:prstGeom>
            <a:solidFill>
              <a:srgbClr val="E2231A">
                <a:alpha val="90196"/>
              </a:srgbClr>
            </a:solidFill>
          </p:spPr>
          <p:txBody>
            <a:bodyPr/>
            <a:lstStyle/>
            <a:p/>
          </p:txBody>
        </p:sp>
        <p:sp>
          <p:nvSpPr>
            <p:cNvPr id="45" name="rc45"/>
            <p:cNvSpPr/>
            <p:nvPr/>
          </p:nvSpPr>
          <p:spPr>
            <a:xfrm>
              <a:off x="7426765" y="3484904"/>
              <a:ext cx="239888" cy="727105"/>
            </a:xfrm>
            <a:prstGeom prst="rect">
              <a:avLst/>
            </a:prstGeom>
            <a:solidFill>
              <a:srgbClr val="E2231A">
                <a:alpha val="90196"/>
              </a:srgbClr>
            </a:solidFill>
          </p:spPr>
          <p:txBody>
            <a:bodyPr/>
            <a:lstStyle/>
            <a:p/>
          </p:txBody>
        </p:sp>
        <p:sp>
          <p:nvSpPr>
            <p:cNvPr id="46" name="rc46"/>
            <p:cNvSpPr/>
            <p:nvPr/>
          </p:nvSpPr>
          <p:spPr>
            <a:xfrm>
              <a:off x="7693308" y="3484904"/>
              <a:ext cx="239888" cy="727105"/>
            </a:xfrm>
            <a:prstGeom prst="rect">
              <a:avLst/>
            </a:prstGeom>
            <a:solidFill>
              <a:srgbClr val="E2231A">
                <a:alpha val="90196"/>
              </a:srgbClr>
            </a:solidFill>
          </p:spPr>
          <p:txBody>
            <a:bodyPr/>
            <a:lstStyle/>
            <a:p/>
          </p:txBody>
        </p:sp>
        <p:sp>
          <p:nvSpPr>
            <p:cNvPr id="47" name="rc47"/>
            <p:cNvSpPr/>
            <p:nvPr/>
          </p:nvSpPr>
          <p:spPr>
            <a:xfrm>
              <a:off x="7959851" y="3484904"/>
              <a:ext cx="239888" cy="727105"/>
            </a:xfrm>
            <a:prstGeom prst="rect">
              <a:avLst/>
            </a:prstGeom>
            <a:solidFill>
              <a:srgbClr val="E2231A">
                <a:alpha val="90196"/>
              </a:srgbClr>
            </a:solidFill>
          </p:spPr>
          <p:txBody>
            <a:bodyPr/>
            <a:lstStyle/>
            <a:p/>
          </p:txBody>
        </p:sp>
        <p:sp>
          <p:nvSpPr>
            <p:cNvPr id="48" name="rc48"/>
            <p:cNvSpPr/>
            <p:nvPr/>
          </p:nvSpPr>
          <p:spPr>
            <a:xfrm>
              <a:off x="5027877" y="3071776"/>
              <a:ext cx="239888" cy="512278"/>
            </a:xfrm>
            <a:prstGeom prst="rect">
              <a:avLst/>
            </a:prstGeom>
            <a:solidFill>
              <a:srgbClr val="B3B3B3">
                <a:alpha val="90196"/>
              </a:srgbClr>
            </a:solidFill>
          </p:spPr>
          <p:txBody>
            <a:bodyPr/>
            <a:lstStyle/>
            <a:p/>
          </p:txBody>
        </p:sp>
        <p:sp>
          <p:nvSpPr>
            <p:cNvPr id="49" name="rc49"/>
            <p:cNvSpPr/>
            <p:nvPr/>
          </p:nvSpPr>
          <p:spPr>
            <a:xfrm>
              <a:off x="5294420" y="3088301"/>
              <a:ext cx="239888" cy="413128"/>
            </a:xfrm>
            <a:prstGeom prst="rect">
              <a:avLst/>
            </a:prstGeom>
            <a:solidFill>
              <a:srgbClr val="B3B3B3">
                <a:alpha val="90196"/>
              </a:srgbClr>
            </a:solidFill>
          </p:spPr>
          <p:txBody>
            <a:bodyPr/>
            <a:lstStyle/>
            <a:p/>
          </p:txBody>
        </p:sp>
        <p:sp>
          <p:nvSpPr>
            <p:cNvPr id="50" name="rc50"/>
            <p:cNvSpPr/>
            <p:nvPr/>
          </p:nvSpPr>
          <p:spPr>
            <a:xfrm>
              <a:off x="5560963" y="3088301"/>
              <a:ext cx="239888" cy="396602"/>
            </a:xfrm>
            <a:prstGeom prst="rect">
              <a:avLst/>
            </a:prstGeom>
            <a:solidFill>
              <a:srgbClr val="B3B3B3">
                <a:alpha val="90196"/>
              </a:srgbClr>
            </a:solidFill>
          </p:spPr>
          <p:txBody>
            <a:bodyPr/>
            <a:lstStyle/>
            <a:p/>
          </p:txBody>
        </p:sp>
        <p:sp>
          <p:nvSpPr>
            <p:cNvPr id="51" name="rc51"/>
            <p:cNvSpPr/>
            <p:nvPr/>
          </p:nvSpPr>
          <p:spPr>
            <a:xfrm>
              <a:off x="5827506" y="3071776"/>
              <a:ext cx="239888" cy="396602"/>
            </a:xfrm>
            <a:prstGeom prst="rect">
              <a:avLst/>
            </a:prstGeom>
            <a:solidFill>
              <a:srgbClr val="B3B3B3">
                <a:alpha val="90196"/>
              </a:srgbClr>
            </a:solidFill>
          </p:spPr>
          <p:txBody>
            <a:bodyPr/>
            <a:lstStyle/>
            <a:p/>
          </p:txBody>
        </p:sp>
        <p:sp>
          <p:nvSpPr>
            <p:cNvPr id="52" name="rc52"/>
            <p:cNvSpPr/>
            <p:nvPr/>
          </p:nvSpPr>
          <p:spPr>
            <a:xfrm>
              <a:off x="6094049" y="2972625"/>
              <a:ext cx="239888" cy="479228"/>
            </a:xfrm>
            <a:prstGeom prst="rect">
              <a:avLst/>
            </a:prstGeom>
            <a:solidFill>
              <a:srgbClr val="B3B3B3">
                <a:alpha val="90196"/>
              </a:srgbClr>
            </a:solidFill>
          </p:spPr>
          <p:txBody>
            <a:bodyPr/>
            <a:lstStyle/>
            <a:p/>
          </p:txBody>
        </p:sp>
        <p:sp>
          <p:nvSpPr>
            <p:cNvPr id="53" name="rc53"/>
            <p:cNvSpPr/>
            <p:nvPr/>
          </p:nvSpPr>
          <p:spPr>
            <a:xfrm>
              <a:off x="6360593" y="2923049"/>
              <a:ext cx="239888" cy="545329"/>
            </a:xfrm>
            <a:prstGeom prst="rect">
              <a:avLst/>
            </a:prstGeom>
            <a:solidFill>
              <a:srgbClr val="B3B3B3">
                <a:alpha val="90196"/>
              </a:srgbClr>
            </a:solidFill>
          </p:spPr>
          <p:txBody>
            <a:bodyPr/>
            <a:lstStyle/>
            <a:p/>
          </p:txBody>
        </p:sp>
        <p:sp>
          <p:nvSpPr>
            <p:cNvPr id="54" name="rc54"/>
            <p:cNvSpPr/>
            <p:nvPr/>
          </p:nvSpPr>
          <p:spPr>
            <a:xfrm>
              <a:off x="6627136" y="2989150"/>
              <a:ext cx="239888" cy="495753"/>
            </a:xfrm>
            <a:prstGeom prst="rect">
              <a:avLst/>
            </a:prstGeom>
            <a:solidFill>
              <a:srgbClr val="B3B3B3">
                <a:alpha val="90196"/>
              </a:srgbClr>
            </a:solidFill>
          </p:spPr>
          <p:txBody>
            <a:bodyPr/>
            <a:lstStyle/>
            <a:p/>
          </p:txBody>
        </p:sp>
        <p:sp>
          <p:nvSpPr>
            <p:cNvPr id="55" name="rc55"/>
            <p:cNvSpPr/>
            <p:nvPr/>
          </p:nvSpPr>
          <p:spPr>
            <a:xfrm>
              <a:off x="6893679" y="2989150"/>
              <a:ext cx="239888" cy="561854"/>
            </a:xfrm>
            <a:prstGeom prst="rect">
              <a:avLst/>
            </a:prstGeom>
            <a:solidFill>
              <a:srgbClr val="B3B3B3">
                <a:alpha val="90196"/>
              </a:srgbClr>
            </a:solidFill>
          </p:spPr>
          <p:txBody>
            <a:bodyPr/>
            <a:lstStyle/>
            <a:p/>
          </p:txBody>
        </p:sp>
        <p:sp>
          <p:nvSpPr>
            <p:cNvPr id="56" name="rc56"/>
            <p:cNvSpPr/>
            <p:nvPr/>
          </p:nvSpPr>
          <p:spPr>
            <a:xfrm>
              <a:off x="7160222" y="3022200"/>
              <a:ext cx="239888" cy="528803"/>
            </a:xfrm>
            <a:prstGeom prst="rect">
              <a:avLst/>
            </a:prstGeom>
            <a:solidFill>
              <a:srgbClr val="B3B3B3">
                <a:alpha val="90196"/>
              </a:srgbClr>
            </a:solidFill>
          </p:spPr>
          <p:txBody>
            <a:bodyPr/>
            <a:lstStyle/>
            <a:p/>
          </p:txBody>
        </p:sp>
        <p:sp>
          <p:nvSpPr>
            <p:cNvPr id="57" name="rc57"/>
            <p:cNvSpPr/>
            <p:nvPr/>
          </p:nvSpPr>
          <p:spPr>
            <a:xfrm>
              <a:off x="7426765" y="3022200"/>
              <a:ext cx="239888" cy="462703"/>
            </a:xfrm>
            <a:prstGeom prst="rect">
              <a:avLst/>
            </a:prstGeom>
            <a:solidFill>
              <a:srgbClr val="B3B3B3">
                <a:alpha val="90196"/>
              </a:srgbClr>
            </a:solidFill>
          </p:spPr>
          <p:txBody>
            <a:bodyPr/>
            <a:lstStyle/>
            <a:p/>
          </p:txBody>
        </p:sp>
        <p:sp>
          <p:nvSpPr>
            <p:cNvPr id="58" name="rc58"/>
            <p:cNvSpPr/>
            <p:nvPr/>
          </p:nvSpPr>
          <p:spPr>
            <a:xfrm>
              <a:off x="7693308" y="3038725"/>
              <a:ext cx="239888" cy="446178"/>
            </a:xfrm>
            <a:prstGeom prst="rect">
              <a:avLst/>
            </a:prstGeom>
            <a:solidFill>
              <a:srgbClr val="B3B3B3">
                <a:alpha val="90196"/>
              </a:srgbClr>
            </a:solidFill>
          </p:spPr>
          <p:txBody>
            <a:bodyPr/>
            <a:lstStyle/>
            <a:p/>
          </p:txBody>
        </p:sp>
        <p:sp>
          <p:nvSpPr>
            <p:cNvPr id="59" name="rc59"/>
            <p:cNvSpPr/>
            <p:nvPr/>
          </p:nvSpPr>
          <p:spPr>
            <a:xfrm>
              <a:off x="7959851" y="3005675"/>
              <a:ext cx="239888" cy="479228"/>
            </a:xfrm>
            <a:prstGeom prst="rect">
              <a:avLst/>
            </a:prstGeom>
            <a:solidFill>
              <a:srgbClr val="B3B3B3">
                <a:alpha val="90196"/>
              </a:srgbClr>
            </a:solidFill>
          </p:spPr>
          <p:txBody>
            <a:bodyPr/>
            <a:lstStyle/>
            <a:p/>
          </p:txBody>
        </p:sp>
        <p:sp>
          <p:nvSpPr>
            <p:cNvPr id="60" name="pl60"/>
            <p:cNvSpPr/>
            <p:nvPr/>
          </p:nvSpPr>
          <p:spPr>
            <a:xfrm>
              <a:off x="1416218" y="2106708"/>
              <a:ext cx="6663577" cy="214826"/>
            </a:xfrm>
            <a:custGeom>
              <a:avLst/>
              <a:pathLst>
                <a:path w="6663577" h="214826">
                  <a:moveTo>
                    <a:pt x="0" y="0"/>
                  </a:moveTo>
                  <a:lnTo>
                    <a:pt x="266543" y="0"/>
                  </a:lnTo>
                  <a:lnTo>
                    <a:pt x="533086" y="21482"/>
                  </a:lnTo>
                  <a:lnTo>
                    <a:pt x="799629" y="21482"/>
                  </a:lnTo>
                  <a:lnTo>
                    <a:pt x="1066172" y="42965"/>
                  </a:lnTo>
                  <a:lnTo>
                    <a:pt x="1332715" y="42965"/>
                  </a:lnTo>
                  <a:lnTo>
                    <a:pt x="1599258" y="85930"/>
                  </a:lnTo>
                  <a:lnTo>
                    <a:pt x="1865801" y="64447"/>
                  </a:lnTo>
                  <a:lnTo>
                    <a:pt x="2132344" y="85930"/>
                  </a:lnTo>
                  <a:lnTo>
                    <a:pt x="2398888" y="128895"/>
                  </a:lnTo>
                  <a:lnTo>
                    <a:pt x="2665431" y="107413"/>
                  </a:lnTo>
                  <a:lnTo>
                    <a:pt x="2931974" y="150378"/>
                  </a:lnTo>
                  <a:lnTo>
                    <a:pt x="3198517" y="150378"/>
                  </a:lnTo>
                  <a:lnTo>
                    <a:pt x="3465060" y="150378"/>
                  </a:lnTo>
                  <a:lnTo>
                    <a:pt x="3731603" y="171861"/>
                  </a:lnTo>
                  <a:lnTo>
                    <a:pt x="3998146" y="193343"/>
                  </a:lnTo>
                  <a:lnTo>
                    <a:pt x="4264689" y="193343"/>
                  </a:lnTo>
                  <a:lnTo>
                    <a:pt x="4531233" y="214826"/>
                  </a:lnTo>
                  <a:lnTo>
                    <a:pt x="4797776" y="214826"/>
                  </a:lnTo>
                  <a:lnTo>
                    <a:pt x="5064319" y="214826"/>
                  </a:lnTo>
                  <a:lnTo>
                    <a:pt x="5330862" y="214826"/>
                  </a:lnTo>
                  <a:lnTo>
                    <a:pt x="5597405" y="214826"/>
                  </a:lnTo>
                  <a:lnTo>
                    <a:pt x="5863948" y="214826"/>
                  </a:lnTo>
                  <a:lnTo>
                    <a:pt x="6130491" y="214826"/>
                  </a:lnTo>
                  <a:lnTo>
                    <a:pt x="6397034" y="214826"/>
                  </a:lnTo>
                  <a:lnTo>
                    <a:pt x="6663577" y="214826"/>
                  </a:lnTo>
                </a:path>
              </a:pathLst>
            </a:custGeom>
            <a:ln w="27101" cap="flat">
              <a:solidFill>
                <a:srgbClr val="3283FE">
                  <a:alpha val="100000"/>
                </a:srgbClr>
              </a:solidFill>
              <a:prstDash val="solid"/>
              <a:round/>
            </a:ln>
          </p:spPr>
          <p:txBody>
            <a:bodyPr/>
            <a:lstStyle/>
            <a:p/>
          </p:txBody>
        </p:sp>
        <p:sp>
          <p:nvSpPr>
            <p:cNvPr id="61" name="pl61"/>
            <p:cNvSpPr/>
            <p:nvPr/>
          </p:nvSpPr>
          <p:spPr>
            <a:xfrm>
              <a:off x="5147821" y="2493396"/>
              <a:ext cx="2931974" cy="21482"/>
            </a:xfrm>
            <a:custGeom>
              <a:avLst/>
              <a:pathLst>
                <a:path w="2931974" h="21482">
                  <a:moveTo>
                    <a:pt x="0" y="21482"/>
                  </a:moveTo>
                  <a:lnTo>
                    <a:pt x="266543" y="21482"/>
                  </a:lnTo>
                  <a:lnTo>
                    <a:pt x="533086" y="21482"/>
                  </a:lnTo>
                  <a:lnTo>
                    <a:pt x="799629" y="21482"/>
                  </a:lnTo>
                  <a:lnTo>
                    <a:pt x="1066172" y="21482"/>
                  </a:lnTo>
                  <a:lnTo>
                    <a:pt x="1332715" y="21482"/>
                  </a:lnTo>
                  <a:lnTo>
                    <a:pt x="1599258" y="0"/>
                  </a:lnTo>
                  <a:lnTo>
                    <a:pt x="1865801" y="0"/>
                  </a:lnTo>
                  <a:lnTo>
                    <a:pt x="2132344" y="0"/>
                  </a:lnTo>
                  <a:lnTo>
                    <a:pt x="2398888" y="0"/>
                  </a:lnTo>
                  <a:lnTo>
                    <a:pt x="2665431" y="0"/>
                  </a:lnTo>
                  <a:lnTo>
                    <a:pt x="2931974" y="0"/>
                  </a:lnTo>
                </a:path>
              </a:pathLst>
            </a:custGeom>
            <a:ln w="27101" cap="flat">
              <a:solidFill>
                <a:srgbClr val="FFA500">
                  <a:alpha val="100000"/>
                </a:srgbClr>
              </a:solidFill>
              <a:prstDash val="solid"/>
              <a:round/>
            </a:ln>
          </p:spPr>
          <p:txBody>
            <a:bodyPr/>
            <a:lstStyle/>
            <a:p/>
          </p:txBody>
        </p:sp>
        <p:sp>
          <p:nvSpPr>
            <p:cNvPr id="62" name="tx62"/>
            <p:cNvSpPr/>
            <p:nvPr/>
          </p:nvSpPr>
          <p:spPr>
            <a:xfrm>
              <a:off x="134588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3" name="tx63"/>
            <p:cNvSpPr/>
            <p:nvPr/>
          </p:nvSpPr>
          <p:spPr>
            <a:xfrm>
              <a:off x="267859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4" name="tx64"/>
            <p:cNvSpPr/>
            <p:nvPr/>
          </p:nvSpPr>
          <p:spPr>
            <a:xfrm>
              <a:off x="4011311"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5" name="tx65"/>
            <p:cNvSpPr/>
            <p:nvPr/>
          </p:nvSpPr>
          <p:spPr>
            <a:xfrm>
              <a:off x="5344027"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6" name="tx66"/>
            <p:cNvSpPr/>
            <p:nvPr/>
          </p:nvSpPr>
          <p:spPr>
            <a:xfrm>
              <a:off x="5344027"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67" name="tx67"/>
            <p:cNvSpPr/>
            <p:nvPr/>
          </p:nvSpPr>
          <p:spPr>
            <a:xfrm>
              <a:off x="6410199"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68" name="tx68"/>
            <p:cNvSpPr/>
            <p:nvPr/>
          </p:nvSpPr>
          <p:spPr>
            <a:xfrm>
              <a:off x="6410199"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69" name="tx69"/>
            <p:cNvSpPr/>
            <p:nvPr/>
          </p:nvSpPr>
          <p:spPr>
            <a:xfrm>
              <a:off x="667674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0" name="tx70"/>
            <p:cNvSpPr/>
            <p:nvPr/>
          </p:nvSpPr>
          <p:spPr>
            <a:xfrm>
              <a:off x="6676742"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71" name="tx71"/>
            <p:cNvSpPr/>
            <p:nvPr/>
          </p:nvSpPr>
          <p:spPr>
            <a:xfrm>
              <a:off x="6943285"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2" name="tx72"/>
            <p:cNvSpPr/>
            <p:nvPr/>
          </p:nvSpPr>
          <p:spPr>
            <a:xfrm>
              <a:off x="6943285"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73" name="tx73"/>
            <p:cNvSpPr/>
            <p:nvPr/>
          </p:nvSpPr>
          <p:spPr>
            <a:xfrm>
              <a:off x="7209828"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4" name="tx74"/>
            <p:cNvSpPr/>
            <p:nvPr/>
          </p:nvSpPr>
          <p:spPr>
            <a:xfrm>
              <a:off x="7209828"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75" name="tx75"/>
            <p:cNvSpPr/>
            <p:nvPr/>
          </p:nvSpPr>
          <p:spPr>
            <a:xfrm>
              <a:off x="747637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6" name="tx76"/>
            <p:cNvSpPr/>
            <p:nvPr/>
          </p:nvSpPr>
          <p:spPr>
            <a:xfrm>
              <a:off x="7476372"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77" name="tx77"/>
            <p:cNvSpPr/>
            <p:nvPr/>
          </p:nvSpPr>
          <p:spPr>
            <a:xfrm>
              <a:off x="7742915"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8" name="tx78"/>
            <p:cNvSpPr/>
            <p:nvPr/>
          </p:nvSpPr>
          <p:spPr>
            <a:xfrm>
              <a:off x="7742915"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79" name="tx79"/>
            <p:cNvSpPr/>
            <p:nvPr/>
          </p:nvSpPr>
          <p:spPr>
            <a:xfrm>
              <a:off x="8009458"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80" name="tx80"/>
            <p:cNvSpPr/>
            <p:nvPr/>
          </p:nvSpPr>
          <p:spPr>
            <a:xfrm>
              <a:off x="8009458"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1" name="tx81"/>
            <p:cNvSpPr/>
            <p:nvPr/>
          </p:nvSpPr>
          <p:spPr>
            <a:xfrm>
              <a:off x="5292277" y="297026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2" name="tx82"/>
            <p:cNvSpPr/>
            <p:nvPr/>
          </p:nvSpPr>
          <p:spPr>
            <a:xfrm>
              <a:off x="6358449" y="28050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3" name="tx83"/>
            <p:cNvSpPr/>
            <p:nvPr/>
          </p:nvSpPr>
          <p:spPr>
            <a:xfrm>
              <a:off x="6624992" y="28711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4" name="tx84"/>
            <p:cNvSpPr/>
            <p:nvPr/>
          </p:nvSpPr>
          <p:spPr>
            <a:xfrm>
              <a:off x="6891535" y="28711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5" name="tx85"/>
            <p:cNvSpPr/>
            <p:nvPr/>
          </p:nvSpPr>
          <p:spPr>
            <a:xfrm>
              <a:off x="7158078" y="290416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6" name="tx86"/>
            <p:cNvSpPr/>
            <p:nvPr/>
          </p:nvSpPr>
          <p:spPr>
            <a:xfrm>
              <a:off x="7424622" y="290416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7" name="tx87"/>
            <p:cNvSpPr/>
            <p:nvPr/>
          </p:nvSpPr>
          <p:spPr>
            <a:xfrm>
              <a:off x="7691165" y="292068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7957708" y="288763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733081" y="3333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1" name="tx91"/>
            <p:cNvSpPr/>
            <p:nvPr/>
          </p:nvSpPr>
          <p:spPr>
            <a:xfrm>
              <a:off x="655386" y="250738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2" name="tx9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4" name="tx9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5" name="tx9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6" name="tx9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7" name="tx97"/>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8" name="tx98"/>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9" name="tx99"/>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0" name="tx100"/>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1" name="tx101"/>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2" name="tx102"/>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3" name="tx103"/>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4" name="tx104"/>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5" name="tx105"/>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6" name="tx106"/>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79988" y="301861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09" name="tx10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0" name="pl110"/>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1" name="pl111"/>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2" name="tx112"/>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3" name="tx113"/>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4" name="rc114"/>
            <p:cNvSpPr/>
            <p:nvPr/>
          </p:nvSpPr>
          <p:spPr>
            <a:xfrm>
              <a:off x="4678790" y="5080163"/>
              <a:ext cx="201456" cy="201456"/>
            </a:xfrm>
            <a:prstGeom prst="rect">
              <a:avLst/>
            </a:prstGeom>
            <a:solidFill>
              <a:srgbClr val="E2231A">
                <a:alpha val="90196"/>
              </a:srgbClr>
            </a:solidFill>
          </p:spPr>
          <p:txBody>
            <a:bodyPr/>
            <a:lstStyle/>
            <a:p/>
          </p:txBody>
        </p:sp>
        <p:sp>
          <p:nvSpPr>
            <p:cNvPr id="115" name="rc115"/>
            <p:cNvSpPr/>
            <p:nvPr/>
          </p:nvSpPr>
          <p:spPr>
            <a:xfrm>
              <a:off x="5642950" y="5080163"/>
              <a:ext cx="201456" cy="201456"/>
            </a:xfrm>
            <a:prstGeom prst="rect">
              <a:avLst/>
            </a:prstGeom>
            <a:solidFill>
              <a:srgbClr val="B3B3B3">
                <a:alpha val="90196"/>
              </a:srgbClr>
            </a:solidFill>
          </p:spPr>
          <p:txBody>
            <a:bodyPr/>
            <a:lstStyle/>
            <a:p/>
          </p:txBody>
        </p:sp>
        <p:sp>
          <p:nvSpPr>
            <p:cNvPr id="116" name="tx116"/>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7" name="tx117"/>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8" name="tx118"/>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9" name="tx119"/>
            <p:cNvSpPr/>
            <p:nvPr/>
          </p:nvSpPr>
          <p:spPr>
            <a:xfrm>
              <a:off x="951100" y="1594448"/>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Monaco, 2000-2025</a:t>
              </a:r>
            </a:p>
          </p:txBody>
        </p:sp>
        <p:sp>
          <p:nvSpPr>
            <p:cNvPr id="120" name="pl120"/>
            <p:cNvSpPr/>
            <p:nvPr/>
          </p:nvSpPr>
          <p:spPr>
            <a:xfrm>
              <a:off x="21813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9514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72157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4916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7" name="pl12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663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8365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60663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3767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296273" y="5840557"/>
              <a:ext cx="3982769" cy="124062"/>
            </a:xfrm>
            <a:prstGeom prst="rect">
              <a:avLst/>
            </a:prstGeom>
            <a:solidFill>
              <a:srgbClr val="E2231A">
                <a:alpha val="90196"/>
              </a:srgbClr>
            </a:solidFill>
          </p:spPr>
          <p:txBody>
            <a:bodyPr/>
            <a:lstStyle/>
            <a:p/>
          </p:txBody>
        </p:sp>
        <p:sp>
          <p:nvSpPr>
            <p:cNvPr id="133" name="rc133"/>
            <p:cNvSpPr/>
            <p:nvPr/>
          </p:nvSpPr>
          <p:spPr>
            <a:xfrm>
              <a:off x="1296273" y="5685479"/>
              <a:ext cx="3894263" cy="124062"/>
            </a:xfrm>
            <a:prstGeom prst="rect">
              <a:avLst/>
            </a:prstGeom>
            <a:solidFill>
              <a:srgbClr val="E2231A">
                <a:alpha val="90196"/>
              </a:srgbClr>
            </a:solidFill>
          </p:spPr>
          <p:txBody>
            <a:bodyPr/>
            <a:lstStyle/>
            <a:p/>
          </p:txBody>
        </p:sp>
        <p:sp>
          <p:nvSpPr>
            <p:cNvPr id="134" name="rc134"/>
            <p:cNvSpPr/>
            <p:nvPr/>
          </p:nvSpPr>
          <p:spPr>
            <a:xfrm>
              <a:off x="1296273" y="5530401"/>
              <a:ext cx="3894263" cy="124062"/>
            </a:xfrm>
            <a:prstGeom prst="rect">
              <a:avLst/>
            </a:prstGeom>
            <a:solidFill>
              <a:srgbClr val="E2231A">
                <a:alpha val="90196"/>
              </a:srgbClr>
            </a:solidFill>
          </p:spPr>
          <p:txBody>
            <a:bodyPr/>
            <a:lstStyle/>
            <a:p/>
          </p:txBody>
        </p:sp>
        <p:sp>
          <p:nvSpPr>
            <p:cNvPr id="135" name="rc135"/>
            <p:cNvSpPr/>
            <p:nvPr/>
          </p:nvSpPr>
          <p:spPr>
            <a:xfrm>
              <a:off x="5279043" y="5840557"/>
              <a:ext cx="2920697" cy="124062"/>
            </a:xfrm>
            <a:prstGeom prst="rect">
              <a:avLst/>
            </a:prstGeom>
            <a:solidFill>
              <a:srgbClr val="B3B3B3">
                <a:alpha val="90196"/>
              </a:srgbClr>
            </a:solidFill>
          </p:spPr>
          <p:txBody>
            <a:bodyPr/>
            <a:lstStyle/>
            <a:p/>
          </p:txBody>
        </p:sp>
        <p:sp>
          <p:nvSpPr>
            <p:cNvPr id="136" name="rc136"/>
            <p:cNvSpPr/>
            <p:nvPr/>
          </p:nvSpPr>
          <p:spPr>
            <a:xfrm>
              <a:off x="5190537" y="5685479"/>
              <a:ext cx="2389661" cy="124062"/>
            </a:xfrm>
            <a:prstGeom prst="rect">
              <a:avLst/>
            </a:prstGeom>
            <a:solidFill>
              <a:srgbClr val="B3B3B3">
                <a:alpha val="90196"/>
              </a:srgbClr>
            </a:solidFill>
          </p:spPr>
          <p:txBody>
            <a:bodyPr/>
            <a:lstStyle/>
            <a:p/>
          </p:txBody>
        </p:sp>
        <p:sp>
          <p:nvSpPr>
            <p:cNvPr id="137" name="rc137"/>
            <p:cNvSpPr/>
            <p:nvPr/>
          </p:nvSpPr>
          <p:spPr>
            <a:xfrm>
              <a:off x="5190537" y="5530401"/>
              <a:ext cx="2566673" cy="124062"/>
            </a:xfrm>
            <a:prstGeom prst="rect">
              <a:avLst/>
            </a:prstGeom>
            <a:solidFill>
              <a:srgbClr val="B3B3B3">
                <a:alpha val="90196"/>
              </a:srgbClr>
            </a:solidFill>
          </p:spPr>
          <p:txBody>
            <a:bodyPr/>
            <a:lstStyle/>
            <a:p/>
          </p:txBody>
        </p:sp>
        <p:sp>
          <p:nvSpPr>
            <p:cNvPr id="138" name="tx138"/>
            <p:cNvSpPr/>
            <p:nvPr/>
          </p:nvSpPr>
          <p:spPr>
            <a:xfrm>
              <a:off x="8329967"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39" name="tx139"/>
            <p:cNvSpPr/>
            <p:nvPr/>
          </p:nvSpPr>
          <p:spPr>
            <a:xfrm>
              <a:off x="7710425"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0" name="tx140"/>
            <p:cNvSpPr/>
            <p:nvPr/>
          </p:nvSpPr>
          <p:spPr>
            <a:xfrm>
              <a:off x="7887437"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1" name="tx14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98869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6" name="tx146"/>
            <p:cNvSpPr/>
            <p:nvPr/>
          </p:nvSpPr>
          <p:spPr>
            <a:xfrm>
              <a:off x="475881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7" name="tx147"/>
            <p:cNvSpPr/>
            <p:nvPr/>
          </p:nvSpPr>
          <p:spPr>
            <a:xfrm>
              <a:off x="652893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8" name="tx148"/>
            <p:cNvSpPr/>
            <p:nvPr/>
          </p:nvSpPr>
          <p:spPr>
            <a:xfrm>
              <a:off x="829905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49" name="tx149"/>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0" name="tx15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88%. This is similar to in 2019, where coverage was 88%.
&lt;100 children missed their routine first dose of measles vaccine.
MCV2 is typically administered to children between 18 months and five years old. MCV2 coverage remained constant at 80% in 2025.</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88% in 2025 - below the 95% level needed to prevent outbreaks and, leaving &lt;100 children without any protection against measles. MCV2 coverage also remained constant at 80% - below the IA2030 target of 90%.</a:t>
            </a:r>
          </a:p>
        </p:txBody>
      </p:sp>
      <p:grpSp xmlns:pic="http://schemas.openxmlformats.org/drawingml/2006/picture">
        <p:nvGrpSpPr>
          <p:cNvPr id="154" name=""/>
          <p:cNvGrpSpPr/>
          <p:nvPr/>
        </p:nvGrpSpPr>
        <p:grpSpPr>
          <a:xfrm>
            <a:off x="292608" y="1097280"/>
            <a:ext cx="8595360" cy="28575"/>
            <a:chOff x="292608" y="1097280"/>
            <a:chExt cx="8595360" cy="28575"/>
          </a:xfrm>
        </p:grpSpPr>
        <p:sp>
          <p:nvSpPr>
            <p:cNvPr id="15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218713"/>
            </a:xfrm>
            <a:custGeom>
              <a:avLst/>
              <a:pathLst>
                <a:path w="3397293" h="218713">
                  <a:moveTo>
                    <a:pt x="0" y="0"/>
                  </a:moveTo>
                  <a:lnTo>
                    <a:pt x="135891" y="0"/>
                  </a:lnTo>
                  <a:lnTo>
                    <a:pt x="271783" y="21871"/>
                  </a:lnTo>
                  <a:lnTo>
                    <a:pt x="407675" y="21871"/>
                  </a:lnTo>
                  <a:lnTo>
                    <a:pt x="543566" y="43742"/>
                  </a:lnTo>
                  <a:lnTo>
                    <a:pt x="679458" y="43742"/>
                  </a:lnTo>
                  <a:lnTo>
                    <a:pt x="815350" y="87485"/>
                  </a:lnTo>
                  <a:lnTo>
                    <a:pt x="951242" y="65614"/>
                  </a:lnTo>
                  <a:lnTo>
                    <a:pt x="1087133" y="87485"/>
                  </a:lnTo>
                  <a:lnTo>
                    <a:pt x="1223025" y="131228"/>
                  </a:lnTo>
                  <a:lnTo>
                    <a:pt x="1358917" y="109356"/>
                  </a:lnTo>
                  <a:lnTo>
                    <a:pt x="1494809" y="153099"/>
                  </a:lnTo>
                  <a:lnTo>
                    <a:pt x="1630700" y="153099"/>
                  </a:lnTo>
                  <a:lnTo>
                    <a:pt x="1766592" y="153099"/>
                  </a:lnTo>
                  <a:lnTo>
                    <a:pt x="1902484" y="174970"/>
                  </a:lnTo>
                  <a:lnTo>
                    <a:pt x="2038375" y="196842"/>
                  </a:lnTo>
                  <a:lnTo>
                    <a:pt x="2174267" y="196842"/>
                  </a:lnTo>
                  <a:lnTo>
                    <a:pt x="2310159" y="218713"/>
                  </a:lnTo>
                  <a:lnTo>
                    <a:pt x="2446051" y="218713"/>
                  </a:lnTo>
                  <a:lnTo>
                    <a:pt x="2581942" y="218713"/>
                  </a:lnTo>
                  <a:lnTo>
                    <a:pt x="2717834" y="218713"/>
                  </a:lnTo>
                  <a:lnTo>
                    <a:pt x="2853726" y="218713"/>
                  </a:lnTo>
                  <a:lnTo>
                    <a:pt x="2989618" y="218713"/>
                  </a:lnTo>
                  <a:lnTo>
                    <a:pt x="3125509" y="218713"/>
                  </a:lnTo>
                  <a:lnTo>
                    <a:pt x="3261401" y="218713"/>
                  </a:lnTo>
                  <a:lnTo>
                    <a:pt x="3397293" y="2187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218713"/>
            </a:xfrm>
            <a:custGeom>
              <a:avLst/>
              <a:pathLst>
                <a:path w="3397293" h="218713">
                  <a:moveTo>
                    <a:pt x="0" y="0"/>
                  </a:moveTo>
                  <a:lnTo>
                    <a:pt x="135891" y="0"/>
                  </a:lnTo>
                  <a:lnTo>
                    <a:pt x="271783" y="21871"/>
                  </a:lnTo>
                  <a:lnTo>
                    <a:pt x="407675" y="21871"/>
                  </a:lnTo>
                  <a:lnTo>
                    <a:pt x="543566" y="43742"/>
                  </a:lnTo>
                  <a:lnTo>
                    <a:pt x="679458" y="43742"/>
                  </a:lnTo>
                  <a:lnTo>
                    <a:pt x="815350" y="87485"/>
                  </a:lnTo>
                  <a:lnTo>
                    <a:pt x="951242" y="65614"/>
                  </a:lnTo>
                  <a:lnTo>
                    <a:pt x="1087133" y="87485"/>
                  </a:lnTo>
                  <a:lnTo>
                    <a:pt x="1223025" y="131228"/>
                  </a:lnTo>
                  <a:lnTo>
                    <a:pt x="1358917" y="109356"/>
                  </a:lnTo>
                  <a:lnTo>
                    <a:pt x="1494809" y="153099"/>
                  </a:lnTo>
                  <a:lnTo>
                    <a:pt x="1630700" y="153099"/>
                  </a:lnTo>
                  <a:lnTo>
                    <a:pt x="1766592" y="153099"/>
                  </a:lnTo>
                  <a:lnTo>
                    <a:pt x="1902484" y="174970"/>
                  </a:lnTo>
                  <a:lnTo>
                    <a:pt x="2038375" y="196842"/>
                  </a:lnTo>
                  <a:lnTo>
                    <a:pt x="2174267" y="196842"/>
                  </a:lnTo>
                  <a:lnTo>
                    <a:pt x="2310159" y="218713"/>
                  </a:lnTo>
                  <a:lnTo>
                    <a:pt x="2446051" y="218713"/>
                  </a:lnTo>
                  <a:lnTo>
                    <a:pt x="2581942" y="218713"/>
                  </a:lnTo>
                  <a:lnTo>
                    <a:pt x="2717834" y="218713"/>
                  </a:lnTo>
                  <a:lnTo>
                    <a:pt x="2853726" y="218713"/>
                  </a:lnTo>
                  <a:lnTo>
                    <a:pt x="2989618" y="218713"/>
                  </a:lnTo>
                  <a:lnTo>
                    <a:pt x="3125509" y="218713"/>
                  </a:lnTo>
                  <a:lnTo>
                    <a:pt x="3261401" y="218713"/>
                  </a:lnTo>
                  <a:lnTo>
                    <a:pt x="3397293" y="2187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218713"/>
            </a:xfrm>
            <a:custGeom>
              <a:avLst/>
              <a:pathLst>
                <a:path w="3397293" h="218713">
                  <a:moveTo>
                    <a:pt x="0" y="0"/>
                  </a:moveTo>
                  <a:lnTo>
                    <a:pt x="135891" y="0"/>
                  </a:lnTo>
                  <a:lnTo>
                    <a:pt x="271783" y="21871"/>
                  </a:lnTo>
                  <a:lnTo>
                    <a:pt x="407675" y="21871"/>
                  </a:lnTo>
                  <a:lnTo>
                    <a:pt x="543566" y="43742"/>
                  </a:lnTo>
                  <a:lnTo>
                    <a:pt x="679458" y="43742"/>
                  </a:lnTo>
                  <a:lnTo>
                    <a:pt x="815350" y="87485"/>
                  </a:lnTo>
                  <a:lnTo>
                    <a:pt x="951242" y="65614"/>
                  </a:lnTo>
                  <a:lnTo>
                    <a:pt x="1087133" y="87485"/>
                  </a:lnTo>
                  <a:lnTo>
                    <a:pt x="1223025" y="131228"/>
                  </a:lnTo>
                  <a:lnTo>
                    <a:pt x="1358917" y="109356"/>
                  </a:lnTo>
                  <a:lnTo>
                    <a:pt x="1494809" y="153099"/>
                  </a:lnTo>
                  <a:lnTo>
                    <a:pt x="1630700" y="153099"/>
                  </a:lnTo>
                  <a:lnTo>
                    <a:pt x="1766592" y="153099"/>
                  </a:lnTo>
                  <a:lnTo>
                    <a:pt x="1902484" y="174970"/>
                  </a:lnTo>
                  <a:lnTo>
                    <a:pt x="2038375" y="196842"/>
                  </a:lnTo>
                  <a:lnTo>
                    <a:pt x="2174267" y="196842"/>
                  </a:lnTo>
                  <a:lnTo>
                    <a:pt x="2310159" y="218713"/>
                  </a:lnTo>
                  <a:lnTo>
                    <a:pt x="2446051" y="218713"/>
                  </a:lnTo>
                  <a:lnTo>
                    <a:pt x="2581942" y="218713"/>
                  </a:lnTo>
                  <a:lnTo>
                    <a:pt x="2717834" y="218713"/>
                  </a:lnTo>
                  <a:lnTo>
                    <a:pt x="2853726" y="218713"/>
                  </a:lnTo>
                  <a:lnTo>
                    <a:pt x="2989618" y="218713"/>
                  </a:lnTo>
                  <a:lnTo>
                    <a:pt x="3125509" y="218713"/>
                  </a:lnTo>
                  <a:lnTo>
                    <a:pt x="3261401" y="218713"/>
                  </a:lnTo>
                  <a:lnTo>
                    <a:pt x="3397293" y="2187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94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94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509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9755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6563" y="4990743"/>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Monaco</a:t>
              </a:r>
            </a:p>
          </p:txBody>
        </p:sp>
        <p:sp>
          <p:nvSpPr>
            <p:cNvPr id="60" name="tx60"/>
            <p:cNvSpPr/>
            <p:nvPr/>
          </p:nvSpPr>
          <p:spPr>
            <a:xfrm>
              <a:off x="250219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4650"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53084" y="1403693"/>
              <a:ext cx="25330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Monaco,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035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47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912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316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19343"/>
              <a:ext cx="3397293" cy="656140"/>
            </a:xfrm>
            <a:custGeom>
              <a:avLst/>
              <a:pathLst>
                <a:path w="3397293" h="656140">
                  <a:moveTo>
                    <a:pt x="0" y="0"/>
                  </a:moveTo>
                  <a:lnTo>
                    <a:pt x="135891" y="0"/>
                  </a:lnTo>
                  <a:lnTo>
                    <a:pt x="271783" y="65614"/>
                  </a:lnTo>
                  <a:lnTo>
                    <a:pt x="407675" y="65614"/>
                  </a:lnTo>
                  <a:lnTo>
                    <a:pt x="543566" y="131228"/>
                  </a:lnTo>
                  <a:lnTo>
                    <a:pt x="679458" y="131228"/>
                  </a:lnTo>
                  <a:lnTo>
                    <a:pt x="815350" y="262456"/>
                  </a:lnTo>
                  <a:lnTo>
                    <a:pt x="951242" y="196842"/>
                  </a:lnTo>
                  <a:lnTo>
                    <a:pt x="1087133" y="262456"/>
                  </a:lnTo>
                  <a:lnTo>
                    <a:pt x="1223025" y="393684"/>
                  </a:lnTo>
                  <a:lnTo>
                    <a:pt x="1358917" y="328070"/>
                  </a:lnTo>
                  <a:lnTo>
                    <a:pt x="1494809" y="459298"/>
                  </a:lnTo>
                  <a:lnTo>
                    <a:pt x="1630700" y="459298"/>
                  </a:lnTo>
                  <a:lnTo>
                    <a:pt x="1766592" y="459298"/>
                  </a:lnTo>
                  <a:lnTo>
                    <a:pt x="1902484" y="524912"/>
                  </a:lnTo>
                  <a:lnTo>
                    <a:pt x="2038375" y="590526"/>
                  </a:lnTo>
                  <a:lnTo>
                    <a:pt x="2174267" y="590526"/>
                  </a:lnTo>
                  <a:lnTo>
                    <a:pt x="2310159" y="656140"/>
                  </a:lnTo>
                  <a:lnTo>
                    <a:pt x="2446051" y="656140"/>
                  </a:lnTo>
                  <a:lnTo>
                    <a:pt x="2581942" y="656140"/>
                  </a:lnTo>
                  <a:lnTo>
                    <a:pt x="2717834" y="656140"/>
                  </a:lnTo>
                  <a:lnTo>
                    <a:pt x="2853726" y="656140"/>
                  </a:lnTo>
                  <a:lnTo>
                    <a:pt x="2989618" y="656140"/>
                  </a:lnTo>
                  <a:lnTo>
                    <a:pt x="3125509" y="656140"/>
                  </a:lnTo>
                  <a:lnTo>
                    <a:pt x="3261401" y="656140"/>
                  </a:lnTo>
                  <a:lnTo>
                    <a:pt x="3397293" y="656140"/>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75484"/>
              <a:ext cx="3397293" cy="984210"/>
            </a:xfrm>
            <a:custGeom>
              <a:avLst/>
              <a:pathLst>
                <a:path w="3397293" h="984210">
                  <a:moveTo>
                    <a:pt x="0" y="984210"/>
                  </a:moveTo>
                  <a:lnTo>
                    <a:pt x="135891" y="918596"/>
                  </a:lnTo>
                  <a:lnTo>
                    <a:pt x="271783" y="918596"/>
                  </a:lnTo>
                  <a:lnTo>
                    <a:pt x="407675" y="852982"/>
                  </a:lnTo>
                  <a:lnTo>
                    <a:pt x="543566" y="721754"/>
                  </a:lnTo>
                  <a:lnTo>
                    <a:pt x="679458" y="590526"/>
                  </a:lnTo>
                  <a:lnTo>
                    <a:pt x="815350" y="459298"/>
                  </a:lnTo>
                  <a:lnTo>
                    <a:pt x="951242" y="459298"/>
                  </a:lnTo>
                  <a:lnTo>
                    <a:pt x="1087133" y="328070"/>
                  </a:lnTo>
                  <a:lnTo>
                    <a:pt x="1223025" y="196842"/>
                  </a:lnTo>
                  <a:lnTo>
                    <a:pt x="1358917" y="131228"/>
                  </a:lnTo>
                  <a:lnTo>
                    <a:pt x="1494809" y="131228"/>
                  </a:lnTo>
                  <a:lnTo>
                    <a:pt x="1630700" y="131228"/>
                  </a:lnTo>
                  <a:lnTo>
                    <a:pt x="1766592" y="131228"/>
                  </a:lnTo>
                  <a:lnTo>
                    <a:pt x="1902484" y="131228"/>
                  </a:lnTo>
                  <a:lnTo>
                    <a:pt x="2038375" y="131228"/>
                  </a:lnTo>
                  <a:lnTo>
                    <a:pt x="2174267" y="65614"/>
                  </a:lnTo>
                  <a:lnTo>
                    <a:pt x="2310159" y="65614"/>
                  </a:lnTo>
                  <a:lnTo>
                    <a:pt x="2446051" y="0"/>
                  </a:lnTo>
                  <a:lnTo>
                    <a:pt x="2581942" y="0"/>
                  </a:lnTo>
                  <a:lnTo>
                    <a:pt x="2717834" y="196842"/>
                  </a:lnTo>
                  <a:lnTo>
                    <a:pt x="2853726" y="328070"/>
                  </a:lnTo>
                  <a:lnTo>
                    <a:pt x="2989618" y="196842"/>
                  </a:lnTo>
                  <a:lnTo>
                    <a:pt x="3125509" y="196842"/>
                  </a:lnTo>
                  <a:lnTo>
                    <a:pt x="3261401" y="131228"/>
                  </a:lnTo>
                  <a:lnTo>
                    <a:pt x="3397293" y="131228"/>
                  </a:lnTo>
                </a:path>
              </a:pathLst>
            </a:custGeom>
            <a:ln w="27101" cap="flat">
              <a:solidFill>
                <a:srgbClr val="80BD41">
                  <a:alpha val="100000"/>
                </a:srgbClr>
              </a:solidFill>
              <a:prstDash val="solid"/>
              <a:round/>
            </a:ln>
          </p:spPr>
          <p:txBody>
            <a:bodyPr/>
            <a:lstStyle/>
            <a:p/>
          </p:txBody>
        </p:sp>
        <p:sp>
          <p:nvSpPr>
            <p:cNvPr id="80" name="pl80"/>
            <p:cNvSpPr/>
            <p:nvPr/>
          </p:nvSpPr>
          <p:spPr>
            <a:xfrm>
              <a:off x="5437664" y="3075484"/>
              <a:ext cx="3397293" cy="196842"/>
            </a:xfrm>
            <a:custGeom>
              <a:avLst/>
              <a:pathLst>
                <a:path w="3397293" h="196842">
                  <a:moveTo>
                    <a:pt x="0" y="196842"/>
                  </a:moveTo>
                  <a:lnTo>
                    <a:pt x="135891" y="131228"/>
                  </a:lnTo>
                  <a:lnTo>
                    <a:pt x="271783" y="131228"/>
                  </a:lnTo>
                  <a:lnTo>
                    <a:pt x="407675" y="65614"/>
                  </a:lnTo>
                  <a:lnTo>
                    <a:pt x="543566" y="65614"/>
                  </a:lnTo>
                  <a:lnTo>
                    <a:pt x="679458" y="65614"/>
                  </a:lnTo>
                  <a:lnTo>
                    <a:pt x="815350" y="0"/>
                  </a:lnTo>
                  <a:lnTo>
                    <a:pt x="951242" y="65614"/>
                  </a:lnTo>
                  <a:lnTo>
                    <a:pt x="1087133" y="0"/>
                  </a:lnTo>
                  <a:lnTo>
                    <a:pt x="1223025" y="65614"/>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65614"/>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754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19343"/>
              <a:ext cx="3397293" cy="656140"/>
            </a:xfrm>
            <a:custGeom>
              <a:avLst/>
              <a:pathLst>
                <a:path w="3397293" h="656140">
                  <a:moveTo>
                    <a:pt x="0" y="0"/>
                  </a:moveTo>
                  <a:lnTo>
                    <a:pt x="135891" y="0"/>
                  </a:lnTo>
                  <a:lnTo>
                    <a:pt x="271783" y="65614"/>
                  </a:lnTo>
                  <a:lnTo>
                    <a:pt x="407675" y="65614"/>
                  </a:lnTo>
                  <a:lnTo>
                    <a:pt x="543566" y="131228"/>
                  </a:lnTo>
                  <a:lnTo>
                    <a:pt x="679458" y="131228"/>
                  </a:lnTo>
                  <a:lnTo>
                    <a:pt x="815350" y="262456"/>
                  </a:lnTo>
                  <a:lnTo>
                    <a:pt x="951242" y="196842"/>
                  </a:lnTo>
                  <a:lnTo>
                    <a:pt x="1087133" y="262456"/>
                  </a:lnTo>
                  <a:lnTo>
                    <a:pt x="1223025" y="393684"/>
                  </a:lnTo>
                  <a:lnTo>
                    <a:pt x="1358917" y="328070"/>
                  </a:lnTo>
                  <a:lnTo>
                    <a:pt x="1494809" y="459298"/>
                  </a:lnTo>
                  <a:lnTo>
                    <a:pt x="1630700" y="459298"/>
                  </a:lnTo>
                  <a:lnTo>
                    <a:pt x="1766592" y="459298"/>
                  </a:lnTo>
                  <a:lnTo>
                    <a:pt x="1902484" y="524912"/>
                  </a:lnTo>
                  <a:lnTo>
                    <a:pt x="2038375" y="590526"/>
                  </a:lnTo>
                  <a:lnTo>
                    <a:pt x="2174267" y="590526"/>
                  </a:lnTo>
                  <a:lnTo>
                    <a:pt x="2310159" y="656140"/>
                  </a:lnTo>
                  <a:lnTo>
                    <a:pt x="2446051" y="656140"/>
                  </a:lnTo>
                  <a:lnTo>
                    <a:pt x="2581942" y="656140"/>
                  </a:lnTo>
                  <a:lnTo>
                    <a:pt x="2717834" y="656140"/>
                  </a:lnTo>
                  <a:lnTo>
                    <a:pt x="2853726" y="656140"/>
                  </a:lnTo>
                  <a:lnTo>
                    <a:pt x="2989618" y="656140"/>
                  </a:lnTo>
                  <a:lnTo>
                    <a:pt x="3125509" y="656140"/>
                  </a:lnTo>
                  <a:lnTo>
                    <a:pt x="3261401" y="656140"/>
                  </a:lnTo>
                  <a:lnTo>
                    <a:pt x="3397293" y="65614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14361"/>
              <a:ext cx="0" cy="104982"/>
            </a:xfrm>
            <a:custGeom>
              <a:avLst/>
              <a:pathLst>
                <a:path w="0" h="104982">
                  <a:moveTo>
                    <a:pt x="0" y="10498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14361"/>
              <a:ext cx="0" cy="236210"/>
            </a:xfrm>
            <a:custGeom>
              <a:avLst/>
              <a:pathLst>
                <a:path w="0" h="236210">
                  <a:moveTo>
                    <a:pt x="0" y="23621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14361"/>
              <a:ext cx="0" cy="433052"/>
            </a:xfrm>
            <a:custGeom>
              <a:avLst/>
              <a:pathLst>
                <a:path w="0" h="433052">
                  <a:moveTo>
                    <a:pt x="0" y="43305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14361"/>
              <a:ext cx="0" cy="695508"/>
            </a:xfrm>
            <a:custGeom>
              <a:avLst/>
              <a:pathLst>
                <a:path w="0" h="695508">
                  <a:moveTo>
                    <a:pt x="0" y="69550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14361"/>
              <a:ext cx="0" cy="761122"/>
            </a:xfrm>
            <a:custGeom>
              <a:avLst/>
              <a:pathLst>
                <a:path w="0" h="761122">
                  <a:moveTo>
                    <a:pt x="0" y="76112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14361"/>
              <a:ext cx="0" cy="761122"/>
            </a:xfrm>
            <a:custGeom>
              <a:avLst/>
              <a:pathLst>
                <a:path w="0" h="761122">
                  <a:moveTo>
                    <a:pt x="0" y="76112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14361"/>
              <a:ext cx="0" cy="761122"/>
            </a:xfrm>
            <a:custGeom>
              <a:avLst/>
              <a:pathLst>
                <a:path w="0" h="761122">
                  <a:moveTo>
                    <a:pt x="0" y="76112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19343"/>
              <a:ext cx="3397293" cy="656140"/>
            </a:xfrm>
            <a:custGeom>
              <a:avLst/>
              <a:pathLst>
                <a:path w="3397293" h="656140">
                  <a:moveTo>
                    <a:pt x="0" y="0"/>
                  </a:moveTo>
                  <a:lnTo>
                    <a:pt x="135891" y="0"/>
                  </a:lnTo>
                  <a:lnTo>
                    <a:pt x="271783" y="65614"/>
                  </a:lnTo>
                  <a:lnTo>
                    <a:pt x="407675" y="65614"/>
                  </a:lnTo>
                  <a:lnTo>
                    <a:pt x="543566" y="131228"/>
                  </a:lnTo>
                  <a:lnTo>
                    <a:pt x="679458" y="131228"/>
                  </a:lnTo>
                  <a:lnTo>
                    <a:pt x="815350" y="262456"/>
                  </a:lnTo>
                  <a:lnTo>
                    <a:pt x="951242" y="196842"/>
                  </a:lnTo>
                  <a:lnTo>
                    <a:pt x="1087133" y="262456"/>
                  </a:lnTo>
                  <a:lnTo>
                    <a:pt x="1223025" y="393684"/>
                  </a:lnTo>
                  <a:lnTo>
                    <a:pt x="1358917" y="328070"/>
                  </a:lnTo>
                  <a:lnTo>
                    <a:pt x="1494809" y="459298"/>
                  </a:lnTo>
                  <a:lnTo>
                    <a:pt x="1630700" y="459298"/>
                  </a:lnTo>
                  <a:lnTo>
                    <a:pt x="1766592" y="459298"/>
                  </a:lnTo>
                  <a:lnTo>
                    <a:pt x="1902484" y="524912"/>
                  </a:lnTo>
                  <a:lnTo>
                    <a:pt x="2038375" y="590526"/>
                  </a:lnTo>
                  <a:lnTo>
                    <a:pt x="2174267" y="590526"/>
                  </a:lnTo>
                  <a:lnTo>
                    <a:pt x="2310159" y="656140"/>
                  </a:lnTo>
                  <a:lnTo>
                    <a:pt x="2446051" y="656140"/>
                  </a:lnTo>
                  <a:lnTo>
                    <a:pt x="2581942" y="656140"/>
                  </a:lnTo>
                  <a:lnTo>
                    <a:pt x="2717834" y="656140"/>
                  </a:lnTo>
                  <a:lnTo>
                    <a:pt x="2853726" y="656140"/>
                  </a:lnTo>
                  <a:lnTo>
                    <a:pt x="2989618" y="656140"/>
                  </a:lnTo>
                  <a:lnTo>
                    <a:pt x="3125509" y="656140"/>
                  </a:lnTo>
                  <a:lnTo>
                    <a:pt x="3261401" y="656140"/>
                  </a:lnTo>
                  <a:lnTo>
                    <a:pt x="3397293" y="656140"/>
                  </a:lnTo>
                </a:path>
              </a:pathLst>
            </a:custGeom>
            <a:ln w="27101" cap="flat">
              <a:solidFill>
                <a:srgbClr val="0058AB">
                  <a:alpha val="100000"/>
                </a:srgbClr>
              </a:solidFill>
              <a:prstDash val="solid"/>
              <a:round/>
            </a:ln>
          </p:spPr>
          <p:txBody>
            <a:bodyPr/>
            <a:lstStyle/>
            <a:p/>
          </p:txBody>
        </p:sp>
        <p:sp>
          <p:nvSpPr>
            <p:cNvPr id="91" name="tx91"/>
            <p:cNvSpPr/>
            <p:nvPr/>
          </p:nvSpPr>
          <p:spPr>
            <a:xfrm>
              <a:off x="5377374"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2" name="tx92"/>
            <p:cNvSpPr/>
            <p:nvPr/>
          </p:nvSpPr>
          <p:spPr>
            <a:xfrm>
              <a:off x="6086977" y="2247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766436" y="224905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7445895" y="22489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247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247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2247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31675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6795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023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672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961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9616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5179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31425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63262" y="4990743"/>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Monaco</a:t>
              </a:r>
            </a:p>
          </p:txBody>
        </p:sp>
        <p:sp>
          <p:nvSpPr>
            <p:cNvPr id="117" name="tx117"/>
            <p:cNvSpPr/>
            <p:nvPr/>
          </p:nvSpPr>
          <p:spPr>
            <a:xfrm>
              <a:off x="681889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81349"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306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75770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3847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0117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6387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9441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5712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1982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82523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E2231A">
                <a:alpha val="80000"/>
              </a:srgbClr>
            </a:solidFill>
          </p:spPr>
          <p:txBody>
            <a:bodyPr/>
            <a:lstStyle/>
            <a:p/>
          </p:txBody>
        </p:sp>
        <p:sp>
          <p:nvSpPr>
            <p:cNvPr id="134" name="rc134"/>
            <p:cNvSpPr/>
            <p:nvPr/>
          </p:nvSpPr>
          <p:spPr>
            <a:xfrm>
              <a:off x="1317178" y="5743865"/>
              <a:ext cx="7158863" cy="114824"/>
            </a:xfrm>
            <a:prstGeom prst="rect">
              <a:avLst/>
            </a:prstGeom>
            <a:solidFill>
              <a:srgbClr val="E2231A">
                <a:alpha val="80000"/>
              </a:srgbClr>
            </a:solidFill>
          </p:spPr>
          <p:txBody>
            <a:bodyPr/>
            <a:lstStyle/>
            <a:p/>
          </p:txBody>
        </p:sp>
        <p:sp>
          <p:nvSpPr>
            <p:cNvPr id="135" name="rc135"/>
            <p:cNvSpPr/>
            <p:nvPr/>
          </p:nvSpPr>
          <p:spPr>
            <a:xfrm>
              <a:off x="1317178" y="5600334"/>
              <a:ext cx="7158863" cy="114824"/>
            </a:xfrm>
            <a:prstGeom prst="rect">
              <a:avLst/>
            </a:prstGeom>
            <a:solidFill>
              <a:srgbClr val="E2231A">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788804"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1" name="tx141"/>
            <p:cNvSpPr/>
            <p:nvPr/>
          </p:nvSpPr>
          <p:spPr>
            <a:xfrm>
              <a:off x="4415818"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2" name="tx142"/>
            <p:cNvSpPr/>
            <p:nvPr/>
          </p:nvSpPr>
          <p:spPr>
            <a:xfrm>
              <a:off x="6042833" y="610607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3" name="tx143"/>
            <p:cNvSpPr/>
            <p:nvPr/>
          </p:nvSpPr>
          <p:spPr>
            <a:xfrm>
              <a:off x="7669847"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4" name="tx144"/>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Monaco (88%) was 4 percentage points higher than the global average (84%) and 5 percentage points lower than the average across all non-programme countries (93%).
National MCV1 coverage was the same as in 2019 (88%).
The number of unvaccinated children remained approximately the same (&lt;100) as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Monaco MCV1 coverage was 88% - this is the same as in 2019, but 4 percentage points higher than the global average (84%).</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Monaco ranked number 6 out of 41 countries for lowest MCV1 coverage (based on tied ranks).
Monaco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Monaco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76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69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62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55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73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66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59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32880"/>
              <a:ext cx="239888" cy="1275141"/>
            </a:xfrm>
            <a:prstGeom prst="rect">
              <a:avLst/>
            </a:prstGeom>
            <a:solidFill>
              <a:srgbClr val="80BD41">
                <a:alpha val="100000"/>
              </a:srgbClr>
            </a:solidFill>
          </p:spPr>
          <p:txBody>
            <a:bodyPr/>
            <a:lstStyle/>
            <a:p/>
          </p:txBody>
        </p:sp>
        <p:sp>
          <p:nvSpPr>
            <p:cNvPr id="25" name="rc25"/>
            <p:cNvSpPr/>
            <p:nvPr/>
          </p:nvSpPr>
          <p:spPr>
            <a:xfrm>
              <a:off x="1296273" y="3006452"/>
              <a:ext cx="239888" cy="26427"/>
            </a:xfrm>
            <a:prstGeom prst="rect">
              <a:avLst/>
            </a:prstGeom>
            <a:solidFill>
              <a:srgbClr val="E2231A">
                <a:alpha val="100000"/>
              </a:srgbClr>
            </a:solidFill>
          </p:spPr>
          <p:txBody>
            <a:bodyPr/>
            <a:lstStyle/>
            <a:p/>
          </p:txBody>
        </p:sp>
        <p:sp>
          <p:nvSpPr>
            <p:cNvPr id="26" name="rc26"/>
            <p:cNvSpPr/>
            <p:nvPr/>
          </p:nvSpPr>
          <p:spPr>
            <a:xfrm>
              <a:off x="1562816" y="2993238"/>
              <a:ext cx="239888" cy="1314783"/>
            </a:xfrm>
            <a:prstGeom prst="rect">
              <a:avLst/>
            </a:prstGeom>
            <a:solidFill>
              <a:srgbClr val="80BD41">
                <a:alpha val="100000"/>
              </a:srgbClr>
            </a:solidFill>
          </p:spPr>
          <p:txBody>
            <a:bodyPr/>
            <a:lstStyle/>
            <a:p/>
          </p:txBody>
        </p:sp>
        <p:sp>
          <p:nvSpPr>
            <p:cNvPr id="27" name="rc27"/>
            <p:cNvSpPr/>
            <p:nvPr/>
          </p:nvSpPr>
          <p:spPr>
            <a:xfrm>
              <a:off x="1562816" y="2966810"/>
              <a:ext cx="239888" cy="26427"/>
            </a:xfrm>
            <a:prstGeom prst="rect">
              <a:avLst/>
            </a:prstGeom>
            <a:solidFill>
              <a:srgbClr val="E2231A">
                <a:alpha val="100000"/>
              </a:srgbClr>
            </a:solidFill>
          </p:spPr>
          <p:txBody>
            <a:bodyPr/>
            <a:lstStyle/>
            <a:p/>
          </p:txBody>
        </p:sp>
        <p:sp>
          <p:nvSpPr>
            <p:cNvPr id="28" name="rc28"/>
            <p:cNvSpPr/>
            <p:nvPr/>
          </p:nvSpPr>
          <p:spPr>
            <a:xfrm>
              <a:off x="1829360" y="3135287"/>
              <a:ext cx="239888" cy="1172733"/>
            </a:xfrm>
            <a:prstGeom prst="rect">
              <a:avLst/>
            </a:prstGeom>
            <a:solidFill>
              <a:srgbClr val="80BD41">
                <a:alpha val="100000"/>
              </a:srgbClr>
            </a:solidFill>
          </p:spPr>
          <p:txBody>
            <a:bodyPr/>
            <a:lstStyle/>
            <a:p/>
          </p:txBody>
        </p:sp>
        <p:sp>
          <p:nvSpPr>
            <p:cNvPr id="29" name="rc29"/>
            <p:cNvSpPr/>
            <p:nvPr/>
          </p:nvSpPr>
          <p:spPr>
            <a:xfrm>
              <a:off x="1829360" y="3098949"/>
              <a:ext cx="239888" cy="36338"/>
            </a:xfrm>
            <a:prstGeom prst="rect">
              <a:avLst/>
            </a:prstGeom>
            <a:solidFill>
              <a:srgbClr val="E2231A">
                <a:alpha val="100000"/>
              </a:srgbClr>
            </a:solidFill>
          </p:spPr>
          <p:txBody>
            <a:bodyPr/>
            <a:lstStyle/>
            <a:p/>
          </p:txBody>
        </p:sp>
        <p:sp>
          <p:nvSpPr>
            <p:cNvPr id="30" name="rc30"/>
            <p:cNvSpPr/>
            <p:nvPr/>
          </p:nvSpPr>
          <p:spPr>
            <a:xfrm>
              <a:off x="2095903" y="3211267"/>
              <a:ext cx="239888" cy="1096753"/>
            </a:xfrm>
            <a:prstGeom prst="rect">
              <a:avLst/>
            </a:prstGeom>
            <a:solidFill>
              <a:srgbClr val="80BD41">
                <a:alpha val="100000"/>
              </a:srgbClr>
            </a:solidFill>
          </p:spPr>
          <p:txBody>
            <a:bodyPr/>
            <a:lstStyle/>
            <a:p/>
          </p:txBody>
        </p:sp>
        <p:sp>
          <p:nvSpPr>
            <p:cNvPr id="31" name="rc31"/>
            <p:cNvSpPr/>
            <p:nvPr/>
          </p:nvSpPr>
          <p:spPr>
            <a:xfrm>
              <a:off x="2095903" y="3178232"/>
              <a:ext cx="239888" cy="33034"/>
            </a:xfrm>
            <a:prstGeom prst="rect">
              <a:avLst/>
            </a:prstGeom>
            <a:solidFill>
              <a:srgbClr val="E2231A">
                <a:alpha val="100000"/>
              </a:srgbClr>
            </a:solidFill>
          </p:spPr>
          <p:txBody>
            <a:bodyPr/>
            <a:lstStyle/>
            <a:p/>
          </p:txBody>
        </p:sp>
        <p:sp>
          <p:nvSpPr>
            <p:cNvPr id="32" name="rc32"/>
            <p:cNvSpPr/>
            <p:nvPr/>
          </p:nvSpPr>
          <p:spPr>
            <a:xfrm>
              <a:off x="2362446" y="3201357"/>
              <a:ext cx="239888" cy="1106664"/>
            </a:xfrm>
            <a:prstGeom prst="rect">
              <a:avLst/>
            </a:prstGeom>
            <a:solidFill>
              <a:srgbClr val="80BD41">
                <a:alpha val="100000"/>
              </a:srgbClr>
            </a:solidFill>
          </p:spPr>
          <p:txBody>
            <a:bodyPr/>
            <a:lstStyle/>
            <a:p/>
          </p:txBody>
        </p:sp>
        <p:sp>
          <p:nvSpPr>
            <p:cNvPr id="33" name="rc33"/>
            <p:cNvSpPr/>
            <p:nvPr/>
          </p:nvSpPr>
          <p:spPr>
            <a:xfrm>
              <a:off x="2362446" y="3155108"/>
              <a:ext cx="239888" cy="46248"/>
            </a:xfrm>
            <a:prstGeom prst="rect">
              <a:avLst/>
            </a:prstGeom>
            <a:solidFill>
              <a:srgbClr val="E2231A">
                <a:alpha val="100000"/>
              </a:srgbClr>
            </a:solidFill>
          </p:spPr>
          <p:txBody>
            <a:bodyPr/>
            <a:lstStyle/>
            <a:p/>
          </p:txBody>
        </p:sp>
        <p:sp>
          <p:nvSpPr>
            <p:cNvPr id="34" name="rc34"/>
            <p:cNvSpPr/>
            <p:nvPr/>
          </p:nvSpPr>
          <p:spPr>
            <a:xfrm>
              <a:off x="2628989" y="3217874"/>
              <a:ext cx="239888" cy="1090147"/>
            </a:xfrm>
            <a:prstGeom prst="rect">
              <a:avLst/>
            </a:prstGeom>
            <a:solidFill>
              <a:srgbClr val="80BD41">
                <a:alpha val="100000"/>
              </a:srgbClr>
            </a:solidFill>
          </p:spPr>
          <p:txBody>
            <a:bodyPr/>
            <a:lstStyle/>
            <a:p/>
          </p:txBody>
        </p:sp>
        <p:sp>
          <p:nvSpPr>
            <p:cNvPr id="35" name="rc35"/>
            <p:cNvSpPr/>
            <p:nvPr/>
          </p:nvSpPr>
          <p:spPr>
            <a:xfrm>
              <a:off x="2628989" y="3171625"/>
              <a:ext cx="239888" cy="46248"/>
            </a:xfrm>
            <a:prstGeom prst="rect">
              <a:avLst/>
            </a:prstGeom>
            <a:solidFill>
              <a:srgbClr val="E2231A">
                <a:alpha val="100000"/>
              </a:srgbClr>
            </a:solidFill>
          </p:spPr>
          <p:txBody>
            <a:bodyPr/>
            <a:lstStyle/>
            <a:p/>
          </p:txBody>
        </p:sp>
        <p:sp>
          <p:nvSpPr>
            <p:cNvPr id="36" name="rc36"/>
            <p:cNvSpPr/>
            <p:nvPr/>
          </p:nvSpPr>
          <p:spPr>
            <a:xfrm>
              <a:off x="2895532" y="3211267"/>
              <a:ext cx="239888" cy="1096753"/>
            </a:xfrm>
            <a:prstGeom prst="rect">
              <a:avLst/>
            </a:prstGeom>
            <a:solidFill>
              <a:srgbClr val="80BD41">
                <a:alpha val="100000"/>
              </a:srgbClr>
            </a:solidFill>
          </p:spPr>
          <p:txBody>
            <a:bodyPr/>
            <a:lstStyle/>
            <a:p/>
          </p:txBody>
        </p:sp>
        <p:sp>
          <p:nvSpPr>
            <p:cNvPr id="37" name="rc37"/>
            <p:cNvSpPr/>
            <p:nvPr/>
          </p:nvSpPr>
          <p:spPr>
            <a:xfrm>
              <a:off x="2895532" y="3141894"/>
              <a:ext cx="239888" cy="69372"/>
            </a:xfrm>
            <a:prstGeom prst="rect">
              <a:avLst/>
            </a:prstGeom>
            <a:solidFill>
              <a:srgbClr val="E2231A">
                <a:alpha val="100000"/>
              </a:srgbClr>
            </a:solidFill>
          </p:spPr>
          <p:txBody>
            <a:bodyPr/>
            <a:lstStyle/>
            <a:p/>
          </p:txBody>
        </p:sp>
        <p:sp>
          <p:nvSpPr>
            <p:cNvPr id="38" name="rc38"/>
            <p:cNvSpPr/>
            <p:nvPr/>
          </p:nvSpPr>
          <p:spPr>
            <a:xfrm>
              <a:off x="3162075" y="3165019"/>
              <a:ext cx="239888" cy="1143002"/>
            </a:xfrm>
            <a:prstGeom prst="rect">
              <a:avLst/>
            </a:prstGeom>
            <a:solidFill>
              <a:srgbClr val="80BD41">
                <a:alpha val="100000"/>
              </a:srgbClr>
            </a:solidFill>
          </p:spPr>
          <p:txBody>
            <a:bodyPr/>
            <a:lstStyle/>
            <a:p/>
          </p:txBody>
        </p:sp>
        <p:sp>
          <p:nvSpPr>
            <p:cNvPr id="39" name="rc39"/>
            <p:cNvSpPr/>
            <p:nvPr/>
          </p:nvSpPr>
          <p:spPr>
            <a:xfrm>
              <a:off x="3162075" y="3105556"/>
              <a:ext cx="239888" cy="59462"/>
            </a:xfrm>
            <a:prstGeom prst="rect">
              <a:avLst/>
            </a:prstGeom>
            <a:solidFill>
              <a:srgbClr val="E2231A">
                <a:alpha val="100000"/>
              </a:srgbClr>
            </a:solidFill>
          </p:spPr>
          <p:txBody>
            <a:bodyPr/>
            <a:lstStyle/>
            <a:p/>
          </p:txBody>
        </p:sp>
        <p:sp>
          <p:nvSpPr>
            <p:cNvPr id="40" name="rc40"/>
            <p:cNvSpPr/>
            <p:nvPr/>
          </p:nvSpPr>
          <p:spPr>
            <a:xfrm>
              <a:off x="3428618" y="3108859"/>
              <a:ext cx="239888" cy="1199161"/>
            </a:xfrm>
            <a:prstGeom prst="rect">
              <a:avLst/>
            </a:prstGeom>
            <a:solidFill>
              <a:srgbClr val="80BD41">
                <a:alpha val="100000"/>
              </a:srgbClr>
            </a:solidFill>
          </p:spPr>
          <p:txBody>
            <a:bodyPr/>
            <a:lstStyle/>
            <a:p/>
          </p:txBody>
        </p:sp>
        <p:sp>
          <p:nvSpPr>
            <p:cNvPr id="41" name="rc41"/>
            <p:cNvSpPr/>
            <p:nvPr/>
          </p:nvSpPr>
          <p:spPr>
            <a:xfrm>
              <a:off x="3428618" y="3032880"/>
              <a:ext cx="239888" cy="75979"/>
            </a:xfrm>
            <a:prstGeom prst="rect">
              <a:avLst/>
            </a:prstGeom>
            <a:solidFill>
              <a:srgbClr val="E2231A">
                <a:alpha val="100000"/>
              </a:srgbClr>
            </a:solidFill>
          </p:spPr>
          <p:txBody>
            <a:bodyPr/>
            <a:lstStyle/>
            <a:p/>
          </p:txBody>
        </p:sp>
        <p:sp>
          <p:nvSpPr>
            <p:cNvPr id="42" name="rc42"/>
            <p:cNvSpPr/>
            <p:nvPr/>
          </p:nvSpPr>
          <p:spPr>
            <a:xfrm>
              <a:off x="3695161" y="3148501"/>
              <a:ext cx="239888" cy="1159519"/>
            </a:xfrm>
            <a:prstGeom prst="rect">
              <a:avLst/>
            </a:prstGeom>
            <a:solidFill>
              <a:srgbClr val="80BD41">
                <a:alpha val="100000"/>
              </a:srgbClr>
            </a:solidFill>
          </p:spPr>
          <p:txBody>
            <a:bodyPr/>
            <a:lstStyle/>
            <a:p/>
          </p:txBody>
        </p:sp>
        <p:sp>
          <p:nvSpPr>
            <p:cNvPr id="43" name="rc43"/>
            <p:cNvSpPr/>
            <p:nvPr/>
          </p:nvSpPr>
          <p:spPr>
            <a:xfrm>
              <a:off x="3695161" y="3049397"/>
              <a:ext cx="239888" cy="99104"/>
            </a:xfrm>
            <a:prstGeom prst="rect">
              <a:avLst/>
            </a:prstGeom>
            <a:solidFill>
              <a:srgbClr val="E2231A">
                <a:alpha val="100000"/>
              </a:srgbClr>
            </a:solidFill>
          </p:spPr>
          <p:txBody>
            <a:bodyPr/>
            <a:lstStyle/>
            <a:p/>
          </p:txBody>
        </p:sp>
        <p:sp>
          <p:nvSpPr>
            <p:cNvPr id="44" name="rc44"/>
            <p:cNvSpPr/>
            <p:nvPr/>
          </p:nvSpPr>
          <p:spPr>
            <a:xfrm>
              <a:off x="3961705" y="3158412"/>
              <a:ext cx="239888" cy="1149609"/>
            </a:xfrm>
            <a:prstGeom prst="rect">
              <a:avLst/>
            </a:prstGeom>
            <a:solidFill>
              <a:srgbClr val="80BD41">
                <a:alpha val="100000"/>
              </a:srgbClr>
            </a:solidFill>
          </p:spPr>
          <p:txBody>
            <a:bodyPr/>
            <a:lstStyle/>
            <a:p/>
          </p:txBody>
        </p:sp>
        <p:sp>
          <p:nvSpPr>
            <p:cNvPr id="45" name="rc45"/>
            <p:cNvSpPr/>
            <p:nvPr/>
          </p:nvSpPr>
          <p:spPr>
            <a:xfrm>
              <a:off x="3961705" y="3072521"/>
              <a:ext cx="239888" cy="85890"/>
            </a:xfrm>
            <a:prstGeom prst="rect">
              <a:avLst/>
            </a:prstGeom>
            <a:solidFill>
              <a:srgbClr val="E2231A">
                <a:alpha val="100000"/>
              </a:srgbClr>
            </a:solidFill>
          </p:spPr>
          <p:txBody>
            <a:bodyPr/>
            <a:lstStyle/>
            <a:p/>
          </p:txBody>
        </p:sp>
        <p:sp>
          <p:nvSpPr>
            <p:cNvPr id="46" name="rc46"/>
            <p:cNvSpPr/>
            <p:nvPr/>
          </p:nvSpPr>
          <p:spPr>
            <a:xfrm>
              <a:off x="4228248" y="3270730"/>
              <a:ext cx="239888" cy="1037291"/>
            </a:xfrm>
            <a:prstGeom prst="rect">
              <a:avLst/>
            </a:prstGeom>
            <a:solidFill>
              <a:srgbClr val="80BD41">
                <a:alpha val="100000"/>
              </a:srgbClr>
            </a:solidFill>
          </p:spPr>
          <p:txBody>
            <a:bodyPr/>
            <a:lstStyle/>
            <a:p/>
          </p:txBody>
        </p:sp>
        <p:sp>
          <p:nvSpPr>
            <p:cNvPr id="47" name="rc47"/>
            <p:cNvSpPr/>
            <p:nvPr/>
          </p:nvSpPr>
          <p:spPr>
            <a:xfrm>
              <a:off x="4228248" y="3168322"/>
              <a:ext cx="239888" cy="102407"/>
            </a:xfrm>
            <a:prstGeom prst="rect">
              <a:avLst/>
            </a:prstGeom>
            <a:solidFill>
              <a:srgbClr val="E2231A">
                <a:alpha val="100000"/>
              </a:srgbClr>
            </a:solidFill>
          </p:spPr>
          <p:txBody>
            <a:bodyPr/>
            <a:lstStyle/>
            <a:p/>
          </p:txBody>
        </p:sp>
        <p:sp>
          <p:nvSpPr>
            <p:cNvPr id="48" name="rc48"/>
            <p:cNvSpPr/>
            <p:nvPr/>
          </p:nvSpPr>
          <p:spPr>
            <a:xfrm>
              <a:off x="4494791" y="3240998"/>
              <a:ext cx="239888" cy="1067022"/>
            </a:xfrm>
            <a:prstGeom prst="rect">
              <a:avLst/>
            </a:prstGeom>
            <a:solidFill>
              <a:srgbClr val="80BD41">
                <a:alpha val="100000"/>
              </a:srgbClr>
            </a:solidFill>
          </p:spPr>
          <p:txBody>
            <a:bodyPr/>
            <a:lstStyle/>
            <a:p/>
          </p:txBody>
        </p:sp>
        <p:sp>
          <p:nvSpPr>
            <p:cNvPr id="49" name="rc49"/>
            <p:cNvSpPr/>
            <p:nvPr/>
          </p:nvSpPr>
          <p:spPr>
            <a:xfrm>
              <a:off x="4494791" y="3135287"/>
              <a:ext cx="239888" cy="105711"/>
            </a:xfrm>
            <a:prstGeom prst="rect">
              <a:avLst/>
            </a:prstGeom>
            <a:solidFill>
              <a:srgbClr val="E2231A">
                <a:alpha val="100000"/>
              </a:srgbClr>
            </a:solidFill>
          </p:spPr>
          <p:txBody>
            <a:bodyPr/>
            <a:lstStyle/>
            <a:p/>
          </p:txBody>
        </p:sp>
        <p:sp>
          <p:nvSpPr>
            <p:cNvPr id="50" name="rc50"/>
            <p:cNvSpPr/>
            <p:nvPr/>
          </p:nvSpPr>
          <p:spPr>
            <a:xfrm>
              <a:off x="4761334" y="3234392"/>
              <a:ext cx="239888" cy="1073629"/>
            </a:xfrm>
            <a:prstGeom prst="rect">
              <a:avLst/>
            </a:prstGeom>
            <a:solidFill>
              <a:srgbClr val="80BD41">
                <a:alpha val="100000"/>
              </a:srgbClr>
            </a:solidFill>
          </p:spPr>
          <p:txBody>
            <a:bodyPr/>
            <a:lstStyle/>
            <a:p/>
          </p:txBody>
        </p:sp>
        <p:sp>
          <p:nvSpPr>
            <p:cNvPr id="51" name="rc51"/>
            <p:cNvSpPr/>
            <p:nvPr/>
          </p:nvSpPr>
          <p:spPr>
            <a:xfrm>
              <a:off x="4761334" y="3128680"/>
              <a:ext cx="239888" cy="105711"/>
            </a:xfrm>
            <a:prstGeom prst="rect">
              <a:avLst/>
            </a:prstGeom>
            <a:solidFill>
              <a:srgbClr val="E2231A">
                <a:alpha val="100000"/>
              </a:srgbClr>
            </a:solidFill>
          </p:spPr>
          <p:txBody>
            <a:bodyPr/>
            <a:lstStyle/>
            <a:p/>
          </p:txBody>
        </p:sp>
        <p:sp>
          <p:nvSpPr>
            <p:cNvPr id="52" name="rc52"/>
            <p:cNvSpPr/>
            <p:nvPr/>
          </p:nvSpPr>
          <p:spPr>
            <a:xfrm>
              <a:off x="5027877" y="3165019"/>
              <a:ext cx="239888" cy="1143002"/>
            </a:xfrm>
            <a:prstGeom prst="rect">
              <a:avLst/>
            </a:prstGeom>
            <a:solidFill>
              <a:srgbClr val="80BD41">
                <a:alpha val="100000"/>
              </a:srgbClr>
            </a:solidFill>
          </p:spPr>
          <p:txBody>
            <a:bodyPr/>
            <a:lstStyle/>
            <a:p/>
          </p:txBody>
        </p:sp>
        <p:sp>
          <p:nvSpPr>
            <p:cNvPr id="53" name="rc53"/>
            <p:cNvSpPr/>
            <p:nvPr/>
          </p:nvSpPr>
          <p:spPr>
            <a:xfrm>
              <a:off x="5027877" y="3039486"/>
              <a:ext cx="239888" cy="125532"/>
            </a:xfrm>
            <a:prstGeom prst="rect">
              <a:avLst/>
            </a:prstGeom>
            <a:solidFill>
              <a:srgbClr val="E2231A">
                <a:alpha val="100000"/>
              </a:srgbClr>
            </a:solidFill>
          </p:spPr>
          <p:txBody>
            <a:bodyPr/>
            <a:lstStyle/>
            <a:p/>
          </p:txBody>
        </p:sp>
        <p:sp>
          <p:nvSpPr>
            <p:cNvPr id="54" name="rc54"/>
            <p:cNvSpPr/>
            <p:nvPr/>
          </p:nvSpPr>
          <p:spPr>
            <a:xfrm>
              <a:off x="5294420" y="3171625"/>
              <a:ext cx="239888" cy="1136395"/>
            </a:xfrm>
            <a:prstGeom prst="rect">
              <a:avLst/>
            </a:prstGeom>
            <a:solidFill>
              <a:srgbClr val="80BD41">
                <a:alpha val="100000"/>
              </a:srgbClr>
            </a:solidFill>
          </p:spPr>
          <p:txBody>
            <a:bodyPr/>
            <a:lstStyle/>
            <a:p/>
          </p:txBody>
        </p:sp>
        <p:sp>
          <p:nvSpPr>
            <p:cNvPr id="55" name="rc55"/>
            <p:cNvSpPr/>
            <p:nvPr/>
          </p:nvSpPr>
          <p:spPr>
            <a:xfrm>
              <a:off x="5294420" y="3029576"/>
              <a:ext cx="239888" cy="142049"/>
            </a:xfrm>
            <a:prstGeom prst="rect">
              <a:avLst/>
            </a:prstGeom>
            <a:solidFill>
              <a:srgbClr val="E2231A">
                <a:alpha val="100000"/>
              </a:srgbClr>
            </a:solidFill>
          </p:spPr>
          <p:txBody>
            <a:bodyPr/>
            <a:lstStyle/>
            <a:p/>
          </p:txBody>
        </p:sp>
        <p:sp>
          <p:nvSpPr>
            <p:cNvPr id="56" name="rc56"/>
            <p:cNvSpPr/>
            <p:nvPr/>
          </p:nvSpPr>
          <p:spPr>
            <a:xfrm>
              <a:off x="5560963" y="3135287"/>
              <a:ext cx="239888" cy="1172733"/>
            </a:xfrm>
            <a:prstGeom prst="rect">
              <a:avLst/>
            </a:prstGeom>
            <a:solidFill>
              <a:srgbClr val="80BD41">
                <a:alpha val="100000"/>
              </a:srgbClr>
            </a:solidFill>
          </p:spPr>
          <p:txBody>
            <a:bodyPr/>
            <a:lstStyle/>
            <a:p/>
          </p:txBody>
        </p:sp>
        <p:sp>
          <p:nvSpPr>
            <p:cNvPr id="57" name="rc57"/>
            <p:cNvSpPr/>
            <p:nvPr/>
          </p:nvSpPr>
          <p:spPr>
            <a:xfrm>
              <a:off x="5560963" y="2989934"/>
              <a:ext cx="239888" cy="145352"/>
            </a:xfrm>
            <a:prstGeom prst="rect">
              <a:avLst/>
            </a:prstGeom>
            <a:solidFill>
              <a:srgbClr val="E2231A">
                <a:alpha val="100000"/>
              </a:srgbClr>
            </a:solidFill>
          </p:spPr>
          <p:txBody>
            <a:bodyPr/>
            <a:lstStyle/>
            <a:p/>
          </p:txBody>
        </p:sp>
        <p:sp>
          <p:nvSpPr>
            <p:cNvPr id="58" name="rc58"/>
            <p:cNvSpPr/>
            <p:nvPr/>
          </p:nvSpPr>
          <p:spPr>
            <a:xfrm>
              <a:off x="5827506" y="3214571"/>
              <a:ext cx="239888" cy="1093450"/>
            </a:xfrm>
            <a:prstGeom prst="rect">
              <a:avLst/>
            </a:prstGeom>
            <a:solidFill>
              <a:srgbClr val="80BD41">
                <a:alpha val="100000"/>
              </a:srgbClr>
            </a:solidFill>
          </p:spPr>
          <p:txBody>
            <a:bodyPr/>
            <a:lstStyle/>
            <a:p/>
          </p:txBody>
        </p:sp>
        <p:sp>
          <p:nvSpPr>
            <p:cNvPr id="59" name="rc59"/>
            <p:cNvSpPr/>
            <p:nvPr/>
          </p:nvSpPr>
          <p:spPr>
            <a:xfrm>
              <a:off x="5827506" y="3065914"/>
              <a:ext cx="239888" cy="148656"/>
            </a:xfrm>
            <a:prstGeom prst="rect">
              <a:avLst/>
            </a:prstGeom>
            <a:solidFill>
              <a:srgbClr val="E2231A">
                <a:alpha val="100000"/>
              </a:srgbClr>
            </a:solidFill>
          </p:spPr>
          <p:txBody>
            <a:bodyPr/>
            <a:lstStyle/>
            <a:p/>
          </p:txBody>
        </p:sp>
        <p:sp>
          <p:nvSpPr>
            <p:cNvPr id="60" name="rc60"/>
            <p:cNvSpPr/>
            <p:nvPr/>
          </p:nvSpPr>
          <p:spPr>
            <a:xfrm>
              <a:off x="6094049" y="3181536"/>
              <a:ext cx="239888" cy="1126485"/>
            </a:xfrm>
            <a:prstGeom prst="rect">
              <a:avLst/>
            </a:prstGeom>
            <a:solidFill>
              <a:srgbClr val="80BD41">
                <a:alpha val="100000"/>
              </a:srgbClr>
            </a:solidFill>
          </p:spPr>
          <p:txBody>
            <a:bodyPr/>
            <a:lstStyle/>
            <a:p/>
          </p:txBody>
        </p:sp>
        <p:sp>
          <p:nvSpPr>
            <p:cNvPr id="61" name="rc61"/>
            <p:cNvSpPr/>
            <p:nvPr/>
          </p:nvSpPr>
          <p:spPr>
            <a:xfrm>
              <a:off x="6094049" y="3029576"/>
              <a:ext cx="239888" cy="151959"/>
            </a:xfrm>
            <a:prstGeom prst="rect">
              <a:avLst/>
            </a:prstGeom>
            <a:solidFill>
              <a:srgbClr val="E2231A">
                <a:alpha val="100000"/>
              </a:srgbClr>
            </a:solidFill>
          </p:spPr>
          <p:txBody>
            <a:bodyPr/>
            <a:lstStyle/>
            <a:p/>
          </p:txBody>
        </p:sp>
        <p:sp>
          <p:nvSpPr>
            <p:cNvPr id="62" name="rc62"/>
            <p:cNvSpPr/>
            <p:nvPr/>
          </p:nvSpPr>
          <p:spPr>
            <a:xfrm>
              <a:off x="6360593" y="3204660"/>
              <a:ext cx="239888" cy="1103360"/>
            </a:xfrm>
            <a:prstGeom prst="rect">
              <a:avLst/>
            </a:prstGeom>
            <a:solidFill>
              <a:srgbClr val="80BD41">
                <a:alpha val="100000"/>
              </a:srgbClr>
            </a:solidFill>
          </p:spPr>
          <p:txBody>
            <a:bodyPr/>
            <a:lstStyle/>
            <a:p/>
          </p:txBody>
        </p:sp>
        <p:sp>
          <p:nvSpPr>
            <p:cNvPr id="63" name="rc63"/>
            <p:cNvSpPr/>
            <p:nvPr/>
          </p:nvSpPr>
          <p:spPr>
            <a:xfrm>
              <a:off x="6360593" y="3056004"/>
              <a:ext cx="239888" cy="148656"/>
            </a:xfrm>
            <a:prstGeom prst="rect">
              <a:avLst/>
            </a:prstGeom>
            <a:solidFill>
              <a:srgbClr val="E2231A">
                <a:alpha val="100000"/>
              </a:srgbClr>
            </a:solidFill>
          </p:spPr>
          <p:txBody>
            <a:bodyPr/>
            <a:lstStyle/>
            <a:p/>
          </p:txBody>
        </p:sp>
        <p:sp>
          <p:nvSpPr>
            <p:cNvPr id="64" name="rc64"/>
            <p:cNvSpPr/>
            <p:nvPr/>
          </p:nvSpPr>
          <p:spPr>
            <a:xfrm>
              <a:off x="6627136" y="3231088"/>
              <a:ext cx="239888" cy="1076933"/>
            </a:xfrm>
            <a:prstGeom prst="rect">
              <a:avLst/>
            </a:prstGeom>
            <a:solidFill>
              <a:srgbClr val="80BD41">
                <a:alpha val="100000"/>
              </a:srgbClr>
            </a:solidFill>
          </p:spPr>
          <p:txBody>
            <a:bodyPr/>
            <a:lstStyle/>
            <a:p/>
          </p:txBody>
        </p:sp>
        <p:sp>
          <p:nvSpPr>
            <p:cNvPr id="65" name="rc65"/>
            <p:cNvSpPr/>
            <p:nvPr/>
          </p:nvSpPr>
          <p:spPr>
            <a:xfrm>
              <a:off x="6627136" y="3085735"/>
              <a:ext cx="239888" cy="145352"/>
            </a:xfrm>
            <a:prstGeom prst="rect">
              <a:avLst/>
            </a:prstGeom>
            <a:solidFill>
              <a:srgbClr val="E2231A">
                <a:alpha val="100000"/>
              </a:srgbClr>
            </a:solidFill>
          </p:spPr>
          <p:txBody>
            <a:bodyPr/>
            <a:lstStyle/>
            <a:p/>
          </p:txBody>
        </p:sp>
        <p:sp>
          <p:nvSpPr>
            <p:cNvPr id="66" name="rc66"/>
            <p:cNvSpPr/>
            <p:nvPr/>
          </p:nvSpPr>
          <p:spPr>
            <a:xfrm>
              <a:off x="6893679" y="3336799"/>
              <a:ext cx="239888" cy="971221"/>
            </a:xfrm>
            <a:prstGeom prst="rect">
              <a:avLst/>
            </a:prstGeom>
            <a:solidFill>
              <a:srgbClr val="80BD41">
                <a:alpha val="100000"/>
              </a:srgbClr>
            </a:solidFill>
          </p:spPr>
          <p:txBody>
            <a:bodyPr/>
            <a:lstStyle/>
            <a:p/>
          </p:txBody>
        </p:sp>
        <p:sp>
          <p:nvSpPr>
            <p:cNvPr id="67" name="rc67"/>
            <p:cNvSpPr/>
            <p:nvPr/>
          </p:nvSpPr>
          <p:spPr>
            <a:xfrm>
              <a:off x="6893679" y="3204660"/>
              <a:ext cx="239888" cy="132139"/>
            </a:xfrm>
            <a:prstGeom prst="rect">
              <a:avLst/>
            </a:prstGeom>
            <a:solidFill>
              <a:srgbClr val="E2231A">
                <a:alpha val="100000"/>
              </a:srgbClr>
            </a:solidFill>
          </p:spPr>
          <p:txBody>
            <a:bodyPr/>
            <a:lstStyle/>
            <a:p/>
          </p:txBody>
        </p:sp>
        <p:sp>
          <p:nvSpPr>
            <p:cNvPr id="68" name="rc68"/>
            <p:cNvSpPr/>
            <p:nvPr/>
          </p:nvSpPr>
          <p:spPr>
            <a:xfrm>
              <a:off x="7160222" y="3326889"/>
              <a:ext cx="239888" cy="981132"/>
            </a:xfrm>
            <a:prstGeom prst="rect">
              <a:avLst/>
            </a:prstGeom>
            <a:solidFill>
              <a:srgbClr val="80BD41">
                <a:alpha val="100000"/>
              </a:srgbClr>
            </a:solidFill>
          </p:spPr>
          <p:txBody>
            <a:bodyPr/>
            <a:lstStyle/>
            <a:p/>
          </p:txBody>
        </p:sp>
        <p:sp>
          <p:nvSpPr>
            <p:cNvPr id="69" name="rc69"/>
            <p:cNvSpPr/>
            <p:nvPr/>
          </p:nvSpPr>
          <p:spPr>
            <a:xfrm>
              <a:off x="7160222" y="3194750"/>
              <a:ext cx="239888" cy="132139"/>
            </a:xfrm>
            <a:prstGeom prst="rect">
              <a:avLst/>
            </a:prstGeom>
            <a:solidFill>
              <a:srgbClr val="E2231A">
                <a:alpha val="100000"/>
              </a:srgbClr>
            </a:solidFill>
          </p:spPr>
          <p:txBody>
            <a:bodyPr/>
            <a:lstStyle/>
            <a:p/>
          </p:txBody>
        </p:sp>
        <p:sp>
          <p:nvSpPr>
            <p:cNvPr id="70" name="rc70"/>
            <p:cNvSpPr/>
            <p:nvPr/>
          </p:nvSpPr>
          <p:spPr>
            <a:xfrm>
              <a:off x="7426765" y="3240998"/>
              <a:ext cx="239888" cy="1067022"/>
            </a:xfrm>
            <a:prstGeom prst="rect">
              <a:avLst/>
            </a:prstGeom>
            <a:solidFill>
              <a:srgbClr val="80BD41">
                <a:alpha val="100000"/>
              </a:srgbClr>
            </a:solidFill>
          </p:spPr>
          <p:txBody>
            <a:bodyPr/>
            <a:lstStyle/>
            <a:p/>
          </p:txBody>
        </p:sp>
        <p:sp>
          <p:nvSpPr>
            <p:cNvPr id="71" name="rc71"/>
            <p:cNvSpPr/>
            <p:nvPr/>
          </p:nvSpPr>
          <p:spPr>
            <a:xfrm>
              <a:off x="7426765" y="3095646"/>
              <a:ext cx="239888" cy="145352"/>
            </a:xfrm>
            <a:prstGeom prst="rect">
              <a:avLst/>
            </a:prstGeom>
            <a:solidFill>
              <a:srgbClr val="E2231A">
                <a:alpha val="100000"/>
              </a:srgbClr>
            </a:solidFill>
          </p:spPr>
          <p:txBody>
            <a:bodyPr/>
            <a:lstStyle/>
            <a:p/>
          </p:txBody>
        </p:sp>
        <p:sp>
          <p:nvSpPr>
            <p:cNvPr id="72" name="rc72"/>
            <p:cNvSpPr/>
            <p:nvPr/>
          </p:nvSpPr>
          <p:spPr>
            <a:xfrm>
              <a:off x="7693308" y="3237695"/>
              <a:ext cx="239888" cy="1070326"/>
            </a:xfrm>
            <a:prstGeom prst="rect">
              <a:avLst/>
            </a:prstGeom>
            <a:solidFill>
              <a:srgbClr val="80BD41">
                <a:alpha val="100000"/>
              </a:srgbClr>
            </a:solidFill>
          </p:spPr>
          <p:txBody>
            <a:bodyPr/>
            <a:lstStyle/>
            <a:p/>
          </p:txBody>
        </p:sp>
        <p:sp>
          <p:nvSpPr>
            <p:cNvPr id="73" name="rc73"/>
            <p:cNvSpPr/>
            <p:nvPr/>
          </p:nvSpPr>
          <p:spPr>
            <a:xfrm>
              <a:off x="7693308" y="3092342"/>
              <a:ext cx="239888" cy="145352"/>
            </a:xfrm>
            <a:prstGeom prst="rect">
              <a:avLst/>
            </a:prstGeom>
            <a:solidFill>
              <a:srgbClr val="E2231A">
                <a:alpha val="100000"/>
              </a:srgbClr>
            </a:solidFill>
          </p:spPr>
          <p:txBody>
            <a:bodyPr/>
            <a:lstStyle/>
            <a:p/>
          </p:txBody>
        </p:sp>
        <p:sp>
          <p:nvSpPr>
            <p:cNvPr id="74" name="rc74"/>
            <p:cNvSpPr/>
            <p:nvPr/>
          </p:nvSpPr>
          <p:spPr>
            <a:xfrm>
              <a:off x="7959851" y="3237695"/>
              <a:ext cx="239888" cy="1070326"/>
            </a:xfrm>
            <a:prstGeom prst="rect">
              <a:avLst/>
            </a:prstGeom>
            <a:solidFill>
              <a:srgbClr val="80BD41">
                <a:alpha val="100000"/>
              </a:srgbClr>
            </a:solidFill>
          </p:spPr>
          <p:txBody>
            <a:bodyPr/>
            <a:lstStyle/>
            <a:p/>
          </p:txBody>
        </p:sp>
        <p:sp>
          <p:nvSpPr>
            <p:cNvPr id="75" name="rc75"/>
            <p:cNvSpPr/>
            <p:nvPr/>
          </p:nvSpPr>
          <p:spPr>
            <a:xfrm>
              <a:off x="7959851" y="3092342"/>
              <a:ext cx="239888" cy="145352"/>
            </a:xfrm>
            <a:prstGeom prst="rect">
              <a:avLst/>
            </a:prstGeom>
            <a:solidFill>
              <a:srgbClr val="E2231A">
                <a:alpha val="100000"/>
              </a:srgbClr>
            </a:solidFill>
          </p:spPr>
          <p:txBody>
            <a:bodyPr/>
            <a:lstStyle/>
            <a:p/>
          </p:txBody>
        </p:sp>
        <p:sp>
          <p:nvSpPr>
            <p:cNvPr id="76" name="pl76"/>
            <p:cNvSpPr/>
            <p:nvPr/>
          </p:nvSpPr>
          <p:spPr>
            <a:xfrm>
              <a:off x="1416218" y="2117376"/>
              <a:ext cx="6663577" cy="223535"/>
            </a:xfrm>
            <a:custGeom>
              <a:avLst/>
              <a:pathLst>
                <a:path w="6663577" h="223535">
                  <a:moveTo>
                    <a:pt x="0" y="0"/>
                  </a:moveTo>
                  <a:lnTo>
                    <a:pt x="266543" y="0"/>
                  </a:lnTo>
                  <a:lnTo>
                    <a:pt x="533086" y="22353"/>
                  </a:lnTo>
                  <a:lnTo>
                    <a:pt x="799629" y="22353"/>
                  </a:lnTo>
                  <a:lnTo>
                    <a:pt x="1066172" y="44707"/>
                  </a:lnTo>
                  <a:lnTo>
                    <a:pt x="1332715" y="44707"/>
                  </a:lnTo>
                  <a:lnTo>
                    <a:pt x="1599258" y="89414"/>
                  </a:lnTo>
                  <a:lnTo>
                    <a:pt x="1865801" y="67060"/>
                  </a:lnTo>
                  <a:lnTo>
                    <a:pt x="2132344" y="89414"/>
                  </a:lnTo>
                  <a:lnTo>
                    <a:pt x="2398888" y="134121"/>
                  </a:lnTo>
                  <a:lnTo>
                    <a:pt x="2665431" y="111767"/>
                  </a:lnTo>
                  <a:lnTo>
                    <a:pt x="2931974" y="156474"/>
                  </a:lnTo>
                  <a:lnTo>
                    <a:pt x="3198517" y="156474"/>
                  </a:lnTo>
                  <a:lnTo>
                    <a:pt x="3465060" y="156474"/>
                  </a:lnTo>
                  <a:lnTo>
                    <a:pt x="3731603" y="178828"/>
                  </a:lnTo>
                  <a:lnTo>
                    <a:pt x="3998146" y="201181"/>
                  </a:lnTo>
                  <a:lnTo>
                    <a:pt x="4264689" y="201181"/>
                  </a:lnTo>
                  <a:lnTo>
                    <a:pt x="4531233" y="223535"/>
                  </a:lnTo>
                  <a:lnTo>
                    <a:pt x="4797776" y="223535"/>
                  </a:lnTo>
                  <a:lnTo>
                    <a:pt x="5064319" y="223535"/>
                  </a:lnTo>
                  <a:lnTo>
                    <a:pt x="5330862" y="223535"/>
                  </a:lnTo>
                  <a:lnTo>
                    <a:pt x="5597405" y="223535"/>
                  </a:lnTo>
                  <a:lnTo>
                    <a:pt x="5863948" y="223535"/>
                  </a:lnTo>
                  <a:lnTo>
                    <a:pt x="6130491" y="223535"/>
                  </a:lnTo>
                  <a:lnTo>
                    <a:pt x="6397034" y="223535"/>
                  </a:lnTo>
                  <a:lnTo>
                    <a:pt x="6663577" y="223535"/>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8" name="tx88"/>
            <p:cNvSpPr/>
            <p:nvPr/>
          </p:nvSpPr>
          <p:spPr>
            <a:xfrm>
              <a:off x="1310408" y="287052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2643124" y="303569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3975839" y="293659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5308555" y="289365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6374727" y="292007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6641271" y="294980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6907814" y="306873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7174357" y="305882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7440900" y="295971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7" name="tx97"/>
            <p:cNvSpPr/>
            <p:nvPr/>
          </p:nvSpPr>
          <p:spPr>
            <a:xfrm>
              <a:off x="7707443" y="295641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8" name="tx98"/>
            <p:cNvSpPr/>
            <p:nvPr/>
          </p:nvSpPr>
          <p:spPr>
            <a:xfrm>
              <a:off x="7973986" y="295641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9" name="pl99"/>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655386" y="35952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2" name="tx112"/>
            <p:cNvSpPr/>
            <p:nvPr/>
          </p:nvSpPr>
          <p:spPr>
            <a:xfrm>
              <a:off x="655386" y="29345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3" name="tx113"/>
            <p:cNvSpPr/>
            <p:nvPr/>
          </p:nvSpPr>
          <p:spPr>
            <a:xfrm>
              <a:off x="655386" y="22738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14" name="tx114"/>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1" name="tx131"/>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l132"/>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tx133"/>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4" name="rc134"/>
            <p:cNvSpPr/>
            <p:nvPr/>
          </p:nvSpPr>
          <p:spPr>
            <a:xfrm>
              <a:off x="4448859" y="5180747"/>
              <a:ext cx="201456" cy="201456"/>
            </a:xfrm>
            <a:prstGeom prst="rect">
              <a:avLst/>
            </a:prstGeom>
            <a:solidFill>
              <a:srgbClr val="E2231A">
                <a:alpha val="100000"/>
              </a:srgbClr>
            </a:solidFill>
          </p:spPr>
          <p:txBody>
            <a:bodyPr/>
            <a:lstStyle/>
            <a:p/>
          </p:txBody>
        </p:sp>
        <p:sp>
          <p:nvSpPr>
            <p:cNvPr id="135" name="rc135"/>
            <p:cNvSpPr/>
            <p:nvPr/>
          </p:nvSpPr>
          <p:spPr>
            <a:xfrm>
              <a:off x="5653947" y="5180747"/>
              <a:ext cx="201456" cy="201456"/>
            </a:xfrm>
            <a:prstGeom prst="rect">
              <a:avLst/>
            </a:prstGeom>
            <a:solidFill>
              <a:srgbClr val="80BD41">
                <a:alpha val="100000"/>
              </a:srgbClr>
            </a:solidFill>
          </p:spPr>
          <p:txBody>
            <a:bodyPr/>
            <a:lstStyle/>
            <a:p/>
          </p:txBody>
        </p:sp>
        <p:sp>
          <p:nvSpPr>
            <p:cNvPr id="136" name="tx136"/>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7" name="tx137"/>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8" name="tx138"/>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39" name="tx139"/>
            <p:cNvSpPr/>
            <p:nvPr/>
          </p:nvSpPr>
          <p:spPr>
            <a:xfrm>
              <a:off x="951100" y="1594448"/>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Monaco, 2000-2025</a:t>
              </a:r>
            </a:p>
          </p:txBody>
        </p:sp>
        <p:sp>
          <p:nvSpPr>
            <p:cNvPr id="140" name="pl140"/>
            <p:cNvSpPr/>
            <p:nvPr/>
          </p:nvSpPr>
          <p:spPr>
            <a:xfrm>
              <a:off x="216365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38984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63316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3679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03103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76578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50054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823530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954972"/>
              <a:ext cx="5794089" cy="129091"/>
            </a:xfrm>
            <a:prstGeom prst="rect">
              <a:avLst/>
            </a:prstGeom>
            <a:solidFill>
              <a:srgbClr val="80BD41">
                <a:alpha val="100000"/>
              </a:srgbClr>
            </a:solidFill>
          </p:spPr>
          <p:txBody>
            <a:bodyPr/>
            <a:lstStyle/>
            <a:p/>
          </p:txBody>
        </p:sp>
        <p:sp>
          <p:nvSpPr>
            <p:cNvPr id="153" name="rc153"/>
            <p:cNvSpPr/>
            <p:nvPr/>
          </p:nvSpPr>
          <p:spPr>
            <a:xfrm>
              <a:off x="7090363" y="5954972"/>
              <a:ext cx="780640" cy="129091"/>
            </a:xfrm>
            <a:prstGeom prst="rect">
              <a:avLst/>
            </a:prstGeom>
            <a:solidFill>
              <a:srgbClr val="E2231A">
                <a:alpha val="100000"/>
              </a:srgbClr>
            </a:solidFill>
          </p:spPr>
          <p:txBody>
            <a:bodyPr/>
            <a:lstStyle/>
            <a:p/>
          </p:txBody>
        </p:sp>
        <p:sp>
          <p:nvSpPr>
            <p:cNvPr id="154" name="rc154"/>
            <p:cNvSpPr/>
            <p:nvPr/>
          </p:nvSpPr>
          <p:spPr>
            <a:xfrm>
              <a:off x="1296273" y="5793607"/>
              <a:ext cx="5620613" cy="129091"/>
            </a:xfrm>
            <a:prstGeom prst="rect">
              <a:avLst/>
            </a:prstGeom>
            <a:solidFill>
              <a:srgbClr val="80BD41">
                <a:alpha val="100000"/>
              </a:srgbClr>
            </a:solidFill>
          </p:spPr>
          <p:txBody>
            <a:bodyPr/>
            <a:lstStyle/>
            <a:p/>
          </p:txBody>
        </p:sp>
        <p:sp>
          <p:nvSpPr>
            <p:cNvPr id="155" name="rc155"/>
            <p:cNvSpPr/>
            <p:nvPr/>
          </p:nvSpPr>
          <p:spPr>
            <a:xfrm>
              <a:off x="6916887" y="5793607"/>
              <a:ext cx="763293" cy="129091"/>
            </a:xfrm>
            <a:prstGeom prst="rect">
              <a:avLst/>
            </a:prstGeom>
            <a:solidFill>
              <a:srgbClr val="E2231A">
                <a:alpha val="100000"/>
              </a:srgbClr>
            </a:solidFill>
          </p:spPr>
          <p:txBody>
            <a:bodyPr/>
            <a:lstStyle/>
            <a:p/>
          </p:txBody>
        </p:sp>
        <p:sp>
          <p:nvSpPr>
            <p:cNvPr id="156" name="rc156"/>
            <p:cNvSpPr/>
            <p:nvPr/>
          </p:nvSpPr>
          <p:spPr>
            <a:xfrm>
              <a:off x="1296273" y="5632243"/>
              <a:ext cx="5620613" cy="129091"/>
            </a:xfrm>
            <a:prstGeom prst="rect">
              <a:avLst/>
            </a:prstGeom>
            <a:solidFill>
              <a:srgbClr val="80BD41">
                <a:alpha val="100000"/>
              </a:srgbClr>
            </a:solidFill>
          </p:spPr>
          <p:txBody>
            <a:bodyPr/>
            <a:lstStyle/>
            <a:p/>
          </p:txBody>
        </p:sp>
        <p:sp>
          <p:nvSpPr>
            <p:cNvPr id="157" name="rc157"/>
            <p:cNvSpPr/>
            <p:nvPr/>
          </p:nvSpPr>
          <p:spPr>
            <a:xfrm>
              <a:off x="6916887" y="5632243"/>
              <a:ext cx="763293" cy="129091"/>
            </a:xfrm>
            <a:prstGeom prst="rect">
              <a:avLst/>
            </a:prstGeom>
            <a:solidFill>
              <a:srgbClr val="E2231A">
                <a:alpha val="100000"/>
              </a:srgbClr>
            </a:solidFill>
          </p:spPr>
          <p:txBody>
            <a:bodyPr/>
            <a:lstStyle/>
            <a:p/>
          </p:txBody>
        </p:sp>
        <p:sp>
          <p:nvSpPr>
            <p:cNvPr id="158" name="tx158"/>
            <p:cNvSpPr/>
            <p:nvPr/>
          </p:nvSpPr>
          <p:spPr>
            <a:xfrm>
              <a:off x="8069513" y="597638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9" name="tx159"/>
            <p:cNvSpPr/>
            <p:nvPr/>
          </p:nvSpPr>
          <p:spPr>
            <a:xfrm>
              <a:off x="7869148" y="5815017"/>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0" name="tx160"/>
            <p:cNvSpPr/>
            <p:nvPr/>
          </p:nvSpPr>
          <p:spPr>
            <a:xfrm>
              <a:off x="7869148" y="56536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1" name="tx16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4" name="tx16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5" name="tx165"/>
            <p:cNvSpPr/>
            <p:nvPr/>
          </p:nvSpPr>
          <p:spPr>
            <a:xfrm>
              <a:off x="291448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6" name="tx166"/>
            <p:cNvSpPr/>
            <p:nvPr/>
          </p:nvSpPr>
          <p:spPr>
            <a:xfrm>
              <a:off x="464924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7" name="tx167"/>
            <p:cNvSpPr/>
            <p:nvPr/>
          </p:nvSpPr>
          <p:spPr>
            <a:xfrm>
              <a:off x="6384004"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68" name="tx168"/>
            <p:cNvSpPr/>
            <p:nvPr/>
          </p:nvSpPr>
          <p:spPr>
            <a:xfrm>
              <a:off x="811876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9" name="tx169"/>
            <p:cNvSpPr/>
            <p:nvPr/>
          </p:nvSpPr>
          <p:spPr>
            <a:xfrm>
              <a:off x="4386922"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70" name="tx17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(88%) was the same as in 2019 (88%).
The number of children vaccinated with MCV1 decreased between 2019 and 2025.
The number of surviving infants decreased between 2019 and 2025.
In 2025, fewer children were vaccinated than in 2019.
In 2025, there were fewer surviving infants (target population) than in 2019.</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73" name=""/>
          <p:cNvGrpSpPr/>
          <p:nvPr/>
        </p:nvGrpSpPr>
        <p:grpSpPr>
          <a:xfrm>
            <a:off x="292608" y="1005840"/>
            <a:ext cx="8595360" cy="28575"/>
            <a:chOff x="292608" y="1005840"/>
            <a:chExt cx="8595360" cy="28575"/>
          </a:xfrm>
        </p:grpSpPr>
        <p:sp>
          <p:nvSpPr>
            <p:cNvPr id="17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5159936"/>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5159936"/>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5159936"/>
              <a:ext cx="3520101" cy="0"/>
            </a:xfrm>
            <a:custGeom>
              <a:avLst/>
              <a:pathLst>
                <a:path w="3520101" h="0">
                  <a:moveTo>
                    <a:pt x="0" y="0"/>
                  </a:moveTo>
                  <a:lnTo>
                    <a:pt x="140804" y="0"/>
                  </a:lnTo>
                  <a:lnTo>
                    <a:pt x="281608" y="0"/>
                  </a:lnTo>
                  <a:lnTo>
                    <a:pt x="422412" y="0"/>
                  </a:lnTo>
                  <a:lnTo>
                    <a:pt x="563216" y="0"/>
                  </a:lnTo>
                  <a:lnTo>
                    <a:pt x="704020" y="0"/>
                  </a:lnTo>
                  <a:lnTo>
                    <a:pt x="844824" y="0"/>
                  </a:lnTo>
                  <a:lnTo>
                    <a:pt x="985628" y="0"/>
                  </a:lnTo>
                  <a:lnTo>
                    <a:pt x="1126432" y="0"/>
                  </a:lnTo>
                  <a:lnTo>
                    <a:pt x="1267236" y="0"/>
                  </a:lnTo>
                  <a:lnTo>
                    <a:pt x="1408040" y="0"/>
                  </a:lnTo>
                  <a:lnTo>
                    <a:pt x="1548844" y="0"/>
                  </a:lnTo>
                  <a:lnTo>
                    <a:pt x="1689648" y="0"/>
                  </a:lnTo>
                  <a:lnTo>
                    <a:pt x="1830452" y="0"/>
                  </a:lnTo>
                  <a:lnTo>
                    <a:pt x="1971256" y="0"/>
                  </a:lnTo>
                  <a:lnTo>
                    <a:pt x="2112061" y="0"/>
                  </a:lnTo>
                  <a:lnTo>
                    <a:pt x="2252865" y="0"/>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58899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29301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560252"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427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6336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6336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11900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8145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30466" y="6120905"/>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Monaco</a:t>
              </a:r>
            </a:p>
          </p:txBody>
        </p:sp>
        <p:sp>
          <p:nvSpPr>
            <p:cNvPr id="66" name="tx66"/>
            <p:cNvSpPr/>
            <p:nvPr/>
          </p:nvSpPr>
          <p:spPr>
            <a:xfrm>
              <a:off x="238609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48554"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347727"/>
              <a:ext cx="3520101" cy="1647463"/>
            </a:xfrm>
            <a:custGeom>
              <a:avLst/>
              <a:pathLst>
                <a:path w="3520101" h="1647463">
                  <a:moveTo>
                    <a:pt x="0" y="1647463"/>
                  </a:moveTo>
                  <a:lnTo>
                    <a:pt x="140804" y="1647463"/>
                  </a:lnTo>
                  <a:lnTo>
                    <a:pt x="281608" y="1482716"/>
                  </a:lnTo>
                  <a:lnTo>
                    <a:pt x="422412" y="1482716"/>
                  </a:lnTo>
                  <a:lnTo>
                    <a:pt x="563216" y="1317970"/>
                  </a:lnTo>
                  <a:lnTo>
                    <a:pt x="704020" y="1317970"/>
                  </a:lnTo>
                  <a:lnTo>
                    <a:pt x="844824" y="988477"/>
                  </a:lnTo>
                  <a:lnTo>
                    <a:pt x="985628" y="1153224"/>
                  </a:lnTo>
                  <a:lnTo>
                    <a:pt x="1126432" y="988477"/>
                  </a:lnTo>
                  <a:lnTo>
                    <a:pt x="1267236" y="658985"/>
                  </a:lnTo>
                  <a:lnTo>
                    <a:pt x="1408040" y="823731"/>
                  </a:lnTo>
                  <a:lnTo>
                    <a:pt x="1548844" y="494238"/>
                  </a:lnTo>
                  <a:lnTo>
                    <a:pt x="1689648" y="494238"/>
                  </a:lnTo>
                  <a:lnTo>
                    <a:pt x="1830452" y="494238"/>
                  </a:lnTo>
                  <a:lnTo>
                    <a:pt x="1971256" y="329492"/>
                  </a:lnTo>
                  <a:lnTo>
                    <a:pt x="2112061" y="164746"/>
                  </a:lnTo>
                  <a:lnTo>
                    <a:pt x="2252865" y="164746"/>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3347727"/>
              <a:ext cx="3520101" cy="1647463"/>
            </a:xfrm>
            <a:custGeom>
              <a:avLst/>
              <a:pathLst>
                <a:path w="3520101" h="1647463">
                  <a:moveTo>
                    <a:pt x="0" y="1647463"/>
                  </a:moveTo>
                  <a:lnTo>
                    <a:pt x="140804" y="1647463"/>
                  </a:lnTo>
                  <a:lnTo>
                    <a:pt x="281608" y="1482716"/>
                  </a:lnTo>
                  <a:lnTo>
                    <a:pt x="422412" y="1482716"/>
                  </a:lnTo>
                  <a:lnTo>
                    <a:pt x="563216" y="1317970"/>
                  </a:lnTo>
                  <a:lnTo>
                    <a:pt x="704020" y="1317970"/>
                  </a:lnTo>
                  <a:lnTo>
                    <a:pt x="844824" y="988477"/>
                  </a:lnTo>
                  <a:lnTo>
                    <a:pt x="985628" y="1153224"/>
                  </a:lnTo>
                  <a:lnTo>
                    <a:pt x="1126432" y="988477"/>
                  </a:lnTo>
                  <a:lnTo>
                    <a:pt x="1267236" y="658985"/>
                  </a:lnTo>
                  <a:lnTo>
                    <a:pt x="1408040" y="823731"/>
                  </a:lnTo>
                  <a:lnTo>
                    <a:pt x="1548844" y="494238"/>
                  </a:lnTo>
                  <a:lnTo>
                    <a:pt x="1689648" y="494238"/>
                  </a:lnTo>
                  <a:lnTo>
                    <a:pt x="1830452" y="494238"/>
                  </a:lnTo>
                  <a:lnTo>
                    <a:pt x="1971256" y="329492"/>
                  </a:lnTo>
                  <a:lnTo>
                    <a:pt x="2112061" y="164746"/>
                  </a:lnTo>
                  <a:lnTo>
                    <a:pt x="2252865" y="164746"/>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43362" cap="flat">
              <a:solidFill>
                <a:srgbClr val="000000">
                  <a:alpha val="100000"/>
                </a:srgbClr>
              </a:solidFill>
              <a:prstDash val="solid"/>
              <a:round/>
            </a:ln>
          </p:spPr>
          <p:txBody>
            <a:bodyPr/>
            <a:lstStyle/>
            <a:p/>
          </p:txBody>
        </p:sp>
        <p:sp>
          <p:nvSpPr>
            <p:cNvPr id="88" name="pl88"/>
            <p:cNvSpPr/>
            <p:nvPr/>
          </p:nvSpPr>
          <p:spPr>
            <a:xfrm>
              <a:off x="5308715" y="3347727"/>
              <a:ext cx="3520101" cy="1647463"/>
            </a:xfrm>
            <a:custGeom>
              <a:avLst/>
              <a:pathLst>
                <a:path w="3520101" h="1647463">
                  <a:moveTo>
                    <a:pt x="0" y="1647463"/>
                  </a:moveTo>
                  <a:lnTo>
                    <a:pt x="140804" y="1647463"/>
                  </a:lnTo>
                  <a:lnTo>
                    <a:pt x="281608" y="1482716"/>
                  </a:lnTo>
                  <a:lnTo>
                    <a:pt x="422412" y="1482716"/>
                  </a:lnTo>
                  <a:lnTo>
                    <a:pt x="563216" y="1317970"/>
                  </a:lnTo>
                  <a:lnTo>
                    <a:pt x="704020" y="1317970"/>
                  </a:lnTo>
                  <a:lnTo>
                    <a:pt x="844824" y="988477"/>
                  </a:lnTo>
                  <a:lnTo>
                    <a:pt x="985628" y="1153224"/>
                  </a:lnTo>
                  <a:lnTo>
                    <a:pt x="1126432" y="988477"/>
                  </a:lnTo>
                  <a:lnTo>
                    <a:pt x="1267236" y="658985"/>
                  </a:lnTo>
                  <a:lnTo>
                    <a:pt x="1408040" y="823731"/>
                  </a:lnTo>
                  <a:lnTo>
                    <a:pt x="1548844" y="494238"/>
                  </a:lnTo>
                  <a:lnTo>
                    <a:pt x="1689648" y="494238"/>
                  </a:lnTo>
                  <a:lnTo>
                    <a:pt x="1830452" y="494238"/>
                  </a:lnTo>
                  <a:lnTo>
                    <a:pt x="1971256" y="329492"/>
                  </a:lnTo>
                  <a:lnTo>
                    <a:pt x="2112061" y="164746"/>
                  </a:lnTo>
                  <a:lnTo>
                    <a:pt x="2252865" y="164746"/>
                  </a:lnTo>
                  <a:lnTo>
                    <a:pt x="2393669" y="0"/>
                  </a:lnTo>
                  <a:lnTo>
                    <a:pt x="2534473" y="0"/>
                  </a:lnTo>
                  <a:lnTo>
                    <a:pt x="2675277" y="0"/>
                  </a:lnTo>
                  <a:lnTo>
                    <a:pt x="2816081" y="0"/>
                  </a:lnTo>
                  <a:lnTo>
                    <a:pt x="2956885" y="0"/>
                  </a:lnTo>
                  <a:lnTo>
                    <a:pt x="3097689" y="0"/>
                  </a:lnTo>
                  <a:lnTo>
                    <a:pt x="3238493" y="0"/>
                  </a:lnTo>
                  <a:lnTo>
                    <a:pt x="3379297" y="0"/>
                  </a:lnTo>
                  <a:lnTo>
                    <a:pt x="3520101" y="0"/>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3677219"/>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301823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285348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285348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285348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5954246"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1" name="pg101"/>
            <p:cNvSpPr/>
            <p:nvPr/>
          </p:nvSpPr>
          <p:spPr>
            <a:xfrm>
              <a:off x="6658267" y="36106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36394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3" name="pg103"/>
            <p:cNvSpPr/>
            <p:nvPr/>
          </p:nvSpPr>
          <p:spPr>
            <a:xfrm>
              <a:off x="7334152" y="29516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64505" y="298049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5" name="pg105"/>
            <p:cNvSpPr/>
            <p:nvPr/>
          </p:nvSpPr>
          <p:spPr>
            <a:xfrm>
              <a:off x="7897368" y="27869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27722" y="281697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7" name="pg107"/>
            <p:cNvSpPr/>
            <p:nvPr/>
          </p:nvSpPr>
          <p:spPr>
            <a:xfrm>
              <a:off x="8601388" y="27869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31742" y="281697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9" name="pg109"/>
            <p:cNvSpPr/>
            <p:nvPr/>
          </p:nvSpPr>
          <p:spPr>
            <a:xfrm>
              <a:off x="8742193" y="27869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281697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2861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2861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8425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4670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95717" y="6120905"/>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Monaco</a:t>
              </a:r>
            </a:p>
          </p:txBody>
        </p:sp>
        <p:sp>
          <p:nvSpPr>
            <p:cNvPr id="130" name="tx130"/>
            <p:cNvSpPr/>
            <p:nvPr/>
          </p:nvSpPr>
          <p:spPr>
            <a:xfrm>
              <a:off x="675135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513805"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11% of children who received DTP1 did not receive MCV1 (right).
The absence of DTP drop-out implies very good ability to provide a complete series of vaccines early in life. The high DTP-MCV drop-out rate implies poor retention in immunization programmes and ability to provide a full course of vaccines in infancy (up to one year).
In 2025, Monaco DTP drop-out was lower than the global rate, while DTP-MCV drop-out was higher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high (11%) in Monaco, indicating very good ability to deliver the primary series early on, but poor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64967"/>
              <a:ext cx="597874" cy="111221"/>
            </a:xfrm>
            <a:custGeom>
              <a:avLst/>
              <a:pathLst>
                <a:path w="597874" h="111221">
                  <a:moveTo>
                    <a:pt x="0" y="0"/>
                  </a:moveTo>
                  <a:lnTo>
                    <a:pt x="85410" y="41708"/>
                  </a:lnTo>
                  <a:lnTo>
                    <a:pt x="170821" y="69513"/>
                  </a:lnTo>
                  <a:lnTo>
                    <a:pt x="256231" y="111221"/>
                  </a:lnTo>
                  <a:lnTo>
                    <a:pt x="341642" y="111221"/>
                  </a:lnTo>
                  <a:lnTo>
                    <a:pt x="427053" y="111221"/>
                  </a:lnTo>
                  <a:lnTo>
                    <a:pt x="512463" y="111221"/>
                  </a:lnTo>
                  <a:lnTo>
                    <a:pt x="597874" y="111221"/>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tx32"/>
            <p:cNvSpPr/>
            <p:nvPr/>
          </p:nvSpPr>
          <p:spPr>
            <a:xfrm>
              <a:off x="904174"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33" name="pl33"/>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5" name="pl35"/>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6" name="pl36"/>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7" name="pl37"/>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8" name="pl38"/>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9" name="pl39"/>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1" name="pl41"/>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2" name="pl42"/>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3" name="pl43"/>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4" name="pl44"/>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5" name="pl45"/>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2508085" y="4003836"/>
              <a:ext cx="683284" cy="0"/>
            </a:xfrm>
            <a:custGeom>
              <a:avLst/>
              <a:pathLst>
                <a:path w="683284" h="0">
                  <a:moveTo>
                    <a:pt x="0" y="0"/>
                  </a:moveTo>
                  <a:lnTo>
                    <a:pt x="85410" y="0"/>
                  </a:lnTo>
                  <a:lnTo>
                    <a:pt x="170821" y="0"/>
                  </a:lnTo>
                  <a:lnTo>
                    <a:pt x="256231" y="0"/>
                  </a:lnTo>
                  <a:lnTo>
                    <a:pt x="341642" y="0"/>
                  </a:lnTo>
                  <a:lnTo>
                    <a:pt x="427053" y="0"/>
                  </a:lnTo>
                  <a:lnTo>
                    <a:pt x="512463" y="0"/>
                  </a:lnTo>
                  <a:lnTo>
                    <a:pt x="597874" y="0"/>
                  </a:lnTo>
                  <a:lnTo>
                    <a:pt x="683284" y="0"/>
                  </a:lnTo>
                </a:path>
              </a:pathLst>
            </a:custGeom>
            <a:ln w="27101" cap="flat">
              <a:solidFill>
                <a:srgbClr val="1CABE2">
                  <a:alpha val="100000"/>
                </a:srgbClr>
              </a:solidFill>
              <a:prstDash val="solid"/>
              <a:round/>
            </a:ln>
          </p:spPr>
          <p:txBody>
            <a:bodyPr/>
            <a:lstStyle/>
            <a:p/>
          </p:txBody>
        </p:sp>
        <p:sp>
          <p:nvSpPr>
            <p:cNvPr id="53" name="pt53"/>
            <p:cNvSpPr/>
            <p:nvPr/>
          </p:nvSpPr>
          <p:spPr>
            <a:xfrm>
              <a:off x="24900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4" name="pt54"/>
            <p:cNvSpPr/>
            <p:nvPr/>
          </p:nvSpPr>
          <p:spPr>
            <a:xfrm>
              <a:off x="257544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5" name="pt55"/>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6" name="pt56"/>
            <p:cNvSpPr/>
            <p:nvPr/>
          </p:nvSpPr>
          <p:spPr>
            <a:xfrm>
              <a:off x="27462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7" name="pt57"/>
            <p:cNvSpPr/>
            <p:nvPr/>
          </p:nvSpPr>
          <p:spPr>
            <a:xfrm>
              <a:off x="283167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8" name="pt58"/>
            <p:cNvSpPr/>
            <p:nvPr/>
          </p:nvSpPr>
          <p:spPr>
            <a:xfrm>
              <a:off x="29170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9" name="pt59"/>
            <p:cNvSpPr/>
            <p:nvPr/>
          </p:nvSpPr>
          <p:spPr>
            <a:xfrm>
              <a:off x="30024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0" name="pt60"/>
            <p:cNvSpPr/>
            <p:nvPr/>
          </p:nvSpPr>
          <p:spPr>
            <a:xfrm>
              <a:off x="30879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1" name="pt61"/>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2" name="tx62"/>
            <p:cNvSpPr/>
            <p:nvPr/>
          </p:nvSpPr>
          <p:spPr>
            <a:xfrm>
              <a:off x="2356154"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63" name="tx63"/>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64" name="tx64"/>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65" name="tx65"/>
            <p:cNvSpPr/>
            <p:nvPr/>
          </p:nvSpPr>
          <p:spPr>
            <a:xfrm>
              <a:off x="3051698"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66" name="pl66"/>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7" name="pl67"/>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8" name="pl68"/>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9" name="pl69"/>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0" name="pl70"/>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1" name="pl71"/>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2" name="pl72"/>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3" name="pl73"/>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4" name="pl74"/>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5" name="pl75"/>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6" name="pl76"/>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7" name="pl77"/>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8" name="pl78"/>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850292" y="2037162"/>
              <a:ext cx="2135265" cy="0"/>
            </a:xfrm>
            <a:custGeom>
              <a:avLst/>
              <a:pathLst>
                <a:path w="2135265"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86" name="pt86"/>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408847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41738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pt100"/>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1" name="pt101"/>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2" name="pt102"/>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3" name="pt103"/>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4" name="pt104"/>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5" name="pt105"/>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6" name="pt106"/>
            <p:cNvSpPr/>
            <p:nvPr/>
          </p:nvSpPr>
          <p:spPr>
            <a:xfrm>
              <a:off x="554045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56258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571127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57966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588209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tx112"/>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3" name="tx113"/>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4" name="tx114"/>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5" name="tx115"/>
            <p:cNvSpPr/>
            <p:nvPr/>
          </p:nvSpPr>
          <p:spPr>
            <a:xfrm>
              <a:off x="584588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6" name="pl116"/>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4017739"/>
              <a:ext cx="2135265" cy="139026"/>
            </a:xfrm>
            <a:custGeom>
              <a:avLst/>
              <a:pathLst>
                <a:path w="2135265" h="139026">
                  <a:moveTo>
                    <a:pt x="0" y="0"/>
                  </a:moveTo>
                  <a:lnTo>
                    <a:pt x="85410" y="0"/>
                  </a:lnTo>
                  <a:lnTo>
                    <a:pt x="170821" y="13902"/>
                  </a:lnTo>
                  <a:lnTo>
                    <a:pt x="256231" y="13902"/>
                  </a:lnTo>
                  <a:lnTo>
                    <a:pt x="341642" y="27805"/>
                  </a:lnTo>
                  <a:lnTo>
                    <a:pt x="427053" y="27805"/>
                  </a:lnTo>
                  <a:lnTo>
                    <a:pt x="512463" y="55610"/>
                  </a:lnTo>
                  <a:lnTo>
                    <a:pt x="597874" y="41708"/>
                  </a:lnTo>
                  <a:lnTo>
                    <a:pt x="683284" y="55610"/>
                  </a:lnTo>
                  <a:lnTo>
                    <a:pt x="768695" y="83416"/>
                  </a:lnTo>
                  <a:lnTo>
                    <a:pt x="854106" y="69513"/>
                  </a:lnTo>
                  <a:lnTo>
                    <a:pt x="939516" y="97318"/>
                  </a:lnTo>
                  <a:lnTo>
                    <a:pt x="1024927" y="97318"/>
                  </a:lnTo>
                  <a:lnTo>
                    <a:pt x="1110337" y="97318"/>
                  </a:lnTo>
                  <a:lnTo>
                    <a:pt x="1195748" y="111221"/>
                  </a:lnTo>
                  <a:lnTo>
                    <a:pt x="1281159" y="125124"/>
                  </a:lnTo>
                  <a:lnTo>
                    <a:pt x="1366569" y="125124"/>
                  </a:lnTo>
                  <a:lnTo>
                    <a:pt x="1451980" y="139026"/>
                  </a:lnTo>
                  <a:lnTo>
                    <a:pt x="1537390" y="139026"/>
                  </a:lnTo>
                  <a:lnTo>
                    <a:pt x="1622801" y="139026"/>
                  </a:lnTo>
                  <a:lnTo>
                    <a:pt x="1708212" y="139026"/>
                  </a:lnTo>
                  <a:lnTo>
                    <a:pt x="1793622" y="139026"/>
                  </a:lnTo>
                  <a:lnTo>
                    <a:pt x="1879033" y="139026"/>
                  </a:lnTo>
                  <a:lnTo>
                    <a:pt x="1964443" y="139026"/>
                  </a:lnTo>
                  <a:lnTo>
                    <a:pt x="2049854" y="139026"/>
                  </a:lnTo>
                  <a:lnTo>
                    <a:pt x="2135265" y="139026"/>
                  </a:lnTo>
                </a:path>
              </a:pathLst>
            </a:custGeom>
            <a:ln w="27101" cap="flat">
              <a:solidFill>
                <a:srgbClr val="1CABE2">
                  <a:alpha val="100000"/>
                </a:srgbClr>
              </a:solidFill>
              <a:prstDash val="solid"/>
              <a:round/>
            </a:ln>
          </p:spPr>
          <p:txBody>
            <a:bodyPr/>
            <a:lstStyle/>
            <a:p/>
          </p:txBody>
        </p:sp>
        <p:sp>
          <p:nvSpPr>
            <p:cNvPr id="136" name="pt136"/>
            <p:cNvSpPr/>
            <p:nvPr/>
          </p:nvSpPr>
          <p:spPr>
            <a:xfrm>
              <a:off x="383224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391765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00306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08847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17388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25929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34470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43011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51552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600936"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686347"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77175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716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94257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027989"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113400"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198811"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284221"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369632"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455042"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540453"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625864"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711274"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796685"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882095"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967506"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tx162"/>
            <p:cNvSpPr/>
            <p:nvPr/>
          </p:nvSpPr>
          <p:spPr>
            <a:xfrm>
              <a:off x="3698362"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3" name="tx163"/>
            <p:cNvSpPr/>
            <p:nvPr/>
          </p:nvSpPr>
          <p:spPr>
            <a:xfrm>
              <a:off x="6018113" y="4064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64" name="tx164"/>
            <p:cNvSpPr/>
            <p:nvPr/>
          </p:nvSpPr>
          <p:spPr>
            <a:xfrm>
              <a:off x="5418832" y="401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65" name="tx165"/>
            <p:cNvSpPr/>
            <p:nvPr/>
          </p:nvSpPr>
          <p:spPr>
            <a:xfrm>
              <a:off x="5845885" y="401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66" name="pl166"/>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6644479" y="2037162"/>
              <a:ext cx="2135265" cy="0"/>
            </a:xfrm>
            <a:custGeom>
              <a:avLst/>
              <a:pathLst>
                <a:path w="2135265"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86" name="pt186"/>
            <p:cNvSpPr/>
            <p:nvPr/>
          </p:nvSpPr>
          <p:spPr>
            <a:xfrm>
              <a:off x="66264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671183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67972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68826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696807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70534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713889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72243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73097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739512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74805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756594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76513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77367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782217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79075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79929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80784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833464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842005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850546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859087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86762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tx212"/>
            <p:cNvSpPr/>
            <p:nvPr/>
          </p:nvSpPr>
          <p:spPr>
            <a:xfrm>
              <a:off x="6492549"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3" name="tx213"/>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4" name="tx214"/>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5" name="tx215"/>
            <p:cNvSpPr/>
            <p:nvPr/>
          </p:nvSpPr>
          <p:spPr>
            <a:xfrm>
              <a:off x="8640073"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6" name="pl216"/>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840227" y="4267987"/>
              <a:ext cx="939516" cy="13902"/>
            </a:xfrm>
            <a:custGeom>
              <a:avLst/>
              <a:pathLst>
                <a:path w="939516" h="13902">
                  <a:moveTo>
                    <a:pt x="0" y="13902"/>
                  </a:moveTo>
                  <a:lnTo>
                    <a:pt x="85410" y="13902"/>
                  </a:lnTo>
                  <a:lnTo>
                    <a:pt x="170821" y="13902"/>
                  </a:lnTo>
                  <a:lnTo>
                    <a:pt x="256231" y="13902"/>
                  </a:lnTo>
                  <a:lnTo>
                    <a:pt x="341642" y="13902"/>
                  </a:lnTo>
                  <a:lnTo>
                    <a:pt x="427053" y="13902"/>
                  </a:lnTo>
                  <a:lnTo>
                    <a:pt x="512463" y="0"/>
                  </a:lnTo>
                  <a:lnTo>
                    <a:pt x="597874" y="0"/>
                  </a:lnTo>
                  <a:lnTo>
                    <a:pt x="683284" y="0"/>
                  </a:lnTo>
                  <a:lnTo>
                    <a:pt x="768695" y="0"/>
                  </a:lnTo>
                  <a:lnTo>
                    <a:pt x="854106" y="0"/>
                  </a:lnTo>
                  <a:lnTo>
                    <a:pt x="939516" y="0"/>
                  </a:lnTo>
                </a:path>
              </a:pathLst>
            </a:custGeom>
            <a:ln w="27101" cap="flat">
              <a:solidFill>
                <a:srgbClr val="1CABE2">
                  <a:alpha val="100000"/>
                </a:srgbClr>
              </a:solidFill>
              <a:prstDash val="solid"/>
              <a:round/>
            </a:ln>
          </p:spPr>
          <p:txBody>
            <a:bodyPr/>
            <a:lstStyle/>
            <a:p/>
          </p:txBody>
        </p:sp>
        <p:sp>
          <p:nvSpPr>
            <p:cNvPr id="236" name="pt236"/>
            <p:cNvSpPr/>
            <p:nvPr/>
          </p:nvSpPr>
          <p:spPr>
            <a:xfrm>
              <a:off x="7822177"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7907587"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7992998"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8078408"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8163819"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8249230"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8334640"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8420051"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8505461"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8590872"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8676283"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8761693"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tx248"/>
            <p:cNvSpPr/>
            <p:nvPr/>
          </p:nvSpPr>
          <p:spPr>
            <a:xfrm>
              <a:off x="7688297" y="41896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49" name="tx249"/>
            <p:cNvSpPr/>
            <p:nvPr/>
          </p:nvSpPr>
          <p:spPr>
            <a:xfrm>
              <a:off x="8812300" y="41757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50" name="tx250"/>
            <p:cNvSpPr/>
            <p:nvPr/>
          </p:nvSpPr>
          <p:spPr>
            <a:xfrm>
              <a:off x="8213020" y="4140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51" name="tx251"/>
            <p:cNvSpPr/>
            <p:nvPr/>
          </p:nvSpPr>
          <p:spPr>
            <a:xfrm>
              <a:off x="8640073" y="41268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52" name="tx252"/>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3" name="tx253"/>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54" name="tx254"/>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55" name="tx25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6" name="tx25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7" name="tx25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8" name="tx25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9" name="tx25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0" name="tx26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1" name="tx26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2" name="tx26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3" name="tx26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4" name="tx26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65" name="tx265"/>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6" name="tx266"/>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7" name="tx267"/>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8" name="tx268"/>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9" name="tx269"/>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0" name="tx270"/>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1" name="tx271"/>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2" name="tx272"/>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3" name="tx273"/>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4" name="tx274"/>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5" name="tx275"/>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6" name="tx276"/>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7" name="tx277"/>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8" name="tx278"/>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9" name="tx279"/>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0" name="tx280"/>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1" name="tx281"/>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2" name="tx282"/>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3" name="tx283"/>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4" name="tx284"/>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5" name="tx285"/>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6" name="tx286"/>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7" name="tx287"/>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8" name="tx288"/>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9" name="tx289"/>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0" name="tx290"/>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1" name="tx29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92" name="pt292"/>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tx293"/>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294" name="tx294"/>
            <p:cNvSpPr/>
            <p:nvPr/>
          </p:nvSpPr>
          <p:spPr>
            <a:xfrm>
              <a:off x="2378481" y="1330710"/>
              <a:ext cx="50788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Monaco, 2000-2025</a:t>
              </a:r>
            </a:p>
          </p:txBody>
        </p:sp>
        <p:sp>
          <p:nvSpPr>
            <p:cNvPr id="295" name="tx295"/>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96" name="tx296"/>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2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(80%), followed by MCV1 (88%).
Compared to 2019, coverage of 4 vaccines remained constant (DTP1, DTP3, IPV1 and MCV1) and one vaccine increased (MCV2).
Compared to 2024, coverage of 5 vaccines remained constant (DTP1, DTP3, IPV1, MCV1 and MCV2).</a:t>
            </a:r>
          </a:p>
        </p:txBody>
      </p:sp>
      <p:sp>
        <p:nvSpPr>
          <p:cNvPr id="2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Monaco had its lowest coverage in MCV2 (80%), while most other routine vaccines clustered around 88-99%; 4 antigens remained constant since 2019, and 5 antigens remained constant since 2024.</a:t>
            </a:r>
          </a:p>
        </p:txBody>
      </p:sp>
      <p:grpSp xmlns:pic="http://schemas.openxmlformats.org/drawingml/2006/picture">
        <p:nvGrpSpPr>
          <p:cNvPr id="299" name=""/>
          <p:cNvGrpSpPr/>
          <p:nvPr/>
        </p:nvGrpSpPr>
        <p:grpSpPr>
          <a:xfrm>
            <a:off x="292608" y="1097280"/>
            <a:ext cx="8595360" cy="28575"/>
            <a:chOff x="292608" y="1097280"/>
            <a:chExt cx="8595360" cy="28575"/>
          </a:xfrm>
        </p:grpSpPr>
        <p:sp>
          <p:nvSpPr>
            <p:cNvPr id="30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0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0"/>
            </a:xfrm>
            <a:custGeom>
              <a:avLst/>
              <a:pathLst>
                <a:path w="6518190"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0"/>
            </a:xfrm>
            <a:custGeom>
              <a:avLst/>
              <a:pathLst>
                <a:path w="6518190"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0"/>
            </a:xfrm>
            <a:custGeom>
              <a:avLst/>
              <a:pathLst>
                <a:path w="6518190"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EE00EE">
                  <a:alpha val="100000"/>
                </a:srgbClr>
              </a:solidFill>
              <a:prstDash val="solid"/>
              <a:round/>
            </a:ln>
          </p:spPr>
          <p:txBody>
            <a:bodyPr/>
            <a:lstStyle/>
            <a:p/>
          </p:txBody>
        </p:sp>
        <p:sp>
          <p:nvSpPr>
            <p:cNvPr id="41" name="pl41"/>
            <p:cNvSpPr/>
            <p:nvPr/>
          </p:nvSpPr>
          <p:spPr>
            <a:xfrm>
              <a:off x="5567624" y="930799"/>
              <a:ext cx="2085820" cy="0"/>
            </a:xfrm>
            <a:custGeom>
              <a:avLst/>
              <a:pathLst>
                <a:path w="2085820" h="0">
                  <a:moveTo>
                    <a:pt x="0" y="0"/>
                  </a:moveTo>
                  <a:lnTo>
                    <a:pt x="260727" y="0"/>
                  </a:lnTo>
                  <a:lnTo>
                    <a:pt x="521455" y="0"/>
                  </a:lnTo>
                  <a:lnTo>
                    <a:pt x="782182" y="0"/>
                  </a:lnTo>
                  <a:lnTo>
                    <a:pt x="1042910" y="0"/>
                  </a:lnTo>
                  <a:lnTo>
                    <a:pt x="1303638" y="0"/>
                  </a:lnTo>
                  <a:lnTo>
                    <a:pt x="1564365" y="0"/>
                  </a:lnTo>
                  <a:lnTo>
                    <a:pt x="1825093" y="0"/>
                  </a:lnTo>
                  <a:lnTo>
                    <a:pt x="2085820" y="0"/>
                  </a:lnTo>
                </a:path>
              </a:pathLst>
            </a:custGeom>
            <a:ln w="27101" cap="flat">
              <a:solidFill>
                <a:srgbClr val="E31A1C">
                  <a:alpha val="100000"/>
                </a:srgbClr>
              </a:solidFill>
              <a:prstDash val="solid"/>
              <a:round/>
            </a:ln>
          </p:spPr>
          <p:txBody>
            <a:bodyPr/>
            <a:lstStyle/>
            <a:p/>
          </p:txBody>
        </p:sp>
        <p:sp>
          <p:nvSpPr>
            <p:cNvPr id="42" name="pl42"/>
            <p:cNvSpPr/>
            <p:nvPr/>
          </p:nvSpPr>
          <p:spPr>
            <a:xfrm>
              <a:off x="6610535" y="930799"/>
              <a:ext cx="1042910" cy="0"/>
            </a:xfrm>
            <a:custGeom>
              <a:avLst/>
              <a:pathLst>
                <a:path w="1042910" h="0">
                  <a:moveTo>
                    <a:pt x="0" y="0"/>
                  </a:moveTo>
                  <a:lnTo>
                    <a:pt x="260727" y="0"/>
                  </a:lnTo>
                  <a:lnTo>
                    <a:pt x="521455" y="0"/>
                  </a:lnTo>
                  <a:lnTo>
                    <a:pt x="782182" y="0"/>
                  </a:lnTo>
                  <a:lnTo>
                    <a:pt x="1042910"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78248"/>
              <a:ext cx="6518190" cy="474496"/>
            </a:xfrm>
            <a:custGeom>
              <a:avLst/>
              <a:pathLst>
                <a:path w="6518190" h="474496">
                  <a:moveTo>
                    <a:pt x="0" y="0"/>
                  </a:moveTo>
                  <a:lnTo>
                    <a:pt x="260727" y="0"/>
                  </a:lnTo>
                  <a:lnTo>
                    <a:pt x="521455" y="47449"/>
                  </a:lnTo>
                  <a:lnTo>
                    <a:pt x="782182" y="47449"/>
                  </a:lnTo>
                  <a:lnTo>
                    <a:pt x="1042910" y="94899"/>
                  </a:lnTo>
                  <a:lnTo>
                    <a:pt x="1303638" y="94899"/>
                  </a:lnTo>
                  <a:lnTo>
                    <a:pt x="1564365" y="189798"/>
                  </a:lnTo>
                  <a:lnTo>
                    <a:pt x="1825093" y="142348"/>
                  </a:lnTo>
                  <a:lnTo>
                    <a:pt x="2085820" y="189798"/>
                  </a:lnTo>
                  <a:lnTo>
                    <a:pt x="2346548" y="284697"/>
                  </a:lnTo>
                  <a:lnTo>
                    <a:pt x="2607276" y="237248"/>
                  </a:lnTo>
                  <a:lnTo>
                    <a:pt x="2868003" y="332147"/>
                  </a:lnTo>
                  <a:lnTo>
                    <a:pt x="3128731" y="332147"/>
                  </a:lnTo>
                  <a:lnTo>
                    <a:pt x="3389458" y="332147"/>
                  </a:lnTo>
                  <a:lnTo>
                    <a:pt x="3650186" y="379596"/>
                  </a:lnTo>
                  <a:lnTo>
                    <a:pt x="3910914" y="427046"/>
                  </a:lnTo>
                  <a:lnTo>
                    <a:pt x="4171641" y="427046"/>
                  </a:lnTo>
                  <a:lnTo>
                    <a:pt x="4432369" y="474496"/>
                  </a:lnTo>
                  <a:lnTo>
                    <a:pt x="4693096" y="474496"/>
                  </a:lnTo>
                  <a:lnTo>
                    <a:pt x="4953824" y="474496"/>
                  </a:lnTo>
                  <a:lnTo>
                    <a:pt x="5214552" y="474496"/>
                  </a:lnTo>
                  <a:lnTo>
                    <a:pt x="5475279" y="474496"/>
                  </a:lnTo>
                  <a:lnTo>
                    <a:pt x="5736007" y="474496"/>
                  </a:lnTo>
                  <a:lnTo>
                    <a:pt x="5996734" y="474496"/>
                  </a:lnTo>
                  <a:lnTo>
                    <a:pt x="6257462" y="474496"/>
                  </a:lnTo>
                  <a:lnTo>
                    <a:pt x="6518190" y="474496"/>
                  </a:lnTo>
                </a:path>
              </a:pathLst>
            </a:custGeom>
            <a:ln w="27101" cap="flat">
              <a:solidFill>
                <a:srgbClr val="FFC20E">
                  <a:alpha val="100000"/>
                </a:srgbClr>
              </a:solidFill>
              <a:prstDash val="solid"/>
              <a:round/>
            </a:ln>
          </p:spPr>
          <p:txBody>
            <a:bodyPr/>
            <a:lstStyle/>
            <a:p/>
          </p:txBody>
        </p:sp>
        <p:sp>
          <p:nvSpPr>
            <p:cNvPr id="44" name="pl44"/>
            <p:cNvSpPr/>
            <p:nvPr/>
          </p:nvSpPr>
          <p:spPr>
            <a:xfrm>
              <a:off x="4785441" y="1832341"/>
              <a:ext cx="2868003" cy="47449"/>
            </a:xfrm>
            <a:custGeom>
              <a:avLst/>
              <a:pathLst>
                <a:path w="2868003" h="47449">
                  <a:moveTo>
                    <a:pt x="0" y="47449"/>
                  </a:moveTo>
                  <a:lnTo>
                    <a:pt x="260727" y="47449"/>
                  </a:lnTo>
                  <a:lnTo>
                    <a:pt x="521455" y="47449"/>
                  </a:lnTo>
                  <a:lnTo>
                    <a:pt x="782182" y="47449"/>
                  </a:lnTo>
                  <a:lnTo>
                    <a:pt x="1042910" y="47449"/>
                  </a:lnTo>
                  <a:lnTo>
                    <a:pt x="1303638" y="47449"/>
                  </a:lnTo>
                  <a:lnTo>
                    <a:pt x="1564365" y="0"/>
                  </a:lnTo>
                  <a:lnTo>
                    <a:pt x="1825093" y="0"/>
                  </a:lnTo>
                  <a:lnTo>
                    <a:pt x="2085820" y="0"/>
                  </a:lnTo>
                  <a:lnTo>
                    <a:pt x="2346548" y="0"/>
                  </a:lnTo>
                  <a:lnTo>
                    <a:pt x="2607276" y="0"/>
                  </a:lnTo>
                  <a:lnTo>
                    <a:pt x="2868003"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78248"/>
              <a:ext cx="6518190" cy="474496"/>
            </a:xfrm>
            <a:custGeom>
              <a:avLst/>
              <a:pathLst>
                <a:path w="6518190" h="474496">
                  <a:moveTo>
                    <a:pt x="0" y="0"/>
                  </a:moveTo>
                  <a:lnTo>
                    <a:pt x="260727" y="0"/>
                  </a:lnTo>
                  <a:lnTo>
                    <a:pt x="521455" y="47449"/>
                  </a:lnTo>
                  <a:lnTo>
                    <a:pt x="782182" y="47449"/>
                  </a:lnTo>
                  <a:lnTo>
                    <a:pt x="1042910" y="94899"/>
                  </a:lnTo>
                  <a:lnTo>
                    <a:pt x="1303638" y="94899"/>
                  </a:lnTo>
                  <a:lnTo>
                    <a:pt x="1564365" y="189798"/>
                  </a:lnTo>
                  <a:lnTo>
                    <a:pt x="1825093" y="142348"/>
                  </a:lnTo>
                  <a:lnTo>
                    <a:pt x="2085820" y="189798"/>
                  </a:lnTo>
                  <a:lnTo>
                    <a:pt x="2346548" y="284697"/>
                  </a:lnTo>
                  <a:lnTo>
                    <a:pt x="2607276" y="237248"/>
                  </a:lnTo>
                  <a:lnTo>
                    <a:pt x="2868003" y="332147"/>
                  </a:lnTo>
                  <a:lnTo>
                    <a:pt x="3128731" y="332147"/>
                  </a:lnTo>
                  <a:lnTo>
                    <a:pt x="3389458" y="332147"/>
                  </a:lnTo>
                  <a:lnTo>
                    <a:pt x="3650186" y="379596"/>
                  </a:lnTo>
                  <a:lnTo>
                    <a:pt x="3910914" y="427046"/>
                  </a:lnTo>
                  <a:lnTo>
                    <a:pt x="4171641" y="427046"/>
                  </a:lnTo>
                  <a:lnTo>
                    <a:pt x="4432369" y="474496"/>
                  </a:lnTo>
                  <a:lnTo>
                    <a:pt x="4693096" y="474496"/>
                  </a:lnTo>
                  <a:lnTo>
                    <a:pt x="4953824" y="474496"/>
                  </a:lnTo>
                  <a:lnTo>
                    <a:pt x="5214552" y="474496"/>
                  </a:lnTo>
                  <a:lnTo>
                    <a:pt x="5475279" y="474496"/>
                  </a:lnTo>
                  <a:lnTo>
                    <a:pt x="5736007" y="474496"/>
                  </a:lnTo>
                  <a:lnTo>
                    <a:pt x="5996734" y="474496"/>
                  </a:lnTo>
                  <a:lnTo>
                    <a:pt x="6257462" y="474496"/>
                  </a:lnTo>
                  <a:lnTo>
                    <a:pt x="6518190" y="474496"/>
                  </a:lnTo>
                </a:path>
              </a:pathLst>
            </a:custGeom>
            <a:ln w="27101" cap="flat">
              <a:solidFill>
                <a:srgbClr val="9A32CD">
                  <a:alpha val="100000"/>
                </a:srgbClr>
              </a:solidFill>
              <a:prstDash val="solid"/>
              <a:round/>
            </a:ln>
          </p:spPr>
          <p:txBody>
            <a:bodyPr/>
            <a:lstStyle/>
            <a:p/>
          </p:txBody>
        </p:sp>
        <p:sp>
          <p:nvSpPr>
            <p:cNvPr id="46" name="pl46"/>
            <p:cNvSpPr/>
            <p:nvPr/>
          </p:nvSpPr>
          <p:spPr>
            <a:xfrm>
              <a:off x="7661824" y="940895"/>
              <a:ext cx="721120" cy="868903"/>
            </a:xfrm>
            <a:custGeom>
              <a:avLst/>
              <a:pathLst>
                <a:path w="721120" h="868903">
                  <a:moveTo>
                    <a:pt x="721120" y="868903"/>
                  </a:moveTo>
                  <a:lnTo>
                    <a:pt x="0" y="0"/>
                  </a:lnTo>
                </a:path>
              </a:pathLst>
            </a:custGeom>
          </p:spPr>
          <p:txBody>
            <a:bodyPr/>
            <a:lstStyle/>
            <a:p/>
          </p:txBody>
        </p:sp>
        <p:sp>
          <p:nvSpPr>
            <p:cNvPr id="47" name="pl47"/>
            <p:cNvSpPr/>
            <p:nvPr/>
          </p:nvSpPr>
          <p:spPr>
            <a:xfrm>
              <a:off x="7670540" y="780378"/>
              <a:ext cx="658043" cy="146612"/>
            </a:xfrm>
            <a:custGeom>
              <a:avLst/>
              <a:pathLst>
                <a:path w="658043" h="146612">
                  <a:moveTo>
                    <a:pt x="658043" y="0"/>
                  </a:moveTo>
                  <a:lnTo>
                    <a:pt x="0" y="146612"/>
                  </a:lnTo>
                </a:path>
              </a:pathLst>
            </a:custGeom>
          </p:spPr>
          <p:txBody>
            <a:bodyPr/>
            <a:lstStyle/>
            <a:p/>
          </p:txBody>
        </p:sp>
        <p:sp>
          <p:nvSpPr>
            <p:cNvPr id="48" name="pl48"/>
            <p:cNvSpPr/>
            <p:nvPr/>
          </p:nvSpPr>
          <p:spPr>
            <a:xfrm>
              <a:off x="7668110" y="937499"/>
              <a:ext cx="768984" cy="351342"/>
            </a:xfrm>
            <a:custGeom>
              <a:avLst/>
              <a:pathLst>
                <a:path w="768984" h="351342">
                  <a:moveTo>
                    <a:pt x="768984" y="351342"/>
                  </a:moveTo>
                  <a:lnTo>
                    <a:pt x="0" y="0"/>
                  </a:lnTo>
                </a:path>
              </a:pathLst>
            </a:custGeom>
          </p:spPr>
          <p:txBody>
            <a:bodyPr/>
            <a:lstStyle/>
            <a:p/>
          </p:txBody>
        </p:sp>
        <p:sp>
          <p:nvSpPr>
            <p:cNvPr id="49" name="pl49"/>
            <p:cNvSpPr/>
            <p:nvPr/>
          </p:nvSpPr>
          <p:spPr>
            <a:xfrm>
              <a:off x="7671175" y="933207"/>
              <a:ext cx="753851" cy="102387"/>
            </a:xfrm>
            <a:custGeom>
              <a:avLst/>
              <a:pathLst>
                <a:path w="753851" h="102387">
                  <a:moveTo>
                    <a:pt x="753851" y="102387"/>
                  </a:moveTo>
                  <a:lnTo>
                    <a:pt x="0" y="0"/>
                  </a:lnTo>
                </a:path>
              </a:pathLst>
            </a:custGeom>
          </p:spPr>
          <p:txBody>
            <a:bodyPr/>
            <a:lstStyle/>
            <a:p/>
          </p:txBody>
        </p:sp>
        <p:sp>
          <p:nvSpPr>
            <p:cNvPr id="50" name="pl50"/>
            <p:cNvSpPr/>
            <p:nvPr/>
          </p:nvSpPr>
          <p:spPr>
            <a:xfrm>
              <a:off x="7664444" y="939852"/>
              <a:ext cx="742585" cy="611195"/>
            </a:xfrm>
            <a:custGeom>
              <a:avLst/>
              <a:pathLst>
                <a:path w="742585" h="611195">
                  <a:moveTo>
                    <a:pt x="742585" y="611195"/>
                  </a:moveTo>
                  <a:lnTo>
                    <a:pt x="0" y="0"/>
                  </a:lnTo>
                </a:path>
              </a:pathLst>
            </a:custGeom>
          </p:spPr>
          <p:txBody>
            <a:bodyPr/>
            <a:lstStyle/>
            <a:p/>
          </p:txBody>
        </p:sp>
        <p:sp>
          <p:nvSpPr>
            <p:cNvPr id="51" name="pl51"/>
            <p:cNvSpPr/>
            <p:nvPr/>
          </p:nvSpPr>
          <p:spPr>
            <a:xfrm>
              <a:off x="7661631" y="1462904"/>
              <a:ext cx="697230" cy="865299"/>
            </a:xfrm>
            <a:custGeom>
              <a:avLst/>
              <a:pathLst>
                <a:path w="697230" h="865299">
                  <a:moveTo>
                    <a:pt x="697230" y="865299"/>
                  </a:moveTo>
                  <a:lnTo>
                    <a:pt x="0" y="0"/>
                  </a:lnTo>
                </a:path>
              </a:pathLst>
            </a:custGeom>
          </p:spPr>
          <p:txBody>
            <a:bodyPr/>
            <a:lstStyle/>
            <a:p/>
          </p:txBody>
        </p:sp>
        <p:sp>
          <p:nvSpPr>
            <p:cNvPr id="52" name="pl52"/>
            <p:cNvSpPr/>
            <p:nvPr/>
          </p:nvSpPr>
          <p:spPr>
            <a:xfrm>
              <a:off x="7663339" y="1462286"/>
              <a:ext cx="629091" cy="606669"/>
            </a:xfrm>
            <a:custGeom>
              <a:avLst/>
              <a:pathLst>
                <a:path w="629091" h="606669">
                  <a:moveTo>
                    <a:pt x="629091" y="606669"/>
                  </a:moveTo>
                  <a:lnTo>
                    <a:pt x="0" y="0"/>
                  </a:lnTo>
                </a:path>
              </a:pathLst>
            </a:custGeom>
          </p:spPr>
          <p:txBody>
            <a:bodyPr/>
            <a:lstStyle/>
            <a:p/>
          </p:txBody>
        </p:sp>
        <p:sp>
          <p:nvSpPr>
            <p:cNvPr id="53" name="pl53"/>
            <p:cNvSpPr/>
            <p:nvPr/>
          </p:nvSpPr>
          <p:spPr>
            <a:xfrm>
              <a:off x="7662588" y="1842174"/>
              <a:ext cx="696273" cy="748764"/>
            </a:xfrm>
            <a:custGeom>
              <a:avLst/>
              <a:pathLst>
                <a:path w="696273" h="748764">
                  <a:moveTo>
                    <a:pt x="696273" y="748764"/>
                  </a:moveTo>
                  <a:lnTo>
                    <a:pt x="0" y="0"/>
                  </a:lnTo>
                </a:path>
              </a:pathLst>
            </a:custGeom>
          </p:spPr>
          <p:txBody>
            <a:bodyPr/>
            <a:lstStyle/>
            <a:p/>
          </p:txBody>
        </p:sp>
        <p:sp>
          <p:nvSpPr>
            <p:cNvPr id="54" name="pl54"/>
            <p:cNvSpPr/>
            <p:nvPr/>
          </p:nvSpPr>
          <p:spPr>
            <a:xfrm>
              <a:off x="7671585" y="4869113"/>
              <a:ext cx="711359" cy="3"/>
            </a:xfrm>
            <a:custGeom>
              <a:avLst/>
              <a:pathLst>
                <a:path w="711359" h="3">
                  <a:moveTo>
                    <a:pt x="711359" y="0"/>
                  </a:moveTo>
                  <a:lnTo>
                    <a:pt x="0" y="3"/>
                  </a:lnTo>
                </a:path>
              </a:pathLst>
            </a:custGeom>
          </p:spPr>
          <p:txBody>
            <a:bodyPr/>
            <a:lstStyle/>
            <a:p/>
          </p:txBody>
        </p:sp>
        <p:sp>
          <p:nvSpPr>
            <p:cNvPr id="55" name="pg55"/>
            <p:cNvSpPr/>
            <p:nvPr/>
          </p:nvSpPr>
          <p:spPr>
            <a:xfrm>
              <a:off x="8314365" y="173157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177311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7" name="pg57"/>
            <p:cNvSpPr/>
            <p:nvPr/>
          </p:nvSpPr>
          <p:spPr>
            <a:xfrm>
              <a:off x="8260004" y="69182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71467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59" name="pg59"/>
            <p:cNvSpPr/>
            <p:nvPr/>
          </p:nvSpPr>
          <p:spPr>
            <a:xfrm>
              <a:off x="8368515" y="121070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125224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1" name="pg61"/>
            <p:cNvSpPr/>
            <p:nvPr/>
          </p:nvSpPr>
          <p:spPr>
            <a:xfrm>
              <a:off x="8356446" y="95296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99450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3" name="pg63"/>
            <p:cNvSpPr/>
            <p:nvPr/>
          </p:nvSpPr>
          <p:spPr>
            <a:xfrm>
              <a:off x="8338449" y="147359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61309" y="151513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99%</a:t>
              </a:r>
            </a:p>
          </p:txBody>
        </p:sp>
        <p:sp>
          <p:nvSpPr>
            <p:cNvPr id="65" name="pg65"/>
            <p:cNvSpPr/>
            <p:nvPr/>
          </p:nvSpPr>
          <p:spPr>
            <a:xfrm>
              <a:off x="8290281" y="225008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13141" y="229162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88%</a:t>
              </a:r>
            </a:p>
          </p:txBody>
        </p:sp>
        <p:sp>
          <p:nvSpPr>
            <p:cNvPr id="67" name="pg67"/>
            <p:cNvSpPr/>
            <p:nvPr/>
          </p:nvSpPr>
          <p:spPr>
            <a:xfrm>
              <a:off x="8223851" y="199236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246711" y="203389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88%</a:t>
              </a:r>
            </a:p>
          </p:txBody>
        </p:sp>
        <p:sp>
          <p:nvSpPr>
            <p:cNvPr id="69" name="pg69"/>
            <p:cNvSpPr/>
            <p:nvPr/>
          </p:nvSpPr>
          <p:spPr>
            <a:xfrm>
              <a:off x="8290281" y="251330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13141" y="255484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80%</a:t>
              </a:r>
            </a:p>
          </p:txBody>
        </p:sp>
        <p:sp>
          <p:nvSpPr>
            <p:cNvPr id="71" name="pg71"/>
            <p:cNvSpPr/>
            <p:nvPr/>
          </p:nvSpPr>
          <p:spPr>
            <a:xfrm>
              <a:off x="8314365" y="478459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2" name="tx72"/>
            <p:cNvSpPr/>
            <p:nvPr/>
          </p:nvSpPr>
          <p:spPr>
            <a:xfrm>
              <a:off x="8337225" y="482613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16%</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pt74"/>
            <p:cNvSpPr/>
            <p:nvPr/>
          </p:nvSpPr>
          <p:spPr>
            <a:xfrm>
              <a:off x="7621844" y="4837515"/>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450220" y="401416"/>
              <a:ext cx="29311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Monaco,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(16%), followed by MCV2 (80%).
Coverage of 6 vaccines were the same (DTP3, HEPB3, HIB3, IPV1, MCV1 and RUBELLA) and 1 vaccine increased (MCV2) compared to respective coverage in 2019.
Coverage of 8 vaccines were the same (DTP3, HEPB3, HIB3, IPV1, IPVC, MCV1, MCV2 and RUBELLA) compared to respective coverage in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458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3819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8180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2541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6902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1263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5624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9985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641112" y="99855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18" name="pl18"/>
            <p:cNvSpPr/>
            <p:nvPr/>
          </p:nvSpPr>
          <p:spPr>
            <a:xfrm>
              <a:off x="8641112" y="156245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19" name="pl19"/>
            <p:cNvSpPr/>
            <p:nvPr/>
          </p:nvSpPr>
          <p:spPr>
            <a:xfrm>
              <a:off x="8641112" y="212635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641112" y="269025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325415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7846732" y="381805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7196784" y="4381956"/>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7846732" y="494585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t25"/>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4223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4223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4223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4223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84223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4223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92284"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64500"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64500"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64500"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64500"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64500"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64500"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842232"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42232"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42232"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42232"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42232"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42232"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42232"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78344" y="9357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8578344" y="9357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8578344" y="9357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578344" y="14996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8578344" y="14996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8578344" y="14996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8578344" y="20635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8578344" y="20635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8578344" y="20635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8578344" y="26274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78344" y="26274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78344" y="26274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578344" y="31913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578344" y="31913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578344" y="31913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7783964" y="37552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783964" y="37552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7783964" y="37552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7134016" y="43191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206233" y="43191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206233" y="43191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783964" y="48830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783964" y="48830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783964" y="48830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tx105"/>
            <p:cNvSpPr/>
            <p:nvPr/>
          </p:nvSpPr>
          <p:spPr>
            <a:xfrm>
              <a:off x="508103" y="486745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06" name="tx106"/>
            <p:cNvSpPr/>
            <p:nvPr/>
          </p:nvSpPr>
          <p:spPr>
            <a:xfrm>
              <a:off x="609275" y="430146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07" name="tx107"/>
            <p:cNvSpPr/>
            <p:nvPr/>
          </p:nvSpPr>
          <p:spPr>
            <a:xfrm>
              <a:off x="609275" y="373756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08" name="tx108"/>
            <p:cNvSpPr/>
            <p:nvPr/>
          </p:nvSpPr>
          <p:spPr>
            <a:xfrm>
              <a:off x="710044" y="317720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09" name="tx109"/>
            <p:cNvSpPr/>
            <p:nvPr/>
          </p:nvSpPr>
          <p:spPr>
            <a:xfrm>
              <a:off x="728424" y="261121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10" name="tx110"/>
            <p:cNvSpPr/>
            <p:nvPr/>
          </p:nvSpPr>
          <p:spPr>
            <a:xfrm>
              <a:off x="563163" y="201659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11" name="tx111"/>
            <p:cNvSpPr/>
            <p:nvPr/>
          </p:nvSpPr>
          <p:spPr>
            <a:xfrm>
              <a:off x="645955" y="148341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12" name="tx112"/>
            <p:cNvSpPr/>
            <p:nvPr/>
          </p:nvSpPr>
          <p:spPr>
            <a:xfrm>
              <a:off x="645955" y="92161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13" name="tx11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4" name="tx11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5" name="tx11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16" name="tx11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17" name="tx11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18" name="tx11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9" name="pt11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t12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tx12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3" name="tx123"/>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4" name="tx12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25" name="tx125"/>
            <p:cNvSpPr/>
            <p:nvPr/>
          </p:nvSpPr>
          <p:spPr>
            <a:xfrm>
              <a:off x="1130606" y="398022"/>
              <a:ext cx="32242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Monaco, 2019-2025</a:t>
              </a:r>
            </a:p>
          </p:txBody>
        </p:sp>
        <p:sp>
          <p:nvSpPr>
            <p:cNvPr id="126" name="tx12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28" name="tx12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29" name="tx12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0 vaccines had lower coverage than in 2019.
In 2025, 0 vaccines had lower coverage than in 2019.
In 2025, 0 vaccines had lower coverage than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94285" y="4485636"/>
              <a:ext cx="1249639" cy="82020"/>
            </a:xfrm>
            <a:custGeom>
              <a:avLst/>
              <a:pathLst>
                <a:path w="1249639" h="82020">
                  <a:moveTo>
                    <a:pt x="0" y="82020"/>
                  </a:moveTo>
                  <a:lnTo>
                    <a:pt x="1249639" y="0"/>
                  </a:lnTo>
                </a:path>
              </a:pathLst>
            </a:custGeom>
            <a:ln w="29811" cap="flat">
              <a:solidFill>
                <a:srgbClr val="FF0000">
                  <a:alpha val="100000"/>
                </a:srgbClr>
              </a:solidFill>
              <a:prstDash val="solid"/>
              <a:round/>
            </a:ln>
          </p:spPr>
          <p:txBody>
            <a:bodyPr/>
            <a:lstStyle/>
            <a:p/>
          </p:txBody>
        </p:sp>
        <p:sp>
          <p:nvSpPr>
            <p:cNvPr id="20" name="pt20"/>
            <p:cNvSpPr/>
            <p:nvPr/>
          </p:nvSpPr>
          <p:spPr>
            <a:xfrm>
              <a:off x="2169459"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 name="pt21"/>
            <p:cNvSpPr/>
            <p:nvPr/>
          </p:nvSpPr>
          <p:spPr>
            <a:xfrm>
              <a:off x="3419099" y="44608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3419099"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3" name="tx23"/>
            <p:cNvSpPr/>
            <p:nvPr/>
          </p:nvSpPr>
          <p:spPr>
            <a:xfrm>
              <a:off x="3443925" y="4637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24" name="tx24"/>
            <p:cNvSpPr/>
            <p:nvPr/>
          </p:nvSpPr>
          <p:spPr>
            <a:xfrm>
              <a:off x="2194285"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25" name="tx25"/>
            <p:cNvSpPr/>
            <p:nvPr/>
          </p:nvSpPr>
          <p:spPr>
            <a:xfrm>
              <a:off x="3443925" y="43134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26" name="pl26"/>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27" name="rc27"/>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28" name="pl28"/>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9" name="pl29"/>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0" name="pl30"/>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1" name="pl31"/>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2" name="pl32"/>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3" name="pl33"/>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4" name="pl34"/>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5" name="pl35"/>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6" name="pl36"/>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7" name="pl37"/>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8" name="pl38"/>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9" name="pl39"/>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0" name="pl40"/>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1" name="pl41"/>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6387685" y="4485636"/>
              <a:ext cx="1249639" cy="82020"/>
            </a:xfrm>
            <a:custGeom>
              <a:avLst/>
              <a:pathLst>
                <a:path w="1249639" h="82020">
                  <a:moveTo>
                    <a:pt x="0" y="82020"/>
                  </a:moveTo>
                  <a:lnTo>
                    <a:pt x="1249639" y="0"/>
                  </a:lnTo>
                </a:path>
              </a:pathLst>
            </a:custGeom>
            <a:ln w="29811" cap="flat">
              <a:solidFill>
                <a:srgbClr val="FF0000">
                  <a:alpha val="100000"/>
                </a:srgbClr>
              </a:solidFill>
              <a:prstDash val="solid"/>
              <a:round/>
            </a:ln>
          </p:spPr>
          <p:txBody>
            <a:bodyPr/>
            <a:lstStyle/>
            <a:p/>
          </p:txBody>
        </p:sp>
        <p:sp>
          <p:nvSpPr>
            <p:cNvPr id="44" name="pt44"/>
            <p:cNvSpPr/>
            <p:nvPr/>
          </p:nvSpPr>
          <p:spPr>
            <a:xfrm>
              <a:off x="6362859"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7612499" y="44608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7612499"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tx47"/>
            <p:cNvSpPr/>
            <p:nvPr/>
          </p:nvSpPr>
          <p:spPr>
            <a:xfrm>
              <a:off x="7637325" y="4637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48" name="tx48"/>
            <p:cNvSpPr/>
            <p:nvPr/>
          </p:nvSpPr>
          <p:spPr>
            <a:xfrm>
              <a:off x="6387685"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49" name="tx49"/>
            <p:cNvSpPr/>
            <p:nvPr/>
          </p:nvSpPr>
          <p:spPr>
            <a:xfrm>
              <a:off x="7637325" y="43134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50" name="pl50"/>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1" name="rc51"/>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52" name="tx52"/>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3" name="tx53"/>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54" name="tx54"/>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5" name="tx55"/>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56" name="tx56"/>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7" name="tx57"/>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58" name="tx5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 name="tx5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 name="tx6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1" name="tx6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 name="tx6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 name="tx6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 name="tx6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5" name="pl6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6" name="pl6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7" name="tx6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8" name="tx6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9" name="tx69"/>
            <p:cNvSpPr/>
            <p:nvPr/>
          </p:nvSpPr>
          <p:spPr>
            <a:xfrm>
              <a:off x="757200" y="1330710"/>
              <a:ext cx="54042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Monaco, 2024-2025</a:t>
              </a:r>
            </a:p>
          </p:txBody>
        </p:sp>
        <p:sp>
          <p:nvSpPr>
            <p:cNvPr id="70" name="tx7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Monaco was 2024.
In 2025, first dose (HPV1) programme coverage among girls was 19%. In 2025, last dose (HPVc) programme coverage among girls was 16%.</a:t>
            </a:r>
          </a:p>
        </p:txBody>
      </p:sp>
      <p:sp>
        <p:nvSpPr>
          <p:cNvPr id="7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stood at 16% and coverage among boys stood at 16%.</a:t>
            </a:r>
          </a:p>
        </p:txBody>
      </p:sp>
      <p:grpSp xmlns:pic="http://schemas.openxmlformats.org/drawingml/2006/picture">
        <p:nvGrpSpPr>
          <p:cNvPr id="74" name=""/>
          <p:cNvGrpSpPr/>
          <p:nvPr/>
        </p:nvGrpSpPr>
        <p:grpSpPr>
          <a:xfrm>
            <a:off x="292608" y="1005840"/>
            <a:ext cx="8595360" cy="28575"/>
            <a:chOff x="292608" y="1005840"/>
            <a:chExt cx="8595360" cy="28575"/>
          </a:xfrm>
        </p:grpSpPr>
        <p:sp>
          <p:nvSpPr>
            <p:cNvPr id="7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0"/>
            </a:xfrm>
            <a:custGeom>
              <a:avLst/>
              <a:pathLst>
                <a:path w="6481656" h="0">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5068747" y="2679923"/>
              <a:ext cx="2851928" cy="28996"/>
            </a:xfrm>
            <a:custGeom>
              <a:avLst/>
              <a:pathLst>
                <a:path w="2851928" h="28996">
                  <a:moveTo>
                    <a:pt x="0" y="28996"/>
                  </a:moveTo>
                  <a:lnTo>
                    <a:pt x="259266" y="28996"/>
                  </a:lnTo>
                  <a:lnTo>
                    <a:pt x="518532" y="28996"/>
                  </a:lnTo>
                  <a:lnTo>
                    <a:pt x="777798" y="28996"/>
                  </a:lnTo>
                  <a:lnTo>
                    <a:pt x="1037065" y="28996"/>
                  </a:lnTo>
                  <a:lnTo>
                    <a:pt x="1296331" y="28996"/>
                  </a:lnTo>
                  <a:lnTo>
                    <a:pt x="1555597" y="0"/>
                  </a:lnTo>
                  <a:lnTo>
                    <a:pt x="1814863" y="0"/>
                  </a:lnTo>
                  <a:lnTo>
                    <a:pt x="2074130" y="0"/>
                  </a:lnTo>
                  <a:lnTo>
                    <a:pt x="2333396" y="0"/>
                  </a:lnTo>
                  <a:lnTo>
                    <a:pt x="2592662" y="0"/>
                  </a:lnTo>
                  <a:lnTo>
                    <a:pt x="2851928" y="0"/>
                  </a:lnTo>
                </a:path>
              </a:pathLst>
            </a:custGeom>
            <a:ln w="27101" cap="flat">
              <a:solidFill>
                <a:srgbClr val="00BA38">
                  <a:alpha val="100000"/>
                </a:srgbClr>
              </a:solidFill>
              <a:prstDash val="solid"/>
              <a:round/>
            </a:ln>
          </p:spPr>
          <p:txBody>
            <a:bodyPr/>
            <a:lstStyle/>
            <a:p/>
          </p:txBody>
        </p:sp>
        <p:sp>
          <p:nvSpPr>
            <p:cNvPr id="29" name="pl29"/>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209061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264154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82299" y="4497328"/>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0642" y="209061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5030370" y="267054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7882299" y="4497328"/>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40040" y="2128987"/>
              <a:ext cx="239902" cy="0"/>
            </a:xfrm>
            <a:custGeom>
              <a:avLst/>
              <a:pathLst>
                <a:path w="239902" h="0">
                  <a:moveTo>
                    <a:pt x="239902" y="0"/>
                  </a:moveTo>
                  <a:lnTo>
                    <a:pt x="0" y="0"/>
                  </a:lnTo>
                </a:path>
              </a:pathLst>
            </a:custGeom>
          </p:spPr>
          <p:txBody>
            <a:bodyPr/>
            <a:lstStyle/>
            <a:p/>
          </p:txBody>
        </p:sp>
        <p:sp>
          <p:nvSpPr>
            <p:cNvPr id="37" name="pl37"/>
            <p:cNvSpPr/>
            <p:nvPr/>
          </p:nvSpPr>
          <p:spPr>
            <a:xfrm>
              <a:off x="7940040" y="2679923"/>
              <a:ext cx="239902" cy="0"/>
            </a:xfrm>
            <a:custGeom>
              <a:avLst/>
              <a:pathLst>
                <a:path w="239902" h="0">
                  <a:moveTo>
                    <a:pt x="239902" y="0"/>
                  </a:moveTo>
                  <a:lnTo>
                    <a:pt x="0" y="0"/>
                  </a:lnTo>
                </a:path>
              </a:pathLst>
            </a:custGeom>
          </p:spPr>
          <p:txBody>
            <a:bodyPr/>
            <a:lstStyle/>
            <a:p/>
          </p:txBody>
        </p:sp>
        <p:sp>
          <p:nvSpPr>
            <p:cNvPr id="38" name="pl38"/>
            <p:cNvSpPr/>
            <p:nvPr/>
          </p:nvSpPr>
          <p:spPr>
            <a:xfrm>
              <a:off x="7940040" y="4535701"/>
              <a:ext cx="239902" cy="2"/>
            </a:xfrm>
            <a:custGeom>
              <a:avLst/>
              <a:pathLst>
                <a:path w="239902" h="2">
                  <a:moveTo>
                    <a:pt x="239902" y="0"/>
                  </a:moveTo>
                  <a:lnTo>
                    <a:pt x="0" y="2"/>
                  </a:lnTo>
                </a:path>
              </a:pathLst>
            </a:custGeom>
          </p:spPr>
          <p:txBody>
            <a:bodyPr/>
            <a:lstStyle/>
            <a:p/>
          </p:txBody>
        </p:sp>
        <p:sp>
          <p:nvSpPr>
            <p:cNvPr id="39" name="pg39"/>
            <p:cNvSpPr/>
            <p:nvPr/>
          </p:nvSpPr>
          <p:spPr>
            <a:xfrm>
              <a:off x="8111362" y="203800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34222" y="207884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1" name="pg41"/>
            <p:cNvSpPr/>
            <p:nvPr/>
          </p:nvSpPr>
          <p:spPr>
            <a:xfrm>
              <a:off x="8111362" y="258893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34222" y="262977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80%</a:t>
              </a:r>
            </a:p>
          </p:txBody>
        </p:sp>
        <p:sp>
          <p:nvSpPr>
            <p:cNvPr id="43" name="pg43"/>
            <p:cNvSpPr/>
            <p:nvPr/>
          </p:nvSpPr>
          <p:spPr>
            <a:xfrm>
              <a:off x="8111362" y="444471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34222" y="448555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16%</a:t>
              </a:r>
            </a:p>
          </p:txBody>
        </p:sp>
        <p:sp>
          <p:nvSpPr>
            <p:cNvPr id="45" name="tx45"/>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6" name="tx46"/>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7" name="tx47"/>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8" name="tx48"/>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9" name="tx49"/>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0" name="tx50"/>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1" name="tx51"/>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2" name="tx52"/>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8" name="tx58"/>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9" name="tx59"/>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0" name="tx60"/>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4" name="pl64"/>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5" name="pl65"/>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6" name="pl66"/>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7" name="tx67"/>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8" name="tx68"/>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9" name="tx69"/>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0" name="tx70"/>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1" name="tx71"/>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2" name="tx72"/>
            <p:cNvSpPr/>
            <p:nvPr/>
          </p:nvSpPr>
          <p:spPr>
            <a:xfrm>
              <a:off x="4193492" y="1705910"/>
              <a:ext cx="14912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Monaco, 2000-2025</a:t>
              </a:r>
            </a:p>
          </p:txBody>
        </p:sp>
        <p:sp>
          <p:nvSpPr>
            <p:cNvPr id="73" name="tx73"/>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4" name="tx74"/>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75" name="tx75"/>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6" name="tx76"/>
            <p:cNvSpPr/>
            <p:nvPr/>
          </p:nvSpPr>
          <p:spPr>
            <a:xfrm>
              <a:off x="3173068" y="6586855"/>
              <a:ext cx="59013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a:t>
              </a:r>
            </a:p>
          </p:txBody>
        </p:sp>
      </p:grpSp>
      <p:sp>
        <p:nvSpPr>
          <p:cNvPr id="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Monaco has 3 out of the 4 SDG vaccines.
In 2025, Monaco had achieved at least 90% coverage of 1 out of the 4 vaccines.</a:t>
            </a:r>
          </a:p>
        </p:txBody>
      </p:sp>
      <p:sp>
        <p:nvSpPr>
          <p:cNvPr id="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Monaco met the 90% SDG coverage target for DTP3, but not for the remaining vaccines.</a:t>
            </a:r>
          </a:p>
        </p:txBody>
      </p:sp>
      <p:grpSp xmlns:pic="http://schemas.openxmlformats.org/drawingml/2006/picture">
        <p:nvGrpSpPr>
          <p:cNvPr id="79" name=""/>
          <p:cNvGrpSpPr/>
          <p:nvPr/>
        </p:nvGrpSpPr>
        <p:grpSpPr>
          <a:xfrm>
            <a:off x="292608" y="914400"/>
            <a:ext cx="8595360" cy="28575"/>
            <a:chOff x="292608" y="914400"/>
            <a:chExt cx="8595360" cy="28575"/>
          </a:xfrm>
        </p:grpSpPr>
        <p:sp>
          <p:nvSpPr>
            <p:cNvPr id="80"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1"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99% between 2024 and 2025.
• There were there were approximately the same number of zero-dose children in 2025. This leaves &lt;100 children without vaccination, vulnerable to vaccine-preventable diseases and a further &lt;100 with incomplete protection.
• Monaco accounted for &lt;0.1% of zero-dose children in Non-programme and &lt;0.1% of zero-dose children globally.
• MCV1 coverage remained constant at 88% between 2024 and 2025. There were &lt;100 children who missed out on the first measles vaccination.
• MCV2 coverage remained constant at 80% between 2024 and 2025.
• Last dose coverage of HPV vaccination (HPVc) among girls remained constant at 16%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Monaco,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1964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Monaco.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63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63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63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63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63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63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63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63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 name="rc12"/>
            <p:cNvSpPr/>
            <p:nvPr/>
          </p:nvSpPr>
          <p:spPr>
            <a:xfrm>
              <a:off x="943605"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1255130"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1566655"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1878180"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2189705"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2501230"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2812756"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312428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3435806"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374733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4058856"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437038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4681906"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499343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530495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5616482"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592800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6239532"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655105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6862582"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717410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7485632"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779715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8108683"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8420208"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8731733"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943605"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1255130"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1566655"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1878180"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2189705"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2501230"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2812756"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3124281"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3435806"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3747331"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4058856"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4370381"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4681906"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4993431"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5304957"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5616482"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5928007"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6239532"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6551057"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6862582"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7174107"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7485632"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7797157"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8108683"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8420208"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8731733"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943605"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1255130"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1566655"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1878180"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2189705"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2501230"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2812756"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3124281"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3435806"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3747331"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4058856"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4370381"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4681906"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4993431"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5304957"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5616482"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5928007"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6239532"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6551057"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6862582"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7174107"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7485632"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7797157"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8108683"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8420208"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8731733" y="3280122"/>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943605"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1255130"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1566655"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1878180"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2189705"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2501230"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2812756"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3124281"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3435806"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3747331"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4058856"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4370381"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4681906"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4993431"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5304957"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5616482"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5928007"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6239532"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6551057"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6862582"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7174107"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7485632"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7797157"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8108683"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8420208"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8731733"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6239532"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6551057"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6862582"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7174107"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7485632"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7797157"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8108683"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8420208"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8731733"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7485632" y="3942011"/>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7797157" y="3942011"/>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8108683" y="3942011"/>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8420208" y="3942011"/>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8731733" y="3942011"/>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943605" y="4272955"/>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1" name="rc131"/>
            <p:cNvSpPr/>
            <p:nvPr/>
          </p:nvSpPr>
          <p:spPr>
            <a:xfrm>
              <a:off x="1255130" y="4272955"/>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2" name="rc132"/>
            <p:cNvSpPr/>
            <p:nvPr/>
          </p:nvSpPr>
          <p:spPr>
            <a:xfrm>
              <a:off x="1566655"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3" name="rc133"/>
            <p:cNvSpPr/>
            <p:nvPr/>
          </p:nvSpPr>
          <p:spPr>
            <a:xfrm>
              <a:off x="1878180" y="4272955"/>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4" name="rc134"/>
            <p:cNvSpPr/>
            <p:nvPr/>
          </p:nvSpPr>
          <p:spPr>
            <a:xfrm>
              <a:off x="2189705" y="4272955"/>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5" name="rc135"/>
            <p:cNvSpPr/>
            <p:nvPr/>
          </p:nvSpPr>
          <p:spPr>
            <a:xfrm>
              <a:off x="2501230" y="4272955"/>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6" name="rc136"/>
            <p:cNvSpPr/>
            <p:nvPr/>
          </p:nvSpPr>
          <p:spPr>
            <a:xfrm>
              <a:off x="2812756" y="4272955"/>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7" name="rc137"/>
            <p:cNvSpPr/>
            <p:nvPr/>
          </p:nvSpPr>
          <p:spPr>
            <a:xfrm>
              <a:off x="3124281" y="4272955"/>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3435806" y="4272955"/>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9" name="rc139"/>
            <p:cNvSpPr/>
            <p:nvPr/>
          </p:nvSpPr>
          <p:spPr>
            <a:xfrm>
              <a:off x="3747331" y="4272955"/>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0" name="rc140"/>
            <p:cNvSpPr/>
            <p:nvPr/>
          </p:nvSpPr>
          <p:spPr>
            <a:xfrm>
              <a:off x="4058856" y="4272955"/>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1" name="rc141"/>
            <p:cNvSpPr/>
            <p:nvPr/>
          </p:nvSpPr>
          <p:spPr>
            <a:xfrm>
              <a:off x="4370381" y="4272955"/>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2" name="rc142"/>
            <p:cNvSpPr/>
            <p:nvPr/>
          </p:nvSpPr>
          <p:spPr>
            <a:xfrm>
              <a:off x="4681906" y="4272955"/>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3" name="rc143"/>
            <p:cNvSpPr/>
            <p:nvPr/>
          </p:nvSpPr>
          <p:spPr>
            <a:xfrm>
              <a:off x="4993431" y="4272955"/>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4" name="rc144"/>
            <p:cNvSpPr/>
            <p:nvPr/>
          </p:nvSpPr>
          <p:spPr>
            <a:xfrm>
              <a:off x="5304957" y="4272955"/>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5" name="rc145"/>
            <p:cNvSpPr/>
            <p:nvPr/>
          </p:nvSpPr>
          <p:spPr>
            <a:xfrm>
              <a:off x="5616482" y="4272955"/>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6" name="rc146"/>
            <p:cNvSpPr/>
            <p:nvPr/>
          </p:nvSpPr>
          <p:spPr>
            <a:xfrm>
              <a:off x="5928007" y="4272955"/>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7" name="rc147"/>
            <p:cNvSpPr/>
            <p:nvPr/>
          </p:nvSpPr>
          <p:spPr>
            <a:xfrm>
              <a:off x="6239532" y="4272955"/>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8" name="rc148"/>
            <p:cNvSpPr/>
            <p:nvPr/>
          </p:nvSpPr>
          <p:spPr>
            <a:xfrm>
              <a:off x="6551057" y="4272955"/>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9" name="rc149"/>
            <p:cNvSpPr/>
            <p:nvPr/>
          </p:nvSpPr>
          <p:spPr>
            <a:xfrm>
              <a:off x="6862582" y="4272955"/>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0" name="rc150"/>
            <p:cNvSpPr/>
            <p:nvPr/>
          </p:nvSpPr>
          <p:spPr>
            <a:xfrm>
              <a:off x="7174107" y="4272955"/>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1" name="rc151"/>
            <p:cNvSpPr/>
            <p:nvPr/>
          </p:nvSpPr>
          <p:spPr>
            <a:xfrm>
              <a:off x="7485632" y="4272955"/>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2" name="rc152"/>
            <p:cNvSpPr/>
            <p:nvPr/>
          </p:nvSpPr>
          <p:spPr>
            <a:xfrm>
              <a:off x="7797157" y="4272955"/>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3" name="rc153"/>
            <p:cNvSpPr/>
            <p:nvPr/>
          </p:nvSpPr>
          <p:spPr>
            <a:xfrm>
              <a:off x="8108683" y="4272955"/>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4" name="rc154"/>
            <p:cNvSpPr/>
            <p:nvPr/>
          </p:nvSpPr>
          <p:spPr>
            <a:xfrm>
              <a:off x="8420208" y="4272955"/>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5" name="rc155"/>
            <p:cNvSpPr/>
            <p:nvPr/>
          </p:nvSpPr>
          <p:spPr>
            <a:xfrm>
              <a:off x="8731733" y="4272955"/>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5304957" y="4934844"/>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7" name="rc157"/>
            <p:cNvSpPr/>
            <p:nvPr/>
          </p:nvSpPr>
          <p:spPr>
            <a:xfrm>
              <a:off x="5616482" y="4934844"/>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8" name="rc158"/>
            <p:cNvSpPr/>
            <p:nvPr/>
          </p:nvSpPr>
          <p:spPr>
            <a:xfrm>
              <a:off x="5928007" y="4934844"/>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9" name="rc159"/>
            <p:cNvSpPr/>
            <p:nvPr/>
          </p:nvSpPr>
          <p:spPr>
            <a:xfrm>
              <a:off x="6239532" y="4934844"/>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0" name="rc160"/>
            <p:cNvSpPr/>
            <p:nvPr/>
          </p:nvSpPr>
          <p:spPr>
            <a:xfrm>
              <a:off x="6551057" y="4934844"/>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1" name="rc161"/>
            <p:cNvSpPr/>
            <p:nvPr/>
          </p:nvSpPr>
          <p:spPr>
            <a:xfrm>
              <a:off x="6862582" y="4934844"/>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2" name="rc162"/>
            <p:cNvSpPr/>
            <p:nvPr/>
          </p:nvSpPr>
          <p:spPr>
            <a:xfrm>
              <a:off x="7174107" y="49348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3" name="rc163"/>
            <p:cNvSpPr/>
            <p:nvPr/>
          </p:nvSpPr>
          <p:spPr>
            <a:xfrm>
              <a:off x="7485632" y="49348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4" name="rc164"/>
            <p:cNvSpPr/>
            <p:nvPr/>
          </p:nvSpPr>
          <p:spPr>
            <a:xfrm>
              <a:off x="7797157" y="49348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5" name="rc165"/>
            <p:cNvSpPr/>
            <p:nvPr/>
          </p:nvSpPr>
          <p:spPr>
            <a:xfrm>
              <a:off x="8108683" y="49348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6" name="rc166"/>
            <p:cNvSpPr/>
            <p:nvPr/>
          </p:nvSpPr>
          <p:spPr>
            <a:xfrm>
              <a:off x="8420208" y="49348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7" name="rc167"/>
            <p:cNvSpPr/>
            <p:nvPr/>
          </p:nvSpPr>
          <p:spPr>
            <a:xfrm>
              <a:off x="8731733" y="4934844"/>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8" name="rc168"/>
            <p:cNvSpPr/>
            <p:nvPr/>
          </p:nvSpPr>
          <p:spPr>
            <a:xfrm>
              <a:off x="943605" y="460389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1255130" y="460389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1566655"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1878180" y="460389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2" name="rc172"/>
            <p:cNvSpPr/>
            <p:nvPr/>
          </p:nvSpPr>
          <p:spPr>
            <a:xfrm>
              <a:off x="2189705" y="460389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2501230" y="460389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2812756"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3124281" y="460389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3435806"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7" name="rc177"/>
            <p:cNvSpPr/>
            <p:nvPr/>
          </p:nvSpPr>
          <p:spPr>
            <a:xfrm>
              <a:off x="3747331" y="460389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8" name="rc178"/>
            <p:cNvSpPr/>
            <p:nvPr/>
          </p:nvSpPr>
          <p:spPr>
            <a:xfrm>
              <a:off x="4058856" y="460389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9" name="rc179"/>
            <p:cNvSpPr/>
            <p:nvPr/>
          </p:nvSpPr>
          <p:spPr>
            <a:xfrm>
              <a:off x="4370381" y="460389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0" name="rc180"/>
            <p:cNvSpPr/>
            <p:nvPr/>
          </p:nvSpPr>
          <p:spPr>
            <a:xfrm>
              <a:off x="4681906" y="460389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1" name="rc181"/>
            <p:cNvSpPr/>
            <p:nvPr/>
          </p:nvSpPr>
          <p:spPr>
            <a:xfrm>
              <a:off x="4993431" y="460389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2" name="rc182"/>
            <p:cNvSpPr/>
            <p:nvPr/>
          </p:nvSpPr>
          <p:spPr>
            <a:xfrm>
              <a:off x="5304957"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3" name="rc183"/>
            <p:cNvSpPr/>
            <p:nvPr/>
          </p:nvSpPr>
          <p:spPr>
            <a:xfrm>
              <a:off x="5616482" y="460389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4" name="rc184"/>
            <p:cNvSpPr/>
            <p:nvPr/>
          </p:nvSpPr>
          <p:spPr>
            <a:xfrm>
              <a:off x="5928007" y="460389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5" name="rc185"/>
            <p:cNvSpPr/>
            <p:nvPr/>
          </p:nvSpPr>
          <p:spPr>
            <a:xfrm>
              <a:off x="6239532"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6" name="rc186"/>
            <p:cNvSpPr/>
            <p:nvPr/>
          </p:nvSpPr>
          <p:spPr>
            <a:xfrm>
              <a:off x="6551057"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7" name="rc187"/>
            <p:cNvSpPr/>
            <p:nvPr/>
          </p:nvSpPr>
          <p:spPr>
            <a:xfrm>
              <a:off x="6862582"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8" name="rc188"/>
            <p:cNvSpPr/>
            <p:nvPr/>
          </p:nvSpPr>
          <p:spPr>
            <a:xfrm>
              <a:off x="7174107"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9" name="rc189"/>
            <p:cNvSpPr/>
            <p:nvPr/>
          </p:nvSpPr>
          <p:spPr>
            <a:xfrm>
              <a:off x="7485632"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0" name="rc190"/>
            <p:cNvSpPr/>
            <p:nvPr/>
          </p:nvSpPr>
          <p:spPr>
            <a:xfrm>
              <a:off x="7797157"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8108683"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2" name="rc192"/>
            <p:cNvSpPr/>
            <p:nvPr/>
          </p:nvSpPr>
          <p:spPr>
            <a:xfrm>
              <a:off x="8420208"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3" name="rc193"/>
            <p:cNvSpPr/>
            <p:nvPr/>
          </p:nvSpPr>
          <p:spPr>
            <a:xfrm>
              <a:off x="8731733"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4" name="rc194"/>
            <p:cNvSpPr/>
            <p:nvPr/>
          </p:nvSpPr>
          <p:spPr>
            <a:xfrm>
              <a:off x="8731733" y="5265788"/>
              <a:ext cx="311525" cy="330944"/>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95" name="tx195"/>
            <p:cNvSpPr/>
            <p:nvPr/>
          </p:nvSpPr>
          <p:spPr>
            <a:xfrm>
              <a:off x="10390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96" name="tx196"/>
            <p:cNvSpPr/>
            <p:nvPr/>
          </p:nvSpPr>
          <p:spPr>
            <a:xfrm>
              <a:off x="13506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97" name="tx197"/>
            <p:cNvSpPr/>
            <p:nvPr/>
          </p:nvSpPr>
          <p:spPr>
            <a:xfrm>
              <a:off x="16621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98" name="tx198"/>
            <p:cNvSpPr/>
            <p:nvPr/>
          </p:nvSpPr>
          <p:spPr>
            <a:xfrm>
              <a:off x="197365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99" name="tx199"/>
            <p:cNvSpPr/>
            <p:nvPr/>
          </p:nvSpPr>
          <p:spPr>
            <a:xfrm>
              <a:off x="22851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00" name="tx200"/>
            <p:cNvSpPr/>
            <p:nvPr/>
          </p:nvSpPr>
          <p:spPr>
            <a:xfrm>
              <a:off x="25967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01" name="tx201"/>
            <p:cNvSpPr/>
            <p:nvPr/>
          </p:nvSpPr>
          <p:spPr>
            <a:xfrm>
              <a:off x="29082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02" name="tx202"/>
            <p:cNvSpPr/>
            <p:nvPr/>
          </p:nvSpPr>
          <p:spPr>
            <a:xfrm>
              <a:off x="32197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03" name="tx203"/>
            <p:cNvSpPr/>
            <p:nvPr/>
          </p:nvSpPr>
          <p:spPr>
            <a:xfrm>
              <a:off x="10390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4" name="tx204"/>
            <p:cNvSpPr/>
            <p:nvPr/>
          </p:nvSpPr>
          <p:spPr>
            <a:xfrm>
              <a:off x="13506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5" name="tx205"/>
            <p:cNvSpPr/>
            <p:nvPr/>
          </p:nvSpPr>
          <p:spPr>
            <a:xfrm>
              <a:off x="16621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6" name="tx206"/>
            <p:cNvSpPr/>
            <p:nvPr/>
          </p:nvSpPr>
          <p:spPr>
            <a:xfrm>
              <a:off x="197365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7" name="tx207"/>
            <p:cNvSpPr/>
            <p:nvPr/>
          </p:nvSpPr>
          <p:spPr>
            <a:xfrm>
              <a:off x="22851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8" name="tx208"/>
            <p:cNvSpPr/>
            <p:nvPr/>
          </p:nvSpPr>
          <p:spPr>
            <a:xfrm>
              <a:off x="25967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9" name="tx209"/>
            <p:cNvSpPr/>
            <p:nvPr/>
          </p:nvSpPr>
          <p:spPr>
            <a:xfrm>
              <a:off x="29082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0" name="tx210"/>
            <p:cNvSpPr/>
            <p:nvPr/>
          </p:nvSpPr>
          <p:spPr>
            <a:xfrm>
              <a:off x="32197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1" name="tx211"/>
            <p:cNvSpPr/>
            <p:nvPr/>
          </p:nvSpPr>
          <p:spPr>
            <a:xfrm>
              <a:off x="35312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2" name="tx212"/>
            <p:cNvSpPr/>
            <p:nvPr/>
          </p:nvSpPr>
          <p:spPr>
            <a:xfrm>
              <a:off x="38428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3" name="tx213"/>
            <p:cNvSpPr/>
            <p:nvPr/>
          </p:nvSpPr>
          <p:spPr>
            <a:xfrm>
              <a:off x="41543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4" name="tx214"/>
            <p:cNvSpPr/>
            <p:nvPr/>
          </p:nvSpPr>
          <p:spPr>
            <a:xfrm>
              <a:off x="446585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5" name="tx215"/>
            <p:cNvSpPr/>
            <p:nvPr/>
          </p:nvSpPr>
          <p:spPr>
            <a:xfrm>
              <a:off x="47773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6" name="tx216"/>
            <p:cNvSpPr/>
            <p:nvPr/>
          </p:nvSpPr>
          <p:spPr>
            <a:xfrm>
              <a:off x="50889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7" name="tx217"/>
            <p:cNvSpPr/>
            <p:nvPr/>
          </p:nvSpPr>
          <p:spPr>
            <a:xfrm>
              <a:off x="54004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8" name="tx218"/>
            <p:cNvSpPr/>
            <p:nvPr/>
          </p:nvSpPr>
          <p:spPr>
            <a:xfrm>
              <a:off x="57119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9" name="tx219"/>
            <p:cNvSpPr/>
            <p:nvPr/>
          </p:nvSpPr>
          <p:spPr>
            <a:xfrm>
              <a:off x="60234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0" name="tx220"/>
            <p:cNvSpPr/>
            <p:nvPr/>
          </p:nvSpPr>
          <p:spPr>
            <a:xfrm>
              <a:off x="63350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1" name="tx221"/>
            <p:cNvSpPr/>
            <p:nvPr/>
          </p:nvSpPr>
          <p:spPr>
            <a:xfrm>
              <a:off x="66465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2" name="tx222"/>
            <p:cNvSpPr/>
            <p:nvPr/>
          </p:nvSpPr>
          <p:spPr>
            <a:xfrm>
              <a:off x="69580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3" name="tx223"/>
            <p:cNvSpPr/>
            <p:nvPr/>
          </p:nvSpPr>
          <p:spPr>
            <a:xfrm>
              <a:off x="72695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4" name="tx224"/>
            <p:cNvSpPr/>
            <p:nvPr/>
          </p:nvSpPr>
          <p:spPr>
            <a:xfrm>
              <a:off x="75811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5" name="tx225"/>
            <p:cNvSpPr/>
            <p:nvPr/>
          </p:nvSpPr>
          <p:spPr>
            <a:xfrm>
              <a:off x="78926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6" name="tx226"/>
            <p:cNvSpPr/>
            <p:nvPr/>
          </p:nvSpPr>
          <p:spPr>
            <a:xfrm>
              <a:off x="82041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851568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8" name="tx228"/>
            <p:cNvSpPr/>
            <p:nvPr/>
          </p:nvSpPr>
          <p:spPr>
            <a:xfrm>
              <a:off x="882720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103907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13506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16621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2" name="tx232"/>
            <p:cNvSpPr/>
            <p:nvPr/>
          </p:nvSpPr>
          <p:spPr>
            <a:xfrm>
              <a:off x="197365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3" name="tx233"/>
            <p:cNvSpPr/>
            <p:nvPr/>
          </p:nvSpPr>
          <p:spPr>
            <a:xfrm>
              <a:off x="228517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4" name="tx234"/>
            <p:cNvSpPr/>
            <p:nvPr/>
          </p:nvSpPr>
          <p:spPr>
            <a:xfrm>
              <a:off x="25967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29082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32197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35312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38428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41543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446585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47773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50889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54004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57119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60234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63350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66465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69580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72695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75811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78926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82041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851568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882720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103907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135060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166212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197365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228517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259670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290822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321975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35312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384280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41543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446585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477737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508890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540042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57119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60234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63350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66465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69580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726958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75811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789263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820415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851568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882720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103907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135060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16621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197365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228517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259670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29082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32197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35312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38428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41543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44658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477737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50889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54004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57119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60234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63350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66465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69580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72695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75811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78926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82041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851568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882720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758110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789263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82041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8515681"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8827206"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103907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2" name="tx322"/>
            <p:cNvSpPr/>
            <p:nvPr/>
          </p:nvSpPr>
          <p:spPr>
            <a:xfrm>
              <a:off x="135060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166212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197365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228517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259670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7" name="tx327"/>
            <p:cNvSpPr/>
            <p:nvPr/>
          </p:nvSpPr>
          <p:spPr>
            <a:xfrm>
              <a:off x="290822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321975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9" name="tx329"/>
            <p:cNvSpPr/>
            <p:nvPr/>
          </p:nvSpPr>
          <p:spPr>
            <a:xfrm>
              <a:off x="353127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0" name="tx330"/>
            <p:cNvSpPr/>
            <p:nvPr/>
          </p:nvSpPr>
          <p:spPr>
            <a:xfrm>
              <a:off x="38428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1" name="tx331"/>
            <p:cNvSpPr/>
            <p:nvPr/>
          </p:nvSpPr>
          <p:spPr>
            <a:xfrm>
              <a:off x="4154329"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2" name="tx332"/>
            <p:cNvSpPr/>
            <p:nvPr/>
          </p:nvSpPr>
          <p:spPr>
            <a:xfrm>
              <a:off x="446585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3" name="tx333"/>
            <p:cNvSpPr/>
            <p:nvPr/>
          </p:nvSpPr>
          <p:spPr>
            <a:xfrm>
              <a:off x="477737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4" name="tx334"/>
            <p:cNvSpPr/>
            <p:nvPr/>
          </p:nvSpPr>
          <p:spPr>
            <a:xfrm>
              <a:off x="50889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5" name="tx335"/>
            <p:cNvSpPr/>
            <p:nvPr/>
          </p:nvSpPr>
          <p:spPr>
            <a:xfrm>
              <a:off x="540042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6" name="tx336"/>
            <p:cNvSpPr/>
            <p:nvPr/>
          </p:nvSpPr>
          <p:spPr>
            <a:xfrm>
              <a:off x="57119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7" name="tx337"/>
            <p:cNvSpPr/>
            <p:nvPr/>
          </p:nvSpPr>
          <p:spPr>
            <a:xfrm>
              <a:off x="60234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8" name="tx338"/>
            <p:cNvSpPr/>
            <p:nvPr/>
          </p:nvSpPr>
          <p:spPr>
            <a:xfrm>
              <a:off x="63350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9" name="tx339"/>
            <p:cNvSpPr/>
            <p:nvPr/>
          </p:nvSpPr>
          <p:spPr>
            <a:xfrm>
              <a:off x="66465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0" name="tx340"/>
            <p:cNvSpPr/>
            <p:nvPr/>
          </p:nvSpPr>
          <p:spPr>
            <a:xfrm>
              <a:off x="69580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1" name="tx341"/>
            <p:cNvSpPr/>
            <p:nvPr/>
          </p:nvSpPr>
          <p:spPr>
            <a:xfrm>
              <a:off x="72695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2" name="tx342"/>
            <p:cNvSpPr/>
            <p:nvPr/>
          </p:nvSpPr>
          <p:spPr>
            <a:xfrm>
              <a:off x="75811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3" name="tx343"/>
            <p:cNvSpPr/>
            <p:nvPr/>
          </p:nvSpPr>
          <p:spPr>
            <a:xfrm>
              <a:off x="78926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4" name="tx344"/>
            <p:cNvSpPr/>
            <p:nvPr/>
          </p:nvSpPr>
          <p:spPr>
            <a:xfrm>
              <a:off x="82041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5" name="tx345"/>
            <p:cNvSpPr/>
            <p:nvPr/>
          </p:nvSpPr>
          <p:spPr>
            <a:xfrm>
              <a:off x="851568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6" name="tx346"/>
            <p:cNvSpPr/>
            <p:nvPr/>
          </p:nvSpPr>
          <p:spPr>
            <a:xfrm>
              <a:off x="882720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7" name="tx347"/>
            <p:cNvSpPr/>
            <p:nvPr/>
          </p:nvSpPr>
          <p:spPr>
            <a:xfrm>
              <a:off x="54004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8" name="tx348"/>
            <p:cNvSpPr/>
            <p:nvPr/>
          </p:nvSpPr>
          <p:spPr>
            <a:xfrm>
              <a:off x="57119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9" name="tx349"/>
            <p:cNvSpPr/>
            <p:nvPr/>
          </p:nvSpPr>
          <p:spPr>
            <a:xfrm>
              <a:off x="60234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0" name="tx350"/>
            <p:cNvSpPr/>
            <p:nvPr/>
          </p:nvSpPr>
          <p:spPr>
            <a:xfrm>
              <a:off x="63350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1" name="tx351"/>
            <p:cNvSpPr/>
            <p:nvPr/>
          </p:nvSpPr>
          <p:spPr>
            <a:xfrm>
              <a:off x="66465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2" name="tx352"/>
            <p:cNvSpPr/>
            <p:nvPr/>
          </p:nvSpPr>
          <p:spPr>
            <a:xfrm>
              <a:off x="69580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3" name="tx353"/>
            <p:cNvSpPr/>
            <p:nvPr/>
          </p:nvSpPr>
          <p:spPr>
            <a:xfrm>
              <a:off x="72695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4" name="tx354"/>
            <p:cNvSpPr/>
            <p:nvPr/>
          </p:nvSpPr>
          <p:spPr>
            <a:xfrm>
              <a:off x="75811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5" name="tx355"/>
            <p:cNvSpPr/>
            <p:nvPr/>
          </p:nvSpPr>
          <p:spPr>
            <a:xfrm>
              <a:off x="78926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6" name="tx356"/>
            <p:cNvSpPr/>
            <p:nvPr/>
          </p:nvSpPr>
          <p:spPr>
            <a:xfrm>
              <a:off x="82041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7" name="tx357"/>
            <p:cNvSpPr/>
            <p:nvPr/>
          </p:nvSpPr>
          <p:spPr>
            <a:xfrm>
              <a:off x="851568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8" name="tx358"/>
            <p:cNvSpPr/>
            <p:nvPr/>
          </p:nvSpPr>
          <p:spPr>
            <a:xfrm>
              <a:off x="882720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9" name="tx359"/>
            <p:cNvSpPr/>
            <p:nvPr/>
          </p:nvSpPr>
          <p:spPr>
            <a:xfrm>
              <a:off x="103907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135060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1" name="tx361"/>
            <p:cNvSpPr/>
            <p:nvPr/>
          </p:nvSpPr>
          <p:spPr>
            <a:xfrm>
              <a:off x="16621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2" name="tx362"/>
            <p:cNvSpPr/>
            <p:nvPr/>
          </p:nvSpPr>
          <p:spPr>
            <a:xfrm>
              <a:off x="197365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228517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4" name="tx364"/>
            <p:cNvSpPr/>
            <p:nvPr/>
          </p:nvSpPr>
          <p:spPr>
            <a:xfrm>
              <a:off x="259670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5" name="tx365"/>
            <p:cNvSpPr/>
            <p:nvPr/>
          </p:nvSpPr>
          <p:spPr>
            <a:xfrm>
              <a:off x="29082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6" name="tx366"/>
            <p:cNvSpPr/>
            <p:nvPr/>
          </p:nvSpPr>
          <p:spPr>
            <a:xfrm>
              <a:off x="321975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7" name="tx367"/>
            <p:cNvSpPr/>
            <p:nvPr/>
          </p:nvSpPr>
          <p:spPr>
            <a:xfrm>
              <a:off x="353127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8" name="tx368"/>
            <p:cNvSpPr/>
            <p:nvPr/>
          </p:nvSpPr>
          <p:spPr>
            <a:xfrm>
              <a:off x="38428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9" name="tx369"/>
            <p:cNvSpPr/>
            <p:nvPr/>
          </p:nvSpPr>
          <p:spPr>
            <a:xfrm>
              <a:off x="4154329"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0" name="tx370"/>
            <p:cNvSpPr/>
            <p:nvPr/>
          </p:nvSpPr>
          <p:spPr>
            <a:xfrm>
              <a:off x="446585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1" name="tx371"/>
            <p:cNvSpPr/>
            <p:nvPr/>
          </p:nvSpPr>
          <p:spPr>
            <a:xfrm>
              <a:off x="477737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2" name="tx372"/>
            <p:cNvSpPr/>
            <p:nvPr/>
          </p:nvSpPr>
          <p:spPr>
            <a:xfrm>
              <a:off x="50889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3" name="tx373"/>
            <p:cNvSpPr/>
            <p:nvPr/>
          </p:nvSpPr>
          <p:spPr>
            <a:xfrm>
              <a:off x="54004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4" name="tx374"/>
            <p:cNvSpPr/>
            <p:nvPr/>
          </p:nvSpPr>
          <p:spPr>
            <a:xfrm>
              <a:off x="57119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5" name="tx375"/>
            <p:cNvSpPr/>
            <p:nvPr/>
          </p:nvSpPr>
          <p:spPr>
            <a:xfrm>
              <a:off x="60234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6" name="tx376"/>
            <p:cNvSpPr/>
            <p:nvPr/>
          </p:nvSpPr>
          <p:spPr>
            <a:xfrm>
              <a:off x="63350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7" name="tx377"/>
            <p:cNvSpPr/>
            <p:nvPr/>
          </p:nvSpPr>
          <p:spPr>
            <a:xfrm>
              <a:off x="66465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8" name="tx378"/>
            <p:cNvSpPr/>
            <p:nvPr/>
          </p:nvSpPr>
          <p:spPr>
            <a:xfrm>
              <a:off x="69580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9" name="tx379"/>
            <p:cNvSpPr/>
            <p:nvPr/>
          </p:nvSpPr>
          <p:spPr>
            <a:xfrm>
              <a:off x="72695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0" name="tx380"/>
            <p:cNvSpPr/>
            <p:nvPr/>
          </p:nvSpPr>
          <p:spPr>
            <a:xfrm>
              <a:off x="75811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1" name="tx381"/>
            <p:cNvSpPr/>
            <p:nvPr/>
          </p:nvSpPr>
          <p:spPr>
            <a:xfrm>
              <a:off x="78926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2" name="tx382"/>
            <p:cNvSpPr/>
            <p:nvPr/>
          </p:nvSpPr>
          <p:spPr>
            <a:xfrm>
              <a:off x="82041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3" name="tx383"/>
            <p:cNvSpPr/>
            <p:nvPr/>
          </p:nvSpPr>
          <p:spPr>
            <a:xfrm>
              <a:off x="851568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4" name="tx384"/>
            <p:cNvSpPr/>
            <p:nvPr/>
          </p:nvSpPr>
          <p:spPr>
            <a:xfrm>
              <a:off x="882720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5" name="tx385"/>
            <p:cNvSpPr/>
            <p:nvPr/>
          </p:nvSpPr>
          <p:spPr>
            <a:xfrm>
              <a:off x="8827206"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386" name="tx386"/>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87" name="tx387"/>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88" name="tx388"/>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89" name="tx389"/>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90" name="tx390"/>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91" name="tx391"/>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92" name="tx392"/>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93" name="tx393"/>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94" name="tx394"/>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95" name="tx395"/>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96" name="tx396"/>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97" name="tx397"/>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398" name="tx398"/>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399" name="tx399"/>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00" name="tx400"/>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01" name="tx401"/>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02" name="tx402"/>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03" name="tx403"/>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04" name="tx404"/>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05" name="tx405"/>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06" name="tx406"/>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07" name="tx407"/>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08" name="tx408"/>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09" name="tx409"/>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10" name="tx410"/>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11" name="tx411"/>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12" name="tx412"/>
            <p:cNvSpPr/>
            <p:nvPr/>
          </p:nvSpPr>
          <p:spPr>
            <a:xfrm>
              <a:off x="564147" y="5389950"/>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13" name="tx413"/>
            <p:cNvSpPr/>
            <p:nvPr/>
          </p:nvSpPr>
          <p:spPr>
            <a:xfrm>
              <a:off x="539317" y="5057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14" name="tx414"/>
            <p:cNvSpPr/>
            <p:nvPr/>
          </p:nvSpPr>
          <p:spPr>
            <a:xfrm>
              <a:off x="551705" y="472664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15" name="tx415"/>
            <p:cNvSpPr/>
            <p:nvPr/>
          </p:nvSpPr>
          <p:spPr>
            <a:xfrm>
              <a:off x="539317" y="43956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16" name="tx416"/>
            <p:cNvSpPr/>
            <p:nvPr/>
          </p:nvSpPr>
          <p:spPr>
            <a:xfrm>
              <a:off x="588976" y="40647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17" name="tx417"/>
            <p:cNvSpPr/>
            <p:nvPr/>
          </p:nvSpPr>
          <p:spPr>
            <a:xfrm>
              <a:off x="607530"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18" name="tx418"/>
            <p:cNvSpPr/>
            <p:nvPr/>
          </p:nvSpPr>
          <p:spPr>
            <a:xfrm>
              <a:off x="508103" y="33830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19" name="tx419"/>
            <p:cNvSpPr/>
            <p:nvPr/>
          </p:nvSpPr>
          <p:spPr>
            <a:xfrm>
              <a:off x="619972" y="3072903"/>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20" name="tx420"/>
            <p:cNvSpPr/>
            <p:nvPr/>
          </p:nvSpPr>
          <p:spPr>
            <a:xfrm>
              <a:off x="564147" y="274195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21" name="tx421"/>
            <p:cNvSpPr/>
            <p:nvPr/>
          </p:nvSpPr>
          <p:spPr>
            <a:xfrm>
              <a:off x="564147" y="241243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22" name="tx422"/>
            <p:cNvSpPr/>
            <p:nvPr/>
          </p:nvSpPr>
          <p:spPr>
            <a:xfrm>
              <a:off x="607639" y="207908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23" name="tx423"/>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24" name="pic424"/>
            <p:cNvPicPr/>
            <p:nvPr/>
          </p:nvPicPr>
          <p:blipFill>
            <a:blip r:embed="rId2" cstate="print"/>
            <a:stretch>
              <a:fillRect/>
            </a:stretch>
          </p:blipFill>
          <p:spPr>
            <a:xfrm>
              <a:off x="4647033" y="5838594"/>
              <a:ext cx="2160000" cy="219455"/>
            </a:xfrm>
            <a:prstGeom prst="rect">
              <a:avLst/>
            </a:prstGeom>
          </p:spPr>
        </p:pic>
        <p:sp>
          <p:nvSpPr>
            <p:cNvPr id="425" name="pl425"/>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6" name="pl426"/>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7" name="pl427"/>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8" name="pl428"/>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9" name="pl429"/>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0" name="pl430"/>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1" name="pl431"/>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2" name="pl432"/>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3" name="pl433"/>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4" name="pl434"/>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5" name="pl435"/>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6" name="pl436"/>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7" name="tx437"/>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38" name="tx438"/>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39" name="tx439"/>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40" name="tx440"/>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41" name="tx441"/>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42" name="tx442"/>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43" name="tx443"/>
            <p:cNvSpPr/>
            <p:nvPr/>
          </p:nvSpPr>
          <p:spPr>
            <a:xfrm>
              <a:off x="912452" y="1332266"/>
              <a:ext cx="291700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Monaco, 2000-2025</a:t>
              </a:r>
            </a:p>
          </p:txBody>
        </p:sp>
        <p:sp>
          <p:nvSpPr>
            <p:cNvPr id="444" name="tx44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45" name="tx44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46" name="tx44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6 out of 11 (60%) vaccines in the schedule achieved coverage of 90% or more. Vaccine coverage ranged from 80% to 99%.
Since 2014, estimates have been made for 5 new vaccines. HPVc is the newest vaccine reported (2025), which achieved 16% coverage in 2025.
In 2025, Monaco did not report any stockouts of vaccines or supplies.</a:t>
            </a:r>
          </a:p>
        </p:txBody>
      </p:sp>
      <p:sp>
        <p:nvSpPr>
          <p:cNvPr id="4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nine, and declined for one, indicating limited improvement in routine immunization performance; six achieved at least 90% coverage.</a:t>
            </a:r>
          </a:p>
        </p:txBody>
      </p:sp>
      <p:grpSp xmlns:pic="http://schemas.openxmlformats.org/drawingml/2006/picture">
        <p:nvGrpSpPr>
          <p:cNvPr id="449" name=""/>
          <p:cNvGrpSpPr/>
          <p:nvPr/>
        </p:nvGrpSpPr>
        <p:grpSpPr>
          <a:xfrm>
            <a:off x="292608" y="1005840"/>
            <a:ext cx="8595360" cy="28575"/>
            <a:chOff x="292608" y="1005840"/>
            <a:chExt cx="8595360" cy="28575"/>
          </a:xfrm>
        </p:grpSpPr>
        <p:sp>
          <p:nvSpPr>
            <p:cNvPr id="4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P7TF5XRZ5TZD-1674051314-8120</_dlc_DocId>
    <_dlc_DocIdUrl xmlns="5ce71423-0d49-4a04-8822-86064e799dcd">
      <Url>https://unicef.sharepoint.com/teams/DAPM-DataComm/_layouts/15/DocIdRedir.aspx?ID=P7TF5XRZ5TZD-1674051314-8120</Url>
      <Description>P7TF5XRZ5TZD-1674051314-8120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2DC7D13C-BCF9-4DBE-898D-0C071A22BA66}"/>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2026-07-10T23:31:57Z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e00bff50-f1e2-4b78-8eeb-b68ac0af96ff</vt:lpwstr>
  </property>
</Properties>
</file>