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Maroc</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9013"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823770"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288528"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753285"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rc8"/>
            <p:cNvSpPr/>
            <p:nvPr/>
          </p:nvSpPr>
          <p:spPr>
            <a:xfrm>
              <a:off x="343909" y="3205044"/>
              <a:ext cx="1585983" cy="222963"/>
            </a:xfrm>
            <a:prstGeom prst="rect">
              <a:avLst/>
            </a:prstGeom>
            <a:solidFill>
              <a:srgbClr val="D9D9D9">
                <a:alpha val="60000"/>
              </a:srgbClr>
            </a:solidFill>
          </p:spPr>
          <p:txBody>
            <a:bodyPr/>
            <a:lstStyle/>
            <a:p>
              <a:endParaRPr/>
            </a:p>
          </p:txBody>
        </p:sp>
        <p:sp>
          <p:nvSpPr>
            <p:cNvPr id="9" name="pl9"/>
            <p:cNvSpPr/>
            <p:nvPr/>
          </p:nvSpPr>
          <p:spPr>
            <a:xfrm>
              <a:off x="1613858" y="875080"/>
              <a:ext cx="0" cy="4659927"/>
            </a:xfrm>
            <a:custGeom>
              <a:avLst/>
              <a:gdLst/>
              <a:ahLst/>
              <a:cxnLst/>
              <a:rect l="0" t="0" r="0" b="0"/>
              <a:pathLst>
                <a:path h="4659927">
                  <a:moveTo>
                    <a:pt x="0" y="4659927"/>
                  </a:moveTo>
                  <a:lnTo>
                    <a:pt x="0" y="0"/>
                  </a:lnTo>
                  <a:lnTo>
                    <a:pt x="0" y="0"/>
                  </a:lnTo>
                </a:path>
              </a:pathLst>
            </a:custGeom>
            <a:ln w="13550" cap="flat">
              <a:solidFill>
                <a:srgbClr val="666666">
                  <a:alpha val="100000"/>
                </a:srgbClr>
              </a:solidFill>
              <a:prstDash val="dash"/>
              <a:round/>
            </a:ln>
          </p:spPr>
          <p:txBody>
            <a:bodyPr/>
            <a:lstStyle/>
            <a:p>
              <a:endParaRPr/>
            </a:p>
          </p:txBody>
        </p:sp>
        <p:sp>
          <p:nvSpPr>
            <p:cNvPr id="10" name="tx10"/>
            <p:cNvSpPr/>
            <p:nvPr/>
          </p:nvSpPr>
          <p:spPr>
            <a:xfrm>
              <a:off x="1165717" y="888448"/>
              <a:ext cx="413283"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355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 name="pt12"/>
            <p:cNvSpPr/>
            <p:nvPr/>
          </p:nvSpPr>
          <p:spPr>
            <a:xfrm>
              <a:off x="123975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42565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49536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541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727745"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750983"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750983"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77422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77422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774221"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77422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797459"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79745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79745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79745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79745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79745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79745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79745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 name="tx31"/>
            <p:cNvSpPr/>
            <p:nvPr/>
          </p:nvSpPr>
          <p:spPr>
            <a:xfrm>
              <a:off x="800532" y="5294740"/>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404717" y="506983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190397" y="4846873"/>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308709" y="4624880"/>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319784" y="44028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519001" y="417449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533311" y="395696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520191" y="3733028"/>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547815" y="3509056"/>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530153" y="3288072"/>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543351" y="306316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543351" y="2842146"/>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571053" y="2619183"/>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562203" y="239622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562164" y="2171316"/>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593140" y="195029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553430" y="1727331"/>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544580" y="1502388"/>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566628" y="1275971"/>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570975" y="1056501"/>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585983" cy="4659927"/>
            </a:xfrm>
            <a:prstGeom prst="rect">
              <a:avLst/>
            </a:prstGeom>
            <a:ln w="13550" cap="rnd">
              <a:solidFill>
                <a:srgbClr val="999999">
                  <a:alpha val="100000"/>
                </a:srgbClr>
              </a:solidFill>
              <a:prstDash val="solid"/>
              <a:round/>
            </a:ln>
          </p:spPr>
          <p:txBody>
            <a:bodyPr/>
            <a:lstStyle/>
            <a:p>
              <a:endParaRPr/>
            </a:p>
          </p:txBody>
        </p:sp>
        <p:sp>
          <p:nvSpPr>
            <p:cNvPr id="52" name="pl52"/>
            <p:cNvSpPr/>
            <p:nvPr/>
          </p:nvSpPr>
          <p:spPr>
            <a:xfrm>
              <a:off x="2014586"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2479343"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2944101"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3408858"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rc56"/>
            <p:cNvSpPr/>
            <p:nvPr/>
          </p:nvSpPr>
          <p:spPr>
            <a:xfrm>
              <a:off x="1999482" y="2982081"/>
              <a:ext cx="1585983" cy="222963"/>
            </a:xfrm>
            <a:prstGeom prst="rect">
              <a:avLst/>
            </a:prstGeom>
            <a:solidFill>
              <a:srgbClr val="D9D9D9">
                <a:alpha val="60000"/>
              </a:srgbClr>
            </a:solidFill>
          </p:spPr>
          <p:txBody>
            <a:bodyPr/>
            <a:lstStyle/>
            <a:p>
              <a:endParaRPr/>
            </a:p>
          </p:txBody>
        </p:sp>
        <p:sp>
          <p:nvSpPr>
            <p:cNvPr id="57" name="pl57"/>
            <p:cNvSpPr/>
            <p:nvPr/>
          </p:nvSpPr>
          <p:spPr>
            <a:xfrm>
              <a:off x="3130003" y="875080"/>
              <a:ext cx="0" cy="4659927"/>
            </a:xfrm>
            <a:custGeom>
              <a:avLst/>
              <a:gdLst/>
              <a:ahLst/>
              <a:cxnLst/>
              <a:rect l="0" t="0" r="0" b="0"/>
              <a:pathLst>
                <a:path h="4659927">
                  <a:moveTo>
                    <a:pt x="0" y="4659927"/>
                  </a:moveTo>
                  <a:lnTo>
                    <a:pt x="0" y="0"/>
                  </a:lnTo>
                  <a:lnTo>
                    <a:pt x="0" y="0"/>
                  </a:lnTo>
                </a:path>
              </a:pathLst>
            </a:custGeom>
            <a:ln w="13550" cap="flat">
              <a:solidFill>
                <a:srgbClr val="666666">
                  <a:alpha val="100000"/>
                </a:srgbClr>
              </a:solidFill>
              <a:prstDash val="dash"/>
              <a:round/>
            </a:ln>
          </p:spPr>
          <p:txBody>
            <a:bodyPr/>
            <a:lstStyle/>
            <a:p>
              <a:endParaRPr/>
            </a:p>
          </p:txBody>
        </p:sp>
        <p:sp>
          <p:nvSpPr>
            <p:cNvPr id="58" name="tx58"/>
            <p:cNvSpPr/>
            <p:nvPr/>
          </p:nvSpPr>
          <p:spPr>
            <a:xfrm>
              <a:off x="2681863" y="888448"/>
              <a:ext cx="413283"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05876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0" name="pt60"/>
            <p:cNvSpPr/>
            <p:nvPr/>
          </p:nvSpPr>
          <p:spPr>
            <a:xfrm>
              <a:off x="236085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61" name="pt61"/>
            <p:cNvSpPr/>
            <p:nvPr/>
          </p:nvSpPr>
          <p:spPr>
            <a:xfrm>
              <a:off x="254675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62" name="pt62"/>
            <p:cNvSpPr/>
            <p:nvPr/>
          </p:nvSpPr>
          <p:spPr>
            <a:xfrm>
              <a:off x="2802372"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63" name="pt63"/>
            <p:cNvSpPr/>
            <p:nvPr/>
          </p:nvSpPr>
          <p:spPr>
            <a:xfrm>
              <a:off x="308122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4" name="pt64"/>
            <p:cNvSpPr/>
            <p:nvPr/>
          </p:nvSpPr>
          <p:spPr>
            <a:xfrm>
              <a:off x="310446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65" name="pt65"/>
            <p:cNvSpPr/>
            <p:nvPr/>
          </p:nvSpPr>
          <p:spPr>
            <a:xfrm>
              <a:off x="3243891"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6" name="pt66"/>
            <p:cNvSpPr/>
            <p:nvPr/>
          </p:nvSpPr>
          <p:spPr>
            <a:xfrm>
              <a:off x="333684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67" name="pt67"/>
            <p:cNvSpPr/>
            <p:nvPr/>
          </p:nvSpPr>
          <p:spPr>
            <a:xfrm>
              <a:off x="336008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8" name="pt68"/>
            <p:cNvSpPr/>
            <p:nvPr/>
          </p:nvSpPr>
          <p:spPr>
            <a:xfrm>
              <a:off x="336008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69" name="pt69"/>
            <p:cNvSpPr/>
            <p:nvPr/>
          </p:nvSpPr>
          <p:spPr>
            <a:xfrm>
              <a:off x="338331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338331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3406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342979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342979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342979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342979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342979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345303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345303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79" name="tx79"/>
            <p:cNvSpPr/>
            <p:nvPr/>
          </p:nvSpPr>
          <p:spPr>
            <a:xfrm>
              <a:off x="2223727" y="5294740"/>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525819" y="5071777"/>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711722" y="4846873"/>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967338" y="4623910"/>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894569" y="4401917"/>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895720" y="417449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026219" y="395696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110437" y="3733998"/>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133674" y="3509056"/>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116052" y="3288072"/>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139251" y="3065109"/>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152487" y="2836712"/>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175764" y="2618213"/>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194538" y="2396220"/>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194499" y="2171316"/>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225475" y="195029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198924" y="172539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198924" y="1504368"/>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200153" y="1279425"/>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226548" y="1056501"/>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999482" y="875080"/>
              <a:ext cx="1585983" cy="4659927"/>
            </a:xfrm>
            <a:prstGeom prst="rect">
              <a:avLst/>
            </a:prstGeom>
            <a:ln w="13550" cap="rnd">
              <a:solidFill>
                <a:srgbClr val="999999">
                  <a:alpha val="100000"/>
                </a:srgbClr>
              </a:solidFill>
              <a:prstDash val="solid"/>
              <a:round/>
            </a:ln>
          </p:spPr>
          <p:txBody>
            <a:bodyPr/>
            <a:lstStyle/>
            <a:p>
              <a:endParaRPr/>
            </a:p>
          </p:txBody>
        </p:sp>
        <p:sp>
          <p:nvSpPr>
            <p:cNvPr id="100" name="pl100"/>
            <p:cNvSpPr/>
            <p:nvPr/>
          </p:nvSpPr>
          <p:spPr>
            <a:xfrm>
              <a:off x="3670159"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4134916"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4599674"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5064431"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rc104"/>
            <p:cNvSpPr/>
            <p:nvPr/>
          </p:nvSpPr>
          <p:spPr>
            <a:xfrm>
              <a:off x="3655055" y="3650970"/>
              <a:ext cx="1585983" cy="222963"/>
            </a:xfrm>
            <a:prstGeom prst="rect">
              <a:avLst/>
            </a:prstGeom>
            <a:solidFill>
              <a:srgbClr val="D9D9D9">
                <a:alpha val="60000"/>
              </a:srgbClr>
            </a:solidFill>
          </p:spPr>
          <p:txBody>
            <a:bodyPr/>
            <a:lstStyle/>
            <a:p>
              <a:endParaRPr/>
            </a:p>
          </p:txBody>
        </p:sp>
        <p:sp>
          <p:nvSpPr>
            <p:cNvPr id="105" name="pl105"/>
            <p:cNvSpPr/>
            <p:nvPr/>
          </p:nvSpPr>
          <p:spPr>
            <a:xfrm>
              <a:off x="4878528" y="875080"/>
              <a:ext cx="0" cy="4659927"/>
            </a:xfrm>
            <a:custGeom>
              <a:avLst/>
              <a:gdLst/>
              <a:ahLst/>
              <a:cxnLst/>
              <a:rect l="0" t="0" r="0" b="0"/>
              <a:pathLst>
                <a:path h="4659927">
                  <a:moveTo>
                    <a:pt x="0" y="4659927"/>
                  </a:moveTo>
                  <a:lnTo>
                    <a:pt x="0" y="0"/>
                  </a:lnTo>
                  <a:lnTo>
                    <a:pt x="0" y="0"/>
                  </a:lnTo>
                </a:path>
              </a:pathLst>
            </a:custGeom>
            <a:ln w="13550" cap="flat">
              <a:solidFill>
                <a:srgbClr val="666666">
                  <a:alpha val="100000"/>
                </a:srgbClr>
              </a:solidFill>
              <a:prstDash val="dash"/>
              <a:round/>
            </a:ln>
          </p:spPr>
          <p:txBody>
            <a:bodyPr/>
            <a:lstStyle/>
            <a:p>
              <a:endParaRPr/>
            </a:p>
          </p:txBody>
        </p:sp>
        <p:sp>
          <p:nvSpPr>
            <p:cNvPr id="106" name="tx106"/>
            <p:cNvSpPr/>
            <p:nvPr/>
          </p:nvSpPr>
          <p:spPr>
            <a:xfrm>
              <a:off x="4430388" y="888448"/>
              <a:ext cx="413283"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784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08" name="pt108"/>
            <p:cNvSpPr/>
            <p:nvPr/>
          </p:nvSpPr>
          <p:spPr>
            <a:xfrm>
              <a:off x="4550896"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09" name="pt109"/>
            <p:cNvSpPr/>
            <p:nvPr/>
          </p:nvSpPr>
          <p:spPr>
            <a:xfrm>
              <a:off x="469032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0" name="pt110"/>
            <p:cNvSpPr/>
            <p:nvPr/>
          </p:nvSpPr>
          <p:spPr>
            <a:xfrm>
              <a:off x="480651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1" name="pt111"/>
            <p:cNvSpPr/>
            <p:nvPr/>
          </p:nvSpPr>
          <p:spPr>
            <a:xfrm>
              <a:off x="485298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12" name="pt112"/>
            <p:cNvSpPr/>
            <p:nvPr/>
          </p:nvSpPr>
          <p:spPr>
            <a:xfrm>
              <a:off x="489946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13" name="pt113"/>
            <p:cNvSpPr/>
            <p:nvPr/>
          </p:nvSpPr>
          <p:spPr>
            <a:xfrm>
              <a:off x="489946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14" name="pt114"/>
            <p:cNvSpPr/>
            <p:nvPr/>
          </p:nvSpPr>
          <p:spPr>
            <a:xfrm>
              <a:off x="501565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5" name="pt115"/>
            <p:cNvSpPr/>
            <p:nvPr/>
          </p:nvSpPr>
          <p:spPr>
            <a:xfrm>
              <a:off x="506212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6" name="pt116"/>
            <p:cNvSpPr/>
            <p:nvPr/>
          </p:nvSpPr>
          <p:spPr>
            <a:xfrm>
              <a:off x="508536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7" name="pt117"/>
            <p:cNvSpPr/>
            <p:nvPr/>
          </p:nvSpPr>
          <p:spPr>
            <a:xfrm>
              <a:off x="508536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8" name="pt118"/>
            <p:cNvSpPr/>
            <p:nvPr/>
          </p:nvSpPr>
          <p:spPr>
            <a:xfrm>
              <a:off x="5085367"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19" name="pt119"/>
            <p:cNvSpPr/>
            <p:nvPr/>
          </p:nvSpPr>
          <p:spPr>
            <a:xfrm>
              <a:off x="5085367"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0" name="pt120"/>
            <p:cNvSpPr/>
            <p:nvPr/>
          </p:nvSpPr>
          <p:spPr>
            <a:xfrm>
              <a:off x="5085367"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1" name="pt121"/>
            <p:cNvSpPr/>
            <p:nvPr/>
          </p:nvSpPr>
          <p:spPr>
            <a:xfrm>
              <a:off x="5108605"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2" name="pt122"/>
            <p:cNvSpPr/>
            <p:nvPr/>
          </p:nvSpPr>
          <p:spPr>
            <a:xfrm>
              <a:off x="5108605"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3" name="pt123"/>
            <p:cNvSpPr/>
            <p:nvPr/>
          </p:nvSpPr>
          <p:spPr>
            <a:xfrm>
              <a:off x="5108605"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4" name="pt124"/>
            <p:cNvSpPr/>
            <p:nvPr/>
          </p:nvSpPr>
          <p:spPr>
            <a:xfrm>
              <a:off x="5108605"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5" name="pt125"/>
            <p:cNvSpPr/>
            <p:nvPr/>
          </p:nvSpPr>
          <p:spPr>
            <a:xfrm>
              <a:off x="510860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6" name="pt126"/>
            <p:cNvSpPr/>
            <p:nvPr/>
          </p:nvSpPr>
          <p:spPr>
            <a:xfrm>
              <a:off x="510860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27" name="tx127"/>
            <p:cNvSpPr/>
            <p:nvPr/>
          </p:nvSpPr>
          <p:spPr>
            <a:xfrm>
              <a:off x="3949013" y="5294740"/>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715863" y="506983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4455067" y="4846873"/>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619855" y="4624880"/>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630930" y="44028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690720" y="417449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681792" y="395696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771586" y="3733998"/>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831337" y="3510065"/>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881048" y="3288072"/>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858961" y="3063130"/>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854497" y="2840205"/>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858883" y="2617242"/>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854497" y="239622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882199" y="2173257"/>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873349" y="195029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873310" y="1725390"/>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864576" y="1504368"/>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855726" y="1279425"/>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877774" y="1053007"/>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655055" y="875080"/>
              <a:ext cx="1585983" cy="4659927"/>
            </a:xfrm>
            <a:prstGeom prst="rect">
              <a:avLst/>
            </a:prstGeom>
            <a:ln w="13550" cap="rnd">
              <a:solidFill>
                <a:srgbClr val="999999">
                  <a:alpha val="100000"/>
                </a:srgbClr>
              </a:solidFill>
              <a:prstDash val="solid"/>
              <a:round/>
            </a:ln>
          </p:spPr>
          <p:txBody>
            <a:bodyPr/>
            <a:lstStyle/>
            <a:p>
              <a:endParaRPr/>
            </a:p>
          </p:txBody>
        </p:sp>
        <p:sp>
          <p:nvSpPr>
            <p:cNvPr id="148" name="pl148"/>
            <p:cNvSpPr/>
            <p:nvPr/>
          </p:nvSpPr>
          <p:spPr>
            <a:xfrm>
              <a:off x="5325732"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5790489"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6255247"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6720004"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rc152"/>
            <p:cNvSpPr/>
            <p:nvPr/>
          </p:nvSpPr>
          <p:spPr>
            <a:xfrm>
              <a:off x="5310628" y="2759117"/>
              <a:ext cx="1585983" cy="222963"/>
            </a:xfrm>
            <a:prstGeom prst="rect">
              <a:avLst/>
            </a:prstGeom>
            <a:solidFill>
              <a:srgbClr val="D9D9D9">
                <a:alpha val="60000"/>
              </a:srgbClr>
            </a:solidFill>
          </p:spPr>
          <p:txBody>
            <a:bodyPr/>
            <a:lstStyle/>
            <a:p>
              <a:endParaRPr/>
            </a:p>
          </p:txBody>
        </p:sp>
        <p:sp>
          <p:nvSpPr>
            <p:cNvPr id="153" name="pl153"/>
            <p:cNvSpPr/>
            <p:nvPr/>
          </p:nvSpPr>
          <p:spPr>
            <a:xfrm>
              <a:off x="6464387" y="875080"/>
              <a:ext cx="0" cy="4659927"/>
            </a:xfrm>
            <a:custGeom>
              <a:avLst/>
              <a:gdLst/>
              <a:ahLst/>
              <a:cxnLst/>
              <a:rect l="0" t="0" r="0" b="0"/>
              <a:pathLst>
                <a:path h="4659927">
                  <a:moveTo>
                    <a:pt x="0" y="4659927"/>
                  </a:moveTo>
                  <a:lnTo>
                    <a:pt x="0" y="0"/>
                  </a:lnTo>
                  <a:lnTo>
                    <a:pt x="0" y="0"/>
                  </a:lnTo>
                </a:path>
              </a:pathLst>
            </a:custGeom>
            <a:ln w="13550" cap="flat">
              <a:solidFill>
                <a:srgbClr val="666666">
                  <a:alpha val="100000"/>
                </a:srgbClr>
              </a:solidFill>
              <a:prstDash val="dash"/>
              <a:round/>
            </a:ln>
          </p:spPr>
          <p:txBody>
            <a:bodyPr/>
            <a:lstStyle/>
            <a:p>
              <a:endParaRPr/>
            </a:p>
          </p:txBody>
        </p:sp>
        <p:sp>
          <p:nvSpPr>
            <p:cNvPr id="154" name="tx154"/>
            <p:cNvSpPr/>
            <p:nvPr/>
          </p:nvSpPr>
          <p:spPr>
            <a:xfrm>
              <a:off x="6016247" y="888448"/>
              <a:ext cx="413283"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MENA: 84%</a:t>
              </a:r>
            </a:p>
          </p:txBody>
        </p:sp>
        <p:sp>
          <p:nvSpPr>
            <p:cNvPr id="155" name="pt155"/>
            <p:cNvSpPr/>
            <p:nvPr/>
          </p:nvSpPr>
          <p:spPr>
            <a:xfrm>
              <a:off x="541638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56" name="pt156"/>
            <p:cNvSpPr/>
            <p:nvPr/>
          </p:nvSpPr>
          <p:spPr>
            <a:xfrm>
              <a:off x="6020566"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7" name="pt157"/>
            <p:cNvSpPr/>
            <p:nvPr/>
          </p:nvSpPr>
          <p:spPr>
            <a:xfrm>
              <a:off x="6043804"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8" name="pt158"/>
            <p:cNvSpPr/>
            <p:nvPr/>
          </p:nvSpPr>
          <p:spPr>
            <a:xfrm>
              <a:off x="6067042"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59" name="pt159"/>
            <p:cNvSpPr/>
            <p:nvPr/>
          </p:nvSpPr>
          <p:spPr>
            <a:xfrm>
              <a:off x="6206469"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0" name="pt160"/>
            <p:cNvSpPr/>
            <p:nvPr/>
          </p:nvSpPr>
          <p:spPr>
            <a:xfrm>
              <a:off x="6624751"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1" name="pt161"/>
            <p:cNvSpPr/>
            <p:nvPr/>
          </p:nvSpPr>
          <p:spPr>
            <a:xfrm>
              <a:off x="6647989"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62" name="pt162"/>
            <p:cNvSpPr/>
            <p:nvPr/>
          </p:nvSpPr>
          <p:spPr>
            <a:xfrm>
              <a:off x="667122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3" name="pt163"/>
            <p:cNvSpPr/>
            <p:nvPr/>
          </p:nvSpPr>
          <p:spPr>
            <a:xfrm>
              <a:off x="6694464"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4" name="pt164"/>
            <p:cNvSpPr/>
            <p:nvPr/>
          </p:nvSpPr>
          <p:spPr>
            <a:xfrm>
              <a:off x="6694464"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5" name="pt165"/>
            <p:cNvSpPr/>
            <p:nvPr/>
          </p:nvSpPr>
          <p:spPr>
            <a:xfrm>
              <a:off x="671770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6" name="pt166"/>
            <p:cNvSpPr/>
            <p:nvPr/>
          </p:nvSpPr>
          <p:spPr>
            <a:xfrm>
              <a:off x="6740940"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7" name="pt167"/>
            <p:cNvSpPr/>
            <p:nvPr/>
          </p:nvSpPr>
          <p:spPr>
            <a:xfrm>
              <a:off x="6740940"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8" name="pt168"/>
            <p:cNvSpPr/>
            <p:nvPr/>
          </p:nvSpPr>
          <p:spPr>
            <a:xfrm>
              <a:off x="6740940"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69" name="pt169"/>
            <p:cNvSpPr/>
            <p:nvPr/>
          </p:nvSpPr>
          <p:spPr>
            <a:xfrm>
              <a:off x="676417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0" name="pt170"/>
            <p:cNvSpPr/>
            <p:nvPr/>
          </p:nvSpPr>
          <p:spPr>
            <a:xfrm>
              <a:off x="676417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1" name="pt171"/>
            <p:cNvSpPr/>
            <p:nvPr/>
          </p:nvSpPr>
          <p:spPr>
            <a:xfrm>
              <a:off x="676417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2" name="pt172"/>
            <p:cNvSpPr/>
            <p:nvPr/>
          </p:nvSpPr>
          <p:spPr>
            <a:xfrm>
              <a:off x="676417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3" name="pt173"/>
            <p:cNvSpPr/>
            <p:nvPr/>
          </p:nvSpPr>
          <p:spPr>
            <a:xfrm>
              <a:off x="676417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4" name="pt174"/>
            <p:cNvSpPr/>
            <p:nvPr/>
          </p:nvSpPr>
          <p:spPr>
            <a:xfrm>
              <a:off x="67641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75" name="tx175"/>
            <p:cNvSpPr/>
            <p:nvPr/>
          </p:nvSpPr>
          <p:spPr>
            <a:xfrm>
              <a:off x="5581349" y="5294740"/>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176" name="tx176"/>
            <p:cNvSpPr/>
            <p:nvPr/>
          </p:nvSpPr>
          <p:spPr>
            <a:xfrm>
              <a:off x="6185533" y="5071777"/>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177" name="tx177"/>
            <p:cNvSpPr/>
            <p:nvPr/>
          </p:nvSpPr>
          <p:spPr>
            <a:xfrm>
              <a:off x="6208771" y="4846873"/>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178" name="tx178"/>
            <p:cNvSpPr/>
            <p:nvPr/>
          </p:nvSpPr>
          <p:spPr>
            <a:xfrm>
              <a:off x="6232009" y="4623910"/>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179" name="tx179"/>
            <p:cNvSpPr/>
            <p:nvPr/>
          </p:nvSpPr>
          <p:spPr>
            <a:xfrm>
              <a:off x="6371436" y="4401917"/>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180" name="tx180"/>
            <p:cNvSpPr/>
            <p:nvPr/>
          </p:nvSpPr>
          <p:spPr>
            <a:xfrm>
              <a:off x="6407079" y="4179925"/>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6421583" y="3954982"/>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182" name="tx182"/>
            <p:cNvSpPr/>
            <p:nvPr/>
          </p:nvSpPr>
          <p:spPr>
            <a:xfrm>
              <a:off x="6462482" y="3728564"/>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183" name="tx183"/>
            <p:cNvSpPr/>
            <p:nvPr/>
          </p:nvSpPr>
          <p:spPr>
            <a:xfrm>
              <a:off x="6468058" y="351103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184" name="tx184"/>
            <p:cNvSpPr/>
            <p:nvPr/>
          </p:nvSpPr>
          <p:spPr>
            <a:xfrm>
              <a:off x="6463672" y="3287102"/>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185" name="tx185"/>
            <p:cNvSpPr/>
            <p:nvPr/>
          </p:nvSpPr>
          <p:spPr>
            <a:xfrm>
              <a:off x="6482407" y="306316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186" name="tx186"/>
            <p:cNvSpPr/>
            <p:nvPr/>
          </p:nvSpPr>
          <p:spPr>
            <a:xfrm>
              <a:off x="6496872" y="2842146"/>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187" name="tx187"/>
            <p:cNvSpPr/>
            <p:nvPr/>
          </p:nvSpPr>
          <p:spPr>
            <a:xfrm>
              <a:off x="6514456" y="2617242"/>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188" name="tx188"/>
            <p:cNvSpPr/>
            <p:nvPr/>
          </p:nvSpPr>
          <p:spPr>
            <a:xfrm>
              <a:off x="6510070" y="239622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189" name="tx189"/>
            <p:cNvSpPr/>
            <p:nvPr/>
          </p:nvSpPr>
          <p:spPr>
            <a:xfrm>
              <a:off x="6528922" y="217325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190" name="tx190"/>
            <p:cNvSpPr/>
            <p:nvPr/>
          </p:nvSpPr>
          <p:spPr>
            <a:xfrm>
              <a:off x="6559859" y="1950294"/>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191" name="tx191"/>
            <p:cNvSpPr/>
            <p:nvPr/>
          </p:nvSpPr>
          <p:spPr>
            <a:xfrm>
              <a:off x="6520149" y="1727331"/>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192" name="tx192"/>
            <p:cNvSpPr/>
            <p:nvPr/>
          </p:nvSpPr>
          <p:spPr>
            <a:xfrm>
              <a:off x="6511299" y="1502388"/>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193" name="tx193"/>
            <p:cNvSpPr/>
            <p:nvPr/>
          </p:nvSpPr>
          <p:spPr>
            <a:xfrm>
              <a:off x="6533347" y="1275971"/>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194" name="tx194"/>
            <p:cNvSpPr/>
            <p:nvPr/>
          </p:nvSpPr>
          <p:spPr>
            <a:xfrm>
              <a:off x="6533308" y="105650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195" name="rc195"/>
            <p:cNvSpPr/>
            <p:nvPr/>
          </p:nvSpPr>
          <p:spPr>
            <a:xfrm>
              <a:off x="5310628" y="875080"/>
              <a:ext cx="1585983" cy="4659927"/>
            </a:xfrm>
            <a:prstGeom prst="rect">
              <a:avLst/>
            </a:prstGeom>
            <a:ln w="13550" cap="rnd">
              <a:solidFill>
                <a:srgbClr val="999999">
                  <a:alpha val="100000"/>
                </a:srgbClr>
              </a:solidFill>
              <a:prstDash val="solid"/>
              <a:round/>
            </a:ln>
          </p:spPr>
          <p:txBody>
            <a:bodyPr/>
            <a:lstStyle/>
            <a:p>
              <a:endParaRPr/>
            </a:p>
          </p:txBody>
        </p:sp>
        <p:sp>
          <p:nvSpPr>
            <p:cNvPr id="196" name="pl196"/>
            <p:cNvSpPr/>
            <p:nvPr/>
          </p:nvSpPr>
          <p:spPr>
            <a:xfrm>
              <a:off x="6981305"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7446062"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910820"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8375577"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rc200"/>
            <p:cNvSpPr/>
            <p:nvPr/>
          </p:nvSpPr>
          <p:spPr>
            <a:xfrm>
              <a:off x="6966201" y="2090228"/>
              <a:ext cx="1585983" cy="222963"/>
            </a:xfrm>
            <a:prstGeom prst="rect">
              <a:avLst/>
            </a:prstGeom>
            <a:solidFill>
              <a:srgbClr val="D9D9D9">
                <a:alpha val="60000"/>
              </a:srgbClr>
            </a:solidFill>
          </p:spPr>
          <p:txBody>
            <a:bodyPr/>
            <a:lstStyle/>
            <a:p>
              <a:endParaRPr/>
            </a:p>
          </p:txBody>
        </p:sp>
        <p:sp>
          <p:nvSpPr>
            <p:cNvPr id="201" name="pl201"/>
            <p:cNvSpPr/>
            <p:nvPr/>
          </p:nvSpPr>
          <p:spPr>
            <a:xfrm>
              <a:off x="8027009" y="875080"/>
              <a:ext cx="0" cy="4659927"/>
            </a:xfrm>
            <a:custGeom>
              <a:avLst/>
              <a:gdLst/>
              <a:ahLst/>
              <a:cxnLst/>
              <a:rect l="0" t="0" r="0" b="0"/>
              <a:pathLst>
                <a:path h="4659927">
                  <a:moveTo>
                    <a:pt x="0" y="4659927"/>
                  </a:moveTo>
                  <a:lnTo>
                    <a:pt x="0" y="0"/>
                  </a:lnTo>
                  <a:lnTo>
                    <a:pt x="0" y="0"/>
                  </a:lnTo>
                </a:path>
              </a:pathLst>
            </a:custGeom>
            <a:ln w="13550" cap="flat">
              <a:solidFill>
                <a:srgbClr val="666666">
                  <a:alpha val="100000"/>
                </a:srgbClr>
              </a:solidFill>
              <a:prstDash val="dash"/>
              <a:round/>
            </a:ln>
          </p:spPr>
          <p:txBody>
            <a:bodyPr/>
            <a:lstStyle/>
            <a:p>
              <a:endParaRPr/>
            </a:p>
          </p:txBody>
        </p:sp>
        <p:sp>
          <p:nvSpPr>
            <p:cNvPr id="202" name="tx202"/>
            <p:cNvSpPr/>
            <p:nvPr/>
          </p:nvSpPr>
          <p:spPr>
            <a:xfrm>
              <a:off x="7578869" y="888448"/>
              <a:ext cx="413283"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MENA: 80%</a:t>
              </a:r>
            </a:p>
          </p:txBody>
        </p:sp>
        <p:sp>
          <p:nvSpPr>
            <p:cNvPr id="203" name="pt203"/>
            <p:cNvSpPr/>
            <p:nvPr/>
          </p:nvSpPr>
          <p:spPr>
            <a:xfrm>
              <a:off x="700224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742052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7466999"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749023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07" name="pt207"/>
            <p:cNvSpPr/>
            <p:nvPr/>
          </p:nvSpPr>
          <p:spPr>
            <a:xfrm>
              <a:off x="7559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08" name="pt208"/>
            <p:cNvSpPr/>
            <p:nvPr/>
          </p:nvSpPr>
          <p:spPr>
            <a:xfrm>
              <a:off x="795499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09" name="pt209"/>
            <p:cNvSpPr/>
            <p:nvPr/>
          </p:nvSpPr>
          <p:spPr>
            <a:xfrm>
              <a:off x="809442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0" name="pt210"/>
            <p:cNvSpPr/>
            <p:nvPr/>
          </p:nvSpPr>
          <p:spPr>
            <a:xfrm>
              <a:off x="8210610"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1" name="pt211"/>
            <p:cNvSpPr/>
            <p:nvPr/>
          </p:nvSpPr>
          <p:spPr>
            <a:xfrm>
              <a:off x="8257086"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2" name="pt212"/>
            <p:cNvSpPr/>
            <p:nvPr/>
          </p:nvSpPr>
          <p:spPr>
            <a:xfrm>
              <a:off x="8257086"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13" name="pt213"/>
            <p:cNvSpPr/>
            <p:nvPr/>
          </p:nvSpPr>
          <p:spPr>
            <a:xfrm>
              <a:off x="835003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4" name="pt214"/>
            <p:cNvSpPr/>
            <p:nvPr/>
          </p:nvSpPr>
          <p:spPr>
            <a:xfrm>
              <a:off x="83732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5" name="pt215"/>
            <p:cNvSpPr/>
            <p:nvPr/>
          </p:nvSpPr>
          <p:spPr>
            <a:xfrm>
              <a:off x="839651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6" name="pt216"/>
            <p:cNvSpPr/>
            <p:nvPr/>
          </p:nvSpPr>
          <p:spPr>
            <a:xfrm>
              <a:off x="839651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7" name="pt217"/>
            <p:cNvSpPr/>
            <p:nvPr/>
          </p:nvSpPr>
          <p:spPr>
            <a:xfrm>
              <a:off x="8396513"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8" name="pt218"/>
            <p:cNvSpPr/>
            <p:nvPr/>
          </p:nvSpPr>
          <p:spPr>
            <a:xfrm>
              <a:off x="841975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19" name="pt219"/>
            <p:cNvSpPr/>
            <p:nvPr/>
          </p:nvSpPr>
          <p:spPr>
            <a:xfrm>
              <a:off x="841975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0" name="pt220"/>
            <p:cNvSpPr/>
            <p:nvPr/>
          </p:nvSpPr>
          <p:spPr>
            <a:xfrm>
              <a:off x="841975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1" name="pt221"/>
            <p:cNvSpPr/>
            <p:nvPr/>
          </p:nvSpPr>
          <p:spPr>
            <a:xfrm>
              <a:off x="841975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2" name="pt222"/>
            <p:cNvSpPr/>
            <p:nvPr/>
          </p:nvSpPr>
          <p:spPr>
            <a:xfrm>
              <a:off x="841975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23" name="tx223"/>
            <p:cNvSpPr/>
            <p:nvPr/>
          </p:nvSpPr>
          <p:spPr>
            <a:xfrm>
              <a:off x="7167208" y="5294740"/>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24" name="tx224"/>
            <p:cNvSpPr/>
            <p:nvPr/>
          </p:nvSpPr>
          <p:spPr>
            <a:xfrm>
              <a:off x="7585489" y="5069836"/>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25" name="tx225"/>
            <p:cNvSpPr/>
            <p:nvPr/>
          </p:nvSpPr>
          <p:spPr>
            <a:xfrm>
              <a:off x="7631965" y="4847843"/>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655203" y="4625851"/>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27" name="tx227"/>
            <p:cNvSpPr/>
            <p:nvPr/>
          </p:nvSpPr>
          <p:spPr>
            <a:xfrm>
              <a:off x="7724917" y="440094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SYR</a:t>
              </a:r>
            </a:p>
          </p:txBody>
        </p:sp>
        <p:sp>
          <p:nvSpPr>
            <p:cNvPr id="228" name="tx228"/>
            <p:cNvSpPr/>
            <p:nvPr/>
          </p:nvSpPr>
          <p:spPr>
            <a:xfrm>
              <a:off x="8119960" y="4174490"/>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876749" y="395696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30" name="tx230"/>
            <p:cNvSpPr/>
            <p:nvPr/>
          </p:nvSpPr>
          <p:spPr>
            <a:xfrm>
              <a:off x="7984204" y="3732019"/>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231" name="tx231"/>
            <p:cNvSpPr/>
            <p:nvPr/>
          </p:nvSpPr>
          <p:spPr>
            <a:xfrm>
              <a:off x="8030680" y="3511035"/>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32" name="tx232"/>
            <p:cNvSpPr/>
            <p:nvPr/>
          </p:nvSpPr>
          <p:spPr>
            <a:xfrm>
              <a:off x="8026216" y="3288072"/>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233" name="tx233"/>
            <p:cNvSpPr/>
            <p:nvPr/>
          </p:nvSpPr>
          <p:spPr>
            <a:xfrm>
              <a:off x="8114742" y="306316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EGY</a:t>
              </a:r>
            </a:p>
          </p:txBody>
        </p:sp>
        <p:sp>
          <p:nvSpPr>
            <p:cNvPr id="234" name="tx234"/>
            <p:cNvSpPr/>
            <p:nvPr/>
          </p:nvSpPr>
          <p:spPr>
            <a:xfrm>
              <a:off x="8142483" y="2841176"/>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35" name="tx235"/>
            <p:cNvSpPr/>
            <p:nvPr/>
          </p:nvSpPr>
          <p:spPr>
            <a:xfrm>
              <a:off x="8192194" y="2619183"/>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236" name="tx236"/>
            <p:cNvSpPr/>
            <p:nvPr/>
          </p:nvSpPr>
          <p:spPr>
            <a:xfrm>
              <a:off x="8152484" y="2396220"/>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237" name="tx237"/>
            <p:cNvSpPr/>
            <p:nvPr/>
          </p:nvSpPr>
          <p:spPr>
            <a:xfrm>
              <a:off x="8152445" y="2173257"/>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238" name="tx238"/>
            <p:cNvSpPr/>
            <p:nvPr/>
          </p:nvSpPr>
          <p:spPr>
            <a:xfrm>
              <a:off x="8184495" y="195029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239" name="tx239"/>
            <p:cNvSpPr/>
            <p:nvPr/>
          </p:nvSpPr>
          <p:spPr>
            <a:xfrm>
              <a:off x="8166872" y="172535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240" name="tx240"/>
            <p:cNvSpPr/>
            <p:nvPr/>
          </p:nvSpPr>
          <p:spPr>
            <a:xfrm>
              <a:off x="8188920" y="1498934"/>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241" name="tx241"/>
            <p:cNvSpPr/>
            <p:nvPr/>
          </p:nvSpPr>
          <p:spPr>
            <a:xfrm>
              <a:off x="8188881" y="127946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242" name="tx242"/>
            <p:cNvSpPr/>
            <p:nvPr/>
          </p:nvSpPr>
          <p:spPr>
            <a:xfrm>
              <a:off x="8193267" y="1056501"/>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243" name="rc243"/>
            <p:cNvSpPr/>
            <p:nvPr/>
          </p:nvSpPr>
          <p:spPr>
            <a:xfrm>
              <a:off x="6966201" y="875080"/>
              <a:ext cx="1585983" cy="4659927"/>
            </a:xfrm>
            <a:prstGeom prst="rect">
              <a:avLst/>
            </a:prstGeom>
            <a:ln w="13550" cap="rnd">
              <a:solidFill>
                <a:srgbClr val="999999">
                  <a:alpha val="100000"/>
                </a:srgbClr>
              </a:solidFill>
              <a:prstDash val="solid"/>
              <a:round/>
            </a:ln>
          </p:spPr>
          <p:txBody>
            <a:bodyPr/>
            <a:lstStyle/>
            <a:p>
              <a:endParaRPr/>
            </a:p>
          </p:txBody>
        </p:sp>
        <p:sp>
          <p:nvSpPr>
            <p:cNvPr id="244" name="pl244"/>
            <p:cNvSpPr/>
            <p:nvPr/>
          </p:nvSpPr>
          <p:spPr>
            <a:xfrm>
              <a:off x="8636878"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9101635"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9566393"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7" name="pl247"/>
            <p:cNvSpPr/>
            <p:nvPr/>
          </p:nvSpPr>
          <p:spPr>
            <a:xfrm>
              <a:off x="10031150"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8" name="rc248"/>
            <p:cNvSpPr/>
            <p:nvPr/>
          </p:nvSpPr>
          <p:spPr>
            <a:xfrm>
              <a:off x="8621774" y="4131734"/>
              <a:ext cx="1585983" cy="264768"/>
            </a:xfrm>
            <a:prstGeom prst="rect">
              <a:avLst/>
            </a:prstGeom>
            <a:solidFill>
              <a:srgbClr val="D9D9D9">
                <a:alpha val="60000"/>
              </a:srgbClr>
            </a:solidFill>
          </p:spPr>
          <p:txBody>
            <a:bodyPr/>
            <a:lstStyle/>
            <a:p>
              <a:endParaRPr/>
            </a:p>
          </p:txBody>
        </p:sp>
        <p:sp>
          <p:nvSpPr>
            <p:cNvPr id="249" name="pl249"/>
            <p:cNvSpPr/>
            <p:nvPr/>
          </p:nvSpPr>
          <p:spPr>
            <a:xfrm>
              <a:off x="9031922" y="875080"/>
              <a:ext cx="0" cy="4659927"/>
            </a:xfrm>
            <a:custGeom>
              <a:avLst/>
              <a:gdLst/>
              <a:ahLst/>
              <a:cxnLst/>
              <a:rect l="0" t="0" r="0" b="0"/>
              <a:pathLst>
                <a:path h="4659927">
                  <a:moveTo>
                    <a:pt x="0" y="4659927"/>
                  </a:moveTo>
                  <a:lnTo>
                    <a:pt x="0" y="0"/>
                  </a:lnTo>
                  <a:lnTo>
                    <a:pt x="0" y="0"/>
                  </a:lnTo>
                </a:path>
              </a:pathLst>
            </a:custGeom>
            <a:ln w="13550" cap="flat">
              <a:solidFill>
                <a:srgbClr val="666666">
                  <a:alpha val="100000"/>
                </a:srgbClr>
              </a:solidFill>
              <a:prstDash val="dash"/>
              <a:round/>
            </a:ln>
          </p:spPr>
          <p:txBody>
            <a:bodyPr/>
            <a:lstStyle/>
            <a:p>
              <a:endParaRPr/>
            </a:p>
          </p:txBody>
        </p:sp>
        <p:sp>
          <p:nvSpPr>
            <p:cNvPr id="250" name="tx250"/>
            <p:cNvSpPr/>
            <p:nvPr/>
          </p:nvSpPr>
          <p:spPr>
            <a:xfrm>
              <a:off x="8583781" y="888448"/>
              <a:ext cx="413283"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MENA: 52%</a:t>
              </a:r>
            </a:p>
          </p:txBody>
        </p:sp>
        <p:sp>
          <p:nvSpPr>
            <p:cNvPr id="251" name="pt251"/>
            <p:cNvSpPr/>
            <p:nvPr/>
          </p:nvSpPr>
          <p:spPr>
            <a:xfrm>
              <a:off x="868105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2" name="pt252"/>
            <p:cNvSpPr/>
            <p:nvPr/>
          </p:nvSpPr>
          <p:spPr>
            <a:xfrm>
              <a:off x="9029620"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3" name="pt253"/>
            <p:cNvSpPr/>
            <p:nvPr/>
          </p:nvSpPr>
          <p:spPr>
            <a:xfrm>
              <a:off x="9331712"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9494377"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55" name="pt255"/>
            <p:cNvSpPr/>
            <p:nvPr/>
          </p:nvSpPr>
          <p:spPr>
            <a:xfrm>
              <a:off x="9564091"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56" name="pt256"/>
            <p:cNvSpPr/>
            <p:nvPr/>
          </p:nvSpPr>
          <p:spPr>
            <a:xfrm>
              <a:off x="968028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7" name="pt257"/>
            <p:cNvSpPr/>
            <p:nvPr/>
          </p:nvSpPr>
          <p:spPr>
            <a:xfrm>
              <a:off x="968028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8" name="pt258"/>
            <p:cNvSpPr/>
            <p:nvPr/>
          </p:nvSpPr>
          <p:spPr>
            <a:xfrm>
              <a:off x="988942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9" name="pt259"/>
            <p:cNvSpPr/>
            <p:nvPr/>
          </p:nvSpPr>
          <p:spPr>
            <a:xfrm>
              <a:off x="9912659"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9982373"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9982373"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2" name="pt262"/>
            <p:cNvSpPr/>
            <p:nvPr/>
          </p:nvSpPr>
          <p:spPr>
            <a:xfrm>
              <a:off x="10005610"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3" name="pt263"/>
            <p:cNvSpPr/>
            <p:nvPr/>
          </p:nvSpPr>
          <p:spPr>
            <a:xfrm>
              <a:off x="10005610"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4" name="pt264"/>
            <p:cNvSpPr/>
            <p:nvPr/>
          </p:nvSpPr>
          <p:spPr>
            <a:xfrm>
              <a:off x="10052086"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5" name="pt265"/>
            <p:cNvSpPr/>
            <p:nvPr/>
          </p:nvSpPr>
          <p:spPr>
            <a:xfrm>
              <a:off x="10075324"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6" name="pt266"/>
            <p:cNvSpPr/>
            <p:nvPr/>
          </p:nvSpPr>
          <p:spPr>
            <a:xfrm>
              <a:off x="10075324"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7" name="pt267"/>
            <p:cNvSpPr/>
            <p:nvPr/>
          </p:nvSpPr>
          <p:spPr>
            <a:xfrm>
              <a:off x="1007532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68" name="tx268"/>
            <p:cNvSpPr/>
            <p:nvPr/>
          </p:nvSpPr>
          <p:spPr>
            <a:xfrm>
              <a:off x="8846019" y="5294740"/>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269" name="tx269"/>
            <p:cNvSpPr/>
            <p:nvPr/>
          </p:nvSpPr>
          <p:spPr>
            <a:xfrm>
              <a:off x="9194587" y="5029971"/>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270" name="tx270"/>
            <p:cNvSpPr/>
            <p:nvPr/>
          </p:nvSpPr>
          <p:spPr>
            <a:xfrm>
              <a:off x="9496679" y="4765202"/>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271" name="tx271"/>
            <p:cNvSpPr/>
            <p:nvPr/>
          </p:nvSpPr>
          <p:spPr>
            <a:xfrm>
              <a:off x="9659344" y="4498493"/>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272" name="tx272"/>
            <p:cNvSpPr/>
            <p:nvPr/>
          </p:nvSpPr>
          <p:spPr>
            <a:xfrm>
              <a:off x="9729058" y="4235665"/>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273" name="tx273"/>
            <p:cNvSpPr/>
            <p:nvPr/>
          </p:nvSpPr>
          <p:spPr>
            <a:xfrm>
              <a:off x="9493623" y="3969926"/>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274" name="tx274"/>
            <p:cNvSpPr/>
            <p:nvPr/>
          </p:nvSpPr>
          <p:spPr>
            <a:xfrm>
              <a:off x="9471536" y="3700694"/>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9658551" y="34413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276" name="tx276"/>
            <p:cNvSpPr/>
            <p:nvPr/>
          </p:nvSpPr>
          <p:spPr>
            <a:xfrm>
              <a:off x="9694987" y="317659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277" name="tx277"/>
            <p:cNvSpPr/>
            <p:nvPr/>
          </p:nvSpPr>
          <p:spPr>
            <a:xfrm>
              <a:off x="9755966" y="2911822"/>
              <a:ext cx="15899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9738344" y="2647054"/>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279" name="tx279"/>
            <p:cNvSpPr/>
            <p:nvPr/>
          </p:nvSpPr>
          <p:spPr>
            <a:xfrm>
              <a:off x="9774779" y="2376851"/>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280" name="tx280"/>
            <p:cNvSpPr/>
            <p:nvPr/>
          </p:nvSpPr>
          <p:spPr>
            <a:xfrm>
              <a:off x="9774818" y="2116546"/>
              <a:ext cx="163380"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9821216" y="185080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282" name="tx282"/>
            <p:cNvSpPr/>
            <p:nvPr/>
          </p:nvSpPr>
          <p:spPr>
            <a:xfrm>
              <a:off x="9840068" y="1587979"/>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283" name="tx283"/>
            <p:cNvSpPr/>
            <p:nvPr/>
          </p:nvSpPr>
          <p:spPr>
            <a:xfrm>
              <a:off x="9822445" y="1321231"/>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284" name="tx284"/>
            <p:cNvSpPr/>
            <p:nvPr/>
          </p:nvSpPr>
          <p:spPr>
            <a:xfrm>
              <a:off x="9848840" y="1056501"/>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285" name="rc285"/>
            <p:cNvSpPr/>
            <p:nvPr/>
          </p:nvSpPr>
          <p:spPr>
            <a:xfrm>
              <a:off x="8621774" y="875080"/>
              <a:ext cx="1585983" cy="4659927"/>
            </a:xfrm>
            <a:prstGeom prst="rect">
              <a:avLst/>
            </a:prstGeom>
            <a:ln w="13550" cap="rnd">
              <a:solidFill>
                <a:srgbClr val="999999">
                  <a:alpha val="100000"/>
                </a:srgbClr>
              </a:solidFill>
              <a:prstDash val="solid"/>
              <a:round/>
            </a:ln>
          </p:spPr>
          <p:txBody>
            <a:bodyPr/>
            <a:lstStyle/>
            <a:p>
              <a:endParaRPr/>
            </a:p>
          </p:txBody>
        </p:sp>
        <p:sp>
          <p:nvSpPr>
            <p:cNvPr id="286" name="pl286"/>
            <p:cNvSpPr/>
            <p:nvPr/>
          </p:nvSpPr>
          <p:spPr>
            <a:xfrm>
              <a:off x="10292451"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7" name="pl287"/>
            <p:cNvSpPr/>
            <p:nvPr/>
          </p:nvSpPr>
          <p:spPr>
            <a:xfrm>
              <a:off x="10757208"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8" name="pl288"/>
            <p:cNvSpPr/>
            <p:nvPr/>
          </p:nvSpPr>
          <p:spPr>
            <a:xfrm>
              <a:off x="11221966"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9" name="pl289"/>
            <p:cNvSpPr/>
            <p:nvPr/>
          </p:nvSpPr>
          <p:spPr>
            <a:xfrm>
              <a:off x="11686723" y="875080"/>
              <a:ext cx="0" cy="4659927"/>
            </a:xfrm>
            <a:custGeom>
              <a:avLst/>
              <a:gdLst/>
              <a:ahLst/>
              <a:cxnLst/>
              <a:rect l="0" t="0" r="0" b="0"/>
              <a:pathLst>
                <a:path h="4659927">
                  <a:moveTo>
                    <a:pt x="0" y="4659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0" name="rc290"/>
            <p:cNvSpPr/>
            <p:nvPr/>
          </p:nvSpPr>
          <p:spPr>
            <a:xfrm>
              <a:off x="10277347" y="2357784"/>
              <a:ext cx="1585983" cy="282419"/>
            </a:xfrm>
            <a:prstGeom prst="rect">
              <a:avLst/>
            </a:prstGeom>
            <a:solidFill>
              <a:srgbClr val="D9D9D9">
                <a:alpha val="60000"/>
              </a:srgbClr>
            </a:solidFill>
          </p:spPr>
          <p:txBody>
            <a:bodyPr/>
            <a:lstStyle/>
            <a:p>
              <a:endParaRPr/>
            </a:p>
          </p:txBody>
        </p:sp>
        <p:sp>
          <p:nvSpPr>
            <p:cNvPr id="291" name="pl291"/>
            <p:cNvSpPr/>
            <p:nvPr/>
          </p:nvSpPr>
          <p:spPr>
            <a:xfrm>
              <a:off x="10501592" y="875080"/>
              <a:ext cx="0" cy="4659927"/>
            </a:xfrm>
            <a:custGeom>
              <a:avLst/>
              <a:gdLst/>
              <a:ahLst/>
              <a:cxnLst/>
              <a:rect l="0" t="0" r="0" b="0"/>
              <a:pathLst>
                <a:path h="4659927">
                  <a:moveTo>
                    <a:pt x="0" y="4659927"/>
                  </a:moveTo>
                  <a:lnTo>
                    <a:pt x="0" y="0"/>
                  </a:lnTo>
                  <a:lnTo>
                    <a:pt x="0" y="0"/>
                  </a:lnTo>
                </a:path>
              </a:pathLst>
            </a:custGeom>
            <a:ln w="13550" cap="flat">
              <a:solidFill>
                <a:srgbClr val="666666">
                  <a:alpha val="100000"/>
                </a:srgbClr>
              </a:solidFill>
              <a:prstDash val="dash"/>
              <a:round/>
            </a:ln>
          </p:spPr>
          <p:txBody>
            <a:bodyPr/>
            <a:lstStyle/>
            <a:p>
              <a:endParaRPr/>
            </a:p>
          </p:txBody>
        </p:sp>
        <p:sp>
          <p:nvSpPr>
            <p:cNvPr id="292" name="tx292"/>
            <p:cNvSpPr/>
            <p:nvPr/>
          </p:nvSpPr>
          <p:spPr>
            <a:xfrm>
              <a:off x="10053452" y="888448"/>
              <a:ext cx="413283"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MENA: 44%</a:t>
              </a:r>
            </a:p>
          </p:txBody>
        </p:sp>
        <p:sp>
          <p:nvSpPr>
            <p:cNvPr id="293" name="pt293"/>
            <p:cNvSpPr/>
            <p:nvPr/>
          </p:nvSpPr>
          <p:spPr>
            <a:xfrm>
              <a:off x="103598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10754907"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1094081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1094081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11056999"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11359091"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1135909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11428805"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11475281"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1147528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3" name="pt303"/>
            <p:cNvSpPr/>
            <p:nvPr/>
          </p:nvSpPr>
          <p:spPr>
            <a:xfrm>
              <a:off x="11568232"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4" name="pt304"/>
            <p:cNvSpPr/>
            <p:nvPr/>
          </p:nvSpPr>
          <p:spPr>
            <a:xfrm>
              <a:off x="11591470"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5" name="pt305"/>
            <p:cNvSpPr/>
            <p:nvPr/>
          </p:nvSpPr>
          <p:spPr>
            <a:xfrm>
              <a:off x="11637946"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6" name="pt306"/>
            <p:cNvSpPr/>
            <p:nvPr/>
          </p:nvSpPr>
          <p:spPr>
            <a:xfrm>
              <a:off x="1168442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7" name="pt307"/>
            <p:cNvSpPr/>
            <p:nvPr/>
          </p:nvSpPr>
          <p:spPr>
            <a:xfrm>
              <a:off x="11707659"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8" name="pt308"/>
            <p:cNvSpPr/>
            <p:nvPr/>
          </p:nvSpPr>
          <p:spPr>
            <a:xfrm>
              <a:off x="1173089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09" name="tx309"/>
            <p:cNvSpPr/>
            <p:nvPr/>
          </p:nvSpPr>
          <p:spPr>
            <a:xfrm>
              <a:off x="10524830" y="5294740"/>
              <a:ext cx="172269"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YEM</a:t>
              </a:r>
            </a:p>
          </p:txBody>
        </p:sp>
        <p:sp>
          <p:nvSpPr>
            <p:cNvPr id="310" name="tx310"/>
            <p:cNvSpPr/>
            <p:nvPr/>
          </p:nvSpPr>
          <p:spPr>
            <a:xfrm>
              <a:off x="10919873" y="5012320"/>
              <a:ext cx="1369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IRN</a:t>
              </a:r>
            </a:p>
          </p:txBody>
        </p:sp>
        <p:sp>
          <p:nvSpPr>
            <p:cNvPr id="311" name="tx311"/>
            <p:cNvSpPr/>
            <p:nvPr/>
          </p:nvSpPr>
          <p:spPr>
            <a:xfrm>
              <a:off x="11105776" y="4729900"/>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LBN</a:t>
              </a:r>
            </a:p>
          </p:txBody>
        </p:sp>
        <p:sp>
          <p:nvSpPr>
            <p:cNvPr id="312" name="tx312"/>
            <p:cNvSpPr/>
            <p:nvPr/>
          </p:nvSpPr>
          <p:spPr>
            <a:xfrm>
              <a:off x="11105776" y="4445539"/>
              <a:ext cx="16784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SDN</a:t>
              </a:r>
            </a:p>
          </p:txBody>
        </p:sp>
        <p:sp>
          <p:nvSpPr>
            <p:cNvPr id="313" name="tx313"/>
            <p:cNvSpPr/>
            <p:nvPr/>
          </p:nvSpPr>
          <p:spPr>
            <a:xfrm>
              <a:off x="11221966" y="4159626"/>
              <a:ext cx="141332"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IRQ</a:t>
              </a:r>
            </a:p>
          </p:txBody>
        </p:sp>
        <p:sp>
          <p:nvSpPr>
            <p:cNvPr id="314" name="tx314"/>
            <p:cNvSpPr/>
            <p:nvPr/>
          </p:nvSpPr>
          <p:spPr>
            <a:xfrm>
              <a:off x="11115062" y="3882640"/>
              <a:ext cx="17661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KWT</a:t>
              </a:r>
            </a:p>
          </p:txBody>
        </p:sp>
        <p:sp>
          <p:nvSpPr>
            <p:cNvPr id="315" name="tx315"/>
            <p:cNvSpPr/>
            <p:nvPr/>
          </p:nvSpPr>
          <p:spPr>
            <a:xfrm>
              <a:off x="11132607" y="3598280"/>
              <a:ext cx="15907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PSE</a:t>
              </a:r>
            </a:p>
          </p:txBody>
        </p:sp>
        <p:sp>
          <p:nvSpPr>
            <p:cNvPr id="316" name="tx316"/>
            <p:cNvSpPr/>
            <p:nvPr/>
          </p:nvSpPr>
          <p:spPr>
            <a:xfrm>
              <a:off x="11211132" y="3317801"/>
              <a:ext cx="15026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LBY</a:t>
              </a:r>
            </a:p>
          </p:txBody>
        </p:sp>
        <p:sp>
          <p:nvSpPr>
            <p:cNvPr id="317" name="tx317"/>
            <p:cNvSpPr/>
            <p:nvPr/>
          </p:nvSpPr>
          <p:spPr>
            <a:xfrm>
              <a:off x="11288623" y="3034410"/>
              <a:ext cx="119245" cy="5787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DJI</a:t>
              </a:r>
            </a:p>
          </p:txBody>
        </p:sp>
        <p:sp>
          <p:nvSpPr>
            <p:cNvPr id="318" name="tx318"/>
            <p:cNvSpPr/>
            <p:nvPr/>
          </p:nvSpPr>
          <p:spPr>
            <a:xfrm>
              <a:off x="11244410" y="2752961"/>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ARE</a:t>
              </a:r>
            </a:p>
          </p:txBody>
        </p:sp>
        <p:sp>
          <p:nvSpPr>
            <p:cNvPr id="319" name="tx319"/>
            <p:cNvSpPr/>
            <p:nvPr/>
          </p:nvSpPr>
          <p:spPr>
            <a:xfrm>
              <a:off x="11324164" y="2470541"/>
              <a:ext cx="176655"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MAR</a:t>
              </a:r>
            </a:p>
          </p:txBody>
        </p:sp>
        <p:sp>
          <p:nvSpPr>
            <p:cNvPr id="320" name="tx320"/>
            <p:cNvSpPr/>
            <p:nvPr/>
          </p:nvSpPr>
          <p:spPr>
            <a:xfrm>
              <a:off x="11365064" y="2186142"/>
              <a:ext cx="158994"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JOR</a:t>
              </a:r>
            </a:p>
          </p:txBody>
        </p:sp>
        <p:sp>
          <p:nvSpPr>
            <p:cNvPr id="321" name="tx321"/>
            <p:cNvSpPr/>
            <p:nvPr/>
          </p:nvSpPr>
          <p:spPr>
            <a:xfrm>
              <a:off x="11407114" y="1900267"/>
              <a:ext cx="163419"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QAT</a:t>
              </a:r>
            </a:p>
          </p:txBody>
        </p:sp>
        <p:sp>
          <p:nvSpPr>
            <p:cNvPr id="322" name="tx322"/>
            <p:cNvSpPr/>
            <p:nvPr/>
          </p:nvSpPr>
          <p:spPr>
            <a:xfrm>
              <a:off x="11449165" y="1623282"/>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BHR</a:t>
              </a:r>
            </a:p>
          </p:txBody>
        </p:sp>
        <p:sp>
          <p:nvSpPr>
            <p:cNvPr id="323" name="tx323"/>
            <p:cNvSpPr/>
            <p:nvPr/>
          </p:nvSpPr>
          <p:spPr>
            <a:xfrm>
              <a:off x="11476789" y="1338921"/>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SAU</a:t>
              </a:r>
            </a:p>
          </p:txBody>
        </p:sp>
        <p:sp>
          <p:nvSpPr>
            <p:cNvPr id="324" name="tx324"/>
            <p:cNvSpPr/>
            <p:nvPr/>
          </p:nvSpPr>
          <p:spPr>
            <a:xfrm>
              <a:off x="11478018" y="1056462"/>
              <a:ext cx="185467"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OMN</a:t>
              </a:r>
            </a:p>
          </p:txBody>
        </p:sp>
        <p:sp>
          <p:nvSpPr>
            <p:cNvPr id="325" name="rc325"/>
            <p:cNvSpPr/>
            <p:nvPr/>
          </p:nvSpPr>
          <p:spPr>
            <a:xfrm>
              <a:off x="10277347" y="875080"/>
              <a:ext cx="1585983" cy="4659927"/>
            </a:xfrm>
            <a:prstGeom prst="rect">
              <a:avLst/>
            </a:prstGeom>
            <a:ln w="13550" cap="rnd">
              <a:solidFill>
                <a:srgbClr val="999999">
                  <a:alpha val="100000"/>
                </a:srgbClr>
              </a:solidFill>
              <a:prstDash val="solid"/>
              <a:round/>
            </a:ln>
          </p:spPr>
          <p:txBody>
            <a:bodyPr/>
            <a:lstStyle/>
            <a:p>
              <a:endParaRPr/>
            </a:p>
          </p:txBody>
        </p:sp>
        <p:sp>
          <p:nvSpPr>
            <p:cNvPr id="326" name="rc326"/>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27" name="tx327"/>
            <p:cNvSpPr/>
            <p:nvPr/>
          </p:nvSpPr>
          <p:spPr>
            <a:xfrm>
              <a:off x="829479"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(98%)</a:t>
              </a:r>
            </a:p>
          </p:txBody>
        </p:sp>
        <p:sp>
          <p:nvSpPr>
            <p:cNvPr id="328" name="rc328"/>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29" name="tx329"/>
            <p:cNvSpPr/>
            <p:nvPr/>
          </p:nvSpPr>
          <p:spPr>
            <a:xfrm>
              <a:off x="2485052"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(96%)</a:t>
              </a:r>
            </a:p>
          </p:txBody>
        </p:sp>
        <p:sp>
          <p:nvSpPr>
            <p:cNvPr id="330" name="rc330"/>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1" name="tx331"/>
            <p:cNvSpPr/>
            <p:nvPr/>
          </p:nvSpPr>
          <p:spPr>
            <a:xfrm>
              <a:off x="4162316" y="702764"/>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(95%)</a:t>
              </a:r>
            </a:p>
          </p:txBody>
        </p:sp>
        <p:sp>
          <p:nvSpPr>
            <p:cNvPr id="332" name="rc332"/>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3" name="tx333"/>
            <p:cNvSpPr/>
            <p:nvPr/>
          </p:nvSpPr>
          <p:spPr>
            <a:xfrm>
              <a:off x="5783783"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(98%)</a:t>
              </a:r>
            </a:p>
          </p:txBody>
        </p:sp>
        <p:sp>
          <p:nvSpPr>
            <p:cNvPr id="334" name="rc334"/>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5" name="tx335"/>
            <p:cNvSpPr/>
            <p:nvPr/>
          </p:nvSpPr>
          <p:spPr>
            <a:xfrm>
              <a:off x="7439356"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(98%)</a:t>
              </a:r>
            </a:p>
          </p:txBody>
        </p:sp>
        <p:sp>
          <p:nvSpPr>
            <p:cNvPr id="336" name="rc336"/>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7" name="tx337"/>
            <p:cNvSpPr/>
            <p:nvPr/>
          </p:nvSpPr>
          <p:spPr>
            <a:xfrm>
              <a:off x="9094929"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(77%)</a:t>
              </a:r>
            </a:p>
          </p:txBody>
        </p:sp>
        <p:sp>
          <p:nvSpPr>
            <p:cNvPr id="338" name="rc338"/>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339" name="tx339"/>
            <p:cNvSpPr/>
            <p:nvPr/>
          </p:nvSpPr>
          <p:spPr>
            <a:xfrm>
              <a:off x="10710174" y="702710"/>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(92%)</a:t>
              </a:r>
            </a:p>
          </p:txBody>
        </p:sp>
        <p:sp>
          <p:nvSpPr>
            <p:cNvPr id="340" name="pl340"/>
            <p:cNvSpPr/>
            <p:nvPr/>
          </p:nvSpPr>
          <p:spPr>
            <a:xfrm>
              <a:off x="343909" y="5535007"/>
              <a:ext cx="1585983" cy="0"/>
            </a:xfrm>
            <a:custGeom>
              <a:avLst/>
              <a:gdLst/>
              <a:ahLst/>
              <a:cxnLst/>
              <a:rect l="0" t="0" r="0" b="0"/>
              <a:pathLst>
                <a:path w="1585983">
                  <a:moveTo>
                    <a:pt x="0" y="0"/>
                  </a:moveTo>
                  <a:lnTo>
                    <a:pt x="1585983" y="0"/>
                  </a:lnTo>
                </a:path>
              </a:pathLst>
            </a:custGeom>
            <a:ln w="8130" cap="flat">
              <a:solidFill>
                <a:srgbClr val="000000">
                  <a:alpha val="100000"/>
                </a:srgbClr>
              </a:solidFill>
              <a:prstDash val="solid"/>
              <a:round/>
            </a:ln>
          </p:spPr>
          <p:txBody>
            <a:bodyPr/>
            <a:lstStyle/>
            <a:p>
              <a:endParaRPr/>
            </a:p>
          </p:txBody>
        </p:sp>
        <p:sp>
          <p:nvSpPr>
            <p:cNvPr id="341" name="pl341"/>
            <p:cNvSpPr/>
            <p:nvPr/>
          </p:nvSpPr>
          <p:spPr>
            <a:xfrm>
              <a:off x="359013"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2" name="pl342"/>
            <p:cNvSpPr/>
            <p:nvPr/>
          </p:nvSpPr>
          <p:spPr>
            <a:xfrm>
              <a:off x="823770"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3" name="pl343"/>
            <p:cNvSpPr/>
            <p:nvPr/>
          </p:nvSpPr>
          <p:spPr>
            <a:xfrm>
              <a:off x="1288528"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4" name="pl344"/>
            <p:cNvSpPr/>
            <p:nvPr/>
          </p:nvSpPr>
          <p:spPr>
            <a:xfrm>
              <a:off x="1753285"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45" name="tx345"/>
            <p:cNvSpPr/>
            <p:nvPr/>
          </p:nvSpPr>
          <p:spPr>
            <a:xfrm rot="-5400000">
              <a:off x="295984" y="5638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46" name="tx346"/>
            <p:cNvSpPr/>
            <p:nvPr/>
          </p:nvSpPr>
          <p:spPr>
            <a:xfrm rot="-5400000">
              <a:off x="761478" y="5638862"/>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47" name="tx347"/>
            <p:cNvSpPr/>
            <p:nvPr/>
          </p:nvSpPr>
          <p:spPr>
            <a:xfrm rot="-5400000">
              <a:off x="1226208" y="563883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48" name="tx348"/>
            <p:cNvSpPr/>
            <p:nvPr/>
          </p:nvSpPr>
          <p:spPr>
            <a:xfrm rot="-5400000">
              <a:off x="1690283" y="56381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349" name="pl349"/>
            <p:cNvSpPr/>
            <p:nvPr/>
          </p:nvSpPr>
          <p:spPr>
            <a:xfrm>
              <a:off x="1999482" y="5535007"/>
              <a:ext cx="1585983" cy="0"/>
            </a:xfrm>
            <a:custGeom>
              <a:avLst/>
              <a:gdLst/>
              <a:ahLst/>
              <a:cxnLst/>
              <a:rect l="0" t="0" r="0" b="0"/>
              <a:pathLst>
                <a:path w="1585983">
                  <a:moveTo>
                    <a:pt x="0" y="0"/>
                  </a:moveTo>
                  <a:lnTo>
                    <a:pt x="1585983" y="0"/>
                  </a:lnTo>
                </a:path>
              </a:pathLst>
            </a:custGeom>
            <a:ln w="8130" cap="flat">
              <a:solidFill>
                <a:srgbClr val="000000">
                  <a:alpha val="100000"/>
                </a:srgbClr>
              </a:solidFill>
              <a:prstDash val="solid"/>
              <a:round/>
            </a:ln>
          </p:spPr>
          <p:txBody>
            <a:bodyPr/>
            <a:lstStyle/>
            <a:p>
              <a:endParaRPr/>
            </a:p>
          </p:txBody>
        </p:sp>
        <p:sp>
          <p:nvSpPr>
            <p:cNvPr id="350" name="pl350"/>
            <p:cNvSpPr/>
            <p:nvPr/>
          </p:nvSpPr>
          <p:spPr>
            <a:xfrm>
              <a:off x="2014586"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1" name="pl351"/>
            <p:cNvSpPr/>
            <p:nvPr/>
          </p:nvSpPr>
          <p:spPr>
            <a:xfrm>
              <a:off x="2479343"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2" name="pl352"/>
            <p:cNvSpPr/>
            <p:nvPr/>
          </p:nvSpPr>
          <p:spPr>
            <a:xfrm>
              <a:off x="2944101"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3" name="pl353"/>
            <p:cNvSpPr/>
            <p:nvPr/>
          </p:nvSpPr>
          <p:spPr>
            <a:xfrm>
              <a:off x="3408858"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54" name="tx354"/>
            <p:cNvSpPr/>
            <p:nvPr/>
          </p:nvSpPr>
          <p:spPr>
            <a:xfrm rot="-5400000">
              <a:off x="1951557" y="5638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55" name="tx355"/>
            <p:cNvSpPr/>
            <p:nvPr/>
          </p:nvSpPr>
          <p:spPr>
            <a:xfrm rot="-5400000">
              <a:off x="2417051" y="5638862"/>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56" name="tx356"/>
            <p:cNvSpPr/>
            <p:nvPr/>
          </p:nvSpPr>
          <p:spPr>
            <a:xfrm rot="-5400000">
              <a:off x="2881781" y="563883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57" name="tx357"/>
            <p:cNvSpPr/>
            <p:nvPr/>
          </p:nvSpPr>
          <p:spPr>
            <a:xfrm rot="-5400000">
              <a:off x="3345856" y="56381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358" name="pl358"/>
            <p:cNvSpPr/>
            <p:nvPr/>
          </p:nvSpPr>
          <p:spPr>
            <a:xfrm>
              <a:off x="3655055" y="5535007"/>
              <a:ext cx="1585983" cy="0"/>
            </a:xfrm>
            <a:custGeom>
              <a:avLst/>
              <a:gdLst/>
              <a:ahLst/>
              <a:cxnLst/>
              <a:rect l="0" t="0" r="0" b="0"/>
              <a:pathLst>
                <a:path w="1585983">
                  <a:moveTo>
                    <a:pt x="0" y="0"/>
                  </a:moveTo>
                  <a:lnTo>
                    <a:pt x="1585983" y="0"/>
                  </a:lnTo>
                </a:path>
              </a:pathLst>
            </a:custGeom>
            <a:ln w="8130" cap="flat">
              <a:solidFill>
                <a:srgbClr val="000000">
                  <a:alpha val="100000"/>
                </a:srgbClr>
              </a:solidFill>
              <a:prstDash val="solid"/>
              <a:round/>
            </a:ln>
          </p:spPr>
          <p:txBody>
            <a:bodyPr/>
            <a:lstStyle/>
            <a:p>
              <a:endParaRPr/>
            </a:p>
          </p:txBody>
        </p:sp>
        <p:sp>
          <p:nvSpPr>
            <p:cNvPr id="359" name="pl359"/>
            <p:cNvSpPr/>
            <p:nvPr/>
          </p:nvSpPr>
          <p:spPr>
            <a:xfrm>
              <a:off x="3670159"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0" name="pl360"/>
            <p:cNvSpPr/>
            <p:nvPr/>
          </p:nvSpPr>
          <p:spPr>
            <a:xfrm>
              <a:off x="4134916"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1" name="pl361"/>
            <p:cNvSpPr/>
            <p:nvPr/>
          </p:nvSpPr>
          <p:spPr>
            <a:xfrm>
              <a:off x="4599674"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2" name="pl362"/>
            <p:cNvSpPr/>
            <p:nvPr/>
          </p:nvSpPr>
          <p:spPr>
            <a:xfrm>
              <a:off x="5064431"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3" name="tx363"/>
            <p:cNvSpPr/>
            <p:nvPr/>
          </p:nvSpPr>
          <p:spPr>
            <a:xfrm rot="-5400000">
              <a:off x="3607130" y="5638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64" name="tx364"/>
            <p:cNvSpPr/>
            <p:nvPr/>
          </p:nvSpPr>
          <p:spPr>
            <a:xfrm rot="-5400000">
              <a:off x="4072624" y="5638862"/>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65" name="tx365"/>
            <p:cNvSpPr/>
            <p:nvPr/>
          </p:nvSpPr>
          <p:spPr>
            <a:xfrm rot="-5400000">
              <a:off x="4537354" y="563883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66" name="tx366"/>
            <p:cNvSpPr/>
            <p:nvPr/>
          </p:nvSpPr>
          <p:spPr>
            <a:xfrm rot="-5400000">
              <a:off x="5001429" y="56381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367" name="pl367"/>
            <p:cNvSpPr/>
            <p:nvPr/>
          </p:nvSpPr>
          <p:spPr>
            <a:xfrm>
              <a:off x="5310628" y="5535007"/>
              <a:ext cx="1585983" cy="0"/>
            </a:xfrm>
            <a:custGeom>
              <a:avLst/>
              <a:gdLst/>
              <a:ahLst/>
              <a:cxnLst/>
              <a:rect l="0" t="0" r="0" b="0"/>
              <a:pathLst>
                <a:path w="1585983">
                  <a:moveTo>
                    <a:pt x="0" y="0"/>
                  </a:moveTo>
                  <a:lnTo>
                    <a:pt x="1585983" y="0"/>
                  </a:lnTo>
                </a:path>
              </a:pathLst>
            </a:custGeom>
            <a:ln w="8130" cap="flat">
              <a:solidFill>
                <a:srgbClr val="000000">
                  <a:alpha val="100000"/>
                </a:srgbClr>
              </a:solidFill>
              <a:prstDash val="solid"/>
              <a:round/>
            </a:ln>
          </p:spPr>
          <p:txBody>
            <a:bodyPr/>
            <a:lstStyle/>
            <a:p>
              <a:endParaRPr/>
            </a:p>
          </p:txBody>
        </p:sp>
        <p:sp>
          <p:nvSpPr>
            <p:cNvPr id="368" name="pl368"/>
            <p:cNvSpPr/>
            <p:nvPr/>
          </p:nvSpPr>
          <p:spPr>
            <a:xfrm>
              <a:off x="5325732"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69" name="pl369"/>
            <p:cNvSpPr/>
            <p:nvPr/>
          </p:nvSpPr>
          <p:spPr>
            <a:xfrm>
              <a:off x="5790489"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0" name="pl370"/>
            <p:cNvSpPr/>
            <p:nvPr/>
          </p:nvSpPr>
          <p:spPr>
            <a:xfrm>
              <a:off x="6255247"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1" name="pl371"/>
            <p:cNvSpPr/>
            <p:nvPr/>
          </p:nvSpPr>
          <p:spPr>
            <a:xfrm>
              <a:off x="6720004"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2" name="tx372"/>
            <p:cNvSpPr/>
            <p:nvPr/>
          </p:nvSpPr>
          <p:spPr>
            <a:xfrm rot="-5400000">
              <a:off x="5262703" y="5638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73" name="tx373"/>
            <p:cNvSpPr/>
            <p:nvPr/>
          </p:nvSpPr>
          <p:spPr>
            <a:xfrm rot="-5400000">
              <a:off x="5728197" y="5638862"/>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74" name="tx374"/>
            <p:cNvSpPr/>
            <p:nvPr/>
          </p:nvSpPr>
          <p:spPr>
            <a:xfrm rot="-5400000">
              <a:off x="6192927" y="563883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75" name="tx375"/>
            <p:cNvSpPr/>
            <p:nvPr/>
          </p:nvSpPr>
          <p:spPr>
            <a:xfrm rot="-5400000">
              <a:off x="6657002" y="56381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376" name="pl376"/>
            <p:cNvSpPr/>
            <p:nvPr/>
          </p:nvSpPr>
          <p:spPr>
            <a:xfrm>
              <a:off x="6966201" y="5535007"/>
              <a:ext cx="1585983" cy="0"/>
            </a:xfrm>
            <a:custGeom>
              <a:avLst/>
              <a:gdLst/>
              <a:ahLst/>
              <a:cxnLst/>
              <a:rect l="0" t="0" r="0" b="0"/>
              <a:pathLst>
                <a:path w="1585983">
                  <a:moveTo>
                    <a:pt x="0" y="0"/>
                  </a:moveTo>
                  <a:lnTo>
                    <a:pt x="1585983" y="0"/>
                  </a:lnTo>
                </a:path>
              </a:pathLst>
            </a:custGeom>
            <a:ln w="8130" cap="flat">
              <a:solidFill>
                <a:srgbClr val="000000">
                  <a:alpha val="100000"/>
                </a:srgbClr>
              </a:solidFill>
              <a:prstDash val="solid"/>
              <a:round/>
            </a:ln>
          </p:spPr>
          <p:txBody>
            <a:bodyPr/>
            <a:lstStyle/>
            <a:p>
              <a:endParaRPr/>
            </a:p>
          </p:txBody>
        </p:sp>
        <p:sp>
          <p:nvSpPr>
            <p:cNvPr id="377" name="pl377"/>
            <p:cNvSpPr/>
            <p:nvPr/>
          </p:nvSpPr>
          <p:spPr>
            <a:xfrm>
              <a:off x="6981305"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8" name="pl378"/>
            <p:cNvSpPr/>
            <p:nvPr/>
          </p:nvSpPr>
          <p:spPr>
            <a:xfrm>
              <a:off x="7446062"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79" name="pl379"/>
            <p:cNvSpPr/>
            <p:nvPr/>
          </p:nvSpPr>
          <p:spPr>
            <a:xfrm>
              <a:off x="7910820"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0" name="pl380"/>
            <p:cNvSpPr/>
            <p:nvPr/>
          </p:nvSpPr>
          <p:spPr>
            <a:xfrm>
              <a:off x="8375577"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1" name="tx381"/>
            <p:cNvSpPr/>
            <p:nvPr/>
          </p:nvSpPr>
          <p:spPr>
            <a:xfrm rot="-5400000">
              <a:off x="6918276" y="5638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82" name="tx382"/>
            <p:cNvSpPr/>
            <p:nvPr/>
          </p:nvSpPr>
          <p:spPr>
            <a:xfrm rot="-5400000">
              <a:off x="7383770" y="5638862"/>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83" name="tx383"/>
            <p:cNvSpPr/>
            <p:nvPr/>
          </p:nvSpPr>
          <p:spPr>
            <a:xfrm rot="-5400000">
              <a:off x="7848500" y="563883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84" name="tx384"/>
            <p:cNvSpPr/>
            <p:nvPr/>
          </p:nvSpPr>
          <p:spPr>
            <a:xfrm rot="-5400000">
              <a:off x="8312575" y="56381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385" name="pl385"/>
            <p:cNvSpPr/>
            <p:nvPr/>
          </p:nvSpPr>
          <p:spPr>
            <a:xfrm>
              <a:off x="8621774" y="5535007"/>
              <a:ext cx="1585983" cy="0"/>
            </a:xfrm>
            <a:custGeom>
              <a:avLst/>
              <a:gdLst/>
              <a:ahLst/>
              <a:cxnLst/>
              <a:rect l="0" t="0" r="0" b="0"/>
              <a:pathLst>
                <a:path w="1585983">
                  <a:moveTo>
                    <a:pt x="0" y="0"/>
                  </a:moveTo>
                  <a:lnTo>
                    <a:pt x="1585983" y="0"/>
                  </a:lnTo>
                </a:path>
              </a:pathLst>
            </a:custGeom>
            <a:ln w="8130" cap="flat">
              <a:solidFill>
                <a:srgbClr val="000000">
                  <a:alpha val="100000"/>
                </a:srgbClr>
              </a:solidFill>
              <a:prstDash val="solid"/>
              <a:round/>
            </a:ln>
          </p:spPr>
          <p:txBody>
            <a:bodyPr/>
            <a:lstStyle/>
            <a:p>
              <a:endParaRPr/>
            </a:p>
          </p:txBody>
        </p:sp>
        <p:sp>
          <p:nvSpPr>
            <p:cNvPr id="386" name="pl386"/>
            <p:cNvSpPr/>
            <p:nvPr/>
          </p:nvSpPr>
          <p:spPr>
            <a:xfrm>
              <a:off x="8636878"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7" name="pl387"/>
            <p:cNvSpPr/>
            <p:nvPr/>
          </p:nvSpPr>
          <p:spPr>
            <a:xfrm>
              <a:off x="9101635"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8" name="pl388"/>
            <p:cNvSpPr/>
            <p:nvPr/>
          </p:nvSpPr>
          <p:spPr>
            <a:xfrm>
              <a:off x="9566393"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89" name="pl389"/>
            <p:cNvSpPr/>
            <p:nvPr/>
          </p:nvSpPr>
          <p:spPr>
            <a:xfrm>
              <a:off x="10031150"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0" name="tx390"/>
            <p:cNvSpPr/>
            <p:nvPr/>
          </p:nvSpPr>
          <p:spPr>
            <a:xfrm rot="-5400000">
              <a:off x="8573849" y="5638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391" name="tx391"/>
            <p:cNvSpPr/>
            <p:nvPr/>
          </p:nvSpPr>
          <p:spPr>
            <a:xfrm rot="-5400000">
              <a:off x="9039343" y="5638862"/>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392" name="tx392"/>
            <p:cNvSpPr/>
            <p:nvPr/>
          </p:nvSpPr>
          <p:spPr>
            <a:xfrm rot="-5400000">
              <a:off x="9504073" y="563883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393" name="tx393"/>
            <p:cNvSpPr/>
            <p:nvPr/>
          </p:nvSpPr>
          <p:spPr>
            <a:xfrm rot="-5400000">
              <a:off x="9968148" y="56381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394" name="pl394"/>
            <p:cNvSpPr/>
            <p:nvPr/>
          </p:nvSpPr>
          <p:spPr>
            <a:xfrm>
              <a:off x="10277347" y="5535007"/>
              <a:ext cx="1585983" cy="0"/>
            </a:xfrm>
            <a:custGeom>
              <a:avLst/>
              <a:gdLst/>
              <a:ahLst/>
              <a:cxnLst/>
              <a:rect l="0" t="0" r="0" b="0"/>
              <a:pathLst>
                <a:path w="1585983">
                  <a:moveTo>
                    <a:pt x="0" y="0"/>
                  </a:moveTo>
                  <a:lnTo>
                    <a:pt x="1585983" y="0"/>
                  </a:lnTo>
                </a:path>
              </a:pathLst>
            </a:custGeom>
            <a:ln w="8130" cap="flat">
              <a:solidFill>
                <a:srgbClr val="000000">
                  <a:alpha val="100000"/>
                </a:srgbClr>
              </a:solidFill>
              <a:prstDash val="solid"/>
              <a:round/>
            </a:ln>
          </p:spPr>
          <p:txBody>
            <a:bodyPr/>
            <a:lstStyle/>
            <a:p>
              <a:endParaRPr/>
            </a:p>
          </p:txBody>
        </p:sp>
        <p:sp>
          <p:nvSpPr>
            <p:cNvPr id="395" name="pl395"/>
            <p:cNvSpPr/>
            <p:nvPr/>
          </p:nvSpPr>
          <p:spPr>
            <a:xfrm>
              <a:off x="10292451"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6" name="pl396"/>
            <p:cNvSpPr/>
            <p:nvPr/>
          </p:nvSpPr>
          <p:spPr>
            <a:xfrm>
              <a:off x="10757208"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7" name="pl397"/>
            <p:cNvSpPr/>
            <p:nvPr/>
          </p:nvSpPr>
          <p:spPr>
            <a:xfrm>
              <a:off x="11221966"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8" name="pl398"/>
            <p:cNvSpPr/>
            <p:nvPr/>
          </p:nvSpPr>
          <p:spPr>
            <a:xfrm>
              <a:off x="11686723" y="5535007"/>
              <a:ext cx="0" cy="53999"/>
            </a:xfrm>
            <a:custGeom>
              <a:avLst/>
              <a:gdLst/>
              <a:ahLst/>
              <a:cxnLst/>
              <a:rect l="0" t="0" r="0" b="0"/>
              <a:pathLst>
                <a:path h="53999">
                  <a:moveTo>
                    <a:pt x="0" y="53999"/>
                  </a:moveTo>
                  <a:lnTo>
                    <a:pt x="0" y="0"/>
                  </a:lnTo>
                </a:path>
              </a:pathLst>
            </a:custGeom>
            <a:ln w="8130" cap="flat">
              <a:solidFill>
                <a:srgbClr val="000000">
                  <a:alpha val="100000"/>
                </a:srgbClr>
              </a:solidFill>
              <a:prstDash val="solid"/>
              <a:round/>
            </a:ln>
          </p:spPr>
          <p:txBody>
            <a:bodyPr/>
            <a:lstStyle/>
            <a:p>
              <a:endParaRPr/>
            </a:p>
          </p:txBody>
        </p:sp>
        <p:sp>
          <p:nvSpPr>
            <p:cNvPr id="399" name="tx399"/>
            <p:cNvSpPr/>
            <p:nvPr/>
          </p:nvSpPr>
          <p:spPr>
            <a:xfrm rot="-5400000">
              <a:off x="10229422" y="5638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35</a:t>
              </a:r>
            </a:p>
          </p:txBody>
        </p:sp>
        <p:sp>
          <p:nvSpPr>
            <p:cNvPr id="400" name="tx400"/>
            <p:cNvSpPr/>
            <p:nvPr/>
          </p:nvSpPr>
          <p:spPr>
            <a:xfrm rot="-5400000">
              <a:off x="10694916" y="5638862"/>
              <a:ext cx="124311"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55</a:t>
              </a:r>
            </a:p>
          </p:txBody>
        </p:sp>
        <p:sp>
          <p:nvSpPr>
            <p:cNvPr id="401" name="tx401"/>
            <p:cNvSpPr/>
            <p:nvPr/>
          </p:nvSpPr>
          <p:spPr>
            <a:xfrm rot="-5400000">
              <a:off x="11159646" y="563883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402" name="tx402"/>
            <p:cNvSpPr/>
            <p:nvPr/>
          </p:nvSpPr>
          <p:spPr>
            <a:xfrm rot="-5400000">
              <a:off x="11623721" y="56381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95</a:t>
              </a:r>
            </a:p>
          </p:txBody>
        </p:sp>
        <p:sp>
          <p:nvSpPr>
            <p:cNvPr id="403" name="tx403"/>
            <p:cNvSpPr/>
            <p:nvPr/>
          </p:nvSpPr>
          <p:spPr>
            <a:xfrm>
              <a:off x="5630052" y="5744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4" name="tx404"/>
            <p:cNvSpPr/>
            <p:nvPr/>
          </p:nvSpPr>
          <p:spPr>
            <a:xfrm>
              <a:off x="3760260" y="61427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5" name="pt405"/>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406" name="pt406"/>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407" name="pt407"/>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08" name="pt408"/>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9" name="pt409"/>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10" name="pt410"/>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411" name="tx411"/>
            <p:cNvSpPr/>
            <p:nvPr/>
          </p:nvSpPr>
          <p:spPr>
            <a:xfrm>
              <a:off x="5066030" y="6182152"/>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412" name="tx412"/>
            <p:cNvSpPr/>
            <p:nvPr/>
          </p:nvSpPr>
          <p:spPr>
            <a:xfrm>
              <a:off x="561424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413" name="tx413"/>
            <p:cNvSpPr/>
            <p:nvPr/>
          </p:nvSpPr>
          <p:spPr>
            <a:xfrm>
              <a:off x="6258715"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414" name="tx414"/>
            <p:cNvSpPr/>
            <p:nvPr/>
          </p:nvSpPr>
          <p:spPr>
            <a:xfrm>
              <a:off x="6903189"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415" name="tx415"/>
            <p:cNvSpPr/>
            <p:nvPr/>
          </p:nvSpPr>
          <p:spPr>
            <a:xfrm>
              <a:off x="754766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416" name="tx416"/>
            <p:cNvSpPr/>
            <p:nvPr/>
          </p:nvSpPr>
          <p:spPr>
            <a:xfrm>
              <a:off x="8192135" y="6182152"/>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417" name="tx417"/>
            <p:cNvSpPr/>
            <p:nvPr/>
          </p:nvSpPr>
          <p:spPr>
            <a:xfrm>
              <a:off x="343909" y="398022"/>
              <a:ext cx="609422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MENA, 2025</a:t>
              </a:r>
            </a:p>
          </p:txBody>
        </p:sp>
        <p:sp>
          <p:nvSpPr>
            <p:cNvPr id="418" name="tx418"/>
            <p:cNvSpPr/>
            <p:nvPr/>
          </p:nvSpPr>
          <p:spPr>
            <a:xfrm>
              <a:off x="756477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19" name="tx419"/>
            <p:cNvSpPr/>
            <p:nvPr/>
          </p:nvSpPr>
          <p:spPr>
            <a:xfrm>
              <a:off x="3047878" y="6568512"/>
              <a:ext cx="881545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mar) est indiquée dans les en-têtes. La couverture moyenne régionale est représentée par la ligne pointillée.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838300"/>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3282905"/>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727511"/>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2172116"/>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6584" y="411599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356060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3005208"/>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6584" y="244981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6584" y="189441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075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60752"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9075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2074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4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50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6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2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8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4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074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11054" y="3839388"/>
              <a:ext cx="239399" cy="276608"/>
            </a:xfrm>
            <a:prstGeom prst="rect">
              <a:avLst/>
            </a:prstGeom>
            <a:solidFill>
              <a:srgbClr val="1CABE2">
                <a:alpha val="85098"/>
              </a:srgbClr>
            </a:solidFill>
          </p:spPr>
          <p:txBody>
            <a:bodyPr/>
            <a:lstStyle/>
            <a:p>
              <a:endParaRPr/>
            </a:p>
          </p:txBody>
        </p:sp>
        <p:sp>
          <p:nvSpPr>
            <p:cNvPr id="26" name="rc26"/>
            <p:cNvSpPr/>
            <p:nvPr/>
          </p:nvSpPr>
          <p:spPr>
            <a:xfrm>
              <a:off x="1577053" y="3706005"/>
              <a:ext cx="239399" cy="409992"/>
            </a:xfrm>
            <a:prstGeom prst="rect">
              <a:avLst/>
            </a:prstGeom>
            <a:solidFill>
              <a:srgbClr val="1CABE2">
                <a:alpha val="85098"/>
              </a:srgbClr>
            </a:solidFill>
          </p:spPr>
          <p:txBody>
            <a:bodyPr/>
            <a:lstStyle/>
            <a:p>
              <a:endParaRPr/>
            </a:p>
          </p:txBody>
        </p:sp>
        <p:sp>
          <p:nvSpPr>
            <p:cNvPr id="27" name="rc27"/>
            <p:cNvSpPr/>
            <p:nvPr/>
          </p:nvSpPr>
          <p:spPr>
            <a:xfrm>
              <a:off x="1843053" y="3844809"/>
              <a:ext cx="239399" cy="271188"/>
            </a:xfrm>
            <a:prstGeom prst="rect">
              <a:avLst/>
            </a:prstGeom>
            <a:solidFill>
              <a:srgbClr val="1CABE2">
                <a:alpha val="85098"/>
              </a:srgbClr>
            </a:solidFill>
          </p:spPr>
          <p:txBody>
            <a:bodyPr/>
            <a:lstStyle/>
            <a:p>
              <a:endParaRPr/>
            </a:p>
          </p:txBody>
        </p:sp>
        <p:sp>
          <p:nvSpPr>
            <p:cNvPr id="28" name="rc28"/>
            <p:cNvSpPr/>
            <p:nvPr/>
          </p:nvSpPr>
          <p:spPr>
            <a:xfrm>
              <a:off x="2109053" y="3291525"/>
              <a:ext cx="239399" cy="824472"/>
            </a:xfrm>
            <a:prstGeom prst="rect">
              <a:avLst/>
            </a:prstGeom>
            <a:solidFill>
              <a:srgbClr val="1CABE2">
                <a:alpha val="85098"/>
              </a:srgbClr>
            </a:solidFill>
          </p:spPr>
          <p:txBody>
            <a:bodyPr/>
            <a:lstStyle/>
            <a:p>
              <a:endParaRPr/>
            </a:p>
          </p:txBody>
        </p:sp>
        <p:sp>
          <p:nvSpPr>
            <p:cNvPr id="29" name="rc29"/>
            <p:cNvSpPr/>
            <p:nvPr/>
          </p:nvSpPr>
          <p:spPr>
            <a:xfrm>
              <a:off x="2375052" y="3976038"/>
              <a:ext cx="239399" cy="139959"/>
            </a:xfrm>
            <a:prstGeom prst="rect">
              <a:avLst/>
            </a:prstGeom>
            <a:solidFill>
              <a:srgbClr val="1CABE2">
                <a:alpha val="85098"/>
              </a:srgbClr>
            </a:solidFill>
          </p:spPr>
          <p:txBody>
            <a:bodyPr/>
            <a:lstStyle/>
            <a:p>
              <a:endParaRPr/>
            </a:p>
          </p:txBody>
        </p:sp>
        <p:sp>
          <p:nvSpPr>
            <p:cNvPr id="30" name="rc30"/>
            <p:cNvSpPr/>
            <p:nvPr/>
          </p:nvSpPr>
          <p:spPr>
            <a:xfrm>
              <a:off x="2641052" y="3973083"/>
              <a:ext cx="239399" cy="142914"/>
            </a:xfrm>
            <a:prstGeom prst="rect">
              <a:avLst/>
            </a:prstGeom>
            <a:solidFill>
              <a:srgbClr val="1CABE2">
                <a:alpha val="85098"/>
              </a:srgbClr>
            </a:solidFill>
          </p:spPr>
          <p:txBody>
            <a:bodyPr/>
            <a:lstStyle/>
            <a:p>
              <a:endParaRPr/>
            </a:p>
          </p:txBody>
        </p:sp>
        <p:sp>
          <p:nvSpPr>
            <p:cNvPr id="31" name="rc31"/>
            <p:cNvSpPr/>
            <p:nvPr/>
          </p:nvSpPr>
          <p:spPr>
            <a:xfrm>
              <a:off x="2907052" y="3970706"/>
              <a:ext cx="239399" cy="145291"/>
            </a:xfrm>
            <a:prstGeom prst="rect">
              <a:avLst/>
            </a:prstGeom>
            <a:solidFill>
              <a:srgbClr val="1CABE2">
                <a:alpha val="85098"/>
              </a:srgbClr>
            </a:solidFill>
          </p:spPr>
          <p:txBody>
            <a:bodyPr/>
            <a:lstStyle/>
            <a:p>
              <a:endParaRPr/>
            </a:p>
          </p:txBody>
        </p:sp>
        <p:sp>
          <p:nvSpPr>
            <p:cNvPr id="32" name="rc32"/>
            <p:cNvSpPr/>
            <p:nvPr/>
          </p:nvSpPr>
          <p:spPr>
            <a:xfrm>
              <a:off x="3173051" y="3820216"/>
              <a:ext cx="239399" cy="295780"/>
            </a:xfrm>
            <a:prstGeom prst="rect">
              <a:avLst/>
            </a:prstGeom>
            <a:solidFill>
              <a:srgbClr val="1CABE2">
                <a:alpha val="85098"/>
              </a:srgbClr>
            </a:solidFill>
          </p:spPr>
          <p:txBody>
            <a:bodyPr/>
            <a:lstStyle/>
            <a:p>
              <a:endParaRPr/>
            </a:p>
          </p:txBody>
        </p:sp>
        <p:sp>
          <p:nvSpPr>
            <p:cNvPr id="33" name="rc33"/>
            <p:cNvSpPr/>
            <p:nvPr/>
          </p:nvSpPr>
          <p:spPr>
            <a:xfrm>
              <a:off x="3439051" y="3966352"/>
              <a:ext cx="239399" cy="149645"/>
            </a:xfrm>
            <a:prstGeom prst="rect">
              <a:avLst/>
            </a:prstGeom>
            <a:solidFill>
              <a:srgbClr val="1CABE2">
                <a:alpha val="85098"/>
              </a:srgbClr>
            </a:solidFill>
          </p:spPr>
          <p:txBody>
            <a:bodyPr/>
            <a:lstStyle/>
            <a:p>
              <a:endParaRPr/>
            </a:p>
          </p:txBody>
        </p:sp>
        <p:sp>
          <p:nvSpPr>
            <p:cNvPr id="34" name="rc34"/>
            <p:cNvSpPr/>
            <p:nvPr/>
          </p:nvSpPr>
          <p:spPr>
            <a:xfrm>
              <a:off x="3705050" y="3963797"/>
              <a:ext cx="239399" cy="152200"/>
            </a:xfrm>
            <a:prstGeom prst="rect">
              <a:avLst/>
            </a:prstGeom>
            <a:solidFill>
              <a:srgbClr val="1CABE2">
                <a:alpha val="85098"/>
              </a:srgbClr>
            </a:solidFill>
          </p:spPr>
          <p:txBody>
            <a:bodyPr/>
            <a:lstStyle/>
            <a:p>
              <a:endParaRPr/>
            </a:p>
          </p:txBody>
        </p:sp>
        <p:sp>
          <p:nvSpPr>
            <p:cNvPr id="35" name="rc35"/>
            <p:cNvSpPr/>
            <p:nvPr/>
          </p:nvSpPr>
          <p:spPr>
            <a:xfrm>
              <a:off x="3971050" y="3961864"/>
              <a:ext cx="239399" cy="154133"/>
            </a:xfrm>
            <a:prstGeom prst="rect">
              <a:avLst/>
            </a:prstGeom>
            <a:solidFill>
              <a:srgbClr val="1CABE2">
                <a:alpha val="85098"/>
              </a:srgbClr>
            </a:solidFill>
          </p:spPr>
          <p:txBody>
            <a:bodyPr/>
            <a:lstStyle/>
            <a:p>
              <a:endParaRPr/>
            </a:p>
          </p:txBody>
        </p:sp>
        <p:sp>
          <p:nvSpPr>
            <p:cNvPr id="36" name="rc36"/>
            <p:cNvSpPr/>
            <p:nvPr/>
          </p:nvSpPr>
          <p:spPr>
            <a:xfrm>
              <a:off x="4237050" y="3962175"/>
              <a:ext cx="239399" cy="153822"/>
            </a:xfrm>
            <a:prstGeom prst="rect">
              <a:avLst/>
            </a:prstGeom>
            <a:solidFill>
              <a:srgbClr val="1CABE2">
                <a:alpha val="85098"/>
              </a:srgbClr>
            </a:solidFill>
          </p:spPr>
          <p:txBody>
            <a:bodyPr/>
            <a:lstStyle/>
            <a:p>
              <a:endParaRPr/>
            </a:p>
          </p:txBody>
        </p:sp>
        <p:sp>
          <p:nvSpPr>
            <p:cNvPr id="37" name="rc37"/>
            <p:cNvSpPr/>
            <p:nvPr/>
          </p:nvSpPr>
          <p:spPr>
            <a:xfrm>
              <a:off x="4503049" y="3963775"/>
              <a:ext cx="239399" cy="152222"/>
            </a:xfrm>
            <a:prstGeom prst="rect">
              <a:avLst/>
            </a:prstGeom>
            <a:solidFill>
              <a:srgbClr val="1CABE2">
                <a:alpha val="85098"/>
              </a:srgbClr>
            </a:solidFill>
          </p:spPr>
          <p:txBody>
            <a:bodyPr/>
            <a:lstStyle/>
            <a:p>
              <a:endParaRPr/>
            </a:p>
          </p:txBody>
        </p:sp>
        <p:sp>
          <p:nvSpPr>
            <p:cNvPr id="38" name="rc38"/>
            <p:cNvSpPr/>
            <p:nvPr/>
          </p:nvSpPr>
          <p:spPr>
            <a:xfrm>
              <a:off x="4769049" y="3966329"/>
              <a:ext cx="239399" cy="149667"/>
            </a:xfrm>
            <a:prstGeom prst="rect">
              <a:avLst/>
            </a:prstGeom>
            <a:solidFill>
              <a:srgbClr val="1CABE2">
                <a:alpha val="85098"/>
              </a:srgbClr>
            </a:solidFill>
          </p:spPr>
          <p:txBody>
            <a:bodyPr/>
            <a:lstStyle/>
            <a:p>
              <a:endParaRPr/>
            </a:p>
          </p:txBody>
        </p:sp>
        <p:sp>
          <p:nvSpPr>
            <p:cNvPr id="39" name="rc39"/>
            <p:cNvSpPr/>
            <p:nvPr/>
          </p:nvSpPr>
          <p:spPr>
            <a:xfrm>
              <a:off x="5035049" y="3968462"/>
              <a:ext cx="239399" cy="147535"/>
            </a:xfrm>
            <a:prstGeom prst="rect">
              <a:avLst/>
            </a:prstGeom>
            <a:solidFill>
              <a:srgbClr val="1CABE2">
                <a:alpha val="85098"/>
              </a:srgbClr>
            </a:solidFill>
          </p:spPr>
          <p:txBody>
            <a:bodyPr/>
            <a:lstStyle/>
            <a:p>
              <a:endParaRPr/>
            </a:p>
          </p:txBody>
        </p:sp>
        <p:sp>
          <p:nvSpPr>
            <p:cNvPr id="40" name="rc40"/>
            <p:cNvSpPr/>
            <p:nvPr/>
          </p:nvSpPr>
          <p:spPr>
            <a:xfrm>
              <a:off x="5301048" y="3968840"/>
              <a:ext cx="239399" cy="147157"/>
            </a:xfrm>
            <a:prstGeom prst="rect">
              <a:avLst/>
            </a:prstGeom>
            <a:solidFill>
              <a:srgbClr val="1CABE2">
                <a:alpha val="85098"/>
              </a:srgbClr>
            </a:solidFill>
          </p:spPr>
          <p:txBody>
            <a:bodyPr/>
            <a:lstStyle/>
            <a:p>
              <a:endParaRPr/>
            </a:p>
          </p:txBody>
        </p:sp>
        <p:sp>
          <p:nvSpPr>
            <p:cNvPr id="41" name="rc41"/>
            <p:cNvSpPr/>
            <p:nvPr/>
          </p:nvSpPr>
          <p:spPr>
            <a:xfrm>
              <a:off x="5567048" y="3968973"/>
              <a:ext cx="239399" cy="147024"/>
            </a:xfrm>
            <a:prstGeom prst="rect">
              <a:avLst/>
            </a:prstGeom>
            <a:solidFill>
              <a:srgbClr val="1CABE2">
                <a:alpha val="85098"/>
              </a:srgbClr>
            </a:solidFill>
          </p:spPr>
          <p:txBody>
            <a:bodyPr/>
            <a:lstStyle/>
            <a:p>
              <a:endParaRPr/>
            </a:p>
          </p:txBody>
        </p:sp>
        <p:sp>
          <p:nvSpPr>
            <p:cNvPr id="42" name="rc42"/>
            <p:cNvSpPr/>
            <p:nvPr/>
          </p:nvSpPr>
          <p:spPr>
            <a:xfrm>
              <a:off x="5833047" y="3969462"/>
              <a:ext cx="239399" cy="146535"/>
            </a:xfrm>
            <a:prstGeom prst="rect">
              <a:avLst/>
            </a:prstGeom>
            <a:solidFill>
              <a:srgbClr val="1CABE2">
                <a:alpha val="85098"/>
              </a:srgbClr>
            </a:solidFill>
          </p:spPr>
          <p:txBody>
            <a:bodyPr/>
            <a:lstStyle/>
            <a:p>
              <a:endParaRPr/>
            </a:p>
          </p:txBody>
        </p:sp>
        <p:sp>
          <p:nvSpPr>
            <p:cNvPr id="43" name="rc43"/>
            <p:cNvSpPr/>
            <p:nvPr/>
          </p:nvSpPr>
          <p:spPr>
            <a:xfrm>
              <a:off x="6099047" y="3970439"/>
              <a:ext cx="239399" cy="145557"/>
            </a:xfrm>
            <a:prstGeom prst="rect">
              <a:avLst/>
            </a:prstGeom>
            <a:solidFill>
              <a:srgbClr val="1CABE2">
                <a:alpha val="85098"/>
              </a:srgbClr>
            </a:solidFill>
          </p:spPr>
          <p:txBody>
            <a:bodyPr/>
            <a:lstStyle/>
            <a:p>
              <a:endParaRPr/>
            </a:p>
          </p:txBody>
        </p:sp>
        <p:sp>
          <p:nvSpPr>
            <p:cNvPr id="44" name="rc44"/>
            <p:cNvSpPr/>
            <p:nvPr/>
          </p:nvSpPr>
          <p:spPr>
            <a:xfrm>
              <a:off x="6365047" y="3971350"/>
              <a:ext cx="239399" cy="144646"/>
            </a:xfrm>
            <a:prstGeom prst="rect">
              <a:avLst/>
            </a:prstGeom>
            <a:solidFill>
              <a:srgbClr val="1CABE2">
                <a:alpha val="85098"/>
              </a:srgbClr>
            </a:solidFill>
          </p:spPr>
          <p:txBody>
            <a:bodyPr/>
            <a:lstStyle/>
            <a:p>
              <a:endParaRPr/>
            </a:p>
          </p:txBody>
        </p:sp>
        <p:sp>
          <p:nvSpPr>
            <p:cNvPr id="45" name="rc45"/>
            <p:cNvSpPr/>
            <p:nvPr/>
          </p:nvSpPr>
          <p:spPr>
            <a:xfrm>
              <a:off x="6631046" y="3973039"/>
              <a:ext cx="239399" cy="142958"/>
            </a:xfrm>
            <a:prstGeom prst="rect">
              <a:avLst/>
            </a:prstGeom>
            <a:solidFill>
              <a:srgbClr val="1CABE2">
                <a:alpha val="85098"/>
              </a:srgbClr>
            </a:solidFill>
          </p:spPr>
          <p:txBody>
            <a:bodyPr/>
            <a:lstStyle/>
            <a:p>
              <a:endParaRPr/>
            </a:p>
          </p:txBody>
        </p:sp>
        <p:sp>
          <p:nvSpPr>
            <p:cNvPr id="46" name="rc46"/>
            <p:cNvSpPr/>
            <p:nvPr/>
          </p:nvSpPr>
          <p:spPr>
            <a:xfrm>
              <a:off x="6897046" y="3974683"/>
              <a:ext cx="239399" cy="141314"/>
            </a:xfrm>
            <a:prstGeom prst="rect">
              <a:avLst/>
            </a:prstGeom>
            <a:solidFill>
              <a:srgbClr val="1CABE2">
                <a:alpha val="85098"/>
              </a:srgbClr>
            </a:solidFill>
          </p:spPr>
          <p:txBody>
            <a:bodyPr/>
            <a:lstStyle/>
            <a:p>
              <a:endParaRPr/>
            </a:p>
          </p:txBody>
        </p:sp>
        <p:sp>
          <p:nvSpPr>
            <p:cNvPr id="47" name="rc47"/>
            <p:cNvSpPr/>
            <p:nvPr/>
          </p:nvSpPr>
          <p:spPr>
            <a:xfrm>
              <a:off x="7163045" y="3976638"/>
              <a:ext cx="239399" cy="139359"/>
            </a:xfrm>
            <a:prstGeom prst="rect">
              <a:avLst/>
            </a:prstGeom>
            <a:solidFill>
              <a:srgbClr val="1CABE2">
                <a:alpha val="85098"/>
              </a:srgbClr>
            </a:solidFill>
          </p:spPr>
          <p:txBody>
            <a:bodyPr/>
            <a:lstStyle/>
            <a:p>
              <a:endParaRPr/>
            </a:p>
          </p:txBody>
        </p:sp>
        <p:sp>
          <p:nvSpPr>
            <p:cNvPr id="48" name="rc48"/>
            <p:cNvSpPr/>
            <p:nvPr/>
          </p:nvSpPr>
          <p:spPr>
            <a:xfrm>
              <a:off x="7429045" y="3977904"/>
              <a:ext cx="239399" cy="138093"/>
            </a:xfrm>
            <a:prstGeom prst="rect">
              <a:avLst/>
            </a:prstGeom>
            <a:solidFill>
              <a:srgbClr val="1CABE2">
                <a:alpha val="85098"/>
              </a:srgbClr>
            </a:solidFill>
          </p:spPr>
          <p:txBody>
            <a:bodyPr/>
            <a:lstStyle/>
            <a:p>
              <a:endParaRPr/>
            </a:p>
          </p:txBody>
        </p:sp>
        <p:sp>
          <p:nvSpPr>
            <p:cNvPr id="49" name="rc49"/>
            <p:cNvSpPr/>
            <p:nvPr/>
          </p:nvSpPr>
          <p:spPr>
            <a:xfrm>
              <a:off x="7695045" y="3841988"/>
              <a:ext cx="239399" cy="274009"/>
            </a:xfrm>
            <a:prstGeom prst="rect">
              <a:avLst/>
            </a:prstGeom>
            <a:solidFill>
              <a:srgbClr val="1CABE2">
                <a:alpha val="85098"/>
              </a:srgbClr>
            </a:solidFill>
          </p:spPr>
          <p:txBody>
            <a:bodyPr/>
            <a:lstStyle/>
            <a:p>
              <a:endParaRPr/>
            </a:p>
          </p:txBody>
        </p:sp>
        <p:sp>
          <p:nvSpPr>
            <p:cNvPr id="50" name="rc50"/>
            <p:cNvSpPr/>
            <p:nvPr/>
          </p:nvSpPr>
          <p:spPr>
            <a:xfrm>
              <a:off x="7961044" y="3844298"/>
              <a:ext cx="239399" cy="271699"/>
            </a:xfrm>
            <a:prstGeom prst="rect">
              <a:avLst/>
            </a:prstGeom>
            <a:solidFill>
              <a:srgbClr val="1CABE2">
                <a:alpha val="85098"/>
              </a:srgbClr>
            </a:solidFill>
          </p:spPr>
          <p:txBody>
            <a:bodyPr/>
            <a:lstStyle/>
            <a:p>
              <a:endParaRPr/>
            </a:p>
          </p:txBody>
        </p:sp>
        <p:sp>
          <p:nvSpPr>
            <p:cNvPr id="51" name="rc51"/>
            <p:cNvSpPr/>
            <p:nvPr/>
          </p:nvSpPr>
          <p:spPr>
            <a:xfrm>
              <a:off x="1311054" y="3424464"/>
              <a:ext cx="239399" cy="414924"/>
            </a:xfrm>
            <a:prstGeom prst="rect">
              <a:avLst/>
            </a:prstGeom>
            <a:solidFill>
              <a:srgbClr val="B3B3B3">
                <a:alpha val="85098"/>
              </a:srgbClr>
            </a:solidFill>
          </p:spPr>
          <p:txBody>
            <a:bodyPr/>
            <a:lstStyle/>
            <a:p>
              <a:endParaRPr/>
            </a:p>
          </p:txBody>
        </p:sp>
        <p:sp>
          <p:nvSpPr>
            <p:cNvPr id="52" name="rc52"/>
            <p:cNvSpPr/>
            <p:nvPr/>
          </p:nvSpPr>
          <p:spPr>
            <a:xfrm>
              <a:off x="1577053" y="3569333"/>
              <a:ext cx="239399" cy="136671"/>
            </a:xfrm>
            <a:prstGeom prst="rect">
              <a:avLst/>
            </a:prstGeom>
            <a:solidFill>
              <a:srgbClr val="B3B3B3">
                <a:alpha val="85098"/>
              </a:srgbClr>
            </a:solidFill>
          </p:spPr>
          <p:txBody>
            <a:bodyPr/>
            <a:lstStyle/>
            <a:p>
              <a:endParaRPr/>
            </a:p>
          </p:txBody>
        </p:sp>
        <p:sp>
          <p:nvSpPr>
            <p:cNvPr id="53" name="rc53"/>
            <p:cNvSpPr/>
            <p:nvPr/>
          </p:nvSpPr>
          <p:spPr>
            <a:xfrm>
              <a:off x="1843053" y="3302433"/>
              <a:ext cx="239399" cy="542376"/>
            </a:xfrm>
            <a:prstGeom prst="rect">
              <a:avLst/>
            </a:prstGeom>
            <a:solidFill>
              <a:srgbClr val="B3B3B3">
                <a:alpha val="85098"/>
              </a:srgbClr>
            </a:solidFill>
          </p:spPr>
          <p:txBody>
            <a:bodyPr/>
            <a:lstStyle/>
            <a:p>
              <a:endParaRPr/>
            </a:p>
          </p:txBody>
        </p:sp>
        <p:sp>
          <p:nvSpPr>
            <p:cNvPr id="54" name="rc54"/>
            <p:cNvSpPr/>
            <p:nvPr/>
          </p:nvSpPr>
          <p:spPr>
            <a:xfrm>
              <a:off x="2109053" y="2879289"/>
              <a:ext cx="239399" cy="412236"/>
            </a:xfrm>
            <a:prstGeom prst="rect">
              <a:avLst/>
            </a:prstGeom>
            <a:solidFill>
              <a:srgbClr val="B3B3B3">
                <a:alpha val="85098"/>
              </a:srgbClr>
            </a:solidFill>
          </p:spPr>
          <p:txBody>
            <a:bodyPr/>
            <a:lstStyle/>
            <a:p>
              <a:endParaRPr/>
            </a:p>
          </p:txBody>
        </p:sp>
        <p:sp>
          <p:nvSpPr>
            <p:cNvPr id="55" name="rc55"/>
            <p:cNvSpPr/>
            <p:nvPr/>
          </p:nvSpPr>
          <p:spPr>
            <a:xfrm>
              <a:off x="2375052" y="3696097"/>
              <a:ext cx="239399" cy="279941"/>
            </a:xfrm>
            <a:prstGeom prst="rect">
              <a:avLst/>
            </a:prstGeom>
            <a:solidFill>
              <a:srgbClr val="B3B3B3">
                <a:alpha val="85098"/>
              </a:srgbClr>
            </a:solidFill>
          </p:spPr>
          <p:txBody>
            <a:bodyPr/>
            <a:lstStyle/>
            <a:p>
              <a:endParaRPr/>
            </a:p>
          </p:txBody>
        </p:sp>
        <p:sp>
          <p:nvSpPr>
            <p:cNvPr id="56" name="rc56"/>
            <p:cNvSpPr/>
            <p:nvPr/>
          </p:nvSpPr>
          <p:spPr>
            <a:xfrm>
              <a:off x="2641052" y="3830191"/>
              <a:ext cx="239399" cy="142891"/>
            </a:xfrm>
            <a:prstGeom prst="rect">
              <a:avLst/>
            </a:prstGeom>
            <a:solidFill>
              <a:srgbClr val="B3B3B3">
                <a:alpha val="85098"/>
              </a:srgbClr>
            </a:solidFill>
          </p:spPr>
          <p:txBody>
            <a:bodyPr/>
            <a:lstStyle/>
            <a:p>
              <a:endParaRPr/>
            </a:p>
          </p:txBody>
        </p:sp>
        <p:sp>
          <p:nvSpPr>
            <p:cNvPr id="57" name="rc57"/>
            <p:cNvSpPr/>
            <p:nvPr/>
          </p:nvSpPr>
          <p:spPr>
            <a:xfrm>
              <a:off x="2907052" y="3680101"/>
              <a:ext cx="239399" cy="290604"/>
            </a:xfrm>
            <a:prstGeom prst="rect">
              <a:avLst/>
            </a:prstGeom>
            <a:solidFill>
              <a:srgbClr val="B3B3B3">
                <a:alpha val="85098"/>
              </a:srgbClr>
            </a:solidFill>
          </p:spPr>
          <p:txBody>
            <a:bodyPr/>
            <a:lstStyle/>
            <a:p>
              <a:endParaRPr/>
            </a:p>
          </p:txBody>
        </p:sp>
        <p:sp>
          <p:nvSpPr>
            <p:cNvPr id="58" name="rc58"/>
            <p:cNvSpPr/>
            <p:nvPr/>
          </p:nvSpPr>
          <p:spPr>
            <a:xfrm>
              <a:off x="3173051" y="3376567"/>
              <a:ext cx="239399" cy="443649"/>
            </a:xfrm>
            <a:prstGeom prst="rect">
              <a:avLst/>
            </a:prstGeom>
            <a:solidFill>
              <a:srgbClr val="B3B3B3">
                <a:alpha val="85098"/>
              </a:srgbClr>
            </a:solidFill>
          </p:spPr>
          <p:txBody>
            <a:bodyPr/>
            <a:lstStyle/>
            <a:p>
              <a:endParaRPr/>
            </a:p>
          </p:txBody>
        </p:sp>
        <p:sp>
          <p:nvSpPr>
            <p:cNvPr id="59" name="rc59"/>
            <p:cNvSpPr/>
            <p:nvPr/>
          </p:nvSpPr>
          <p:spPr>
            <a:xfrm>
              <a:off x="3439051" y="3966352"/>
              <a:ext cx="239399" cy="0"/>
            </a:xfrm>
            <a:prstGeom prst="rect">
              <a:avLst/>
            </a:prstGeom>
            <a:solidFill>
              <a:srgbClr val="B3B3B3">
                <a:alpha val="85098"/>
              </a:srgbClr>
            </a:solidFill>
          </p:spPr>
          <p:txBody>
            <a:bodyPr/>
            <a:lstStyle/>
            <a:p>
              <a:endParaRPr/>
            </a:p>
          </p:txBody>
        </p:sp>
        <p:sp>
          <p:nvSpPr>
            <p:cNvPr id="60" name="rc60"/>
            <p:cNvSpPr/>
            <p:nvPr/>
          </p:nvSpPr>
          <p:spPr>
            <a:xfrm>
              <a:off x="3705050" y="3963797"/>
              <a:ext cx="239399" cy="0"/>
            </a:xfrm>
            <a:prstGeom prst="rect">
              <a:avLst/>
            </a:prstGeom>
            <a:solidFill>
              <a:srgbClr val="B3B3B3">
                <a:alpha val="85098"/>
              </a:srgbClr>
            </a:solidFill>
          </p:spPr>
          <p:txBody>
            <a:bodyPr/>
            <a:lstStyle/>
            <a:p>
              <a:endParaRPr/>
            </a:p>
          </p:txBody>
        </p:sp>
        <p:sp>
          <p:nvSpPr>
            <p:cNvPr id="61" name="rc61"/>
            <p:cNvSpPr/>
            <p:nvPr/>
          </p:nvSpPr>
          <p:spPr>
            <a:xfrm>
              <a:off x="3971050" y="3961864"/>
              <a:ext cx="239399" cy="0"/>
            </a:xfrm>
            <a:prstGeom prst="rect">
              <a:avLst/>
            </a:prstGeom>
            <a:solidFill>
              <a:srgbClr val="B3B3B3">
                <a:alpha val="85098"/>
              </a:srgbClr>
            </a:solidFill>
          </p:spPr>
          <p:txBody>
            <a:bodyPr/>
            <a:lstStyle/>
            <a:p>
              <a:endParaRPr/>
            </a:p>
          </p:txBody>
        </p:sp>
        <p:sp>
          <p:nvSpPr>
            <p:cNvPr id="62" name="rc62"/>
            <p:cNvSpPr/>
            <p:nvPr/>
          </p:nvSpPr>
          <p:spPr>
            <a:xfrm>
              <a:off x="4237050" y="3962175"/>
              <a:ext cx="239399" cy="0"/>
            </a:xfrm>
            <a:prstGeom prst="rect">
              <a:avLst/>
            </a:prstGeom>
            <a:solidFill>
              <a:srgbClr val="B3B3B3">
                <a:alpha val="85098"/>
              </a:srgbClr>
            </a:solidFill>
          </p:spPr>
          <p:txBody>
            <a:bodyPr/>
            <a:lstStyle/>
            <a:p>
              <a:endParaRPr/>
            </a:p>
          </p:txBody>
        </p:sp>
        <p:sp>
          <p:nvSpPr>
            <p:cNvPr id="63" name="rc63"/>
            <p:cNvSpPr/>
            <p:nvPr/>
          </p:nvSpPr>
          <p:spPr>
            <a:xfrm>
              <a:off x="4503049" y="3963775"/>
              <a:ext cx="239399" cy="0"/>
            </a:xfrm>
            <a:prstGeom prst="rect">
              <a:avLst/>
            </a:prstGeom>
            <a:solidFill>
              <a:srgbClr val="B3B3B3">
                <a:alpha val="85098"/>
              </a:srgbClr>
            </a:solidFill>
          </p:spPr>
          <p:txBody>
            <a:bodyPr/>
            <a:lstStyle/>
            <a:p>
              <a:endParaRPr/>
            </a:p>
          </p:txBody>
        </p:sp>
        <p:sp>
          <p:nvSpPr>
            <p:cNvPr id="64" name="rc64"/>
            <p:cNvSpPr/>
            <p:nvPr/>
          </p:nvSpPr>
          <p:spPr>
            <a:xfrm>
              <a:off x="4769049" y="3966329"/>
              <a:ext cx="239399" cy="0"/>
            </a:xfrm>
            <a:prstGeom prst="rect">
              <a:avLst/>
            </a:prstGeom>
            <a:solidFill>
              <a:srgbClr val="B3B3B3">
                <a:alpha val="85098"/>
              </a:srgbClr>
            </a:solidFill>
          </p:spPr>
          <p:txBody>
            <a:bodyPr/>
            <a:lstStyle/>
            <a:p>
              <a:endParaRPr/>
            </a:p>
          </p:txBody>
        </p:sp>
        <p:sp>
          <p:nvSpPr>
            <p:cNvPr id="65" name="rc65"/>
            <p:cNvSpPr/>
            <p:nvPr/>
          </p:nvSpPr>
          <p:spPr>
            <a:xfrm>
              <a:off x="5035049" y="3968462"/>
              <a:ext cx="239399" cy="0"/>
            </a:xfrm>
            <a:prstGeom prst="rect">
              <a:avLst/>
            </a:prstGeom>
            <a:solidFill>
              <a:srgbClr val="B3B3B3">
                <a:alpha val="85098"/>
              </a:srgbClr>
            </a:solidFill>
          </p:spPr>
          <p:txBody>
            <a:bodyPr/>
            <a:lstStyle/>
            <a:p>
              <a:endParaRPr/>
            </a:p>
          </p:txBody>
        </p:sp>
        <p:sp>
          <p:nvSpPr>
            <p:cNvPr id="66" name="rc66"/>
            <p:cNvSpPr/>
            <p:nvPr/>
          </p:nvSpPr>
          <p:spPr>
            <a:xfrm>
              <a:off x="5301048" y="3968840"/>
              <a:ext cx="239399" cy="0"/>
            </a:xfrm>
            <a:prstGeom prst="rect">
              <a:avLst/>
            </a:prstGeom>
            <a:solidFill>
              <a:srgbClr val="B3B3B3">
                <a:alpha val="85098"/>
              </a:srgbClr>
            </a:solidFill>
          </p:spPr>
          <p:txBody>
            <a:bodyPr/>
            <a:lstStyle/>
            <a:p>
              <a:endParaRPr/>
            </a:p>
          </p:txBody>
        </p:sp>
        <p:sp>
          <p:nvSpPr>
            <p:cNvPr id="67" name="rc67"/>
            <p:cNvSpPr/>
            <p:nvPr/>
          </p:nvSpPr>
          <p:spPr>
            <a:xfrm>
              <a:off x="5567048" y="3968973"/>
              <a:ext cx="239399" cy="0"/>
            </a:xfrm>
            <a:prstGeom prst="rect">
              <a:avLst/>
            </a:prstGeom>
            <a:solidFill>
              <a:srgbClr val="B3B3B3">
                <a:alpha val="85098"/>
              </a:srgbClr>
            </a:solidFill>
          </p:spPr>
          <p:txBody>
            <a:bodyPr/>
            <a:lstStyle/>
            <a:p>
              <a:endParaRPr/>
            </a:p>
          </p:txBody>
        </p:sp>
        <p:sp>
          <p:nvSpPr>
            <p:cNvPr id="68" name="rc68"/>
            <p:cNvSpPr/>
            <p:nvPr/>
          </p:nvSpPr>
          <p:spPr>
            <a:xfrm>
              <a:off x="5833047" y="3969462"/>
              <a:ext cx="239399" cy="0"/>
            </a:xfrm>
            <a:prstGeom prst="rect">
              <a:avLst/>
            </a:prstGeom>
            <a:solidFill>
              <a:srgbClr val="B3B3B3">
                <a:alpha val="85098"/>
              </a:srgbClr>
            </a:solidFill>
          </p:spPr>
          <p:txBody>
            <a:bodyPr/>
            <a:lstStyle/>
            <a:p>
              <a:endParaRPr/>
            </a:p>
          </p:txBody>
        </p:sp>
        <p:sp>
          <p:nvSpPr>
            <p:cNvPr id="69" name="rc69"/>
            <p:cNvSpPr/>
            <p:nvPr/>
          </p:nvSpPr>
          <p:spPr>
            <a:xfrm>
              <a:off x="6099047" y="3970439"/>
              <a:ext cx="239399" cy="0"/>
            </a:xfrm>
            <a:prstGeom prst="rect">
              <a:avLst/>
            </a:prstGeom>
            <a:solidFill>
              <a:srgbClr val="B3B3B3">
                <a:alpha val="85098"/>
              </a:srgbClr>
            </a:solidFill>
          </p:spPr>
          <p:txBody>
            <a:bodyPr/>
            <a:lstStyle/>
            <a:p>
              <a:endParaRPr/>
            </a:p>
          </p:txBody>
        </p:sp>
        <p:sp>
          <p:nvSpPr>
            <p:cNvPr id="70" name="rc70"/>
            <p:cNvSpPr/>
            <p:nvPr/>
          </p:nvSpPr>
          <p:spPr>
            <a:xfrm>
              <a:off x="6365047" y="3971350"/>
              <a:ext cx="239399" cy="0"/>
            </a:xfrm>
            <a:prstGeom prst="rect">
              <a:avLst/>
            </a:prstGeom>
            <a:solidFill>
              <a:srgbClr val="B3B3B3">
                <a:alpha val="85098"/>
              </a:srgbClr>
            </a:solidFill>
          </p:spPr>
          <p:txBody>
            <a:bodyPr/>
            <a:lstStyle/>
            <a:p>
              <a:endParaRPr/>
            </a:p>
          </p:txBody>
        </p:sp>
        <p:sp>
          <p:nvSpPr>
            <p:cNvPr id="71" name="rc71"/>
            <p:cNvSpPr/>
            <p:nvPr/>
          </p:nvSpPr>
          <p:spPr>
            <a:xfrm>
              <a:off x="6631046" y="3973039"/>
              <a:ext cx="239399" cy="0"/>
            </a:xfrm>
            <a:prstGeom prst="rect">
              <a:avLst/>
            </a:prstGeom>
            <a:solidFill>
              <a:srgbClr val="B3B3B3">
                <a:alpha val="85098"/>
              </a:srgbClr>
            </a:solidFill>
          </p:spPr>
          <p:txBody>
            <a:bodyPr/>
            <a:lstStyle/>
            <a:p>
              <a:endParaRPr/>
            </a:p>
          </p:txBody>
        </p:sp>
        <p:sp>
          <p:nvSpPr>
            <p:cNvPr id="72" name="rc72"/>
            <p:cNvSpPr/>
            <p:nvPr/>
          </p:nvSpPr>
          <p:spPr>
            <a:xfrm>
              <a:off x="6897046" y="3974683"/>
              <a:ext cx="239399" cy="0"/>
            </a:xfrm>
            <a:prstGeom prst="rect">
              <a:avLst/>
            </a:prstGeom>
            <a:solidFill>
              <a:srgbClr val="B3B3B3">
                <a:alpha val="85098"/>
              </a:srgbClr>
            </a:solidFill>
          </p:spPr>
          <p:txBody>
            <a:bodyPr/>
            <a:lstStyle/>
            <a:p>
              <a:endParaRPr/>
            </a:p>
          </p:txBody>
        </p:sp>
        <p:sp>
          <p:nvSpPr>
            <p:cNvPr id="73" name="rc73"/>
            <p:cNvSpPr/>
            <p:nvPr/>
          </p:nvSpPr>
          <p:spPr>
            <a:xfrm>
              <a:off x="7163045" y="3837278"/>
              <a:ext cx="239399" cy="139359"/>
            </a:xfrm>
            <a:prstGeom prst="rect">
              <a:avLst/>
            </a:prstGeom>
            <a:solidFill>
              <a:srgbClr val="B3B3B3">
                <a:alpha val="85098"/>
              </a:srgbClr>
            </a:solidFill>
          </p:spPr>
          <p:txBody>
            <a:bodyPr/>
            <a:lstStyle/>
            <a:p>
              <a:endParaRPr/>
            </a:p>
          </p:txBody>
        </p:sp>
        <p:sp>
          <p:nvSpPr>
            <p:cNvPr id="74" name="rc74"/>
            <p:cNvSpPr/>
            <p:nvPr/>
          </p:nvSpPr>
          <p:spPr>
            <a:xfrm>
              <a:off x="7429045" y="3701739"/>
              <a:ext cx="239399" cy="276164"/>
            </a:xfrm>
            <a:prstGeom prst="rect">
              <a:avLst/>
            </a:prstGeom>
            <a:solidFill>
              <a:srgbClr val="B3B3B3">
                <a:alpha val="85098"/>
              </a:srgbClr>
            </a:solidFill>
          </p:spPr>
          <p:txBody>
            <a:bodyPr/>
            <a:lstStyle/>
            <a:p>
              <a:endParaRPr/>
            </a:p>
          </p:txBody>
        </p:sp>
        <p:sp>
          <p:nvSpPr>
            <p:cNvPr id="75" name="rc75"/>
            <p:cNvSpPr/>
            <p:nvPr/>
          </p:nvSpPr>
          <p:spPr>
            <a:xfrm>
              <a:off x="7695045" y="3567978"/>
              <a:ext cx="239399" cy="274009"/>
            </a:xfrm>
            <a:prstGeom prst="rect">
              <a:avLst/>
            </a:prstGeom>
            <a:solidFill>
              <a:srgbClr val="B3B3B3">
                <a:alpha val="85098"/>
              </a:srgbClr>
            </a:solidFill>
          </p:spPr>
          <p:txBody>
            <a:bodyPr/>
            <a:lstStyle/>
            <a:p>
              <a:endParaRPr/>
            </a:p>
          </p:txBody>
        </p:sp>
        <p:sp>
          <p:nvSpPr>
            <p:cNvPr id="76" name="rc76"/>
            <p:cNvSpPr/>
            <p:nvPr/>
          </p:nvSpPr>
          <p:spPr>
            <a:xfrm>
              <a:off x="7961044" y="3572599"/>
              <a:ext cx="239399" cy="271699"/>
            </a:xfrm>
            <a:prstGeom prst="rect">
              <a:avLst/>
            </a:prstGeom>
            <a:solidFill>
              <a:srgbClr val="B3B3B3">
                <a:alpha val="85098"/>
              </a:srgbClr>
            </a:solidFill>
          </p:spPr>
          <p:txBody>
            <a:bodyPr/>
            <a:lstStyle/>
            <a:p>
              <a:endParaRPr/>
            </a:p>
          </p:txBody>
        </p:sp>
        <p:sp>
          <p:nvSpPr>
            <p:cNvPr id="77" name="pl77"/>
            <p:cNvSpPr/>
            <p:nvPr/>
          </p:nvSpPr>
          <p:spPr>
            <a:xfrm>
              <a:off x="1430754" y="2075428"/>
              <a:ext cx="6649990" cy="103059"/>
            </a:xfrm>
            <a:custGeom>
              <a:avLst/>
              <a:gdLst/>
              <a:ahLst/>
              <a:cxnLst/>
              <a:rect l="0" t="0" r="0" b="0"/>
              <a:pathLst>
                <a:path w="6649990" h="103059">
                  <a:moveTo>
                    <a:pt x="0" y="20611"/>
                  </a:moveTo>
                  <a:lnTo>
                    <a:pt x="265999" y="41223"/>
                  </a:lnTo>
                  <a:lnTo>
                    <a:pt x="531999" y="20611"/>
                  </a:lnTo>
                  <a:lnTo>
                    <a:pt x="797998" y="103059"/>
                  </a:lnTo>
                  <a:lnTo>
                    <a:pt x="1063998" y="0"/>
                  </a:lnTo>
                  <a:lnTo>
                    <a:pt x="1329998" y="0"/>
                  </a:lnTo>
                  <a:lnTo>
                    <a:pt x="1595997" y="0"/>
                  </a:lnTo>
                  <a:lnTo>
                    <a:pt x="1861997" y="20611"/>
                  </a:lnTo>
                  <a:lnTo>
                    <a:pt x="2127996" y="0"/>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20611"/>
                  </a:lnTo>
                  <a:lnTo>
                    <a:pt x="6649990" y="20611"/>
                  </a:lnTo>
                </a:path>
              </a:pathLst>
            </a:custGeom>
            <a:ln w="27101" cap="flat">
              <a:solidFill>
                <a:srgbClr val="0058AB">
                  <a:alpha val="100000"/>
                </a:srgbClr>
              </a:solidFill>
              <a:prstDash val="solid"/>
              <a:round/>
            </a:ln>
          </p:spPr>
          <p:txBody>
            <a:bodyPr/>
            <a:lstStyle/>
            <a:p>
              <a:endParaRPr/>
            </a:p>
          </p:txBody>
        </p:sp>
        <p:sp>
          <p:nvSpPr>
            <p:cNvPr id="78" name="pl78"/>
            <p:cNvSpPr/>
            <p:nvPr/>
          </p:nvSpPr>
          <p:spPr>
            <a:xfrm>
              <a:off x="1430754" y="2075428"/>
              <a:ext cx="6649990" cy="164894"/>
            </a:xfrm>
            <a:custGeom>
              <a:avLst/>
              <a:gdLst/>
              <a:ahLst/>
              <a:cxnLst/>
              <a:rect l="0" t="0" r="0" b="0"/>
              <a:pathLst>
                <a:path w="6649990" h="164894">
                  <a:moveTo>
                    <a:pt x="0" y="82447"/>
                  </a:moveTo>
                  <a:lnTo>
                    <a:pt x="265999" y="61835"/>
                  </a:lnTo>
                  <a:lnTo>
                    <a:pt x="531999" y="103059"/>
                  </a:lnTo>
                  <a:lnTo>
                    <a:pt x="797998" y="164894"/>
                  </a:lnTo>
                  <a:lnTo>
                    <a:pt x="1063998" y="41223"/>
                  </a:lnTo>
                  <a:lnTo>
                    <a:pt x="1329998" y="20611"/>
                  </a:lnTo>
                  <a:lnTo>
                    <a:pt x="1595997" y="41223"/>
                  </a:lnTo>
                  <a:lnTo>
                    <a:pt x="1861997" y="82447"/>
                  </a:lnTo>
                  <a:lnTo>
                    <a:pt x="2127996" y="0"/>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20611"/>
                  </a:lnTo>
                  <a:lnTo>
                    <a:pt x="6117991" y="41223"/>
                  </a:lnTo>
                  <a:lnTo>
                    <a:pt x="6383990" y="61835"/>
                  </a:lnTo>
                  <a:lnTo>
                    <a:pt x="6649990" y="61835"/>
                  </a:lnTo>
                </a:path>
              </a:pathLst>
            </a:custGeom>
            <a:ln w="27101" cap="flat">
              <a:solidFill>
                <a:srgbClr val="F26A21">
                  <a:alpha val="100000"/>
                </a:srgbClr>
              </a:solidFill>
              <a:prstDash val="solid"/>
              <a:round/>
            </a:ln>
          </p:spPr>
          <p:txBody>
            <a:bodyPr/>
            <a:lstStyle/>
            <a:p>
              <a:endParaRPr/>
            </a:p>
          </p:txBody>
        </p:sp>
        <p:sp>
          <p:nvSpPr>
            <p:cNvPr id="79" name="tx79"/>
            <p:cNvSpPr/>
            <p:nvPr/>
          </p:nvSpPr>
          <p:spPr>
            <a:xfrm>
              <a:off x="1370464" y="19392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700462"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30460"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60458"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4457"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90456"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6456"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22456"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8455" y="191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4455" y="19392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20454" y="19392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70464" y="22105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2700462" y="21487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30460" y="2128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60458" y="2128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424457" y="2128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690456" y="2128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956456" y="21281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222456" y="21487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488455" y="216933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7754455" y="21899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8020454" y="218994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96</a:t>
              </a:r>
            </a:p>
          </p:txBody>
        </p:sp>
        <p:sp>
          <p:nvSpPr>
            <p:cNvPr id="101" name="tx101"/>
            <p:cNvSpPr/>
            <p:nvPr/>
          </p:nvSpPr>
          <p:spPr>
            <a:xfrm>
              <a:off x="1325260" y="3938576"/>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12.4</a:t>
              </a:r>
            </a:p>
          </p:txBody>
        </p:sp>
        <p:sp>
          <p:nvSpPr>
            <p:cNvPr id="102" name="tx102"/>
            <p:cNvSpPr/>
            <p:nvPr/>
          </p:nvSpPr>
          <p:spPr>
            <a:xfrm>
              <a:off x="2685403" y="40041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a:t>
              </a:r>
            </a:p>
          </p:txBody>
        </p:sp>
        <p:sp>
          <p:nvSpPr>
            <p:cNvPr id="103" name="tx103"/>
            <p:cNvSpPr/>
            <p:nvPr/>
          </p:nvSpPr>
          <p:spPr>
            <a:xfrm>
              <a:off x="4015401" y="39984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a:t>
              </a:r>
            </a:p>
          </p:txBody>
        </p:sp>
        <p:sp>
          <p:nvSpPr>
            <p:cNvPr id="104" name="tx104"/>
            <p:cNvSpPr/>
            <p:nvPr/>
          </p:nvSpPr>
          <p:spPr>
            <a:xfrm>
              <a:off x="5345399" y="400197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5" name="tx105"/>
            <p:cNvSpPr/>
            <p:nvPr/>
          </p:nvSpPr>
          <p:spPr>
            <a:xfrm>
              <a:off x="6409398" y="40032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a:t>
              </a:r>
            </a:p>
          </p:txBody>
        </p:sp>
        <p:sp>
          <p:nvSpPr>
            <p:cNvPr id="106" name="tx106"/>
            <p:cNvSpPr/>
            <p:nvPr/>
          </p:nvSpPr>
          <p:spPr>
            <a:xfrm>
              <a:off x="6675397" y="400407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a:t>
              </a:r>
            </a:p>
          </p:txBody>
        </p:sp>
        <p:sp>
          <p:nvSpPr>
            <p:cNvPr id="107" name="tx107"/>
            <p:cNvSpPr/>
            <p:nvPr/>
          </p:nvSpPr>
          <p:spPr>
            <a:xfrm>
              <a:off x="6941397" y="40049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a:t>
              </a:r>
            </a:p>
          </p:txBody>
        </p:sp>
        <p:sp>
          <p:nvSpPr>
            <p:cNvPr id="108" name="tx108"/>
            <p:cNvSpPr/>
            <p:nvPr/>
          </p:nvSpPr>
          <p:spPr>
            <a:xfrm>
              <a:off x="7207396" y="4005824"/>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6.3</a:t>
              </a:r>
            </a:p>
          </p:txBody>
        </p:sp>
        <p:sp>
          <p:nvSpPr>
            <p:cNvPr id="109" name="tx109"/>
            <p:cNvSpPr/>
            <p:nvPr/>
          </p:nvSpPr>
          <p:spPr>
            <a:xfrm>
              <a:off x="7473396" y="40065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6.2</a:t>
              </a:r>
            </a:p>
          </p:txBody>
        </p:sp>
        <p:sp>
          <p:nvSpPr>
            <p:cNvPr id="110" name="tx110"/>
            <p:cNvSpPr/>
            <p:nvPr/>
          </p:nvSpPr>
          <p:spPr>
            <a:xfrm>
              <a:off x="7709251" y="3938499"/>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111" name="tx111"/>
            <p:cNvSpPr/>
            <p:nvPr/>
          </p:nvSpPr>
          <p:spPr>
            <a:xfrm>
              <a:off x="7975250" y="3941031"/>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112" name="tx112"/>
            <p:cNvSpPr/>
            <p:nvPr/>
          </p:nvSpPr>
          <p:spPr>
            <a:xfrm>
              <a:off x="1325260" y="3591486"/>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18.7</a:t>
              </a:r>
            </a:p>
          </p:txBody>
        </p:sp>
        <p:sp>
          <p:nvSpPr>
            <p:cNvPr id="113" name="tx113"/>
            <p:cNvSpPr/>
            <p:nvPr/>
          </p:nvSpPr>
          <p:spPr>
            <a:xfrm>
              <a:off x="2685403" y="386119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a:t>
              </a:r>
            </a:p>
          </p:txBody>
        </p:sp>
        <p:sp>
          <p:nvSpPr>
            <p:cNvPr id="114" name="tx114"/>
            <p:cNvSpPr/>
            <p:nvPr/>
          </p:nvSpPr>
          <p:spPr>
            <a:xfrm>
              <a:off x="7207396" y="3866465"/>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6.3</a:t>
              </a:r>
            </a:p>
          </p:txBody>
        </p:sp>
        <p:sp>
          <p:nvSpPr>
            <p:cNvPr id="115" name="tx115"/>
            <p:cNvSpPr/>
            <p:nvPr/>
          </p:nvSpPr>
          <p:spPr>
            <a:xfrm>
              <a:off x="7443251" y="3800705"/>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12.4</a:t>
              </a:r>
            </a:p>
          </p:txBody>
        </p:sp>
        <p:sp>
          <p:nvSpPr>
            <p:cNvPr id="116" name="tx116"/>
            <p:cNvSpPr/>
            <p:nvPr/>
          </p:nvSpPr>
          <p:spPr>
            <a:xfrm>
              <a:off x="7709251" y="366449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117" name="tx117"/>
            <p:cNvSpPr/>
            <p:nvPr/>
          </p:nvSpPr>
          <p:spPr>
            <a:xfrm>
              <a:off x="7975250" y="366933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118" name="tx118"/>
            <p:cNvSpPr/>
            <p:nvPr/>
          </p:nvSpPr>
          <p:spPr>
            <a:xfrm>
              <a:off x="1325260" y="3306373"/>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31.1</a:t>
              </a:r>
            </a:p>
          </p:txBody>
        </p:sp>
        <p:sp>
          <p:nvSpPr>
            <p:cNvPr id="119" name="tx119"/>
            <p:cNvSpPr/>
            <p:nvPr/>
          </p:nvSpPr>
          <p:spPr>
            <a:xfrm>
              <a:off x="2655258" y="371215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20" name="tx120"/>
            <p:cNvSpPr/>
            <p:nvPr/>
          </p:nvSpPr>
          <p:spPr>
            <a:xfrm>
              <a:off x="4015401" y="38438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21" name="tx121"/>
            <p:cNvSpPr/>
            <p:nvPr/>
          </p:nvSpPr>
          <p:spPr>
            <a:xfrm>
              <a:off x="5345399" y="385080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122" name="tx122"/>
            <p:cNvSpPr/>
            <p:nvPr/>
          </p:nvSpPr>
          <p:spPr>
            <a:xfrm>
              <a:off x="6409398" y="3853312"/>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123" name="tx123"/>
            <p:cNvSpPr/>
            <p:nvPr/>
          </p:nvSpPr>
          <p:spPr>
            <a:xfrm>
              <a:off x="6675397" y="38550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24" name="tx124"/>
            <p:cNvSpPr/>
            <p:nvPr/>
          </p:nvSpPr>
          <p:spPr>
            <a:xfrm>
              <a:off x="6941397" y="385664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125" name="tx125"/>
            <p:cNvSpPr/>
            <p:nvPr/>
          </p:nvSpPr>
          <p:spPr>
            <a:xfrm>
              <a:off x="7177252" y="3719239"/>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12.6</a:t>
              </a:r>
            </a:p>
          </p:txBody>
        </p:sp>
        <p:sp>
          <p:nvSpPr>
            <p:cNvPr id="126" name="tx126"/>
            <p:cNvSpPr/>
            <p:nvPr/>
          </p:nvSpPr>
          <p:spPr>
            <a:xfrm>
              <a:off x="7443251" y="3583701"/>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18.6</a:t>
              </a:r>
            </a:p>
          </p:txBody>
        </p:sp>
        <p:sp>
          <p:nvSpPr>
            <p:cNvPr id="127" name="tx127"/>
            <p:cNvSpPr/>
            <p:nvPr/>
          </p:nvSpPr>
          <p:spPr>
            <a:xfrm>
              <a:off x="7709251" y="3451263"/>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24.7</a:t>
              </a:r>
            </a:p>
          </p:txBody>
        </p:sp>
        <p:sp>
          <p:nvSpPr>
            <p:cNvPr id="128" name="tx128"/>
            <p:cNvSpPr/>
            <p:nvPr/>
          </p:nvSpPr>
          <p:spPr>
            <a:xfrm>
              <a:off x="7975250" y="3454560"/>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24.5</a:t>
              </a:r>
            </a:p>
          </p:txBody>
        </p:sp>
        <p:sp>
          <p:nvSpPr>
            <p:cNvPr id="129" name="tx129"/>
            <p:cNvSpPr/>
            <p:nvPr/>
          </p:nvSpPr>
          <p:spPr>
            <a:xfrm>
              <a:off x="733081" y="406388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55386" y="3508488"/>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25K</a:t>
              </a:r>
            </a:p>
          </p:txBody>
        </p:sp>
        <p:sp>
          <p:nvSpPr>
            <p:cNvPr id="131" name="tx131"/>
            <p:cNvSpPr/>
            <p:nvPr/>
          </p:nvSpPr>
          <p:spPr>
            <a:xfrm>
              <a:off x="655386" y="2953093"/>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50K</a:t>
              </a:r>
            </a:p>
          </p:txBody>
        </p:sp>
        <p:sp>
          <p:nvSpPr>
            <p:cNvPr id="132" name="tx132"/>
            <p:cNvSpPr/>
            <p:nvPr/>
          </p:nvSpPr>
          <p:spPr>
            <a:xfrm>
              <a:off x="655386" y="2398108"/>
              <a:ext cx="248567"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75K</a:t>
              </a:r>
            </a:p>
          </p:txBody>
        </p:sp>
        <p:sp>
          <p:nvSpPr>
            <p:cNvPr id="133" name="tx133"/>
            <p:cNvSpPr/>
            <p:nvPr/>
          </p:nvSpPr>
          <p:spPr>
            <a:xfrm>
              <a:off x="577692" y="1842304"/>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903044" y="2968325"/>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1" name="tx151"/>
            <p:cNvSpPr/>
            <p:nvPr/>
          </p:nvSpPr>
          <p:spPr>
            <a:xfrm rot="5400000">
              <a:off x="8333845" y="2968325"/>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2" name="pl152"/>
            <p:cNvSpPr/>
            <p:nvPr/>
          </p:nvSpPr>
          <p:spPr>
            <a:xfrm>
              <a:off x="3043633"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3" name="pl153"/>
            <p:cNvSpPr/>
            <p:nvPr/>
          </p:nvSpPr>
          <p:spPr>
            <a:xfrm>
              <a:off x="3759362" y="5080307"/>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54" name="tx154"/>
            <p:cNvSpPr/>
            <p:nvPr/>
          </p:nvSpPr>
          <p:spPr>
            <a:xfrm>
              <a:off x="3310733" y="5029897"/>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a:endParaRPr/>
            </a:p>
          </p:txBody>
        </p:sp>
        <p:sp>
          <p:nvSpPr>
            <p:cNvPr id="157" name="rc157"/>
            <p:cNvSpPr/>
            <p:nvPr/>
          </p:nvSpPr>
          <p:spPr>
            <a:xfrm>
              <a:off x="5573066" y="4979579"/>
              <a:ext cx="201456" cy="201456"/>
            </a:xfrm>
            <a:prstGeom prst="rect">
              <a:avLst/>
            </a:prstGeom>
            <a:solidFill>
              <a:srgbClr val="1CABE2">
                <a:alpha val="85098"/>
              </a:srgbClr>
            </a:solidFill>
          </p:spPr>
          <p:txBody>
            <a:bodyPr/>
            <a:lstStyle/>
            <a:p>
              <a:endParaRPr/>
            </a:p>
          </p:txBody>
        </p:sp>
        <p:sp>
          <p:nvSpPr>
            <p:cNvPr id="158" name="tx158"/>
            <p:cNvSpPr/>
            <p:nvPr/>
          </p:nvSpPr>
          <p:spPr>
            <a:xfrm>
              <a:off x="4950957" y="5002544"/>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1" name="tx161"/>
            <p:cNvSpPr/>
            <p:nvPr/>
          </p:nvSpPr>
          <p:spPr>
            <a:xfrm>
              <a:off x="966584" y="1594448"/>
              <a:ext cx="136060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Maroc, 2000-2025</a:t>
              </a:r>
            </a:p>
          </p:txBody>
        </p:sp>
        <p:sp>
          <p:nvSpPr>
            <p:cNvPr id="162" name="pl162"/>
            <p:cNvSpPr/>
            <p:nvPr/>
          </p:nvSpPr>
          <p:spPr>
            <a:xfrm>
              <a:off x="2009265"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3" name="pl163"/>
            <p:cNvSpPr/>
            <p:nvPr/>
          </p:nvSpPr>
          <p:spPr>
            <a:xfrm>
              <a:off x="3405688"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4" name="pl164"/>
            <p:cNvSpPr/>
            <p:nvPr/>
          </p:nvSpPr>
          <p:spPr>
            <a:xfrm>
              <a:off x="480211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6198533"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7594955"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966584" y="578566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966584" y="5636868"/>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966584" y="548807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1311054"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270747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4103899"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500321"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6896744"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293166"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rc176"/>
            <p:cNvSpPr/>
            <p:nvPr/>
          </p:nvSpPr>
          <p:spPr>
            <a:xfrm>
              <a:off x="1311054" y="5726143"/>
              <a:ext cx="1818421" cy="119033"/>
            </a:xfrm>
            <a:prstGeom prst="rect">
              <a:avLst/>
            </a:prstGeom>
            <a:solidFill>
              <a:srgbClr val="1CABE2">
                <a:alpha val="85098"/>
              </a:srgbClr>
            </a:solidFill>
          </p:spPr>
          <p:txBody>
            <a:bodyPr/>
            <a:lstStyle/>
            <a:p>
              <a:endParaRPr/>
            </a:p>
          </p:txBody>
        </p:sp>
        <p:sp>
          <p:nvSpPr>
            <p:cNvPr id="177" name="rc177"/>
            <p:cNvSpPr/>
            <p:nvPr/>
          </p:nvSpPr>
          <p:spPr>
            <a:xfrm>
              <a:off x="1311054" y="5577352"/>
              <a:ext cx="3444695" cy="119033"/>
            </a:xfrm>
            <a:prstGeom prst="rect">
              <a:avLst/>
            </a:prstGeom>
            <a:solidFill>
              <a:srgbClr val="1CABE2">
                <a:alpha val="85098"/>
              </a:srgbClr>
            </a:solidFill>
          </p:spPr>
          <p:txBody>
            <a:bodyPr/>
            <a:lstStyle/>
            <a:p>
              <a:endParaRPr/>
            </a:p>
          </p:txBody>
        </p:sp>
        <p:sp>
          <p:nvSpPr>
            <p:cNvPr id="178" name="rc178"/>
            <p:cNvSpPr/>
            <p:nvPr/>
          </p:nvSpPr>
          <p:spPr>
            <a:xfrm>
              <a:off x="1311054" y="5428560"/>
              <a:ext cx="3415649" cy="119033"/>
            </a:xfrm>
            <a:prstGeom prst="rect">
              <a:avLst/>
            </a:prstGeom>
            <a:solidFill>
              <a:srgbClr val="1CABE2">
                <a:alpha val="85098"/>
              </a:srgbClr>
            </a:solidFill>
          </p:spPr>
          <p:txBody>
            <a:bodyPr/>
            <a:lstStyle/>
            <a:p>
              <a:endParaRPr/>
            </a:p>
          </p:txBody>
        </p:sp>
        <p:sp>
          <p:nvSpPr>
            <p:cNvPr id="179" name="rc179"/>
            <p:cNvSpPr/>
            <p:nvPr/>
          </p:nvSpPr>
          <p:spPr>
            <a:xfrm>
              <a:off x="3129475" y="5726143"/>
              <a:ext cx="0" cy="119033"/>
            </a:xfrm>
            <a:prstGeom prst="rect">
              <a:avLst/>
            </a:prstGeom>
            <a:solidFill>
              <a:srgbClr val="B3B3B3">
                <a:alpha val="85098"/>
              </a:srgbClr>
            </a:solidFill>
          </p:spPr>
          <p:txBody>
            <a:bodyPr/>
            <a:lstStyle/>
            <a:p>
              <a:endParaRPr/>
            </a:p>
          </p:txBody>
        </p:sp>
        <p:sp>
          <p:nvSpPr>
            <p:cNvPr id="180" name="rc180"/>
            <p:cNvSpPr/>
            <p:nvPr/>
          </p:nvSpPr>
          <p:spPr>
            <a:xfrm>
              <a:off x="4755749" y="5577352"/>
              <a:ext cx="3444695" cy="119033"/>
            </a:xfrm>
            <a:prstGeom prst="rect">
              <a:avLst/>
            </a:prstGeom>
            <a:solidFill>
              <a:srgbClr val="B3B3B3">
                <a:alpha val="85098"/>
              </a:srgbClr>
            </a:solidFill>
          </p:spPr>
          <p:txBody>
            <a:bodyPr/>
            <a:lstStyle/>
            <a:p>
              <a:endParaRPr/>
            </a:p>
          </p:txBody>
        </p:sp>
        <p:sp>
          <p:nvSpPr>
            <p:cNvPr id="181" name="rc181"/>
            <p:cNvSpPr/>
            <p:nvPr/>
          </p:nvSpPr>
          <p:spPr>
            <a:xfrm>
              <a:off x="4726703" y="5428560"/>
              <a:ext cx="3415649" cy="119033"/>
            </a:xfrm>
            <a:prstGeom prst="rect">
              <a:avLst/>
            </a:prstGeom>
            <a:solidFill>
              <a:srgbClr val="B3B3B3">
                <a:alpha val="85098"/>
              </a:srgbClr>
            </a:solidFill>
          </p:spPr>
          <p:txBody>
            <a:bodyPr/>
            <a:lstStyle/>
            <a:p>
              <a:endParaRPr/>
            </a:p>
          </p:txBody>
        </p:sp>
        <p:sp>
          <p:nvSpPr>
            <p:cNvPr id="182" name="tx182"/>
            <p:cNvSpPr/>
            <p:nvPr/>
          </p:nvSpPr>
          <p:spPr>
            <a:xfrm>
              <a:off x="3209847" y="574252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6.5</a:t>
              </a:r>
            </a:p>
          </p:txBody>
        </p:sp>
        <p:sp>
          <p:nvSpPr>
            <p:cNvPr id="183" name="tx183"/>
            <p:cNvSpPr/>
            <p:nvPr/>
          </p:nvSpPr>
          <p:spPr>
            <a:xfrm>
              <a:off x="8312971" y="5595144"/>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24.7</a:t>
              </a:r>
            </a:p>
          </p:txBody>
        </p:sp>
        <p:sp>
          <p:nvSpPr>
            <p:cNvPr id="184" name="tx184"/>
            <p:cNvSpPr/>
            <p:nvPr/>
          </p:nvSpPr>
          <p:spPr>
            <a:xfrm>
              <a:off x="8254879" y="5444941"/>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24.5</a:t>
              </a:r>
            </a:p>
          </p:txBody>
        </p:sp>
        <p:sp>
          <p:nvSpPr>
            <p:cNvPr id="185" name="tx185"/>
            <p:cNvSpPr/>
            <p:nvPr/>
          </p:nvSpPr>
          <p:spPr>
            <a:xfrm>
              <a:off x="2139892" y="574252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6.5</a:t>
              </a:r>
            </a:p>
          </p:txBody>
        </p:sp>
        <p:sp>
          <p:nvSpPr>
            <p:cNvPr id="186" name="tx186"/>
            <p:cNvSpPr/>
            <p:nvPr/>
          </p:nvSpPr>
          <p:spPr>
            <a:xfrm>
              <a:off x="2920875" y="559367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12.3</a:t>
              </a:r>
            </a:p>
          </p:txBody>
        </p:sp>
        <p:sp>
          <p:nvSpPr>
            <p:cNvPr id="187" name="tx187"/>
            <p:cNvSpPr/>
            <p:nvPr/>
          </p:nvSpPr>
          <p:spPr>
            <a:xfrm>
              <a:off x="2906352" y="5446352"/>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12.2</a:t>
              </a:r>
            </a:p>
          </p:txBody>
        </p:sp>
        <p:sp>
          <p:nvSpPr>
            <p:cNvPr id="188" name="tx188"/>
            <p:cNvSpPr/>
            <p:nvPr/>
          </p:nvSpPr>
          <p:spPr>
            <a:xfrm>
              <a:off x="3015339" y="5742523"/>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89" name="tx189"/>
            <p:cNvSpPr/>
            <p:nvPr/>
          </p:nvSpPr>
          <p:spPr>
            <a:xfrm>
              <a:off x="6365570" y="5593676"/>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12.3</a:t>
              </a:r>
            </a:p>
          </p:txBody>
        </p:sp>
        <p:sp>
          <p:nvSpPr>
            <p:cNvPr id="190" name="tx190"/>
            <p:cNvSpPr/>
            <p:nvPr/>
          </p:nvSpPr>
          <p:spPr>
            <a:xfrm>
              <a:off x="6322001" y="5446352"/>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12.2</a:t>
              </a:r>
            </a:p>
          </p:txBody>
        </p:sp>
        <p:sp>
          <p:nvSpPr>
            <p:cNvPr id="191" name="tx191"/>
            <p:cNvSpPr/>
            <p:nvPr/>
          </p:nvSpPr>
          <p:spPr>
            <a:xfrm>
              <a:off x="593176"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622040" y="5935859"/>
              <a:ext cx="1708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5K</a:t>
              </a:r>
            </a:p>
          </p:txBody>
        </p:sp>
        <p:sp>
          <p:nvSpPr>
            <p:cNvPr id="196" name="tx196"/>
            <p:cNvSpPr/>
            <p:nvPr/>
          </p:nvSpPr>
          <p:spPr>
            <a:xfrm>
              <a:off x="3979615"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10K</a:t>
              </a:r>
            </a:p>
          </p:txBody>
        </p:sp>
        <p:sp>
          <p:nvSpPr>
            <p:cNvPr id="197" name="tx197"/>
            <p:cNvSpPr/>
            <p:nvPr/>
          </p:nvSpPr>
          <p:spPr>
            <a:xfrm>
              <a:off x="5376038"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15K</a:t>
              </a:r>
            </a:p>
          </p:txBody>
        </p:sp>
        <p:sp>
          <p:nvSpPr>
            <p:cNvPr id="198" name="tx198"/>
            <p:cNvSpPr/>
            <p:nvPr/>
          </p:nvSpPr>
          <p:spPr>
            <a:xfrm>
              <a:off x="6772460"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20K</a:t>
              </a:r>
            </a:p>
          </p:txBody>
        </p:sp>
        <p:sp>
          <p:nvSpPr>
            <p:cNvPr id="199" name="tx199"/>
            <p:cNvSpPr/>
            <p:nvPr/>
          </p:nvSpPr>
          <p:spPr>
            <a:xfrm>
              <a:off x="8168883"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25K</a:t>
              </a:r>
            </a:p>
          </p:txBody>
        </p:sp>
        <p:sp>
          <p:nvSpPr>
            <p:cNvPr id="200" name="tx200"/>
            <p:cNvSpPr/>
            <p:nvPr/>
          </p:nvSpPr>
          <p:spPr>
            <a:xfrm>
              <a:off x="3404758" y="6070654"/>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1" name="tx201"/>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920079" y="6396565"/>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3" name="tx203"/>
            <p:cNvSpPr/>
            <p:nvPr/>
          </p:nvSpPr>
          <p:spPr>
            <a:xfrm>
              <a:off x="4420544" y="6517265"/>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Maroc.
En 2025, la couverture vaccinale contre la diphtérie, le tétanos et la coqueluche (DTC1) au Maroc est restée stable à 98 %. Le nombre d'enfants n'ayant reçu aucune dose de vaccin DTC (enfants n'ayant reçu aucune dose) est resté stable, passant de 12 000 en 2024 à 12 000 en 2025.
La couverture vaccinale contre la DTP3 est restée stable à 96 % en 2025, laissant 24 000 enfants exposés à des maladies évitables par la vaccination.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vaccinale pour le DTP1 était de 98 % et celui pour le DTP3 de 96 %, ce qui signifie que 24 000 enfants n'étaient pas vaccinés ou l'étaient de manière insuffisante, dont 12 000 n'avaient reçu aucune dose et 12 000 ne bénéficiaient que d'une protection partielle.</a:t>
            </a:r>
          </a:p>
        </p:txBody>
      </p:sp>
      <p:grpSp>
        <p:nvGrpSpPr>
          <p:cNvPr id="206" name="Group 205"/>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884483"/>
              <a:ext cx="3397293" cy="104935"/>
            </a:xfrm>
            <a:custGeom>
              <a:avLst/>
              <a:gdLst/>
              <a:ahLst/>
              <a:cxnLst/>
              <a:rect l="0" t="0" r="0" b="0"/>
              <a:pathLst>
                <a:path w="3397293" h="104935">
                  <a:moveTo>
                    <a:pt x="0" y="20987"/>
                  </a:moveTo>
                  <a:lnTo>
                    <a:pt x="135891" y="41974"/>
                  </a:lnTo>
                  <a:lnTo>
                    <a:pt x="271783" y="20987"/>
                  </a:lnTo>
                  <a:lnTo>
                    <a:pt x="407675" y="104935"/>
                  </a:lnTo>
                  <a:lnTo>
                    <a:pt x="543566" y="0"/>
                  </a:lnTo>
                  <a:lnTo>
                    <a:pt x="679458" y="0"/>
                  </a:lnTo>
                  <a:lnTo>
                    <a:pt x="815350" y="0"/>
                  </a:lnTo>
                  <a:lnTo>
                    <a:pt x="951242" y="20987"/>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052380"/>
              <a:ext cx="3397293" cy="188883"/>
            </a:xfrm>
            <a:custGeom>
              <a:avLst/>
              <a:gdLst/>
              <a:ahLst/>
              <a:cxnLst/>
              <a:rect l="0" t="0" r="0" b="0"/>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968431"/>
              <a:ext cx="3397293" cy="209870"/>
            </a:xfrm>
            <a:custGeom>
              <a:avLst/>
              <a:gdLst/>
              <a:ahLst/>
              <a:cxnLst/>
              <a:rect l="0" t="0" r="0" b="0"/>
              <a:pathLst>
                <a:path w="3397293" h="209870">
                  <a:moveTo>
                    <a:pt x="0" y="62961"/>
                  </a:moveTo>
                  <a:lnTo>
                    <a:pt x="135891" y="41974"/>
                  </a:lnTo>
                  <a:lnTo>
                    <a:pt x="271783" y="83948"/>
                  </a:lnTo>
                  <a:lnTo>
                    <a:pt x="407675" y="62961"/>
                  </a:lnTo>
                  <a:lnTo>
                    <a:pt x="543566" y="41974"/>
                  </a:lnTo>
                  <a:lnTo>
                    <a:pt x="679458" y="20987"/>
                  </a:lnTo>
                  <a:lnTo>
                    <a:pt x="815350" y="20987"/>
                  </a:lnTo>
                  <a:lnTo>
                    <a:pt x="951242" y="20987"/>
                  </a:lnTo>
                  <a:lnTo>
                    <a:pt x="1087133" y="0"/>
                  </a:lnTo>
                  <a:lnTo>
                    <a:pt x="1223025" y="0"/>
                  </a:lnTo>
                  <a:lnTo>
                    <a:pt x="1358917" y="0"/>
                  </a:lnTo>
                  <a:lnTo>
                    <a:pt x="1494809" y="0"/>
                  </a:lnTo>
                  <a:lnTo>
                    <a:pt x="1630700" y="20987"/>
                  </a:lnTo>
                  <a:lnTo>
                    <a:pt x="1766592" y="41974"/>
                  </a:lnTo>
                  <a:lnTo>
                    <a:pt x="1902484" y="41974"/>
                  </a:lnTo>
                  <a:lnTo>
                    <a:pt x="2038375" y="62961"/>
                  </a:lnTo>
                  <a:lnTo>
                    <a:pt x="2174267" y="83948"/>
                  </a:lnTo>
                  <a:lnTo>
                    <a:pt x="2310159" y="62961"/>
                  </a:lnTo>
                  <a:lnTo>
                    <a:pt x="2446051" y="62961"/>
                  </a:lnTo>
                  <a:lnTo>
                    <a:pt x="2581942" y="62961"/>
                  </a:lnTo>
                  <a:lnTo>
                    <a:pt x="2717834" y="104935"/>
                  </a:lnTo>
                  <a:lnTo>
                    <a:pt x="2853726" y="104935"/>
                  </a:lnTo>
                  <a:lnTo>
                    <a:pt x="2989618" y="62961"/>
                  </a:lnTo>
                  <a:lnTo>
                    <a:pt x="3125509" y="209870"/>
                  </a:lnTo>
                  <a:lnTo>
                    <a:pt x="3261401" y="209870"/>
                  </a:lnTo>
                  <a:lnTo>
                    <a:pt x="3397293" y="125922"/>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884483"/>
              <a:ext cx="3397293" cy="104935"/>
            </a:xfrm>
            <a:custGeom>
              <a:avLst/>
              <a:gdLst/>
              <a:ahLst/>
              <a:cxnLst/>
              <a:rect l="0" t="0" r="0" b="0"/>
              <a:pathLst>
                <a:path w="3397293" h="104935">
                  <a:moveTo>
                    <a:pt x="0" y="20987"/>
                  </a:moveTo>
                  <a:lnTo>
                    <a:pt x="135891" y="41974"/>
                  </a:lnTo>
                  <a:lnTo>
                    <a:pt x="271783" y="20987"/>
                  </a:lnTo>
                  <a:lnTo>
                    <a:pt x="407675" y="104935"/>
                  </a:lnTo>
                  <a:lnTo>
                    <a:pt x="543566" y="0"/>
                  </a:lnTo>
                  <a:lnTo>
                    <a:pt x="679458" y="0"/>
                  </a:lnTo>
                  <a:lnTo>
                    <a:pt x="815350" y="0"/>
                  </a:lnTo>
                  <a:lnTo>
                    <a:pt x="951242" y="20987"/>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987"/>
                  </a:lnTo>
                  <a:lnTo>
                    <a:pt x="3397293" y="2098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83948"/>
            </a:xfrm>
            <a:custGeom>
              <a:avLst/>
              <a:gdLst/>
              <a:ahLst/>
              <a:cxnLst/>
              <a:rect l="0" t="0" r="0" b="0"/>
              <a:pathLst>
                <a:path h="83948">
                  <a:moveTo>
                    <a:pt x="0" y="0"/>
                  </a:moveTo>
                  <a:lnTo>
                    <a:pt x="0" y="83948"/>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83948"/>
            </a:xfrm>
            <a:custGeom>
              <a:avLst/>
              <a:gdLst/>
              <a:ahLst/>
              <a:cxnLst/>
              <a:rect l="0" t="0" r="0" b="0"/>
              <a:pathLst>
                <a:path h="83948">
                  <a:moveTo>
                    <a:pt x="0" y="0"/>
                  </a:moveTo>
                  <a:lnTo>
                    <a:pt x="0" y="83948"/>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83948"/>
            </a:xfrm>
            <a:custGeom>
              <a:avLst/>
              <a:gdLst/>
              <a:ahLst/>
              <a:cxnLst/>
              <a:rect l="0" t="0" r="0" b="0"/>
              <a:pathLst>
                <a:path h="83948">
                  <a:moveTo>
                    <a:pt x="0" y="0"/>
                  </a:moveTo>
                  <a:lnTo>
                    <a:pt x="0" y="83948"/>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884483"/>
              <a:ext cx="3397293" cy="104935"/>
            </a:xfrm>
            <a:custGeom>
              <a:avLst/>
              <a:gdLst/>
              <a:ahLst/>
              <a:cxnLst/>
              <a:rect l="0" t="0" r="0" b="0"/>
              <a:pathLst>
                <a:path w="3397293" h="104935">
                  <a:moveTo>
                    <a:pt x="0" y="20987"/>
                  </a:moveTo>
                  <a:lnTo>
                    <a:pt x="135891" y="41974"/>
                  </a:lnTo>
                  <a:lnTo>
                    <a:pt x="271783" y="20987"/>
                  </a:lnTo>
                  <a:lnTo>
                    <a:pt x="407675" y="104935"/>
                  </a:lnTo>
                  <a:lnTo>
                    <a:pt x="543566" y="0"/>
                  </a:lnTo>
                  <a:lnTo>
                    <a:pt x="679458" y="0"/>
                  </a:lnTo>
                  <a:lnTo>
                    <a:pt x="815350" y="0"/>
                  </a:lnTo>
                  <a:lnTo>
                    <a:pt x="951242" y="20987"/>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3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061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4061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87382"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49836"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07716" y="4888612"/>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60" name="tx60"/>
            <p:cNvSpPr/>
            <p:nvPr/>
          </p:nvSpPr>
          <p:spPr>
            <a:xfrm>
              <a:off x="2754481"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36" y="4890249"/>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2850" y="1415599"/>
              <a:ext cx="2473523"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Maroc, 2000-2025</a:t>
              </a:r>
            </a:p>
          </p:txBody>
        </p:sp>
        <p:sp>
          <p:nvSpPr>
            <p:cNvPr id="63" name="pl63"/>
            <p:cNvSpPr/>
            <p:nvPr/>
          </p:nvSpPr>
          <p:spPr>
            <a:xfrm>
              <a:off x="5267799" y="381195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31112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81030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30947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80864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40623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56154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06071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55988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05905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437664" y="3060714"/>
              <a:ext cx="3397293" cy="500828"/>
            </a:xfrm>
            <a:custGeom>
              <a:avLst/>
              <a:gdLst/>
              <a:ahLst/>
              <a:cxnLst/>
              <a:rect l="0" t="0" r="0" b="0"/>
              <a:pathLst>
                <a:path w="3397293" h="500828">
                  <a:moveTo>
                    <a:pt x="0" y="100165"/>
                  </a:moveTo>
                  <a:lnTo>
                    <a:pt x="135891" y="200331"/>
                  </a:lnTo>
                  <a:lnTo>
                    <a:pt x="271783" y="100165"/>
                  </a:lnTo>
                  <a:lnTo>
                    <a:pt x="407675" y="500828"/>
                  </a:lnTo>
                  <a:lnTo>
                    <a:pt x="543566" y="0"/>
                  </a:lnTo>
                  <a:lnTo>
                    <a:pt x="679458" y="0"/>
                  </a:lnTo>
                  <a:lnTo>
                    <a:pt x="815350" y="0"/>
                  </a:lnTo>
                  <a:lnTo>
                    <a:pt x="951242" y="10016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0165"/>
                  </a:lnTo>
                  <a:lnTo>
                    <a:pt x="3397293" y="100165"/>
                  </a:lnTo>
                </a:path>
              </a:pathLst>
            </a:custGeom>
            <a:ln w="27101" cap="flat">
              <a:solidFill>
                <a:srgbClr val="0058AB">
                  <a:alpha val="100000"/>
                </a:srgbClr>
              </a:solidFill>
              <a:prstDash val="solid"/>
              <a:round/>
            </a:ln>
          </p:spPr>
          <p:txBody>
            <a:bodyPr/>
            <a:lstStyle/>
            <a:p>
              <a:endParaRPr/>
            </a:p>
          </p:txBody>
        </p:sp>
        <p:sp>
          <p:nvSpPr>
            <p:cNvPr id="81" name="pl81"/>
            <p:cNvSpPr/>
            <p:nvPr/>
          </p:nvSpPr>
          <p:spPr>
            <a:xfrm>
              <a:off x="5437664" y="3060714"/>
              <a:ext cx="3397293" cy="901491"/>
            </a:xfrm>
            <a:custGeom>
              <a:avLst/>
              <a:gdLst/>
              <a:ahLst/>
              <a:cxnLst/>
              <a:rect l="0" t="0" r="0" b="0"/>
              <a:pathLst>
                <a:path w="3397293" h="901491">
                  <a:moveTo>
                    <a:pt x="0" y="901491"/>
                  </a:moveTo>
                  <a:lnTo>
                    <a:pt x="135891" y="801325"/>
                  </a:lnTo>
                  <a:lnTo>
                    <a:pt x="271783" y="801325"/>
                  </a:lnTo>
                  <a:lnTo>
                    <a:pt x="407675" y="701159"/>
                  </a:lnTo>
                  <a:lnTo>
                    <a:pt x="543566" y="600994"/>
                  </a:lnTo>
                  <a:lnTo>
                    <a:pt x="679458" y="500828"/>
                  </a:lnTo>
                  <a:lnTo>
                    <a:pt x="815350" y="400662"/>
                  </a:lnTo>
                  <a:lnTo>
                    <a:pt x="951242" y="400662"/>
                  </a:lnTo>
                  <a:lnTo>
                    <a:pt x="1087133" y="300497"/>
                  </a:lnTo>
                  <a:lnTo>
                    <a:pt x="1223025" y="200331"/>
                  </a:lnTo>
                  <a:lnTo>
                    <a:pt x="1358917" y="200331"/>
                  </a:lnTo>
                  <a:lnTo>
                    <a:pt x="1494809" y="100165"/>
                  </a:lnTo>
                  <a:lnTo>
                    <a:pt x="1630700" y="200331"/>
                  </a:lnTo>
                  <a:lnTo>
                    <a:pt x="1766592" y="200331"/>
                  </a:lnTo>
                  <a:lnTo>
                    <a:pt x="1902484" y="200331"/>
                  </a:lnTo>
                  <a:lnTo>
                    <a:pt x="2038375" y="200331"/>
                  </a:lnTo>
                  <a:lnTo>
                    <a:pt x="2174267" y="100165"/>
                  </a:lnTo>
                  <a:lnTo>
                    <a:pt x="2310159" y="100165"/>
                  </a:lnTo>
                  <a:lnTo>
                    <a:pt x="2446051" y="100165"/>
                  </a:lnTo>
                  <a:lnTo>
                    <a:pt x="2581942" y="0"/>
                  </a:lnTo>
                  <a:lnTo>
                    <a:pt x="2717834" y="300497"/>
                  </a:lnTo>
                  <a:lnTo>
                    <a:pt x="2853726" y="500828"/>
                  </a:lnTo>
                  <a:lnTo>
                    <a:pt x="2989618" y="200331"/>
                  </a:lnTo>
                  <a:lnTo>
                    <a:pt x="3125509" y="200331"/>
                  </a:lnTo>
                  <a:lnTo>
                    <a:pt x="3261401" y="200331"/>
                  </a:lnTo>
                  <a:lnTo>
                    <a:pt x="3397293" y="100165"/>
                  </a:lnTo>
                </a:path>
              </a:pathLst>
            </a:custGeom>
            <a:ln w="27101" cap="flat">
              <a:solidFill>
                <a:srgbClr val="80BD41">
                  <a:alpha val="100000"/>
                </a:srgbClr>
              </a:solidFill>
              <a:prstDash val="solid"/>
              <a:round/>
            </a:ln>
          </p:spPr>
          <p:txBody>
            <a:bodyPr/>
            <a:lstStyle/>
            <a:p>
              <a:endParaRPr/>
            </a:p>
          </p:txBody>
        </p:sp>
        <p:sp>
          <p:nvSpPr>
            <p:cNvPr id="82" name="pl82"/>
            <p:cNvSpPr/>
            <p:nvPr/>
          </p:nvSpPr>
          <p:spPr>
            <a:xfrm>
              <a:off x="5437664" y="2760217"/>
              <a:ext cx="3397293" cy="1001656"/>
            </a:xfrm>
            <a:custGeom>
              <a:avLst/>
              <a:gdLst/>
              <a:ahLst/>
              <a:cxnLst/>
              <a:rect l="0" t="0" r="0" b="0"/>
              <a:pathLst>
                <a:path w="3397293" h="1001656">
                  <a:moveTo>
                    <a:pt x="0" y="300497"/>
                  </a:moveTo>
                  <a:lnTo>
                    <a:pt x="135891" y="200331"/>
                  </a:lnTo>
                  <a:lnTo>
                    <a:pt x="271783" y="400662"/>
                  </a:lnTo>
                  <a:lnTo>
                    <a:pt x="407675" y="300497"/>
                  </a:lnTo>
                  <a:lnTo>
                    <a:pt x="543566" y="200331"/>
                  </a:lnTo>
                  <a:lnTo>
                    <a:pt x="679458" y="100165"/>
                  </a:lnTo>
                  <a:lnTo>
                    <a:pt x="815350" y="100165"/>
                  </a:lnTo>
                  <a:lnTo>
                    <a:pt x="951242" y="100165"/>
                  </a:lnTo>
                  <a:lnTo>
                    <a:pt x="1087133" y="0"/>
                  </a:lnTo>
                  <a:lnTo>
                    <a:pt x="1223025" y="0"/>
                  </a:lnTo>
                  <a:lnTo>
                    <a:pt x="1358917" y="0"/>
                  </a:lnTo>
                  <a:lnTo>
                    <a:pt x="1494809" y="0"/>
                  </a:lnTo>
                  <a:lnTo>
                    <a:pt x="1630700" y="100165"/>
                  </a:lnTo>
                  <a:lnTo>
                    <a:pt x="1766592" y="200331"/>
                  </a:lnTo>
                  <a:lnTo>
                    <a:pt x="1902484" y="200331"/>
                  </a:lnTo>
                  <a:lnTo>
                    <a:pt x="2038375" y="300497"/>
                  </a:lnTo>
                  <a:lnTo>
                    <a:pt x="2174267" y="400662"/>
                  </a:lnTo>
                  <a:lnTo>
                    <a:pt x="2310159" y="300497"/>
                  </a:lnTo>
                  <a:lnTo>
                    <a:pt x="2446051" y="300497"/>
                  </a:lnTo>
                  <a:lnTo>
                    <a:pt x="2581942" y="300497"/>
                  </a:lnTo>
                  <a:lnTo>
                    <a:pt x="2717834" y="500828"/>
                  </a:lnTo>
                  <a:lnTo>
                    <a:pt x="2853726" y="500828"/>
                  </a:lnTo>
                  <a:lnTo>
                    <a:pt x="2989618" y="300497"/>
                  </a:lnTo>
                  <a:lnTo>
                    <a:pt x="3125509" y="1001656"/>
                  </a:lnTo>
                  <a:lnTo>
                    <a:pt x="3261401" y="1001656"/>
                  </a:lnTo>
                  <a:lnTo>
                    <a:pt x="3397293" y="600994"/>
                  </a:lnTo>
                </a:path>
              </a:pathLst>
            </a:custGeom>
            <a:ln w="27101" cap="flat">
              <a:solidFill>
                <a:srgbClr val="961A49">
                  <a:alpha val="100000"/>
                </a:srgbClr>
              </a:solidFill>
              <a:prstDash val="solid"/>
              <a:round/>
            </a:ln>
          </p:spPr>
          <p:txBody>
            <a:bodyPr/>
            <a:lstStyle/>
            <a:p>
              <a:endParaRPr/>
            </a:p>
          </p:txBody>
        </p:sp>
        <p:sp>
          <p:nvSpPr>
            <p:cNvPr id="83" name="pl83"/>
            <p:cNvSpPr/>
            <p:nvPr/>
          </p:nvSpPr>
          <p:spPr>
            <a:xfrm>
              <a:off x="5437664" y="3060714"/>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4" name="pl84"/>
            <p:cNvSpPr/>
            <p:nvPr/>
          </p:nvSpPr>
          <p:spPr>
            <a:xfrm>
              <a:off x="5437664" y="3060714"/>
              <a:ext cx="3397293" cy="500828"/>
            </a:xfrm>
            <a:custGeom>
              <a:avLst/>
              <a:gdLst/>
              <a:ahLst/>
              <a:cxnLst/>
              <a:rect l="0" t="0" r="0" b="0"/>
              <a:pathLst>
                <a:path w="3397293" h="500828">
                  <a:moveTo>
                    <a:pt x="0" y="100165"/>
                  </a:moveTo>
                  <a:lnTo>
                    <a:pt x="135891" y="200331"/>
                  </a:lnTo>
                  <a:lnTo>
                    <a:pt x="271783" y="100165"/>
                  </a:lnTo>
                  <a:lnTo>
                    <a:pt x="407675" y="500828"/>
                  </a:lnTo>
                  <a:lnTo>
                    <a:pt x="543566" y="0"/>
                  </a:lnTo>
                  <a:lnTo>
                    <a:pt x="679458" y="0"/>
                  </a:lnTo>
                  <a:lnTo>
                    <a:pt x="815350" y="0"/>
                  </a:lnTo>
                  <a:lnTo>
                    <a:pt x="951242" y="10016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0165"/>
                  </a:lnTo>
                  <a:lnTo>
                    <a:pt x="3397293" y="100165"/>
                  </a:lnTo>
                </a:path>
              </a:pathLst>
            </a:custGeom>
            <a:ln w="43362" cap="flat">
              <a:solidFill>
                <a:srgbClr val="000000">
                  <a:alpha val="100000"/>
                </a:srgbClr>
              </a:solidFill>
              <a:prstDash val="solid"/>
              <a:round/>
            </a:ln>
          </p:spPr>
          <p:txBody>
            <a:bodyPr/>
            <a:lstStyle/>
            <a:p>
              <a:endParaRPr/>
            </a:p>
          </p:txBody>
        </p:sp>
        <p:sp>
          <p:nvSpPr>
            <p:cNvPr id="85" name="pl85"/>
            <p:cNvSpPr/>
            <p:nvPr/>
          </p:nvSpPr>
          <p:spPr>
            <a:xfrm>
              <a:off x="5437664" y="2499786"/>
              <a:ext cx="0" cy="661093"/>
            </a:xfrm>
            <a:custGeom>
              <a:avLst/>
              <a:gdLst/>
              <a:ahLst/>
              <a:cxnLst/>
              <a:rect l="0" t="0" r="0" b="0"/>
              <a:pathLst>
                <a:path h="661093">
                  <a:moveTo>
                    <a:pt x="0" y="661093"/>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117122" y="2499786"/>
              <a:ext cx="0" cy="560927"/>
            </a:xfrm>
            <a:custGeom>
              <a:avLst/>
              <a:gdLst/>
              <a:ahLst/>
              <a:cxnLst/>
              <a:rect l="0" t="0" r="0" b="0"/>
              <a:pathLst>
                <a:path h="560927">
                  <a:moveTo>
                    <a:pt x="0" y="560927"/>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796581" y="2499786"/>
              <a:ext cx="0" cy="560927"/>
            </a:xfrm>
            <a:custGeom>
              <a:avLst/>
              <a:gdLst/>
              <a:ahLst/>
              <a:cxnLst/>
              <a:rect l="0" t="0" r="0" b="0"/>
              <a:pathLst>
                <a:path h="560927">
                  <a:moveTo>
                    <a:pt x="0" y="560927"/>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476039" y="2499786"/>
              <a:ext cx="0" cy="560927"/>
            </a:xfrm>
            <a:custGeom>
              <a:avLst/>
              <a:gdLst/>
              <a:ahLst/>
              <a:cxnLst/>
              <a:rect l="0" t="0" r="0" b="0"/>
              <a:pathLst>
                <a:path h="560927">
                  <a:moveTo>
                    <a:pt x="0" y="560927"/>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019606" y="2499786"/>
              <a:ext cx="0" cy="560927"/>
            </a:xfrm>
            <a:custGeom>
              <a:avLst/>
              <a:gdLst/>
              <a:ahLst/>
              <a:cxnLst/>
              <a:rect l="0" t="0" r="0" b="0"/>
              <a:pathLst>
                <a:path h="560927">
                  <a:moveTo>
                    <a:pt x="0" y="560927"/>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99065" y="2499786"/>
              <a:ext cx="0" cy="661093"/>
            </a:xfrm>
            <a:custGeom>
              <a:avLst/>
              <a:gdLst/>
              <a:ahLst/>
              <a:cxnLst/>
              <a:rect l="0" t="0" r="0" b="0"/>
              <a:pathLst>
                <a:path h="661093">
                  <a:moveTo>
                    <a:pt x="0" y="661093"/>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34957" y="2499786"/>
              <a:ext cx="0" cy="661093"/>
            </a:xfrm>
            <a:custGeom>
              <a:avLst/>
              <a:gdLst/>
              <a:ahLst/>
              <a:cxnLst/>
              <a:rect l="0" t="0" r="0" b="0"/>
              <a:pathLst>
                <a:path h="661093">
                  <a:moveTo>
                    <a:pt x="0" y="661093"/>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5437664" y="3060714"/>
              <a:ext cx="3397293" cy="500828"/>
            </a:xfrm>
            <a:custGeom>
              <a:avLst/>
              <a:gdLst/>
              <a:ahLst/>
              <a:cxnLst/>
              <a:rect l="0" t="0" r="0" b="0"/>
              <a:pathLst>
                <a:path w="3397293" h="500828">
                  <a:moveTo>
                    <a:pt x="0" y="100165"/>
                  </a:moveTo>
                  <a:lnTo>
                    <a:pt x="135891" y="200331"/>
                  </a:lnTo>
                  <a:lnTo>
                    <a:pt x="271783" y="100165"/>
                  </a:lnTo>
                  <a:lnTo>
                    <a:pt x="407675" y="500828"/>
                  </a:lnTo>
                  <a:lnTo>
                    <a:pt x="543566" y="0"/>
                  </a:lnTo>
                  <a:lnTo>
                    <a:pt x="679458" y="0"/>
                  </a:lnTo>
                  <a:lnTo>
                    <a:pt x="815350" y="0"/>
                  </a:lnTo>
                  <a:lnTo>
                    <a:pt x="951242" y="10016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0165"/>
                  </a:lnTo>
                  <a:lnTo>
                    <a:pt x="3397293" y="100165"/>
                  </a:lnTo>
                </a:path>
              </a:pathLst>
            </a:custGeom>
            <a:ln w="27101" cap="flat">
              <a:solidFill>
                <a:srgbClr val="0058AB">
                  <a:alpha val="100000"/>
                </a:srgbClr>
              </a:solidFill>
              <a:prstDash val="solid"/>
              <a:round/>
            </a:ln>
          </p:spPr>
          <p:txBody>
            <a:bodyPr/>
            <a:lstStyle/>
            <a:p>
              <a:endParaRPr/>
            </a:p>
          </p:txBody>
        </p:sp>
        <p:sp>
          <p:nvSpPr>
            <p:cNvPr id="93" name="tx93"/>
            <p:cNvSpPr/>
            <p:nvPr/>
          </p:nvSpPr>
          <p:spPr>
            <a:xfrm>
              <a:off x="5389469" y="24206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192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192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192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192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206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42060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217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20718"/>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1025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11201"/>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0860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0954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0694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5731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6" name="pl116"/>
            <p:cNvSpPr/>
            <p:nvPr/>
          </p:nvSpPr>
          <p:spPr>
            <a:xfrm>
              <a:off x="605731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804081"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8" name="pl118"/>
            <p:cNvSpPr/>
            <p:nvPr/>
          </p:nvSpPr>
          <p:spPr>
            <a:xfrm>
              <a:off x="7566535"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9" name="tx119"/>
            <p:cNvSpPr/>
            <p:nvPr/>
          </p:nvSpPr>
          <p:spPr>
            <a:xfrm>
              <a:off x="6324415" y="4888612"/>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120" name="tx120"/>
            <p:cNvSpPr/>
            <p:nvPr/>
          </p:nvSpPr>
          <p:spPr>
            <a:xfrm>
              <a:off x="7071180"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3635" y="4890249"/>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50439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487882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7253261"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369161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6066045"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4404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rc133"/>
            <p:cNvSpPr/>
            <p:nvPr/>
          </p:nvSpPr>
          <p:spPr>
            <a:xfrm>
              <a:off x="1317178" y="5772498"/>
              <a:ext cx="3864983" cy="110182"/>
            </a:xfrm>
            <a:prstGeom prst="rect">
              <a:avLst/>
            </a:prstGeom>
            <a:solidFill>
              <a:srgbClr val="1CABE2">
                <a:alpha val="80000"/>
              </a:srgbClr>
            </a:solidFill>
          </p:spPr>
          <p:txBody>
            <a:bodyPr/>
            <a:lstStyle/>
            <a:p>
              <a:endParaRPr/>
            </a:p>
          </p:txBody>
        </p:sp>
        <p:sp>
          <p:nvSpPr>
            <p:cNvPr id="134" name="rc134"/>
            <p:cNvSpPr/>
            <p:nvPr/>
          </p:nvSpPr>
          <p:spPr>
            <a:xfrm>
              <a:off x="1317178" y="5634770"/>
              <a:ext cx="7321564" cy="110182"/>
            </a:xfrm>
            <a:prstGeom prst="rect">
              <a:avLst/>
            </a:prstGeom>
            <a:solidFill>
              <a:srgbClr val="1CABE2">
                <a:alpha val="80000"/>
              </a:srgbClr>
            </a:solidFill>
          </p:spPr>
          <p:txBody>
            <a:bodyPr/>
            <a:lstStyle/>
            <a:p>
              <a:endParaRPr/>
            </a:p>
          </p:txBody>
        </p:sp>
        <p:sp>
          <p:nvSpPr>
            <p:cNvPr id="135" name="rc135"/>
            <p:cNvSpPr/>
            <p:nvPr/>
          </p:nvSpPr>
          <p:spPr>
            <a:xfrm>
              <a:off x="1317178" y="5497042"/>
              <a:ext cx="7259829" cy="110182"/>
            </a:xfrm>
            <a:prstGeom prst="rect">
              <a:avLst/>
            </a:prstGeom>
            <a:solidFill>
              <a:srgbClr val="1CABE2">
                <a:alpha val="80000"/>
              </a:srgbClr>
            </a:solidFill>
          </p:spPr>
          <p:txBody>
            <a:bodyPr/>
            <a:lstStyle/>
            <a:p>
              <a:endParaRPr/>
            </a:p>
          </p:txBody>
        </p:sp>
        <p:sp>
          <p:nvSpPr>
            <p:cNvPr id="136" name="tx136"/>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42020" y="596736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5716454" y="596736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8,000</a:t>
              </a:r>
            </a:p>
          </p:txBody>
        </p:sp>
        <p:sp>
          <p:nvSpPr>
            <p:cNvPr id="142" name="tx142"/>
            <p:cNvSpPr/>
            <p:nvPr/>
          </p:nvSpPr>
          <p:spPr>
            <a:xfrm>
              <a:off x="8013192"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12,000</a:t>
              </a:r>
            </a:p>
          </p:txBody>
        </p:sp>
        <p:sp>
          <p:nvSpPr>
            <p:cNvPr id="143" name="tx143"/>
            <p:cNvSpPr/>
            <p:nvPr/>
          </p:nvSpPr>
          <p:spPr>
            <a:xfrm>
              <a:off x="951100" y="5224811"/>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4" name="tx144"/>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vaccinale contre la DTP1 au Maroc (98 %) était supérieure de 8 points de pourcentage à la moyenne mondiale (90 %) et de 9 points de pourcentage à la moyenne de l’ensemble des pays de l’ MENA e (89 %).
La couverture nationale du DTP1 était inférieure d’un point de pourcentage à celle de 2019 (99 %).
Cela correspond à 12 000 enfants n’ayant reçu aucune dose en 2025, contre 7 000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DTP1 au Maroc s'élevait à 98 %, soit 1 point de pourcentage de moins qu'en 2019, mais supérieur aux moyennes mondiales et régionales.</a:t>
            </a:r>
          </a:p>
        </p:txBody>
      </p:sp>
      <p:grpSp>
        <p:nvGrpSpPr>
          <p:cNvPr id="149" name="Group 148"/>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2025, le Maroc occupait la 9e place sur 20 pays pour la couverture vaccinale la plus faible contre la coqueluche (DTP1) (sur la base d'ex æquo).
Le Maroc figurait parmi les 10 pays comptant le plus grand nombre d'enfants n'ayant reçu aucune dose (6e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Maroc figurait parmi les pays affichant la couverture vaccinale la plus élevée, mais figurait également parmi les dix pays de la région comptant le plus grand nombre d'enfants n'ayant reçu aucune dose de vaccin.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5154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40350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554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9074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15939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41135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66332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9152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1672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41920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6711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9231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17509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4270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67902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9309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829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43490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82252" y="1655554"/>
              <a:ext cx="4687757" cy="1511437"/>
            </a:xfrm>
            <a:custGeom>
              <a:avLst/>
              <a:gdLst/>
              <a:ahLst/>
              <a:cxnLst/>
              <a:rect l="0" t="0" r="0" b="0"/>
              <a:pathLst>
                <a:path w="4687757" h="1511437">
                  <a:moveTo>
                    <a:pt x="0" y="251793"/>
                  </a:moveTo>
                  <a:lnTo>
                    <a:pt x="11837" y="251778"/>
                  </a:lnTo>
                  <a:lnTo>
                    <a:pt x="23675" y="251761"/>
                  </a:lnTo>
                  <a:lnTo>
                    <a:pt x="35513" y="251740"/>
                  </a:lnTo>
                  <a:lnTo>
                    <a:pt x="47351" y="251716"/>
                  </a:lnTo>
                  <a:lnTo>
                    <a:pt x="59188" y="251688"/>
                  </a:lnTo>
                  <a:lnTo>
                    <a:pt x="71026" y="251655"/>
                  </a:lnTo>
                  <a:lnTo>
                    <a:pt x="82864" y="251616"/>
                  </a:lnTo>
                  <a:lnTo>
                    <a:pt x="94702" y="251570"/>
                  </a:lnTo>
                  <a:lnTo>
                    <a:pt x="106539" y="251516"/>
                  </a:lnTo>
                  <a:lnTo>
                    <a:pt x="118377" y="251453"/>
                  </a:lnTo>
                  <a:lnTo>
                    <a:pt x="130215" y="251378"/>
                  </a:lnTo>
                  <a:lnTo>
                    <a:pt x="142053" y="251291"/>
                  </a:lnTo>
                  <a:lnTo>
                    <a:pt x="153891" y="251189"/>
                  </a:lnTo>
                  <a:lnTo>
                    <a:pt x="165728" y="251068"/>
                  </a:lnTo>
                  <a:lnTo>
                    <a:pt x="177566" y="250927"/>
                  </a:lnTo>
                  <a:lnTo>
                    <a:pt x="189404" y="250761"/>
                  </a:lnTo>
                  <a:lnTo>
                    <a:pt x="201242" y="250566"/>
                  </a:lnTo>
                  <a:lnTo>
                    <a:pt x="213079" y="250337"/>
                  </a:lnTo>
                  <a:lnTo>
                    <a:pt x="224917" y="250069"/>
                  </a:lnTo>
                  <a:lnTo>
                    <a:pt x="236755" y="249754"/>
                  </a:lnTo>
                  <a:lnTo>
                    <a:pt x="248593" y="249385"/>
                  </a:lnTo>
                  <a:lnTo>
                    <a:pt x="260430" y="248953"/>
                  </a:lnTo>
                  <a:lnTo>
                    <a:pt x="272268" y="248447"/>
                  </a:lnTo>
                  <a:lnTo>
                    <a:pt x="284106" y="247855"/>
                  </a:lnTo>
                  <a:lnTo>
                    <a:pt x="295944" y="247162"/>
                  </a:lnTo>
                  <a:lnTo>
                    <a:pt x="307782" y="246353"/>
                  </a:lnTo>
                  <a:lnTo>
                    <a:pt x="319619" y="245409"/>
                  </a:lnTo>
                  <a:lnTo>
                    <a:pt x="331457" y="244309"/>
                  </a:lnTo>
                  <a:lnTo>
                    <a:pt x="343295" y="243028"/>
                  </a:lnTo>
                  <a:lnTo>
                    <a:pt x="355133" y="241539"/>
                  </a:lnTo>
                  <a:lnTo>
                    <a:pt x="366970" y="239813"/>
                  </a:lnTo>
                  <a:lnTo>
                    <a:pt x="378808" y="237814"/>
                  </a:lnTo>
                  <a:lnTo>
                    <a:pt x="390646" y="235508"/>
                  </a:lnTo>
                  <a:lnTo>
                    <a:pt x="402484" y="232853"/>
                  </a:lnTo>
                  <a:lnTo>
                    <a:pt x="414321" y="229808"/>
                  </a:lnTo>
                  <a:lnTo>
                    <a:pt x="426159" y="226330"/>
                  </a:lnTo>
                  <a:lnTo>
                    <a:pt x="437997" y="222373"/>
                  </a:lnTo>
                  <a:lnTo>
                    <a:pt x="449835" y="217896"/>
                  </a:lnTo>
                  <a:lnTo>
                    <a:pt x="461673" y="212858"/>
                  </a:lnTo>
                  <a:lnTo>
                    <a:pt x="473510" y="207227"/>
                  </a:lnTo>
                  <a:lnTo>
                    <a:pt x="485348" y="200977"/>
                  </a:lnTo>
                  <a:lnTo>
                    <a:pt x="497186" y="194096"/>
                  </a:lnTo>
                  <a:lnTo>
                    <a:pt x="509024" y="186587"/>
                  </a:lnTo>
                  <a:lnTo>
                    <a:pt x="520861" y="178471"/>
                  </a:lnTo>
                  <a:lnTo>
                    <a:pt x="532699" y="169790"/>
                  </a:lnTo>
                  <a:lnTo>
                    <a:pt x="544537" y="160607"/>
                  </a:lnTo>
                  <a:lnTo>
                    <a:pt x="556375" y="151006"/>
                  </a:lnTo>
                  <a:lnTo>
                    <a:pt x="568213" y="141092"/>
                  </a:lnTo>
                  <a:lnTo>
                    <a:pt x="580050" y="130984"/>
                  </a:lnTo>
                  <a:lnTo>
                    <a:pt x="591888" y="120809"/>
                  </a:lnTo>
                  <a:lnTo>
                    <a:pt x="603726" y="110700"/>
                  </a:lnTo>
                  <a:lnTo>
                    <a:pt x="615564" y="100786"/>
                  </a:lnTo>
                  <a:lnTo>
                    <a:pt x="627401" y="91186"/>
                  </a:lnTo>
                  <a:lnTo>
                    <a:pt x="639239" y="82003"/>
                  </a:lnTo>
                  <a:lnTo>
                    <a:pt x="651077" y="73322"/>
                  </a:lnTo>
                  <a:lnTo>
                    <a:pt x="662915" y="65206"/>
                  </a:lnTo>
                  <a:lnTo>
                    <a:pt x="674752" y="57697"/>
                  </a:lnTo>
                  <a:lnTo>
                    <a:pt x="686590" y="50816"/>
                  </a:lnTo>
                  <a:lnTo>
                    <a:pt x="698428" y="44566"/>
                  </a:lnTo>
                  <a:lnTo>
                    <a:pt x="710266" y="38934"/>
                  </a:lnTo>
                  <a:lnTo>
                    <a:pt x="722104" y="33897"/>
                  </a:lnTo>
                  <a:lnTo>
                    <a:pt x="733941" y="29419"/>
                  </a:lnTo>
                  <a:lnTo>
                    <a:pt x="745779" y="25463"/>
                  </a:lnTo>
                  <a:lnTo>
                    <a:pt x="757617" y="21984"/>
                  </a:lnTo>
                  <a:lnTo>
                    <a:pt x="769455" y="18939"/>
                  </a:lnTo>
                  <a:lnTo>
                    <a:pt x="781292" y="16285"/>
                  </a:lnTo>
                  <a:lnTo>
                    <a:pt x="793130" y="13978"/>
                  </a:lnTo>
                  <a:lnTo>
                    <a:pt x="804968" y="11980"/>
                  </a:lnTo>
                  <a:lnTo>
                    <a:pt x="816806" y="10253"/>
                  </a:lnTo>
                  <a:lnTo>
                    <a:pt x="828643" y="8765"/>
                  </a:lnTo>
                  <a:lnTo>
                    <a:pt x="840481" y="7484"/>
                  </a:lnTo>
                  <a:lnTo>
                    <a:pt x="852319" y="6383"/>
                  </a:lnTo>
                  <a:lnTo>
                    <a:pt x="864157" y="5439"/>
                  </a:lnTo>
                  <a:lnTo>
                    <a:pt x="875995" y="4630"/>
                  </a:lnTo>
                  <a:lnTo>
                    <a:pt x="887832" y="3938"/>
                  </a:lnTo>
                  <a:lnTo>
                    <a:pt x="899670" y="3346"/>
                  </a:lnTo>
                  <a:lnTo>
                    <a:pt x="911508" y="2840"/>
                  </a:lnTo>
                  <a:lnTo>
                    <a:pt x="923346" y="2407"/>
                  </a:lnTo>
                  <a:lnTo>
                    <a:pt x="935183" y="2039"/>
                  </a:lnTo>
                  <a:lnTo>
                    <a:pt x="947021" y="1724"/>
                  </a:lnTo>
                  <a:lnTo>
                    <a:pt x="958859" y="1456"/>
                  </a:lnTo>
                  <a:lnTo>
                    <a:pt x="970697" y="1227"/>
                  </a:lnTo>
                  <a:lnTo>
                    <a:pt x="982534" y="1032"/>
                  </a:lnTo>
                  <a:lnTo>
                    <a:pt x="994372" y="866"/>
                  </a:lnTo>
                  <a:lnTo>
                    <a:pt x="1006210" y="725"/>
                  </a:lnTo>
                  <a:lnTo>
                    <a:pt x="1018048" y="604"/>
                  </a:lnTo>
                  <a:lnTo>
                    <a:pt x="1029886" y="501"/>
                  </a:lnTo>
                  <a:lnTo>
                    <a:pt x="1041723" y="414"/>
                  </a:lnTo>
                  <a:lnTo>
                    <a:pt x="1053561" y="340"/>
                  </a:lnTo>
                  <a:lnTo>
                    <a:pt x="1065399" y="276"/>
                  </a:lnTo>
                  <a:lnTo>
                    <a:pt x="1077237" y="223"/>
                  </a:lnTo>
                  <a:lnTo>
                    <a:pt x="1089074" y="177"/>
                  </a:lnTo>
                  <a:lnTo>
                    <a:pt x="1100912" y="138"/>
                  </a:lnTo>
                  <a:lnTo>
                    <a:pt x="1112750" y="104"/>
                  </a:lnTo>
                  <a:lnTo>
                    <a:pt x="1124588" y="76"/>
                  </a:lnTo>
                  <a:lnTo>
                    <a:pt x="1136426" y="52"/>
                  </a:lnTo>
                  <a:lnTo>
                    <a:pt x="1148263" y="32"/>
                  </a:lnTo>
                  <a:lnTo>
                    <a:pt x="1160101" y="14"/>
                  </a:lnTo>
                  <a:lnTo>
                    <a:pt x="1171939" y="0"/>
                  </a:lnTo>
                  <a:lnTo>
                    <a:pt x="1171939" y="168"/>
                  </a:lnTo>
                  <a:lnTo>
                    <a:pt x="1183777" y="213"/>
                  </a:lnTo>
                  <a:lnTo>
                    <a:pt x="1195614" y="265"/>
                  </a:lnTo>
                  <a:lnTo>
                    <a:pt x="1207452" y="327"/>
                  </a:lnTo>
                  <a:lnTo>
                    <a:pt x="1219290" y="399"/>
                  </a:lnTo>
                  <a:lnTo>
                    <a:pt x="1231128" y="483"/>
                  </a:lnTo>
                  <a:lnTo>
                    <a:pt x="1242965" y="583"/>
                  </a:lnTo>
                  <a:lnTo>
                    <a:pt x="1254803" y="700"/>
                  </a:lnTo>
                  <a:lnTo>
                    <a:pt x="1266641" y="838"/>
                  </a:lnTo>
                  <a:lnTo>
                    <a:pt x="1278479" y="999"/>
                  </a:lnTo>
                  <a:lnTo>
                    <a:pt x="1290317" y="1189"/>
                  </a:lnTo>
                  <a:lnTo>
                    <a:pt x="1302154" y="1412"/>
                  </a:lnTo>
                  <a:lnTo>
                    <a:pt x="1313992" y="1674"/>
                  </a:lnTo>
                  <a:lnTo>
                    <a:pt x="1325830" y="1982"/>
                  </a:lnTo>
                  <a:lnTo>
                    <a:pt x="1337668" y="2344"/>
                  </a:lnTo>
                  <a:lnTo>
                    <a:pt x="1349505" y="2768"/>
                  </a:lnTo>
                  <a:lnTo>
                    <a:pt x="1361343" y="3266"/>
                  </a:lnTo>
                  <a:lnTo>
                    <a:pt x="1373181" y="3851"/>
                  </a:lnTo>
                  <a:lnTo>
                    <a:pt x="1385019" y="4537"/>
                  </a:lnTo>
                  <a:lnTo>
                    <a:pt x="1396856" y="5342"/>
                  </a:lnTo>
                  <a:lnTo>
                    <a:pt x="1408694" y="6286"/>
                  </a:lnTo>
                  <a:lnTo>
                    <a:pt x="1420532" y="7392"/>
                  </a:lnTo>
                  <a:lnTo>
                    <a:pt x="1432370" y="8689"/>
                  </a:lnTo>
                  <a:lnTo>
                    <a:pt x="1444208" y="10207"/>
                  </a:lnTo>
                  <a:lnTo>
                    <a:pt x="1456045" y="11983"/>
                  </a:lnTo>
                  <a:lnTo>
                    <a:pt x="1467883" y="14061"/>
                  </a:lnTo>
                  <a:lnTo>
                    <a:pt x="1479721" y="16488"/>
                  </a:lnTo>
                  <a:lnTo>
                    <a:pt x="1491559" y="19320"/>
                  </a:lnTo>
                  <a:lnTo>
                    <a:pt x="1503396" y="22621"/>
                  </a:lnTo>
                  <a:lnTo>
                    <a:pt x="1515234" y="26464"/>
                  </a:lnTo>
                  <a:lnTo>
                    <a:pt x="1527072" y="30930"/>
                  </a:lnTo>
                  <a:lnTo>
                    <a:pt x="1538910" y="36110"/>
                  </a:lnTo>
                  <a:lnTo>
                    <a:pt x="1550748" y="42105"/>
                  </a:lnTo>
                  <a:lnTo>
                    <a:pt x="1562585" y="49024"/>
                  </a:lnTo>
                  <a:lnTo>
                    <a:pt x="1574423" y="56988"/>
                  </a:lnTo>
                  <a:lnTo>
                    <a:pt x="1586261" y="66123"/>
                  </a:lnTo>
                  <a:lnTo>
                    <a:pt x="1598099" y="76558"/>
                  </a:lnTo>
                  <a:lnTo>
                    <a:pt x="1609936" y="88428"/>
                  </a:lnTo>
                  <a:lnTo>
                    <a:pt x="1621774" y="101860"/>
                  </a:lnTo>
                  <a:lnTo>
                    <a:pt x="1633612" y="116973"/>
                  </a:lnTo>
                  <a:lnTo>
                    <a:pt x="1645450" y="133867"/>
                  </a:lnTo>
                  <a:lnTo>
                    <a:pt x="1657287" y="152617"/>
                  </a:lnTo>
                  <a:lnTo>
                    <a:pt x="1669125" y="173260"/>
                  </a:lnTo>
                  <a:lnTo>
                    <a:pt x="1680963" y="195787"/>
                  </a:lnTo>
                  <a:lnTo>
                    <a:pt x="1692801" y="220135"/>
                  </a:lnTo>
                  <a:lnTo>
                    <a:pt x="1704639" y="246178"/>
                  </a:lnTo>
                  <a:lnTo>
                    <a:pt x="1716476" y="273728"/>
                  </a:lnTo>
                  <a:lnTo>
                    <a:pt x="1728314" y="302529"/>
                  </a:lnTo>
                  <a:lnTo>
                    <a:pt x="1740152" y="332271"/>
                  </a:lnTo>
                  <a:lnTo>
                    <a:pt x="1751990" y="362597"/>
                  </a:lnTo>
                  <a:lnTo>
                    <a:pt x="1763827" y="393121"/>
                  </a:lnTo>
                  <a:lnTo>
                    <a:pt x="1775665" y="423447"/>
                  </a:lnTo>
                  <a:lnTo>
                    <a:pt x="1787503" y="453189"/>
                  </a:lnTo>
                  <a:lnTo>
                    <a:pt x="1799341" y="481990"/>
                  </a:lnTo>
                  <a:lnTo>
                    <a:pt x="1811178" y="509539"/>
                  </a:lnTo>
                  <a:lnTo>
                    <a:pt x="1823016" y="535583"/>
                  </a:lnTo>
                  <a:lnTo>
                    <a:pt x="1834854" y="559931"/>
                  </a:lnTo>
                  <a:lnTo>
                    <a:pt x="1846692" y="582458"/>
                  </a:lnTo>
                  <a:lnTo>
                    <a:pt x="1858530" y="603101"/>
                  </a:lnTo>
                  <a:lnTo>
                    <a:pt x="1870367" y="621851"/>
                  </a:lnTo>
                  <a:lnTo>
                    <a:pt x="1882205" y="638745"/>
                  </a:lnTo>
                  <a:lnTo>
                    <a:pt x="1894043" y="653858"/>
                  </a:lnTo>
                  <a:lnTo>
                    <a:pt x="1905881" y="667290"/>
                  </a:lnTo>
                  <a:lnTo>
                    <a:pt x="1917718" y="679159"/>
                  </a:lnTo>
                  <a:lnTo>
                    <a:pt x="1929556" y="689595"/>
                  </a:lnTo>
                  <a:lnTo>
                    <a:pt x="1941394" y="698730"/>
                  </a:lnTo>
                  <a:lnTo>
                    <a:pt x="1953232" y="706693"/>
                  </a:lnTo>
                  <a:lnTo>
                    <a:pt x="1965069" y="713613"/>
                  </a:lnTo>
                  <a:lnTo>
                    <a:pt x="1976907" y="719608"/>
                  </a:lnTo>
                  <a:lnTo>
                    <a:pt x="1988745" y="724787"/>
                  </a:lnTo>
                  <a:lnTo>
                    <a:pt x="2000583" y="729253"/>
                  </a:lnTo>
                  <a:lnTo>
                    <a:pt x="2012421" y="733096"/>
                  </a:lnTo>
                  <a:lnTo>
                    <a:pt x="2024258" y="736398"/>
                  </a:lnTo>
                  <a:lnTo>
                    <a:pt x="2036096" y="739230"/>
                  </a:lnTo>
                  <a:lnTo>
                    <a:pt x="2047934" y="741657"/>
                  </a:lnTo>
                  <a:lnTo>
                    <a:pt x="2059772" y="743734"/>
                  </a:lnTo>
                  <a:lnTo>
                    <a:pt x="2071609" y="745511"/>
                  </a:lnTo>
                  <a:lnTo>
                    <a:pt x="2083447" y="747029"/>
                  </a:lnTo>
                  <a:lnTo>
                    <a:pt x="2095285" y="748325"/>
                  </a:lnTo>
                  <a:lnTo>
                    <a:pt x="2107123" y="749432"/>
                  </a:lnTo>
                  <a:lnTo>
                    <a:pt x="2118961" y="750376"/>
                  </a:lnTo>
                  <a:lnTo>
                    <a:pt x="2130798" y="751181"/>
                  </a:lnTo>
                  <a:lnTo>
                    <a:pt x="2142636" y="751867"/>
                  </a:lnTo>
                  <a:lnTo>
                    <a:pt x="2154474" y="752452"/>
                  </a:lnTo>
                  <a:lnTo>
                    <a:pt x="2166312" y="752950"/>
                  </a:lnTo>
                  <a:lnTo>
                    <a:pt x="2178149" y="753374"/>
                  </a:lnTo>
                  <a:lnTo>
                    <a:pt x="2189987" y="753736"/>
                  </a:lnTo>
                  <a:lnTo>
                    <a:pt x="2201825" y="754043"/>
                  </a:lnTo>
                  <a:lnTo>
                    <a:pt x="2213663" y="754305"/>
                  </a:lnTo>
                  <a:lnTo>
                    <a:pt x="2225500" y="754529"/>
                  </a:lnTo>
                  <a:lnTo>
                    <a:pt x="2237338" y="754718"/>
                  </a:lnTo>
                  <a:lnTo>
                    <a:pt x="2249176" y="754880"/>
                  </a:lnTo>
                  <a:lnTo>
                    <a:pt x="2261014" y="755018"/>
                  </a:lnTo>
                  <a:lnTo>
                    <a:pt x="2272852" y="755135"/>
                  </a:lnTo>
                  <a:lnTo>
                    <a:pt x="2284689" y="755234"/>
                  </a:lnTo>
                  <a:lnTo>
                    <a:pt x="2296527" y="755319"/>
                  </a:lnTo>
                  <a:lnTo>
                    <a:pt x="2308365" y="755391"/>
                  </a:lnTo>
                  <a:lnTo>
                    <a:pt x="2320203" y="755453"/>
                  </a:lnTo>
                  <a:lnTo>
                    <a:pt x="2332040" y="755505"/>
                  </a:lnTo>
                  <a:lnTo>
                    <a:pt x="2343878" y="755549"/>
                  </a:lnTo>
                  <a:lnTo>
                    <a:pt x="2343878" y="755803"/>
                  </a:lnTo>
                  <a:lnTo>
                    <a:pt x="2355716" y="755803"/>
                  </a:lnTo>
                  <a:lnTo>
                    <a:pt x="2367554" y="755803"/>
                  </a:lnTo>
                  <a:lnTo>
                    <a:pt x="2379391" y="755803"/>
                  </a:lnTo>
                  <a:lnTo>
                    <a:pt x="2391229" y="755803"/>
                  </a:lnTo>
                  <a:lnTo>
                    <a:pt x="2403067" y="755803"/>
                  </a:lnTo>
                  <a:lnTo>
                    <a:pt x="2414905" y="755803"/>
                  </a:lnTo>
                  <a:lnTo>
                    <a:pt x="2426743" y="755803"/>
                  </a:lnTo>
                  <a:lnTo>
                    <a:pt x="2438580" y="755803"/>
                  </a:lnTo>
                  <a:lnTo>
                    <a:pt x="2450418" y="755803"/>
                  </a:lnTo>
                  <a:lnTo>
                    <a:pt x="2462256" y="755803"/>
                  </a:lnTo>
                  <a:lnTo>
                    <a:pt x="2474094" y="755803"/>
                  </a:lnTo>
                  <a:lnTo>
                    <a:pt x="2485931" y="755803"/>
                  </a:lnTo>
                  <a:lnTo>
                    <a:pt x="2497769" y="755803"/>
                  </a:lnTo>
                  <a:lnTo>
                    <a:pt x="2509607" y="755803"/>
                  </a:lnTo>
                  <a:lnTo>
                    <a:pt x="2521445" y="755803"/>
                  </a:lnTo>
                  <a:lnTo>
                    <a:pt x="2533283" y="755803"/>
                  </a:lnTo>
                  <a:lnTo>
                    <a:pt x="2545120" y="755803"/>
                  </a:lnTo>
                  <a:lnTo>
                    <a:pt x="2556958" y="755803"/>
                  </a:lnTo>
                  <a:lnTo>
                    <a:pt x="2568796" y="755803"/>
                  </a:lnTo>
                  <a:lnTo>
                    <a:pt x="2580634" y="755803"/>
                  </a:lnTo>
                  <a:lnTo>
                    <a:pt x="2592471" y="755803"/>
                  </a:lnTo>
                  <a:lnTo>
                    <a:pt x="2604309" y="755803"/>
                  </a:lnTo>
                  <a:lnTo>
                    <a:pt x="2616147" y="755803"/>
                  </a:lnTo>
                  <a:lnTo>
                    <a:pt x="2627985" y="755803"/>
                  </a:lnTo>
                  <a:lnTo>
                    <a:pt x="2639822" y="755803"/>
                  </a:lnTo>
                  <a:lnTo>
                    <a:pt x="2651660" y="755803"/>
                  </a:lnTo>
                  <a:lnTo>
                    <a:pt x="2663498" y="755803"/>
                  </a:lnTo>
                  <a:lnTo>
                    <a:pt x="2675336" y="755803"/>
                  </a:lnTo>
                  <a:lnTo>
                    <a:pt x="2687174" y="755803"/>
                  </a:lnTo>
                  <a:lnTo>
                    <a:pt x="2699011" y="755803"/>
                  </a:lnTo>
                  <a:lnTo>
                    <a:pt x="2710849" y="755803"/>
                  </a:lnTo>
                  <a:lnTo>
                    <a:pt x="2722687" y="755803"/>
                  </a:lnTo>
                  <a:lnTo>
                    <a:pt x="2734525" y="755803"/>
                  </a:lnTo>
                  <a:lnTo>
                    <a:pt x="2746362" y="755803"/>
                  </a:lnTo>
                  <a:lnTo>
                    <a:pt x="2758200" y="755803"/>
                  </a:lnTo>
                  <a:lnTo>
                    <a:pt x="2770038" y="755803"/>
                  </a:lnTo>
                  <a:lnTo>
                    <a:pt x="2781876" y="755803"/>
                  </a:lnTo>
                  <a:lnTo>
                    <a:pt x="2793713" y="755803"/>
                  </a:lnTo>
                  <a:lnTo>
                    <a:pt x="2805551" y="755803"/>
                  </a:lnTo>
                  <a:lnTo>
                    <a:pt x="2817389" y="755803"/>
                  </a:lnTo>
                  <a:lnTo>
                    <a:pt x="2829227" y="755803"/>
                  </a:lnTo>
                  <a:lnTo>
                    <a:pt x="2841065" y="755803"/>
                  </a:lnTo>
                  <a:lnTo>
                    <a:pt x="2852902" y="755803"/>
                  </a:lnTo>
                  <a:lnTo>
                    <a:pt x="2864740" y="755803"/>
                  </a:lnTo>
                  <a:lnTo>
                    <a:pt x="2876578" y="755803"/>
                  </a:lnTo>
                  <a:lnTo>
                    <a:pt x="2888416" y="755803"/>
                  </a:lnTo>
                  <a:lnTo>
                    <a:pt x="2900253" y="755803"/>
                  </a:lnTo>
                  <a:lnTo>
                    <a:pt x="2912091" y="755803"/>
                  </a:lnTo>
                  <a:lnTo>
                    <a:pt x="2923929" y="755803"/>
                  </a:lnTo>
                  <a:lnTo>
                    <a:pt x="2935767" y="755803"/>
                  </a:lnTo>
                  <a:lnTo>
                    <a:pt x="2947604" y="755803"/>
                  </a:lnTo>
                  <a:lnTo>
                    <a:pt x="2959442" y="755803"/>
                  </a:lnTo>
                  <a:lnTo>
                    <a:pt x="2971280" y="755803"/>
                  </a:lnTo>
                  <a:lnTo>
                    <a:pt x="2983118" y="755803"/>
                  </a:lnTo>
                  <a:lnTo>
                    <a:pt x="2994956" y="755803"/>
                  </a:lnTo>
                  <a:lnTo>
                    <a:pt x="3006793" y="755803"/>
                  </a:lnTo>
                  <a:lnTo>
                    <a:pt x="3018631" y="755803"/>
                  </a:lnTo>
                  <a:lnTo>
                    <a:pt x="3030469" y="755803"/>
                  </a:lnTo>
                  <a:lnTo>
                    <a:pt x="3042307" y="755803"/>
                  </a:lnTo>
                  <a:lnTo>
                    <a:pt x="3054144" y="755803"/>
                  </a:lnTo>
                  <a:lnTo>
                    <a:pt x="3065982" y="755803"/>
                  </a:lnTo>
                  <a:lnTo>
                    <a:pt x="3077820" y="755803"/>
                  </a:lnTo>
                  <a:lnTo>
                    <a:pt x="3089658" y="755803"/>
                  </a:lnTo>
                  <a:lnTo>
                    <a:pt x="3101496" y="755803"/>
                  </a:lnTo>
                  <a:lnTo>
                    <a:pt x="3113333" y="755803"/>
                  </a:lnTo>
                  <a:lnTo>
                    <a:pt x="3125171" y="755803"/>
                  </a:lnTo>
                  <a:lnTo>
                    <a:pt x="3137009" y="755803"/>
                  </a:lnTo>
                  <a:lnTo>
                    <a:pt x="3148847" y="755803"/>
                  </a:lnTo>
                  <a:lnTo>
                    <a:pt x="3160684" y="755803"/>
                  </a:lnTo>
                  <a:lnTo>
                    <a:pt x="3172522" y="755803"/>
                  </a:lnTo>
                  <a:lnTo>
                    <a:pt x="3184360" y="755803"/>
                  </a:lnTo>
                  <a:lnTo>
                    <a:pt x="3196198" y="755803"/>
                  </a:lnTo>
                  <a:lnTo>
                    <a:pt x="3208035" y="755803"/>
                  </a:lnTo>
                  <a:lnTo>
                    <a:pt x="3219873" y="755803"/>
                  </a:lnTo>
                  <a:lnTo>
                    <a:pt x="3231711" y="755803"/>
                  </a:lnTo>
                  <a:lnTo>
                    <a:pt x="3243549" y="755803"/>
                  </a:lnTo>
                  <a:lnTo>
                    <a:pt x="3255387" y="755803"/>
                  </a:lnTo>
                  <a:lnTo>
                    <a:pt x="3267224" y="755803"/>
                  </a:lnTo>
                  <a:lnTo>
                    <a:pt x="3279062" y="755803"/>
                  </a:lnTo>
                  <a:lnTo>
                    <a:pt x="3290900" y="755803"/>
                  </a:lnTo>
                  <a:lnTo>
                    <a:pt x="3302738" y="755803"/>
                  </a:lnTo>
                  <a:lnTo>
                    <a:pt x="3314575" y="755803"/>
                  </a:lnTo>
                  <a:lnTo>
                    <a:pt x="3326413" y="755803"/>
                  </a:lnTo>
                  <a:lnTo>
                    <a:pt x="3338251" y="755803"/>
                  </a:lnTo>
                  <a:lnTo>
                    <a:pt x="3350089" y="755803"/>
                  </a:lnTo>
                  <a:lnTo>
                    <a:pt x="3361926" y="755803"/>
                  </a:lnTo>
                  <a:lnTo>
                    <a:pt x="3373764" y="755803"/>
                  </a:lnTo>
                  <a:lnTo>
                    <a:pt x="3385602" y="755803"/>
                  </a:lnTo>
                  <a:lnTo>
                    <a:pt x="3397440" y="755803"/>
                  </a:lnTo>
                  <a:lnTo>
                    <a:pt x="3409278" y="755803"/>
                  </a:lnTo>
                  <a:lnTo>
                    <a:pt x="3421115" y="755803"/>
                  </a:lnTo>
                  <a:lnTo>
                    <a:pt x="3432953" y="755803"/>
                  </a:lnTo>
                  <a:lnTo>
                    <a:pt x="3444791" y="755803"/>
                  </a:lnTo>
                  <a:lnTo>
                    <a:pt x="3456629" y="755803"/>
                  </a:lnTo>
                  <a:lnTo>
                    <a:pt x="3468466" y="755803"/>
                  </a:lnTo>
                  <a:lnTo>
                    <a:pt x="3480304" y="755803"/>
                  </a:lnTo>
                  <a:lnTo>
                    <a:pt x="3492142" y="755803"/>
                  </a:lnTo>
                  <a:lnTo>
                    <a:pt x="3503980" y="755803"/>
                  </a:lnTo>
                  <a:lnTo>
                    <a:pt x="3515818" y="755803"/>
                  </a:lnTo>
                  <a:lnTo>
                    <a:pt x="3515818" y="756056"/>
                  </a:lnTo>
                  <a:lnTo>
                    <a:pt x="3527655" y="756101"/>
                  </a:lnTo>
                  <a:lnTo>
                    <a:pt x="3539493" y="756153"/>
                  </a:lnTo>
                  <a:lnTo>
                    <a:pt x="3551331" y="756214"/>
                  </a:lnTo>
                  <a:lnTo>
                    <a:pt x="3563169" y="756286"/>
                  </a:lnTo>
                  <a:lnTo>
                    <a:pt x="3575006" y="756371"/>
                  </a:lnTo>
                  <a:lnTo>
                    <a:pt x="3586844" y="756471"/>
                  </a:lnTo>
                  <a:lnTo>
                    <a:pt x="3598682" y="756588"/>
                  </a:lnTo>
                  <a:lnTo>
                    <a:pt x="3610520" y="756726"/>
                  </a:lnTo>
                  <a:lnTo>
                    <a:pt x="3622357" y="756887"/>
                  </a:lnTo>
                  <a:lnTo>
                    <a:pt x="3634195" y="757077"/>
                  </a:lnTo>
                  <a:lnTo>
                    <a:pt x="3646033" y="757300"/>
                  </a:lnTo>
                  <a:lnTo>
                    <a:pt x="3657871" y="757562"/>
                  </a:lnTo>
                  <a:lnTo>
                    <a:pt x="3669709" y="757870"/>
                  </a:lnTo>
                  <a:lnTo>
                    <a:pt x="3681546" y="758231"/>
                  </a:lnTo>
                  <a:lnTo>
                    <a:pt x="3693384" y="758656"/>
                  </a:lnTo>
                  <a:lnTo>
                    <a:pt x="3705222" y="759154"/>
                  </a:lnTo>
                  <a:lnTo>
                    <a:pt x="3717060" y="759739"/>
                  </a:lnTo>
                  <a:lnTo>
                    <a:pt x="3728897" y="760425"/>
                  </a:lnTo>
                  <a:lnTo>
                    <a:pt x="3740735" y="761230"/>
                  </a:lnTo>
                  <a:lnTo>
                    <a:pt x="3752573" y="762174"/>
                  </a:lnTo>
                  <a:lnTo>
                    <a:pt x="3764411" y="763280"/>
                  </a:lnTo>
                  <a:lnTo>
                    <a:pt x="3776248" y="764577"/>
                  </a:lnTo>
                  <a:lnTo>
                    <a:pt x="3788086" y="766095"/>
                  </a:lnTo>
                  <a:lnTo>
                    <a:pt x="3799924" y="767871"/>
                  </a:lnTo>
                  <a:lnTo>
                    <a:pt x="3811762" y="769948"/>
                  </a:lnTo>
                  <a:lnTo>
                    <a:pt x="3823600" y="772375"/>
                  </a:lnTo>
                  <a:lnTo>
                    <a:pt x="3835437" y="775208"/>
                  </a:lnTo>
                  <a:lnTo>
                    <a:pt x="3847275" y="778509"/>
                  </a:lnTo>
                  <a:lnTo>
                    <a:pt x="3859113" y="782352"/>
                  </a:lnTo>
                  <a:lnTo>
                    <a:pt x="3870951" y="786818"/>
                  </a:lnTo>
                  <a:lnTo>
                    <a:pt x="3882788" y="791998"/>
                  </a:lnTo>
                  <a:lnTo>
                    <a:pt x="3894626" y="797993"/>
                  </a:lnTo>
                  <a:lnTo>
                    <a:pt x="3906464" y="804912"/>
                  </a:lnTo>
                  <a:lnTo>
                    <a:pt x="3918302" y="812876"/>
                  </a:lnTo>
                  <a:lnTo>
                    <a:pt x="3930139" y="822010"/>
                  </a:lnTo>
                  <a:lnTo>
                    <a:pt x="3941977" y="832446"/>
                  </a:lnTo>
                  <a:lnTo>
                    <a:pt x="3953815" y="844316"/>
                  </a:lnTo>
                  <a:lnTo>
                    <a:pt x="3965653" y="857748"/>
                  </a:lnTo>
                  <a:lnTo>
                    <a:pt x="3977491" y="872861"/>
                  </a:lnTo>
                  <a:lnTo>
                    <a:pt x="3989328" y="889755"/>
                  </a:lnTo>
                  <a:lnTo>
                    <a:pt x="4001166" y="908505"/>
                  </a:lnTo>
                  <a:lnTo>
                    <a:pt x="4013004" y="929147"/>
                  </a:lnTo>
                  <a:lnTo>
                    <a:pt x="4024842" y="951675"/>
                  </a:lnTo>
                  <a:lnTo>
                    <a:pt x="4036679" y="976022"/>
                  </a:lnTo>
                  <a:lnTo>
                    <a:pt x="4048517" y="1002066"/>
                  </a:lnTo>
                  <a:lnTo>
                    <a:pt x="4060355" y="1029615"/>
                  </a:lnTo>
                  <a:lnTo>
                    <a:pt x="4072193" y="1058416"/>
                  </a:lnTo>
                  <a:lnTo>
                    <a:pt x="4084031" y="1088158"/>
                  </a:lnTo>
                  <a:lnTo>
                    <a:pt x="4095868" y="1118485"/>
                  </a:lnTo>
                  <a:lnTo>
                    <a:pt x="4107706" y="1149009"/>
                  </a:lnTo>
                  <a:lnTo>
                    <a:pt x="4119544" y="1179335"/>
                  </a:lnTo>
                  <a:lnTo>
                    <a:pt x="4131382" y="1209077"/>
                  </a:lnTo>
                  <a:lnTo>
                    <a:pt x="4143219" y="1237878"/>
                  </a:lnTo>
                  <a:lnTo>
                    <a:pt x="4155057" y="1265427"/>
                  </a:lnTo>
                  <a:lnTo>
                    <a:pt x="4166895" y="1291471"/>
                  </a:lnTo>
                  <a:lnTo>
                    <a:pt x="4178733" y="1315819"/>
                  </a:lnTo>
                  <a:lnTo>
                    <a:pt x="4190570" y="1338346"/>
                  </a:lnTo>
                  <a:lnTo>
                    <a:pt x="4202408" y="1358989"/>
                  </a:lnTo>
                  <a:lnTo>
                    <a:pt x="4214246" y="1377738"/>
                  </a:lnTo>
                  <a:lnTo>
                    <a:pt x="4226084" y="1394633"/>
                  </a:lnTo>
                  <a:lnTo>
                    <a:pt x="4237922" y="1409746"/>
                  </a:lnTo>
                  <a:lnTo>
                    <a:pt x="4249759" y="1423178"/>
                  </a:lnTo>
                  <a:lnTo>
                    <a:pt x="4261597" y="1435047"/>
                  </a:lnTo>
                  <a:lnTo>
                    <a:pt x="4273435" y="1445483"/>
                  </a:lnTo>
                  <a:lnTo>
                    <a:pt x="4285273" y="1454617"/>
                  </a:lnTo>
                  <a:lnTo>
                    <a:pt x="4297110" y="1462581"/>
                  </a:lnTo>
                  <a:lnTo>
                    <a:pt x="4308948" y="1469501"/>
                  </a:lnTo>
                  <a:lnTo>
                    <a:pt x="4320786" y="1475495"/>
                  </a:lnTo>
                  <a:lnTo>
                    <a:pt x="4332624" y="1480675"/>
                  </a:lnTo>
                  <a:lnTo>
                    <a:pt x="4344461" y="1485141"/>
                  </a:lnTo>
                  <a:lnTo>
                    <a:pt x="4356299" y="1488984"/>
                  </a:lnTo>
                  <a:lnTo>
                    <a:pt x="4368137" y="1492286"/>
                  </a:lnTo>
                  <a:lnTo>
                    <a:pt x="4379975" y="1495118"/>
                  </a:lnTo>
                  <a:lnTo>
                    <a:pt x="4391813" y="1497545"/>
                  </a:lnTo>
                  <a:lnTo>
                    <a:pt x="4403650" y="1499622"/>
                  </a:lnTo>
                  <a:lnTo>
                    <a:pt x="4415488" y="1501399"/>
                  </a:lnTo>
                  <a:lnTo>
                    <a:pt x="4427326" y="1502917"/>
                  </a:lnTo>
                  <a:lnTo>
                    <a:pt x="4439164" y="1504213"/>
                  </a:lnTo>
                  <a:lnTo>
                    <a:pt x="4451001" y="1505320"/>
                  </a:lnTo>
                  <a:lnTo>
                    <a:pt x="4462839" y="1506264"/>
                  </a:lnTo>
                  <a:lnTo>
                    <a:pt x="4474677" y="1507068"/>
                  </a:lnTo>
                  <a:lnTo>
                    <a:pt x="4486515" y="1507755"/>
                  </a:lnTo>
                  <a:lnTo>
                    <a:pt x="4498352" y="1508339"/>
                  </a:lnTo>
                  <a:lnTo>
                    <a:pt x="4510190" y="1508838"/>
                  </a:lnTo>
                  <a:lnTo>
                    <a:pt x="4522028" y="1509262"/>
                  </a:lnTo>
                  <a:lnTo>
                    <a:pt x="4533866" y="1509623"/>
                  </a:lnTo>
                  <a:lnTo>
                    <a:pt x="4545704" y="1509931"/>
                  </a:lnTo>
                  <a:lnTo>
                    <a:pt x="4557541" y="1510193"/>
                  </a:lnTo>
                  <a:lnTo>
                    <a:pt x="4569379" y="1510416"/>
                  </a:lnTo>
                  <a:lnTo>
                    <a:pt x="4581217" y="1510606"/>
                  </a:lnTo>
                  <a:lnTo>
                    <a:pt x="4593055" y="1510768"/>
                  </a:lnTo>
                  <a:lnTo>
                    <a:pt x="4604892" y="1510905"/>
                  </a:lnTo>
                  <a:lnTo>
                    <a:pt x="4616730" y="1511022"/>
                  </a:lnTo>
                  <a:lnTo>
                    <a:pt x="4628568" y="1511122"/>
                  </a:lnTo>
                  <a:lnTo>
                    <a:pt x="4640406" y="1511207"/>
                  </a:lnTo>
                  <a:lnTo>
                    <a:pt x="4652244" y="1511279"/>
                  </a:lnTo>
                  <a:lnTo>
                    <a:pt x="4664081" y="1511340"/>
                  </a:lnTo>
                  <a:lnTo>
                    <a:pt x="4675919" y="1511393"/>
                  </a:lnTo>
                  <a:lnTo>
                    <a:pt x="4687757" y="1511437"/>
                  </a:lnTo>
                </a:path>
              </a:pathLst>
            </a:custGeom>
            <a:ln w="40651" cap="flat">
              <a:solidFill>
                <a:srgbClr val="E8E8E8">
                  <a:alpha val="100000"/>
                </a:srgbClr>
              </a:solidFill>
              <a:prstDash val="solid"/>
              <a:round/>
            </a:ln>
          </p:spPr>
          <p:txBody>
            <a:bodyPr/>
            <a:lstStyle/>
            <a:p>
              <a:endParaRPr/>
            </a:p>
          </p:txBody>
        </p:sp>
        <p:sp>
          <p:nvSpPr>
            <p:cNvPr id="25" name="pl25"/>
            <p:cNvSpPr/>
            <p:nvPr/>
          </p:nvSpPr>
          <p:spPr>
            <a:xfrm>
              <a:off x="2482252" y="2411442"/>
              <a:ext cx="4687757" cy="1007681"/>
            </a:xfrm>
            <a:custGeom>
              <a:avLst/>
              <a:gdLst/>
              <a:ahLst/>
              <a:cxnLst/>
              <a:rect l="0" t="0" r="0" b="0"/>
              <a:pathLst>
                <a:path w="4687757" h="1007681">
                  <a:moveTo>
                    <a:pt x="0" y="755887"/>
                  </a:moveTo>
                  <a:lnTo>
                    <a:pt x="11837" y="755902"/>
                  </a:lnTo>
                  <a:lnTo>
                    <a:pt x="23675" y="755920"/>
                  </a:lnTo>
                  <a:lnTo>
                    <a:pt x="35513" y="755940"/>
                  </a:lnTo>
                  <a:lnTo>
                    <a:pt x="47351" y="755964"/>
                  </a:lnTo>
                  <a:lnTo>
                    <a:pt x="59188" y="755992"/>
                  </a:lnTo>
                  <a:lnTo>
                    <a:pt x="71026" y="756025"/>
                  </a:lnTo>
                  <a:lnTo>
                    <a:pt x="82864" y="756065"/>
                  </a:lnTo>
                  <a:lnTo>
                    <a:pt x="94702" y="756110"/>
                  </a:lnTo>
                  <a:lnTo>
                    <a:pt x="106539" y="756164"/>
                  </a:lnTo>
                  <a:lnTo>
                    <a:pt x="118377" y="756228"/>
                  </a:lnTo>
                  <a:lnTo>
                    <a:pt x="130215" y="756302"/>
                  </a:lnTo>
                  <a:lnTo>
                    <a:pt x="142053" y="756389"/>
                  </a:lnTo>
                  <a:lnTo>
                    <a:pt x="153891" y="756492"/>
                  </a:lnTo>
                  <a:lnTo>
                    <a:pt x="165728" y="756612"/>
                  </a:lnTo>
                  <a:lnTo>
                    <a:pt x="177566" y="756754"/>
                  </a:lnTo>
                  <a:lnTo>
                    <a:pt x="189404" y="756920"/>
                  </a:lnTo>
                  <a:lnTo>
                    <a:pt x="201242" y="757115"/>
                  </a:lnTo>
                  <a:lnTo>
                    <a:pt x="213079" y="757343"/>
                  </a:lnTo>
                  <a:lnTo>
                    <a:pt x="224917" y="757612"/>
                  </a:lnTo>
                  <a:lnTo>
                    <a:pt x="236755" y="757926"/>
                  </a:lnTo>
                  <a:lnTo>
                    <a:pt x="248593" y="758295"/>
                  </a:lnTo>
                  <a:lnTo>
                    <a:pt x="260430" y="758727"/>
                  </a:lnTo>
                  <a:lnTo>
                    <a:pt x="272268" y="759233"/>
                  </a:lnTo>
                  <a:lnTo>
                    <a:pt x="284106" y="759826"/>
                  </a:lnTo>
                  <a:lnTo>
                    <a:pt x="295944" y="760518"/>
                  </a:lnTo>
                  <a:lnTo>
                    <a:pt x="307782" y="761327"/>
                  </a:lnTo>
                  <a:lnTo>
                    <a:pt x="319619" y="762271"/>
                  </a:lnTo>
                  <a:lnTo>
                    <a:pt x="331457" y="763372"/>
                  </a:lnTo>
                  <a:lnTo>
                    <a:pt x="343295" y="764653"/>
                  </a:lnTo>
                  <a:lnTo>
                    <a:pt x="355133" y="766141"/>
                  </a:lnTo>
                  <a:lnTo>
                    <a:pt x="366970" y="767868"/>
                  </a:lnTo>
                  <a:lnTo>
                    <a:pt x="378808" y="769866"/>
                  </a:lnTo>
                  <a:lnTo>
                    <a:pt x="390646" y="772173"/>
                  </a:lnTo>
                  <a:lnTo>
                    <a:pt x="402484" y="774827"/>
                  </a:lnTo>
                  <a:lnTo>
                    <a:pt x="414321" y="777872"/>
                  </a:lnTo>
                  <a:lnTo>
                    <a:pt x="426159" y="781351"/>
                  </a:lnTo>
                  <a:lnTo>
                    <a:pt x="437997" y="785307"/>
                  </a:lnTo>
                  <a:lnTo>
                    <a:pt x="449835" y="789784"/>
                  </a:lnTo>
                  <a:lnTo>
                    <a:pt x="461673" y="794822"/>
                  </a:lnTo>
                  <a:lnTo>
                    <a:pt x="473510" y="800454"/>
                  </a:lnTo>
                  <a:lnTo>
                    <a:pt x="485348" y="806703"/>
                  </a:lnTo>
                  <a:lnTo>
                    <a:pt x="497186" y="813584"/>
                  </a:lnTo>
                  <a:lnTo>
                    <a:pt x="509024" y="821093"/>
                  </a:lnTo>
                  <a:lnTo>
                    <a:pt x="520861" y="829209"/>
                  </a:lnTo>
                  <a:lnTo>
                    <a:pt x="532699" y="837891"/>
                  </a:lnTo>
                  <a:lnTo>
                    <a:pt x="544537" y="847074"/>
                  </a:lnTo>
                  <a:lnTo>
                    <a:pt x="556375" y="856674"/>
                  </a:lnTo>
                  <a:lnTo>
                    <a:pt x="568213" y="866588"/>
                  </a:lnTo>
                  <a:lnTo>
                    <a:pt x="580050" y="876697"/>
                  </a:lnTo>
                  <a:lnTo>
                    <a:pt x="591888" y="886871"/>
                  </a:lnTo>
                  <a:lnTo>
                    <a:pt x="603726" y="896980"/>
                  </a:lnTo>
                  <a:lnTo>
                    <a:pt x="615564" y="906894"/>
                  </a:lnTo>
                  <a:lnTo>
                    <a:pt x="627401" y="916495"/>
                  </a:lnTo>
                  <a:lnTo>
                    <a:pt x="639239" y="925678"/>
                  </a:lnTo>
                  <a:lnTo>
                    <a:pt x="651077" y="934359"/>
                  </a:lnTo>
                  <a:lnTo>
                    <a:pt x="662915" y="942475"/>
                  </a:lnTo>
                  <a:lnTo>
                    <a:pt x="674752" y="949984"/>
                  </a:lnTo>
                  <a:lnTo>
                    <a:pt x="686590" y="956865"/>
                  </a:lnTo>
                  <a:lnTo>
                    <a:pt x="698428" y="963115"/>
                  </a:lnTo>
                  <a:lnTo>
                    <a:pt x="710266" y="968746"/>
                  </a:lnTo>
                  <a:lnTo>
                    <a:pt x="722104" y="973784"/>
                  </a:lnTo>
                  <a:lnTo>
                    <a:pt x="733941" y="978261"/>
                  </a:lnTo>
                  <a:lnTo>
                    <a:pt x="745779" y="982218"/>
                  </a:lnTo>
                  <a:lnTo>
                    <a:pt x="757617" y="985696"/>
                  </a:lnTo>
                  <a:lnTo>
                    <a:pt x="769455" y="988741"/>
                  </a:lnTo>
                  <a:lnTo>
                    <a:pt x="781292" y="991396"/>
                  </a:lnTo>
                  <a:lnTo>
                    <a:pt x="793130" y="993702"/>
                  </a:lnTo>
                  <a:lnTo>
                    <a:pt x="804968" y="995700"/>
                  </a:lnTo>
                  <a:lnTo>
                    <a:pt x="816806" y="997427"/>
                  </a:lnTo>
                  <a:lnTo>
                    <a:pt x="828643" y="998916"/>
                  </a:lnTo>
                  <a:lnTo>
                    <a:pt x="840481" y="1000197"/>
                  </a:lnTo>
                  <a:lnTo>
                    <a:pt x="852319" y="1001297"/>
                  </a:lnTo>
                  <a:lnTo>
                    <a:pt x="864157" y="1002241"/>
                  </a:lnTo>
                  <a:lnTo>
                    <a:pt x="875995" y="1003050"/>
                  </a:lnTo>
                  <a:lnTo>
                    <a:pt x="887832" y="1003743"/>
                  </a:lnTo>
                  <a:lnTo>
                    <a:pt x="899670" y="1004335"/>
                  </a:lnTo>
                  <a:lnTo>
                    <a:pt x="911508" y="1004841"/>
                  </a:lnTo>
                  <a:lnTo>
                    <a:pt x="923346" y="1005273"/>
                  </a:lnTo>
                  <a:lnTo>
                    <a:pt x="935183" y="1005642"/>
                  </a:lnTo>
                  <a:lnTo>
                    <a:pt x="947021" y="1005956"/>
                  </a:lnTo>
                  <a:lnTo>
                    <a:pt x="958859" y="1006225"/>
                  </a:lnTo>
                  <a:lnTo>
                    <a:pt x="970697" y="1006453"/>
                  </a:lnTo>
                  <a:lnTo>
                    <a:pt x="982534" y="1006648"/>
                  </a:lnTo>
                  <a:lnTo>
                    <a:pt x="994372" y="1006814"/>
                  </a:lnTo>
                  <a:lnTo>
                    <a:pt x="1006210" y="1006956"/>
                  </a:lnTo>
                  <a:lnTo>
                    <a:pt x="1018048" y="1007076"/>
                  </a:lnTo>
                  <a:lnTo>
                    <a:pt x="1029886" y="1007179"/>
                  </a:lnTo>
                  <a:lnTo>
                    <a:pt x="1041723" y="1007266"/>
                  </a:lnTo>
                  <a:lnTo>
                    <a:pt x="1053561" y="1007341"/>
                  </a:lnTo>
                  <a:lnTo>
                    <a:pt x="1065399" y="1007404"/>
                  </a:lnTo>
                  <a:lnTo>
                    <a:pt x="1077237" y="1007458"/>
                  </a:lnTo>
                  <a:lnTo>
                    <a:pt x="1089074" y="1007504"/>
                  </a:lnTo>
                  <a:lnTo>
                    <a:pt x="1100912" y="1007543"/>
                  </a:lnTo>
                  <a:lnTo>
                    <a:pt x="1112750" y="1007576"/>
                  </a:lnTo>
                  <a:lnTo>
                    <a:pt x="1124588" y="1007604"/>
                  </a:lnTo>
                  <a:lnTo>
                    <a:pt x="1136426" y="1007628"/>
                  </a:lnTo>
                  <a:lnTo>
                    <a:pt x="1148263" y="1007649"/>
                  </a:lnTo>
                  <a:lnTo>
                    <a:pt x="1160101" y="1007666"/>
                  </a:lnTo>
                  <a:lnTo>
                    <a:pt x="1171939" y="1007681"/>
                  </a:lnTo>
                  <a:lnTo>
                    <a:pt x="1171939" y="1007596"/>
                  </a:lnTo>
                  <a:lnTo>
                    <a:pt x="1183777" y="1007567"/>
                  </a:lnTo>
                  <a:lnTo>
                    <a:pt x="1195614" y="1007532"/>
                  </a:lnTo>
                  <a:lnTo>
                    <a:pt x="1207452" y="1007491"/>
                  </a:lnTo>
                  <a:lnTo>
                    <a:pt x="1219290" y="1007443"/>
                  </a:lnTo>
                  <a:lnTo>
                    <a:pt x="1231128" y="1007386"/>
                  </a:lnTo>
                  <a:lnTo>
                    <a:pt x="1242965" y="1007320"/>
                  </a:lnTo>
                  <a:lnTo>
                    <a:pt x="1254803" y="1007242"/>
                  </a:lnTo>
                  <a:lnTo>
                    <a:pt x="1266641" y="1007150"/>
                  </a:lnTo>
                  <a:lnTo>
                    <a:pt x="1278479" y="1007042"/>
                  </a:lnTo>
                  <a:lnTo>
                    <a:pt x="1290317" y="1006916"/>
                  </a:lnTo>
                  <a:lnTo>
                    <a:pt x="1302154" y="1006767"/>
                  </a:lnTo>
                  <a:lnTo>
                    <a:pt x="1313992" y="1006592"/>
                  </a:lnTo>
                  <a:lnTo>
                    <a:pt x="1325830" y="1006387"/>
                  </a:lnTo>
                  <a:lnTo>
                    <a:pt x="1337668" y="1006146"/>
                  </a:lnTo>
                  <a:lnTo>
                    <a:pt x="1349505" y="1005863"/>
                  </a:lnTo>
                  <a:lnTo>
                    <a:pt x="1361343" y="1005531"/>
                  </a:lnTo>
                  <a:lnTo>
                    <a:pt x="1373181" y="1005141"/>
                  </a:lnTo>
                  <a:lnTo>
                    <a:pt x="1385019" y="1004684"/>
                  </a:lnTo>
                  <a:lnTo>
                    <a:pt x="1396856" y="1004147"/>
                  </a:lnTo>
                  <a:lnTo>
                    <a:pt x="1408694" y="1003518"/>
                  </a:lnTo>
                  <a:lnTo>
                    <a:pt x="1420532" y="1002780"/>
                  </a:lnTo>
                  <a:lnTo>
                    <a:pt x="1432370" y="1001916"/>
                  </a:lnTo>
                  <a:lnTo>
                    <a:pt x="1444208" y="1000904"/>
                  </a:lnTo>
                  <a:lnTo>
                    <a:pt x="1456045" y="999720"/>
                  </a:lnTo>
                  <a:lnTo>
                    <a:pt x="1467883" y="998335"/>
                  </a:lnTo>
                  <a:lnTo>
                    <a:pt x="1479721" y="996717"/>
                  </a:lnTo>
                  <a:lnTo>
                    <a:pt x="1491559" y="994829"/>
                  </a:lnTo>
                  <a:lnTo>
                    <a:pt x="1503396" y="992628"/>
                  </a:lnTo>
                  <a:lnTo>
                    <a:pt x="1515234" y="990066"/>
                  </a:lnTo>
                  <a:lnTo>
                    <a:pt x="1527072" y="987089"/>
                  </a:lnTo>
                  <a:lnTo>
                    <a:pt x="1538910" y="983635"/>
                  </a:lnTo>
                  <a:lnTo>
                    <a:pt x="1550748" y="979639"/>
                  </a:lnTo>
                  <a:lnTo>
                    <a:pt x="1562585" y="975026"/>
                  </a:lnTo>
                  <a:lnTo>
                    <a:pt x="1574423" y="969717"/>
                  </a:lnTo>
                  <a:lnTo>
                    <a:pt x="1586261" y="963627"/>
                  </a:lnTo>
                  <a:lnTo>
                    <a:pt x="1598099" y="956670"/>
                  </a:lnTo>
                  <a:lnTo>
                    <a:pt x="1609936" y="948757"/>
                  </a:lnTo>
                  <a:lnTo>
                    <a:pt x="1621774" y="939802"/>
                  </a:lnTo>
                  <a:lnTo>
                    <a:pt x="1633612" y="929727"/>
                  </a:lnTo>
                  <a:lnTo>
                    <a:pt x="1645450" y="918464"/>
                  </a:lnTo>
                  <a:lnTo>
                    <a:pt x="1657287" y="905964"/>
                  </a:lnTo>
                  <a:lnTo>
                    <a:pt x="1669125" y="892202"/>
                  </a:lnTo>
                  <a:lnTo>
                    <a:pt x="1680963" y="877184"/>
                  </a:lnTo>
                  <a:lnTo>
                    <a:pt x="1692801" y="860952"/>
                  </a:lnTo>
                  <a:lnTo>
                    <a:pt x="1704639" y="843590"/>
                  </a:lnTo>
                  <a:lnTo>
                    <a:pt x="1716476" y="825224"/>
                  </a:lnTo>
                  <a:lnTo>
                    <a:pt x="1728314" y="806023"/>
                  </a:lnTo>
                  <a:lnTo>
                    <a:pt x="1740152" y="786195"/>
                  </a:lnTo>
                  <a:lnTo>
                    <a:pt x="1751990" y="765978"/>
                  </a:lnTo>
                  <a:lnTo>
                    <a:pt x="1763827" y="745628"/>
                  </a:lnTo>
                  <a:lnTo>
                    <a:pt x="1775665" y="725411"/>
                  </a:lnTo>
                  <a:lnTo>
                    <a:pt x="1787503" y="705583"/>
                  </a:lnTo>
                  <a:lnTo>
                    <a:pt x="1799341" y="686382"/>
                  </a:lnTo>
                  <a:lnTo>
                    <a:pt x="1811178" y="668016"/>
                  </a:lnTo>
                  <a:lnTo>
                    <a:pt x="1823016" y="650653"/>
                  </a:lnTo>
                  <a:lnTo>
                    <a:pt x="1834854" y="634421"/>
                  </a:lnTo>
                  <a:lnTo>
                    <a:pt x="1846692" y="619403"/>
                  </a:lnTo>
                  <a:lnTo>
                    <a:pt x="1858530" y="605641"/>
                  </a:lnTo>
                  <a:lnTo>
                    <a:pt x="1870367" y="593142"/>
                  </a:lnTo>
                  <a:lnTo>
                    <a:pt x="1882205" y="581879"/>
                  </a:lnTo>
                  <a:lnTo>
                    <a:pt x="1894043" y="571804"/>
                  </a:lnTo>
                  <a:lnTo>
                    <a:pt x="1905881" y="562849"/>
                  </a:lnTo>
                  <a:lnTo>
                    <a:pt x="1917718" y="554936"/>
                  </a:lnTo>
                  <a:lnTo>
                    <a:pt x="1929556" y="547979"/>
                  </a:lnTo>
                  <a:lnTo>
                    <a:pt x="1941394" y="541889"/>
                  </a:lnTo>
                  <a:lnTo>
                    <a:pt x="1953232" y="536580"/>
                  </a:lnTo>
                  <a:lnTo>
                    <a:pt x="1965069" y="531967"/>
                  </a:lnTo>
                  <a:lnTo>
                    <a:pt x="1976907" y="527970"/>
                  </a:lnTo>
                  <a:lnTo>
                    <a:pt x="1988745" y="524517"/>
                  </a:lnTo>
                  <a:lnTo>
                    <a:pt x="2000583" y="521540"/>
                  </a:lnTo>
                  <a:lnTo>
                    <a:pt x="2012421" y="518978"/>
                  </a:lnTo>
                  <a:lnTo>
                    <a:pt x="2024258" y="516777"/>
                  </a:lnTo>
                  <a:lnTo>
                    <a:pt x="2036096" y="514889"/>
                  </a:lnTo>
                  <a:lnTo>
                    <a:pt x="2047934" y="513271"/>
                  </a:lnTo>
                  <a:lnTo>
                    <a:pt x="2059772" y="511886"/>
                  </a:lnTo>
                  <a:lnTo>
                    <a:pt x="2071609" y="510701"/>
                  </a:lnTo>
                  <a:lnTo>
                    <a:pt x="2083447" y="509689"/>
                  </a:lnTo>
                  <a:lnTo>
                    <a:pt x="2095285" y="508825"/>
                  </a:lnTo>
                  <a:lnTo>
                    <a:pt x="2107123" y="508088"/>
                  </a:lnTo>
                  <a:lnTo>
                    <a:pt x="2118961" y="507458"/>
                  </a:lnTo>
                  <a:lnTo>
                    <a:pt x="2130798" y="506922"/>
                  </a:lnTo>
                  <a:lnTo>
                    <a:pt x="2142636" y="506464"/>
                  </a:lnTo>
                  <a:lnTo>
                    <a:pt x="2154474" y="506074"/>
                  </a:lnTo>
                  <a:lnTo>
                    <a:pt x="2166312" y="505742"/>
                  </a:lnTo>
                  <a:lnTo>
                    <a:pt x="2178149" y="505459"/>
                  </a:lnTo>
                  <a:lnTo>
                    <a:pt x="2189987" y="505218"/>
                  </a:lnTo>
                  <a:lnTo>
                    <a:pt x="2201825" y="505013"/>
                  </a:lnTo>
                  <a:lnTo>
                    <a:pt x="2213663" y="504838"/>
                  </a:lnTo>
                  <a:lnTo>
                    <a:pt x="2225500" y="504690"/>
                  </a:lnTo>
                  <a:lnTo>
                    <a:pt x="2237338" y="504563"/>
                  </a:lnTo>
                  <a:lnTo>
                    <a:pt x="2249176" y="504455"/>
                  </a:lnTo>
                  <a:lnTo>
                    <a:pt x="2261014" y="504364"/>
                  </a:lnTo>
                  <a:lnTo>
                    <a:pt x="2272852" y="504286"/>
                  </a:lnTo>
                  <a:lnTo>
                    <a:pt x="2284689" y="504219"/>
                  </a:lnTo>
                  <a:lnTo>
                    <a:pt x="2296527" y="504163"/>
                  </a:lnTo>
                  <a:lnTo>
                    <a:pt x="2308365" y="504115"/>
                  </a:lnTo>
                  <a:lnTo>
                    <a:pt x="2320203" y="504074"/>
                  </a:lnTo>
                  <a:lnTo>
                    <a:pt x="2332040" y="504039"/>
                  </a:lnTo>
                  <a:lnTo>
                    <a:pt x="2343878" y="504009"/>
                  </a:lnTo>
                  <a:lnTo>
                    <a:pt x="2343878" y="503756"/>
                  </a:lnTo>
                  <a:lnTo>
                    <a:pt x="2355716" y="503741"/>
                  </a:lnTo>
                  <a:lnTo>
                    <a:pt x="2367554" y="503723"/>
                  </a:lnTo>
                  <a:lnTo>
                    <a:pt x="2379391" y="503703"/>
                  </a:lnTo>
                  <a:lnTo>
                    <a:pt x="2391229" y="503679"/>
                  </a:lnTo>
                  <a:lnTo>
                    <a:pt x="2403067" y="503651"/>
                  </a:lnTo>
                  <a:lnTo>
                    <a:pt x="2414905" y="503617"/>
                  </a:lnTo>
                  <a:lnTo>
                    <a:pt x="2426743" y="503578"/>
                  </a:lnTo>
                  <a:lnTo>
                    <a:pt x="2438580" y="503533"/>
                  </a:lnTo>
                  <a:lnTo>
                    <a:pt x="2450418" y="503479"/>
                  </a:lnTo>
                  <a:lnTo>
                    <a:pt x="2462256" y="503415"/>
                  </a:lnTo>
                  <a:lnTo>
                    <a:pt x="2474094" y="503341"/>
                  </a:lnTo>
                  <a:lnTo>
                    <a:pt x="2485931" y="503254"/>
                  </a:lnTo>
                  <a:lnTo>
                    <a:pt x="2497769" y="503151"/>
                  </a:lnTo>
                  <a:lnTo>
                    <a:pt x="2509607" y="503031"/>
                  </a:lnTo>
                  <a:lnTo>
                    <a:pt x="2521445" y="502889"/>
                  </a:lnTo>
                  <a:lnTo>
                    <a:pt x="2533283" y="502723"/>
                  </a:lnTo>
                  <a:lnTo>
                    <a:pt x="2545120" y="502528"/>
                  </a:lnTo>
                  <a:lnTo>
                    <a:pt x="2556958" y="502299"/>
                  </a:lnTo>
                  <a:lnTo>
                    <a:pt x="2568796" y="502031"/>
                  </a:lnTo>
                  <a:lnTo>
                    <a:pt x="2580634" y="501717"/>
                  </a:lnTo>
                  <a:lnTo>
                    <a:pt x="2592471" y="501348"/>
                  </a:lnTo>
                  <a:lnTo>
                    <a:pt x="2604309" y="500916"/>
                  </a:lnTo>
                  <a:lnTo>
                    <a:pt x="2616147" y="500410"/>
                  </a:lnTo>
                  <a:lnTo>
                    <a:pt x="2627985" y="499817"/>
                  </a:lnTo>
                  <a:lnTo>
                    <a:pt x="2639822" y="499125"/>
                  </a:lnTo>
                  <a:lnTo>
                    <a:pt x="2651660" y="498316"/>
                  </a:lnTo>
                  <a:lnTo>
                    <a:pt x="2663498" y="497372"/>
                  </a:lnTo>
                  <a:lnTo>
                    <a:pt x="2675336" y="496271"/>
                  </a:lnTo>
                  <a:lnTo>
                    <a:pt x="2687174" y="494990"/>
                  </a:lnTo>
                  <a:lnTo>
                    <a:pt x="2699011" y="493502"/>
                  </a:lnTo>
                  <a:lnTo>
                    <a:pt x="2710849" y="491775"/>
                  </a:lnTo>
                  <a:lnTo>
                    <a:pt x="2722687" y="489777"/>
                  </a:lnTo>
                  <a:lnTo>
                    <a:pt x="2734525" y="487470"/>
                  </a:lnTo>
                  <a:lnTo>
                    <a:pt x="2746362" y="484816"/>
                  </a:lnTo>
                  <a:lnTo>
                    <a:pt x="2758200" y="481771"/>
                  </a:lnTo>
                  <a:lnTo>
                    <a:pt x="2770038" y="478292"/>
                  </a:lnTo>
                  <a:lnTo>
                    <a:pt x="2781876" y="474336"/>
                  </a:lnTo>
                  <a:lnTo>
                    <a:pt x="2793713" y="469859"/>
                  </a:lnTo>
                  <a:lnTo>
                    <a:pt x="2805551" y="464821"/>
                  </a:lnTo>
                  <a:lnTo>
                    <a:pt x="2817389" y="459189"/>
                  </a:lnTo>
                  <a:lnTo>
                    <a:pt x="2829227" y="452940"/>
                  </a:lnTo>
                  <a:lnTo>
                    <a:pt x="2841065" y="446059"/>
                  </a:lnTo>
                  <a:lnTo>
                    <a:pt x="2852902" y="438550"/>
                  </a:lnTo>
                  <a:lnTo>
                    <a:pt x="2864740" y="430434"/>
                  </a:lnTo>
                  <a:lnTo>
                    <a:pt x="2876578" y="421752"/>
                  </a:lnTo>
                  <a:lnTo>
                    <a:pt x="2888416" y="412569"/>
                  </a:lnTo>
                  <a:lnTo>
                    <a:pt x="2900253" y="402969"/>
                  </a:lnTo>
                  <a:lnTo>
                    <a:pt x="2912091" y="393055"/>
                  </a:lnTo>
                  <a:lnTo>
                    <a:pt x="2923929" y="382946"/>
                  </a:lnTo>
                  <a:lnTo>
                    <a:pt x="2935767" y="372772"/>
                  </a:lnTo>
                  <a:lnTo>
                    <a:pt x="2947604" y="362663"/>
                  </a:lnTo>
                  <a:lnTo>
                    <a:pt x="2959442" y="352749"/>
                  </a:lnTo>
                  <a:lnTo>
                    <a:pt x="2971280" y="343148"/>
                  </a:lnTo>
                  <a:lnTo>
                    <a:pt x="2983118" y="333965"/>
                  </a:lnTo>
                  <a:lnTo>
                    <a:pt x="2994956" y="325284"/>
                  </a:lnTo>
                  <a:lnTo>
                    <a:pt x="3006793" y="317168"/>
                  </a:lnTo>
                  <a:lnTo>
                    <a:pt x="3018631" y="309659"/>
                  </a:lnTo>
                  <a:lnTo>
                    <a:pt x="3030469" y="302778"/>
                  </a:lnTo>
                  <a:lnTo>
                    <a:pt x="3042307" y="296528"/>
                  </a:lnTo>
                  <a:lnTo>
                    <a:pt x="3054144" y="290897"/>
                  </a:lnTo>
                  <a:lnTo>
                    <a:pt x="3065982" y="285859"/>
                  </a:lnTo>
                  <a:lnTo>
                    <a:pt x="3077820" y="281382"/>
                  </a:lnTo>
                  <a:lnTo>
                    <a:pt x="3089658" y="277425"/>
                  </a:lnTo>
                  <a:lnTo>
                    <a:pt x="3101496" y="273947"/>
                  </a:lnTo>
                  <a:lnTo>
                    <a:pt x="3113333" y="270902"/>
                  </a:lnTo>
                  <a:lnTo>
                    <a:pt x="3125171" y="268247"/>
                  </a:lnTo>
                  <a:lnTo>
                    <a:pt x="3137009" y="265941"/>
                  </a:lnTo>
                  <a:lnTo>
                    <a:pt x="3148847" y="263943"/>
                  </a:lnTo>
                  <a:lnTo>
                    <a:pt x="3160684" y="262216"/>
                  </a:lnTo>
                  <a:lnTo>
                    <a:pt x="3172522" y="260727"/>
                  </a:lnTo>
                  <a:lnTo>
                    <a:pt x="3184360" y="259446"/>
                  </a:lnTo>
                  <a:lnTo>
                    <a:pt x="3196198" y="258346"/>
                  </a:lnTo>
                  <a:lnTo>
                    <a:pt x="3208035" y="257402"/>
                  </a:lnTo>
                  <a:lnTo>
                    <a:pt x="3219873" y="256593"/>
                  </a:lnTo>
                  <a:lnTo>
                    <a:pt x="3231711" y="255900"/>
                  </a:lnTo>
                  <a:lnTo>
                    <a:pt x="3243549" y="255308"/>
                  </a:lnTo>
                  <a:lnTo>
                    <a:pt x="3255387" y="254802"/>
                  </a:lnTo>
                  <a:lnTo>
                    <a:pt x="3267224" y="254370"/>
                  </a:lnTo>
                  <a:lnTo>
                    <a:pt x="3279062" y="254001"/>
                  </a:lnTo>
                  <a:lnTo>
                    <a:pt x="3290900" y="253687"/>
                  </a:lnTo>
                  <a:lnTo>
                    <a:pt x="3302738" y="253418"/>
                  </a:lnTo>
                  <a:lnTo>
                    <a:pt x="3314575" y="253190"/>
                  </a:lnTo>
                  <a:lnTo>
                    <a:pt x="3326413" y="252995"/>
                  </a:lnTo>
                  <a:lnTo>
                    <a:pt x="3338251" y="252829"/>
                  </a:lnTo>
                  <a:lnTo>
                    <a:pt x="3350089" y="252687"/>
                  </a:lnTo>
                  <a:lnTo>
                    <a:pt x="3361926" y="252567"/>
                  </a:lnTo>
                  <a:lnTo>
                    <a:pt x="3373764" y="252464"/>
                  </a:lnTo>
                  <a:lnTo>
                    <a:pt x="3385602" y="252377"/>
                  </a:lnTo>
                  <a:lnTo>
                    <a:pt x="3397440" y="252302"/>
                  </a:lnTo>
                  <a:lnTo>
                    <a:pt x="3409278" y="252239"/>
                  </a:lnTo>
                  <a:lnTo>
                    <a:pt x="3421115" y="252185"/>
                  </a:lnTo>
                  <a:lnTo>
                    <a:pt x="3432953" y="252139"/>
                  </a:lnTo>
                  <a:lnTo>
                    <a:pt x="3444791" y="252100"/>
                  </a:lnTo>
                  <a:lnTo>
                    <a:pt x="3456629" y="252067"/>
                  </a:lnTo>
                  <a:lnTo>
                    <a:pt x="3468466" y="252039"/>
                  </a:lnTo>
                  <a:lnTo>
                    <a:pt x="3480304" y="252015"/>
                  </a:lnTo>
                  <a:lnTo>
                    <a:pt x="3492142" y="251994"/>
                  </a:lnTo>
                  <a:lnTo>
                    <a:pt x="3503980" y="251977"/>
                  </a:lnTo>
                  <a:lnTo>
                    <a:pt x="3515818" y="251962"/>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a:endParaRPr/>
            </a:p>
          </p:txBody>
        </p:sp>
        <p:sp>
          <p:nvSpPr>
            <p:cNvPr id="26" name="pl26"/>
            <p:cNvSpPr/>
            <p:nvPr/>
          </p:nvSpPr>
          <p:spPr>
            <a:xfrm>
              <a:off x="2482252" y="5183115"/>
              <a:ext cx="4687757" cy="503671"/>
            </a:xfrm>
            <a:custGeom>
              <a:avLst/>
              <a:gdLst/>
              <a:ahLst/>
              <a:cxnLst/>
              <a:rect l="0" t="0" r="0" b="0"/>
              <a:pathLst>
                <a:path w="4687757" h="503671">
                  <a:moveTo>
                    <a:pt x="0" y="503587"/>
                  </a:moveTo>
                  <a:lnTo>
                    <a:pt x="11837" y="503557"/>
                  </a:lnTo>
                  <a:lnTo>
                    <a:pt x="23675" y="503522"/>
                  </a:lnTo>
                  <a:lnTo>
                    <a:pt x="35513" y="503481"/>
                  </a:lnTo>
                  <a:lnTo>
                    <a:pt x="47351" y="503433"/>
                  </a:lnTo>
                  <a:lnTo>
                    <a:pt x="59188" y="503377"/>
                  </a:lnTo>
                  <a:lnTo>
                    <a:pt x="71026" y="503310"/>
                  </a:lnTo>
                  <a:lnTo>
                    <a:pt x="82864" y="503232"/>
                  </a:lnTo>
                  <a:lnTo>
                    <a:pt x="94702" y="503141"/>
                  </a:lnTo>
                  <a:lnTo>
                    <a:pt x="106539" y="503033"/>
                  </a:lnTo>
                  <a:lnTo>
                    <a:pt x="118377" y="502906"/>
                  </a:lnTo>
                  <a:lnTo>
                    <a:pt x="130215" y="502757"/>
                  </a:lnTo>
                  <a:lnTo>
                    <a:pt x="142053" y="502583"/>
                  </a:lnTo>
                  <a:lnTo>
                    <a:pt x="153891" y="502378"/>
                  </a:lnTo>
                  <a:lnTo>
                    <a:pt x="165728" y="502137"/>
                  </a:lnTo>
                  <a:lnTo>
                    <a:pt x="177566" y="501854"/>
                  </a:lnTo>
                  <a:lnTo>
                    <a:pt x="189404" y="501522"/>
                  </a:lnTo>
                  <a:lnTo>
                    <a:pt x="201242" y="501132"/>
                  </a:lnTo>
                  <a:lnTo>
                    <a:pt x="213079" y="500674"/>
                  </a:lnTo>
                  <a:lnTo>
                    <a:pt x="224917" y="500138"/>
                  </a:lnTo>
                  <a:lnTo>
                    <a:pt x="236755" y="499508"/>
                  </a:lnTo>
                  <a:lnTo>
                    <a:pt x="248593" y="498771"/>
                  </a:lnTo>
                  <a:lnTo>
                    <a:pt x="260430" y="497906"/>
                  </a:lnTo>
                  <a:lnTo>
                    <a:pt x="272268" y="496894"/>
                  </a:lnTo>
                  <a:lnTo>
                    <a:pt x="284106" y="495710"/>
                  </a:lnTo>
                  <a:lnTo>
                    <a:pt x="295944" y="494325"/>
                  </a:lnTo>
                  <a:lnTo>
                    <a:pt x="307782" y="492707"/>
                  </a:lnTo>
                  <a:lnTo>
                    <a:pt x="319619" y="490819"/>
                  </a:lnTo>
                  <a:lnTo>
                    <a:pt x="331457" y="488618"/>
                  </a:lnTo>
                  <a:lnTo>
                    <a:pt x="343295" y="486056"/>
                  </a:lnTo>
                  <a:lnTo>
                    <a:pt x="355133" y="483079"/>
                  </a:lnTo>
                  <a:lnTo>
                    <a:pt x="366970" y="479626"/>
                  </a:lnTo>
                  <a:lnTo>
                    <a:pt x="378808" y="475629"/>
                  </a:lnTo>
                  <a:lnTo>
                    <a:pt x="390646" y="471016"/>
                  </a:lnTo>
                  <a:lnTo>
                    <a:pt x="402484" y="465707"/>
                  </a:lnTo>
                  <a:lnTo>
                    <a:pt x="414321" y="459617"/>
                  </a:lnTo>
                  <a:lnTo>
                    <a:pt x="426159" y="452660"/>
                  </a:lnTo>
                  <a:lnTo>
                    <a:pt x="437997" y="444747"/>
                  </a:lnTo>
                  <a:lnTo>
                    <a:pt x="449835" y="435792"/>
                  </a:lnTo>
                  <a:lnTo>
                    <a:pt x="461673" y="425717"/>
                  </a:lnTo>
                  <a:lnTo>
                    <a:pt x="473510" y="414454"/>
                  </a:lnTo>
                  <a:lnTo>
                    <a:pt x="485348" y="401954"/>
                  </a:lnTo>
                  <a:lnTo>
                    <a:pt x="497186" y="388193"/>
                  </a:lnTo>
                  <a:lnTo>
                    <a:pt x="509024" y="373175"/>
                  </a:lnTo>
                  <a:lnTo>
                    <a:pt x="520861" y="356943"/>
                  </a:lnTo>
                  <a:lnTo>
                    <a:pt x="532699" y="339580"/>
                  </a:lnTo>
                  <a:lnTo>
                    <a:pt x="544537" y="321214"/>
                  </a:lnTo>
                  <a:lnTo>
                    <a:pt x="556375" y="302013"/>
                  </a:lnTo>
                  <a:lnTo>
                    <a:pt x="568213" y="282185"/>
                  </a:lnTo>
                  <a:lnTo>
                    <a:pt x="580050" y="261968"/>
                  </a:lnTo>
                  <a:lnTo>
                    <a:pt x="591888" y="241618"/>
                  </a:lnTo>
                  <a:lnTo>
                    <a:pt x="603726" y="221401"/>
                  </a:lnTo>
                  <a:lnTo>
                    <a:pt x="615564" y="201573"/>
                  </a:lnTo>
                  <a:lnTo>
                    <a:pt x="627401" y="182372"/>
                  </a:lnTo>
                  <a:lnTo>
                    <a:pt x="639239" y="164006"/>
                  </a:lnTo>
                  <a:lnTo>
                    <a:pt x="651077" y="146644"/>
                  </a:lnTo>
                  <a:lnTo>
                    <a:pt x="662915" y="130412"/>
                  </a:lnTo>
                  <a:lnTo>
                    <a:pt x="674752" y="115394"/>
                  </a:lnTo>
                  <a:lnTo>
                    <a:pt x="686590" y="101632"/>
                  </a:lnTo>
                  <a:lnTo>
                    <a:pt x="698428" y="89132"/>
                  </a:lnTo>
                  <a:lnTo>
                    <a:pt x="710266" y="77869"/>
                  </a:lnTo>
                  <a:lnTo>
                    <a:pt x="722104" y="67794"/>
                  </a:lnTo>
                  <a:lnTo>
                    <a:pt x="733941" y="58839"/>
                  </a:lnTo>
                  <a:lnTo>
                    <a:pt x="745779" y="50926"/>
                  </a:lnTo>
                  <a:lnTo>
                    <a:pt x="757617" y="43969"/>
                  </a:lnTo>
                  <a:lnTo>
                    <a:pt x="769455" y="37879"/>
                  </a:lnTo>
                  <a:lnTo>
                    <a:pt x="781292" y="32570"/>
                  </a:lnTo>
                  <a:lnTo>
                    <a:pt x="793130" y="27957"/>
                  </a:lnTo>
                  <a:lnTo>
                    <a:pt x="804968" y="23961"/>
                  </a:lnTo>
                  <a:lnTo>
                    <a:pt x="816806" y="20507"/>
                  </a:lnTo>
                  <a:lnTo>
                    <a:pt x="828643" y="17530"/>
                  </a:lnTo>
                  <a:lnTo>
                    <a:pt x="840481" y="14968"/>
                  </a:lnTo>
                  <a:lnTo>
                    <a:pt x="852319" y="12767"/>
                  </a:lnTo>
                  <a:lnTo>
                    <a:pt x="864157" y="10879"/>
                  </a:lnTo>
                  <a:lnTo>
                    <a:pt x="875995" y="9261"/>
                  </a:lnTo>
                  <a:lnTo>
                    <a:pt x="887832" y="7876"/>
                  </a:lnTo>
                  <a:lnTo>
                    <a:pt x="899670" y="6692"/>
                  </a:lnTo>
                  <a:lnTo>
                    <a:pt x="911508" y="5680"/>
                  </a:lnTo>
                  <a:lnTo>
                    <a:pt x="923346" y="4815"/>
                  </a:lnTo>
                  <a:lnTo>
                    <a:pt x="935183" y="4078"/>
                  </a:lnTo>
                  <a:lnTo>
                    <a:pt x="947021" y="3449"/>
                  </a:lnTo>
                  <a:lnTo>
                    <a:pt x="958859" y="2912"/>
                  </a:lnTo>
                  <a:lnTo>
                    <a:pt x="970697" y="2454"/>
                  </a:lnTo>
                  <a:lnTo>
                    <a:pt x="982534" y="2065"/>
                  </a:lnTo>
                  <a:lnTo>
                    <a:pt x="994372" y="1732"/>
                  </a:lnTo>
                  <a:lnTo>
                    <a:pt x="1006210" y="1450"/>
                  </a:lnTo>
                  <a:lnTo>
                    <a:pt x="1018048" y="1209"/>
                  </a:lnTo>
                  <a:lnTo>
                    <a:pt x="1029886" y="1003"/>
                  </a:lnTo>
                  <a:lnTo>
                    <a:pt x="1041723" y="829"/>
                  </a:lnTo>
                  <a:lnTo>
                    <a:pt x="1053561" y="680"/>
                  </a:lnTo>
                  <a:lnTo>
                    <a:pt x="1065399" y="553"/>
                  </a:lnTo>
                  <a:lnTo>
                    <a:pt x="1077237" y="446"/>
                  </a:lnTo>
                  <a:lnTo>
                    <a:pt x="1089074" y="354"/>
                  </a:lnTo>
                  <a:lnTo>
                    <a:pt x="1100912" y="276"/>
                  </a:lnTo>
                  <a:lnTo>
                    <a:pt x="1112750" y="209"/>
                  </a:lnTo>
                  <a:lnTo>
                    <a:pt x="1124588" y="153"/>
                  </a:lnTo>
                  <a:lnTo>
                    <a:pt x="1136426" y="105"/>
                  </a:lnTo>
                  <a:lnTo>
                    <a:pt x="1148263" y="64"/>
                  </a:lnTo>
                  <a:lnTo>
                    <a:pt x="1160101" y="29"/>
                  </a:lnTo>
                  <a:lnTo>
                    <a:pt x="1171939" y="0"/>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878"/>
                  </a:lnTo>
                  <a:lnTo>
                    <a:pt x="3527655" y="251892"/>
                  </a:lnTo>
                  <a:lnTo>
                    <a:pt x="3539493" y="251910"/>
                  </a:lnTo>
                  <a:lnTo>
                    <a:pt x="3551331" y="251930"/>
                  </a:lnTo>
                  <a:lnTo>
                    <a:pt x="3563169" y="251954"/>
                  </a:lnTo>
                  <a:lnTo>
                    <a:pt x="3575006" y="251983"/>
                  </a:lnTo>
                  <a:lnTo>
                    <a:pt x="3586844" y="252016"/>
                  </a:lnTo>
                  <a:lnTo>
                    <a:pt x="3598682" y="252055"/>
                  </a:lnTo>
                  <a:lnTo>
                    <a:pt x="3610520" y="252101"/>
                  </a:lnTo>
                  <a:lnTo>
                    <a:pt x="3622357" y="252155"/>
                  </a:lnTo>
                  <a:lnTo>
                    <a:pt x="3634195" y="252218"/>
                  </a:lnTo>
                  <a:lnTo>
                    <a:pt x="3646033" y="252292"/>
                  </a:lnTo>
                  <a:lnTo>
                    <a:pt x="3657871" y="252380"/>
                  </a:lnTo>
                  <a:lnTo>
                    <a:pt x="3669709" y="252482"/>
                  </a:lnTo>
                  <a:lnTo>
                    <a:pt x="3681546" y="252603"/>
                  </a:lnTo>
                  <a:lnTo>
                    <a:pt x="3693384" y="252744"/>
                  </a:lnTo>
                  <a:lnTo>
                    <a:pt x="3705222" y="252910"/>
                  </a:lnTo>
                  <a:lnTo>
                    <a:pt x="3717060" y="253105"/>
                  </a:lnTo>
                  <a:lnTo>
                    <a:pt x="3728897" y="253334"/>
                  </a:lnTo>
                  <a:lnTo>
                    <a:pt x="3740735" y="253602"/>
                  </a:lnTo>
                  <a:lnTo>
                    <a:pt x="3752573" y="253917"/>
                  </a:lnTo>
                  <a:lnTo>
                    <a:pt x="3764411" y="254286"/>
                  </a:lnTo>
                  <a:lnTo>
                    <a:pt x="3776248" y="254718"/>
                  </a:lnTo>
                  <a:lnTo>
                    <a:pt x="3788086" y="255224"/>
                  </a:lnTo>
                  <a:lnTo>
                    <a:pt x="3799924" y="255816"/>
                  </a:lnTo>
                  <a:lnTo>
                    <a:pt x="3811762" y="256508"/>
                  </a:lnTo>
                  <a:lnTo>
                    <a:pt x="3823600" y="257317"/>
                  </a:lnTo>
                  <a:lnTo>
                    <a:pt x="3835437" y="258261"/>
                  </a:lnTo>
                  <a:lnTo>
                    <a:pt x="3847275" y="259362"/>
                  </a:lnTo>
                  <a:lnTo>
                    <a:pt x="3859113" y="260643"/>
                  </a:lnTo>
                  <a:lnTo>
                    <a:pt x="3870951" y="262132"/>
                  </a:lnTo>
                  <a:lnTo>
                    <a:pt x="3882788" y="263858"/>
                  </a:lnTo>
                  <a:lnTo>
                    <a:pt x="3894626" y="265856"/>
                  </a:lnTo>
                  <a:lnTo>
                    <a:pt x="3906464" y="268163"/>
                  </a:lnTo>
                  <a:lnTo>
                    <a:pt x="3918302" y="270818"/>
                  </a:lnTo>
                  <a:lnTo>
                    <a:pt x="3930139" y="273862"/>
                  </a:lnTo>
                  <a:lnTo>
                    <a:pt x="3941977" y="277341"/>
                  </a:lnTo>
                  <a:lnTo>
                    <a:pt x="3953815" y="281297"/>
                  </a:lnTo>
                  <a:lnTo>
                    <a:pt x="3965653" y="285775"/>
                  </a:lnTo>
                  <a:lnTo>
                    <a:pt x="3977491" y="290812"/>
                  </a:lnTo>
                  <a:lnTo>
                    <a:pt x="3989328" y="296444"/>
                  </a:lnTo>
                  <a:lnTo>
                    <a:pt x="4001166" y="302694"/>
                  </a:lnTo>
                  <a:lnTo>
                    <a:pt x="4013004" y="309575"/>
                  </a:lnTo>
                  <a:lnTo>
                    <a:pt x="4024842" y="317084"/>
                  </a:lnTo>
                  <a:lnTo>
                    <a:pt x="4036679" y="325200"/>
                  </a:lnTo>
                  <a:lnTo>
                    <a:pt x="4048517" y="333881"/>
                  </a:lnTo>
                  <a:lnTo>
                    <a:pt x="4060355" y="343064"/>
                  </a:lnTo>
                  <a:lnTo>
                    <a:pt x="4072193" y="352664"/>
                  </a:lnTo>
                  <a:lnTo>
                    <a:pt x="4084031" y="362578"/>
                  </a:lnTo>
                  <a:lnTo>
                    <a:pt x="4095868" y="372687"/>
                  </a:lnTo>
                  <a:lnTo>
                    <a:pt x="4107706" y="382862"/>
                  </a:lnTo>
                  <a:lnTo>
                    <a:pt x="4119544" y="392971"/>
                  </a:lnTo>
                  <a:lnTo>
                    <a:pt x="4131382" y="402884"/>
                  </a:lnTo>
                  <a:lnTo>
                    <a:pt x="4143219" y="412485"/>
                  </a:lnTo>
                  <a:lnTo>
                    <a:pt x="4155057" y="421668"/>
                  </a:lnTo>
                  <a:lnTo>
                    <a:pt x="4166895" y="430349"/>
                  </a:lnTo>
                  <a:lnTo>
                    <a:pt x="4178733" y="438465"/>
                  </a:lnTo>
                  <a:lnTo>
                    <a:pt x="4190570" y="445974"/>
                  </a:lnTo>
                  <a:lnTo>
                    <a:pt x="4202408" y="452855"/>
                  </a:lnTo>
                  <a:lnTo>
                    <a:pt x="4214246" y="459105"/>
                  </a:lnTo>
                  <a:lnTo>
                    <a:pt x="4226084" y="464736"/>
                  </a:lnTo>
                  <a:lnTo>
                    <a:pt x="4237922" y="469774"/>
                  </a:lnTo>
                  <a:lnTo>
                    <a:pt x="4249759" y="474251"/>
                  </a:lnTo>
                  <a:lnTo>
                    <a:pt x="4261597" y="478208"/>
                  </a:lnTo>
                  <a:lnTo>
                    <a:pt x="4273435" y="481687"/>
                  </a:lnTo>
                  <a:lnTo>
                    <a:pt x="4285273" y="484731"/>
                  </a:lnTo>
                  <a:lnTo>
                    <a:pt x="4297110" y="487386"/>
                  </a:lnTo>
                  <a:lnTo>
                    <a:pt x="4308948" y="489692"/>
                  </a:lnTo>
                  <a:lnTo>
                    <a:pt x="4320786" y="491691"/>
                  </a:lnTo>
                  <a:lnTo>
                    <a:pt x="4332624" y="493417"/>
                  </a:lnTo>
                  <a:lnTo>
                    <a:pt x="4344461" y="494906"/>
                  </a:lnTo>
                  <a:lnTo>
                    <a:pt x="4356299" y="496187"/>
                  </a:lnTo>
                  <a:lnTo>
                    <a:pt x="4368137" y="497287"/>
                  </a:lnTo>
                  <a:lnTo>
                    <a:pt x="4379975" y="498232"/>
                  </a:lnTo>
                  <a:lnTo>
                    <a:pt x="4391813" y="499040"/>
                  </a:lnTo>
                  <a:lnTo>
                    <a:pt x="4403650" y="499733"/>
                  </a:lnTo>
                  <a:lnTo>
                    <a:pt x="4415488" y="500325"/>
                  </a:lnTo>
                  <a:lnTo>
                    <a:pt x="4427326" y="500831"/>
                  </a:lnTo>
                  <a:lnTo>
                    <a:pt x="4439164" y="501263"/>
                  </a:lnTo>
                  <a:lnTo>
                    <a:pt x="4451001" y="501632"/>
                  </a:lnTo>
                  <a:lnTo>
                    <a:pt x="4462839" y="501947"/>
                  </a:lnTo>
                  <a:lnTo>
                    <a:pt x="4474677" y="502215"/>
                  </a:lnTo>
                  <a:lnTo>
                    <a:pt x="4486515" y="502444"/>
                  </a:lnTo>
                  <a:lnTo>
                    <a:pt x="4498352" y="502639"/>
                  </a:lnTo>
                  <a:lnTo>
                    <a:pt x="4510190" y="502805"/>
                  </a:lnTo>
                  <a:lnTo>
                    <a:pt x="4522028" y="502946"/>
                  </a:lnTo>
                  <a:lnTo>
                    <a:pt x="4533866" y="503067"/>
                  </a:lnTo>
                  <a:lnTo>
                    <a:pt x="4545704" y="503169"/>
                  </a:lnTo>
                  <a:lnTo>
                    <a:pt x="4557541" y="503257"/>
                  </a:lnTo>
                  <a:lnTo>
                    <a:pt x="4569379" y="503331"/>
                  </a:lnTo>
                  <a:lnTo>
                    <a:pt x="4581217" y="503394"/>
                  </a:lnTo>
                  <a:lnTo>
                    <a:pt x="4593055" y="503448"/>
                  </a:lnTo>
                  <a:lnTo>
                    <a:pt x="4604892" y="503494"/>
                  </a:lnTo>
                  <a:lnTo>
                    <a:pt x="4616730" y="503533"/>
                  </a:lnTo>
                  <a:lnTo>
                    <a:pt x="4628568" y="503566"/>
                  </a:lnTo>
                  <a:lnTo>
                    <a:pt x="4640406" y="503594"/>
                  </a:lnTo>
                  <a:lnTo>
                    <a:pt x="4652244" y="503619"/>
                  </a:lnTo>
                  <a:lnTo>
                    <a:pt x="4664081" y="503639"/>
                  </a:lnTo>
                  <a:lnTo>
                    <a:pt x="4675919" y="503656"/>
                  </a:lnTo>
                  <a:lnTo>
                    <a:pt x="4687757" y="503671"/>
                  </a:lnTo>
                </a:path>
              </a:pathLst>
            </a:custGeom>
            <a:ln w="40651" cap="flat">
              <a:solidFill>
                <a:srgbClr val="E8E8E8">
                  <a:alpha val="100000"/>
                </a:srgbClr>
              </a:solidFill>
              <a:prstDash val="solid"/>
              <a:round/>
            </a:ln>
          </p:spPr>
          <p:txBody>
            <a:bodyPr/>
            <a:lstStyle/>
            <a:p>
              <a:endParaRPr/>
            </a:p>
          </p:txBody>
        </p:sp>
        <p:sp>
          <p:nvSpPr>
            <p:cNvPr id="27" name="pl27"/>
            <p:cNvSpPr/>
            <p:nvPr/>
          </p:nvSpPr>
          <p:spPr>
            <a:xfrm>
              <a:off x="2482252" y="3671170"/>
              <a:ext cx="4687757" cy="503925"/>
            </a:xfrm>
            <a:custGeom>
              <a:avLst/>
              <a:gdLst/>
              <a:ahLst/>
              <a:cxnLst/>
              <a:rect l="0" t="0" r="0" b="0"/>
              <a:pathLst>
                <a:path w="4687757" h="5039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8"/>
                  </a:lnTo>
                  <a:lnTo>
                    <a:pt x="1183777" y="198"/>
                  </a:lnTo>
                  <a:lnTo>
                    <a:pt x="1195614" y="233"/>
                  </a:lnTo>
                  <a:lnTo>
                    <a:pt x="1207452" y="274"/>
                  </a:lnTo>
                  <a:lnTo>
                    <a:pt x="1219290" y="322"/>
                  </a:lnTo>
                  <a:lnTo>
                    <a:pt x="1231128" y="378"/>
                  </a:lnTo>
                  <a:lnTo>
                    <a:pt x="1242965" y="445"/>
                  </a:lnTo>
                  <a:lnTo>
                    <a:pt x="1254803" y="523"/>
                  </a:lnTo>
                  <a:lnTo>
                    <a:pt x="1266641" y="615"/>
                  </a:lnTo>
                  <a:lnTo>
                    <a:pt x="1278479" y="722"/>
                  </a:lnTo>
                  <a:lnTo>
                    <a:pt x="1290317" y="849"/>
                  </a:lnTo>
                  <a:lnTo>
                    <a:pt x="1302154" y="998"/>
                  </a:lnTo>
                  <a:lnTo>
                    <a:pt x="1313992" y="1172"/>
                  </a:lnTo>
                  <a:lnTo>
                    <a:pt x="1325830" y="1378"/>
                  </a:lnTo>
                  <a:lnTo>
                    <a:pt x="1337668" y="1619"/>
                  </a:lnTo>
                  <a:lnTo>
                    <a:pt x="1349505" y="1901"/>
                  </a:lnTo>
                  <a:lnTo>
                    <a:pt x="1361343" y="2234"/>
                  </a:lnTo>
                  <a:lnTo>
                    <a:pt x="1373181" y="2623"/>
                  </a:lnTo>
                  <a:lnTo>
                    <a:pt x="1385019" y="3081"/>
                  </a:lnTo>
                  <a:lnTo>
                    <a:pt x="1396856" y="3618"/>
                  </a:lnTo>
                  <a:lnTo>
                    <a:pt x="1408694" y="4247"/>
                  </a:lnTo>
                  <a:lnTo>
                    <a:pt x="1420532" y="4984"/>
                  </a:lnTo>
                  <a:lnTo>
                    <a:pt x="1432370" y="5849"/>
                  </a:lnTo>
                  <a:lnTo>
                    <a:pt x="1444208" y="6861"/>
                  </a:lnTo>
                  <a:lnTo>
                    <a:pt x="1456045" y="8045"/>
                  </a:lnTo>
                  <a:lnTo>
                    <a:pt x="1467883" y="9430"/>
                  </a:lnTo>
                  <a:lnTo>
                    <a:pt x="1479721" y="11048"/>
                  </a:lnTo>
                  <a:lnTo>
                    <a:pt x="1491559" y="12936"/>
                  </a:lnTo>
                  <a:lnTo>
                    <a:pt x="1503396" y="15137"/>
                  </a:lnTo>
                  <a:lnTo>
                    <a:pt x="1515234" y="17699"/>
                  </a:lnTo>
                  <a:lnTo>
                    <a:pt x="1527072" y="20676"/>
                  </a:lnTo>
                  <a:lnTo>
                    <a:pt x="1538910" y="24130"/>
                  </a:lnTo>
                  <a:lnTo>
                    <a:pt x="1550748" y="28126"/>
                  </a:lnTo>
                  <a:lnTo>
                    <a:pt x="1562585" y="32739"/>
                  </a:lnTo>
                  <a:lnTo>
                    <a:pt x="1574423" y="38048"/>
                  </a:lnTo>
                  <a:lnTo>
                    <a:pt x="1586261" y="44138"/>
                  </a:lnTo>
                  <a:lnTo>
                    <a:pt x="1598099" y="51095"/>
                  </a:lnTo>
                  <a:lnTo>
                    <a:pt x="1609936" y="59008"/>
                  </a:lnTo>
                  <a:lnTo>
                    <a:pt x="1621774" y="67963"/>
                  </a:lnTo>
                  <a:lnTo>
                    <a:pt x="1633612" y="78038"/>
                  </a:lnTo>
                  <a:lnTo>
                    <a:pt x="1645450" y="89301"/>
                  </a:lnTo>
                  <a:lnTo>
                    <a:pt x="1657287" y="101801"/>
                  </a:lnTo>
                  <a:lnTo>
                    <a:pt x="1669125" y="115563"/>
                  </a:lnTo>
                  <a:lnTo>
                    <a:pt x="1680963" y="130581"/>
                  </a:lnTo>
                  <a:lnTo>
                    <a:pt x="1692801" y="146813"/>
                  </a:lnTo>
                  <a:lnTo>
                    <a:pt x="1704639" y="164175"/>
                  </a:lnTo>
                  <a:lnTo>
                    <a:pt x="1716476" y="182541"/>
                  </a:lnTo>
                  <a:lnTo>
                    <a:pt x="1728314" y="201742"/>
                  </a:lnTo>
                  <a:lnTo>
                    <a:pt x="1740152" y="221570"/>
                  </a:lnTo>
                  <a:lnTo>
                    <a:pt x="1751990" y="241787"/>
                  </a:lnTo>
                  <a:lnTo>
                    <a:pt x="1763827" y="262137"/>
                  </a:lnTo>
                  <a:lnTo>
                    <a:pt x="1775665" y="282354"/>
                  </a:lnTo>
                  <a:lnTo>
                    <a:pt x="1787503" y="302182"/>
                  </a:lnTo>
                  <a:lnTo>
                    <a:pt x="1799341" y="321383"/>
                  </a:lnTo>
                  <a:lnTo>
                    <a:pt x="1811178" y="339749"/>
                  </a:lnTo>
                  <a:lnTo>
                    <a:pt x="1823016" y="357112"/>
                  </a:lnTo>
                  <a:lnTo>
                    <a:pt x="1834854" y="373343"/>
                  </a:lnTo>
                  <a:lnTo>
                    <a:pt x="1846692" y="388362"/>
                  </a:lnTo>
                  <a:lnTo>
                    <a:pt x="1858530" y="402123"/>
                  </a:lnTo>
                  <a:lnTo>
                    <a:pt x="1870367" y="414623"/>
                  </a:lnTo>
                  <a:lnTo>
                    <a:pt x="1882205" y="425886"/>
                  </a:lnTo>
                  <a:lnTo>
                    <a:pt x="1894043" y="435961"/>
                  </a:lnTo>
                  <a:lnTo>
                    <a:pt x="1905881" y="444916"/>
                  </a:lnTo>
                  <a:lnTo>
                    <a:pt x="1917718" y="452829"/>
                  </a:lnTo>
                  <a:lnTo>
                    <a:pt x="1929556" y="459786"/>
                  </a:lnTo>
                  <a:lnTo>
                    <a:pt x="1941394" y="465876"/>
                  </a:lnTo>
                  <a:lnTo>
                    <a:pt x="1953232" y="471185"/>
                  </a:lnTo>
                  <a:lnTo>
                    <a:pt x="1965069" y="475798"/>
                  </a:lnTo>
                  <a:lnTo>
                    <a:pt x="1976907" y="479795"/>
                  </a:lnTo>
                  <a:lnTo>
                    <a:pt x="1988745" y="483248"/>
                  </a:lnTo>
                  <a:lnTo>
                    <a:pt x="2000583" y="486225"/>
                  </a:lnTo>
                  <a:lnTo>
                    <a:pt x="2012421" y="488787"/>
                  </a:lnTo>
                  <a:lnTo>
                    <a:pt x="2024258" y="490988"/>
                  </a:lnTo>
                  <a:lnTo>
                    <a:pt x="2036096" y="492876"/>
                  </a:lnTo>
                  <a:lnTo>
                    <a:pt x="2047934" y="494494"/>
                  </a:lnTo>
                  <a:lnTo>
                    <a:pt x="2059772" y="495879"/>
                  </a:lnTo>
                  <a:lnTo>
                    <a:pt x="2071609" y="497063"/>
                  </a:lnTo>
                  <a:lnTo>
                    <a:pt x="2083447" y="498075"/>
                  </a:lnTo>
                  <a:lnTo>
                    <a:pt x="2095285" y="498940"/>
                  </a:lnTo>
                  <a:lnTo>
                    <a:pt x="2107123" y="499677"/>
                  </a:lnTo>
                  <a:lnTo>
                    <a:pt x="2118961" y="500307"/>
                  </a:lnTo>
                  <a:lnTo>
                    <a:pt x="2130798" y="500843"/>
                  </a:lnTo>
                  <a:lnTo>
                    <a:pt x="2142636" y="501301"/>
                  </a:lnTo>
                  <a:lnTo>
                    <a:pt x="2154474" y="501691"/>
                  </a:lnTo>
                  <a:lnTo>
                    <a:pt x="2166312" y="502023"/>
                  </a:lnTo>
                  <a:lnTo>
                    <a:pt x="2178149" y="502306"/>
                  </a:lnTo>
                  <a:lnTo>
                    <a:pt x="2189987" y="502547"/>
                  </a:lnTo>
                  <a:lnTo>
                    <a:pt x="2201825" y="502752"/>
                  </a:lnTo>
                  <a:lnTo>
                    <a:pt x="2213663" y="502926"/>
                  </a:lnTo>
                  <a:lnTo>
                    <a:pt x="2225500" y="503075"/>
                  </a:lnTo>
                  <a:lnTo>
                    <a:pt x="2237338" y="503202"/>
                  </a:lnTo>
                  <a:lnTo>
                    <a:pt x="2249176" y="503310"/>
                  </a:lnTo>
                  <a:lnTo>
                    <a:pt x="2261014" y="503401"/>
                  </a:lnTo>
                  <a:lnTo>
                    <a:pt x="2272852" y="503479"/>
                  </a:lnTo>
                  <a:lnTo>
                    <a:pt x="2284689" y="503546"/>
                  </a:lnTo>
                  <a:lnTo>
                    <a:pt x="2296527" y="503602"/>
                  </a:lnTo>
                  <a:lnTo>
                    <a:pt x="2308365" y="503650"/>
                  </a:lnTo>
                  <a:lnTo>
                    <a:pt x="2320203" y="503691"/>
                  </a:lnTo>
                  <a:lnTo>
                    <a:pt x="2332040" y="503726"/>
                  </a:lnTo>
                  <a:lnTo>
                    <a:pt x="2343878" y="503756"/>
                  </a:lnTo>
                  <a:lnTo>
                    <a:pt x="2343878" y="503925"/>
                  </a:lnTo>
                  <a:lnTo>
                    <a:pt x="2355716" y="503925"/>
                  </a:lnTo>
                  <a:lnTo>
                    <a:pt x="2367554" y="503925"/>
                  </a:lnTo>
                  <a:lnTo>
                    <a:pt x="2379391" y="503925"/>
                  </a:lnTo>
                  <a:lnTo>
                    <a:pt x="2391229" y="503925"/>
                  </a:lnTo>
                  <a:lnTo>
                    <a:pt x="2403067" y="503925"/>
                  </a:lnTo>
                  <a:lnTo>
                    <a:pt x="2414905" y="503925"/>
                  </a:lnTo>
                  <a:lnTo>
                    <a:pt x="2426743" y="503925"/>
                  </a:lnTo>
                  <a:lnTo>
                    <a:pt x="2438580" y="503925"/>
                  </a:lnTo>
                  <a:lnTo>
                    <a:pt x="2450418" y="503925"/>
                  </a:lnTo>
                  <a:lnTo>
                    <a:pt x="2462256" y="503925"/>
                  </a:lnTo>
                  <a:lnTo>
                    <a:pt x="2474094" y="503925"/>
                  </a:lnTo>
                  <a:lnTo>
                    <a:pt x="2485931" y="503925"/>
                  </a:lnTo>
                  <a:lnTo>
                    <a:pt x="2497769" y="503925"/>
                  </a:lnTo>
                  <a:lnTo>
                    <a:pt x="2509607" y="503925"/>
                  </a:lnTo>
                  <a:lnTo>
                    <a:pt x="2521445" y="503925"/>
                  </a:lnTo>
                  <a:lnTo>
                    <a:pt x="2533283" y="503925"/>
                  </a:lnTo>
                  <a:lnTo>
                    <a:pt x="2545120" y="503925"/>
                  </a:lnTo>
                  <a:lnTo>
                    <a:pt x="2556958" y="503925"/>
                  </a:lnTo>
                  <a:lnTo>
                    <a:pt x="2568796" y="503925"/>
                  </a:lnTo>
                  <a:lnTo>
                    <a:pt x="2580634" y="503925"/>
                  </a:lnTo>
                  <a:lnTo>
                    <a:pt x="2592471" y="503925"/>
                  </a:lnTo>
                  <a:lnTo>
                    <a:pt x="2604309" y="503925"/>
                  </a:lnTo>
                  <a:lnTo>
                    <a:pt x="2616147" y="503925"/>
                  </a:lnTo>
                  <a:lnTo>
                    <a:pt x="2627985" y="503925"/>
                  </a:lnTo>
                  <a:lnTo>
                    <a:pt x="2639822" y="503925"/>
                  </a:lnTo>
                  <a:lnTo>
                    <a:pt x="2651660" y="503925"/>
                  </a:lnTo>
                  <a:lnTo>
                    <a:pt x="2663498" y="503925"/>
                  </a:lnTo>
                  <a:lnTo>
                    <a:pt x="2675336" y="503925"/>
                  </a:lnTo>
                  <a:lnTo>
                    <a:pt x="2687174" y="503925"/>
                  </a:lnTo>
                  <a:lnTo>
                    <a:pt x="2699011" y="503925"/>
                  </a:lnTo>
                  <a:lnTo>
                    <a:pt x="2710849" y="503925"/>
                  </a:lnTo>
                  <a:lnTo>
                    <a:pt x="2722687" y="503925"/>
                  </a:lnTo>
                  <a:lnTo>
                    <a:pt x="2734525" y="503925"/>
                  </a:lnTo>
                  <a:lnTo>
                    <a:pt x="2746362" y="503925"/>
                  </a:lnTo>
                  <a:lnTo>
                    <a:pt x="2758200" y="503925"/>
                  </a:lnTo>
                  <a:lnTo>
                    <a:pt x="2770038" y="503925"/>
                  </a:lnTo>
                  <a:lnTo>
                    <a:pt x="2781876" y="503925"/>
                  </a:lnTo>
                  <a:lnTo>
                    <a:pt x="2793713" y="503925"/>
                  </a:lnTo>
                  <a:lnTo>
                    <a:pt x="2805551" y="503925"/>
                  </a:lnTo>
                  <a:lnTo>
                    <a:pt x="2817389" y="503925"/>
                  </a:lnTo>
                  <a:lnTo>
                    <a:pt x="2829227" y="503925"/>
                  </a:lnTo>
                  <a:lnTo>
                    <a:pt x="2841065" y="503925"/>
                  </a:lnTo>
                  <a:lnTo>
                    <a:pt x="2852902" y="503925"/>
                  </a:lnTo>
                  <a:lnTo>
                    <a:pt x="2864740" y="503925"/>
                  </a:lnTo>
                  <a:lnTo>
                    <a:pt x="2876578" y="503925"/>
                  </a:lnTo>
                  <a:lnTo>
                    <a:pt x="2888416" y="503925"/>
                  </a:lnTo>
                  <a:lnTo>
                    <a:pt x="2900253" y="503925"/>
                  </a:lnTo>
                  <a:lnTo>
                    <a:pt x="2912091" y="503925"/>
                  </a:lnTo>
                  <a:lnTo>
                    <a:pt x="2923929" y="503925"/>
                  </a:lnTo>
                  <a:lnTo>
                    <a:pt x="2935767" y="503925"/>
                  </a:lnTo>
                  <a:lnTo>
                    <a:pt x="2947604" y="503925"/>
                  </a:lnTo>
                  <a:lnTo>
                    <a:pt x="2959442" y="503925"/>
                  </a:lnTo>
                  <a:lnTo>
                    <a:pt x="2971280" y="503925"/>
                  </a:lnTo>
                  <a:lnTo>
                    <a:pt x="2983118" y="503925"/>
                  </a:lnTo>
                  <a:lnTo>
                    <a:pt x="2994956" y="503925"/>
                  </a:lnTo>
                  <a:lnTo>
                    <a:pt x="3006793" y="503925"/>
                  </a:lnTo>
                  <a:lnTo>
                    <a:pt x="3018631" y="503925"/>
                  </a:lnTo>
                  <a:lnTo>
                    <a:pt x="3030469" y="503925"/>
                  </a:lnTo>
                  <a:lnTo>
                    <a:pt x="3042307" y="503925"/>
                  </a:lnTo>
                  <a:lnTo>
                    <a:pt x="3054144" y="503925"/>
                  </a:lnTo>
                  <a:lnTo>
                    <a:pt x="3065982" y="503925"/>
                  </a:lnTo>
                  <a:lnTo>
                    <a:pt x="3077820" y="503925"/>
                  </a:lnTo>
                  <a:lnTo>
                    <a:pt x="3089658" y="503925"/>
                  </a:lnTo>
                  <a:lnTo>
                    <a:pt x="3101496" y="503925"/>
                  </a:lnTo>
                  <a:lnTo>
                    <a:pt x="3113333" y="503925"/>
                  </a:lnTo>
                  <a:lnTo>
                    <a:pt x="3125171" y="503925"/>
                  </a:lnTo>
                  <a:lnTo>
                    <a:pt x="3137009" y="503925"/>
                  </a:lnTo>
                  <a:lnTo>
                    <a:pt x="3148847" y="503925"/>
                  </a:lnTo>
                  <a:lnTo>
                    <a:pt x="3160684" y="503925"/>
                  </a:lnTo>
                  <a:lnTo>
                    <a:pt x="3172522" y="503925"/>
                  </a:lnTo>
                  <a:lnTo>
                    <a:pt x="3184360" y="503925"/>
                  </a:lnTo>
                  <a:lnTo>
                    <a:pt x="3196198" y="503925"/>
                  </a:lnTo>
                  <a:lnTo>
                    <a:pt x="3208035" y="503925"/>
                  </a:lnTo>
                  <a:lnTo>
                    <a:pt x="3219873" y="503925"/>
                  </a:lnTo>
                  <a:lnTo>
                    <a:pt x="3231711" y="503925"/>
                  </a:lnTo>
                  <a:lnTo>
                    <a:pt x="3243549" y="503925"/>
                  </a:lnTo>
                  <a:lnTo>
                    <a:pt x="3255387" y="503925"/>
                  </a:lnTo>
                  <a:lnTo>
                    <a:pt x="3267224" y="503925"/>
                  </a:lnTo>
                  <a:lnTo>
                    <a:pt x="3279062" y="503925"/>
                  </a:lnTo>
                  <a:lnTo>
                    <a:pt x="3290900" y="503925"/>
                  </a:lnTo>
                  <a:lnTo>
                    <a:pt x="3302738" y="503925"/>
                  </a:lnTo>
                  <a:lnTo>
                    <a:pt x="3314575" y="503925"/>
                  </a:lnTo>
                  <a:lnTo>
                    <a:pt x="3326413" y="503925"/>
                  </a:lnTo>
                  <a:lnTo>
                    <a:pt x="3338251" y="503925"/>
                  </a:lnTo>
                  <a:lnTo>
                    <a:pt x="3350089" y="503925"/>
                  </a:lnTo>
                  <a:lnTo>
                    <a:pt x="3361926" y="503925"/>
                  </a:lnTo>
                  <a:lnTo>
                    <a:pt x="3373764" y="503925"/>
                  </a:lnTo>
                  <a:lnTo>
                    <a:pt x="3385602" y="503925"/>
                  </a:lnTo>
                  <a:lnTo>
                    <a:pt x="3397440" y="503925"/>
                  </a:lnTo>
                  <a:lnTo>
                    <a:pt x="3409278" y="503925"/>
                  </a:lnTo>
                  <a:lnTo>
                    <a:pt x="3421115" y="503925"/>
                  </a:lnTo>
                  <a:lnTo>
                    <a:pt x="3432953" y="503925"/>
                  </a:lnTo>
                  <a:lnTo>
                    <a:pt x="3444791" y="503925"/>
                  </a:lnTo>
                  <a:lnTo>
                    <a:pt x="3456629" y="503925"/>
                  </a:lnTo>
                  <a:lnTo>
                    <a:pt x="3468466" y="503925"/>
                  </a:lnTo>
                  <a:lnTo>
                    <a:pt x="3480304" y="503925"/>
                  </a:lnTo>
                  <a:lnTo>
                    <a:pt x="3492142" y="503925"/>
                  </a:lnTo>
                  <a:lnTo>
                    <a:pt x="3503980" y="503925"/>
                  </a:lnTo>
                  <a:lnTo>
                    <a:pt x="3515818" y="503925"/>
                  </a:lnTo>
                  <a:lnTo>
                    <a:pt x="3515818" y="503925"/>
                  </a:lnTo>
                  <a:lnTo>
                    <a:pt x="3527655" y="503925"/>
                  </a:lnTo>
                  <a:lnTo>
                    <a:pt x="3539493" y="503925"/>
                  </a:lnTo>
                  <a:lnTo>
                    <a:pt x="3551331" y="503925"/>
                  </a:lnTo>
                  <a:lnTo>
                    <a:pt x="3563169" y="503925"/>
                  </a:lnTo>
                  <a:lnTo>
                    <a:pt x="3575006" y="503925"/>
                  </a:lnTo>
                  <a:lnTo>
                    <a:pt x="3586844" y="503925"/>
                  </a:lnTo>
                  <a:lnTo>
                    <a:pt x="3598682" y="503925"/>
                  </a:lnTo>
                  <a:lnTo>
                    <a:pt x="3610520" y="503925"/>
                  </a:lnTo>
                  <a:lnTo>
                    <a:pt x="3622357" y="503925"/>
                  </a:lnTo>
                  <a:lnTo>
                    <a:pt x="3634195" y="503925"/>
                  </a:lnTo>
                  <a:lnTo>
                    <a:pt x="3646033" y="503925"/>
                  </a:lnTo>
                  <a:lnTo>
                    <a:pt x="3657871" y="503925"/>
                  </a:lnTo>
                  <a:lnTo>
                    <a:pt x="3669709" y="503925"/>
                  </a:lnTo>
                  <a:lnTo>
                    <a:pt x="3681546" y="503925"/>
                  </a:lnTo>
                  <a:lnTo>
                    <a:pt x="3693384" y="503925"/>
                  </a:lnTo>
                  <a:lnTo>
                    <a:pt x="3705222" y="503925"/>
                  </a:lnTo>
                  <a:lnTo>
                    <a:pt x="3717060" y="503925"/>
                  </a:lnTo>
                  <a:lnTo>
                    <a:pt x="3728897" y="503925"/>
                  </a:lnTo>
                  <a:lnTo>
                    <a:pt x="3740735" y="503925"/>
                  </a:lnTo>
                  <a:lnTo>
                    <a:pt x="3752573" y="503925"/>
                  </a:lnTo>
                  <a:lnTo>
                    <a:pt x="3764411" y="503925"/>
                  </a:lnTo>
                  <a:lnTo>
                    <a:pt x="3776248" y="503925"/>
                  </a:lnTo>
                  <a:lnTo>
                    <a:pt x="3788086" y="503925"/>
                  </a:lnTo>
                  <a:lnTo>
                    <a:pt x="3799924" y="503925"/>
                  </a:lnTo>
                  <a:lnTo>
                    <a:pt x="3811762" y="503925"/>
                  </a:lnTo>
                  <a:lnTo>
                    <a:pt x="3823600" y="503925"/>
                  </a:lnTo>
                  <a:lnTo>
                    <a:pt x="3835437" y="503925"/>
                  </a:lnTo>
                  <a:lnTo>
                    <a:pt x="3847275" y="503925"/>
                  </a:lnTo>
                  <a:lnTo>
                    <a:pt x="3859113" y="503925"/>
                  </a:lnTo>
                  <a:lnTo>
                    <a:pt x="3870951" y="503925"/>
                  </a:lnTo>
                  <a:lnTo>
                    <a:pt x="3882788" y="503925"/>
                  </a:lnTo>
                  <a:lnTo>
                    <a:pt x="3894626" y="503925"/>
                  </a:lnTo>
                  <a:lnTo>
                    <a:pt x="3906464" y="503925"/>
                  </a:lnTo>
                  <a:lnTo>
                    <a:pt x="3918302" y="503925"/>
                  </a:lnTo>
                  <a:lnTo>
                    <a:pt x="3930139" y="503925"/>
                  </a:lnTo>
                  <a:lnTo>
                    <a:pt x="3941977" y="503925"/>
                  </a:lnTo>
                  <a:lnTo>
                    <a:pt x="3953815" y="503925"/>
                  </a:lnTo>
                  <a:lnTo>
                    <a:pt x="3965653" y="503925"/>
                  </a:lnTo>
                  <a:lnTo>
                    <a:pt x="3977491" y="503925"/>
                  </a:lnTo>
                  <a:lnTo>
                    <a:pt x="3989328" y="503925"/>
                  </a:lnTo>
                  <a:lnTo>
                    <a:pt x="4001166" y="503925"/>
                  </a:lnTo>
                  <a:lnTo>
                    <a:pt x="4013004" y="503925"/>
                  </a:lnTo>
                  <a:lnTo>
                    <a:pt x="4024842" y="503925"/>
                  </a:lnTo>
                  <a:lnTo>
                    <a:pt x="4036679" y="503925"/>
                  </a:lnTo>
                  <a:lnTo>
                    <a:pt x="4048517" y="503925"/>
                  </a:lnTo>
                  <a:lnTo>
                    <a:pt x="4060355" y="503925"/>
                  </a:lnTo>
                  <a:lnTo>
                    <a:pt x="4072193" y="503925"/>
                  </a:lnTo>
                  <a:lnTo>
                    <a:pt x="4084031" y="503925"/>
                  </a:lnTo>
                  <a:lnTo>
                    <a:pt x="4095868" y="503925"/>
                  </a:lnTo>
                  <a:lnTo>
                    <a:pt x="4107706" y="503925"/>
                  </a:lnTo>
                  <a:lnTo>
                    <a:pt x="4119544" y="503925"/>
                  </a:lnTo>
                  <a:lnTo>
                    <a:pt x="4131382" y="503925"/>
                  </a:lnTo>
                  <a:lnTo>
                    <a:pt x="4143219" y="503925"/>
                  </a:lnTo>
                  <a:lnTo>
                    <a:pt x="4155057" y="503925"/>
                  </a:lnTo>
                  <a:lnTo>
                    <a:pt x="4166895" y="503925"/>
                  </a:lnTo>
                  <a:lnTo>
                    <a:pt x="4178733" y="503925"/>
                  </a:lnTo>
                  <a:lnTo>
                    <a:pt x="4190570" y="503925"/>
                  </a:lnTo>
                  <a:lnTo>
                    <a:pt x="4202408" y="503925"/>
                  </a:lnTo>
                  <a:lnTo>
                    <a:pt x="4214246" y="503925"/>
                  </a:lnTo>
                  <a:lnTo>
                    <a:pt x="4226084" y="503925"/>
                  </a:lnTo>
                  <a:lnTo>
                    <a:pt x="4237922" y="503925"/>
                  </a:lnTo>
                  <a:lnTo>
                    <a:pt x="4249759" y="503925"/>
                  </a:lnTo>
                  <a:lnTo>
                    <a:pt x="4261597" y="503925"/>
                  </a:lnTo>
                  <a:lnTo>
                    <a:pt x="4273435" y="503925"/>
                  </a:lnTo>
                  <a:lnTo>
                    <a:pt x="4285273" y="503925"/>
                  </a:lnTo>
                  <a:lnTo>
                    <a:pt x="4297110" y="503925"/>
                  </a:lnTo>
                  <a:lnTo>
                    <a:pt x="4308948" y="503925"/>
                  </a:lnTo>
                  <a:lnTo>
                    <a:pt x="4320786" y="503925"/>
                  </a:lnTo>
                  <a:lnTo>
                    <a:pt x="4332624" y="503925"/>
                  </a:lnTo>
                  <a:lnTo>
                    <a:pt x="4344461" y="503925"/>
                  </a:lnTo>
                  <a:lnTo>
                    <a:pt x="4356299" y="503925"/>
                  </a:lnTo>
                  <a:lnTo>
                    <a:pt x="4368137" y="503925"/>
                  </a:lnTo>
                  <a:lnTo>
                    <a:pt x="4379975" y="503925"/>
                  </a:lnTo>
                  <a:lnTo>
                    <a:pt x="4391813" y="503925"/>
                  </a:lnTo>
                  <a:lnTo>
                    <a:pt x="4403650" y="503925"/>
                  </a:lnTo>
                  <a:lnTo>
                    <a:pt x="4415488" y="503925"/>
                  </a:lnTo>
                  <a:lnTo>
                    <a:pt x="4427326" y="503925"/>
                  </a:lnTo>
                  <a:lnTo>
                    <a:pt x="4439164" y="503925"/>
                  </a:lnTo>
                  <a:lnTo>
                    <a:pt x="4451001" y="503925"/>
                  </a:lnTo>
                  <a:lnTo>
                    <a:pt x="4462839" y="503925"/>
                  </a:lnTo>
                  <a:lnTo>
                    <a:pt x="4474677" y="503925"/>
                  </a:lnTo>
                  <a:lnTo>
                    <a:pt x="4486515" y="503925"/>
                  </a:lnTo>
                  <a:lnTo>
                    <a:pt x="4498352" y="503925"/>
                  </a:lnTo>
                  <a:lnTo>
                    <a:pt x="4510190" y="503925"/>
                  </a:lnTo>
                  <a:lnTo>
                    <a:pt x="4522028" y="503925"/>
                  </a:lnTo>
                  <a:lnTo>
                    <a:pt x="4533866" y="503925"/>
                  </a:lnTo>
                  <a:lnTo>
                    <a:pt x="4545704" y="503925"/>
                  </a:lnTo>
                  <a:lnTo>
                    <a:pt x="4557541" y="503925"/>
                  </a:lnTo>
                  <a:lnTo>
                    <a:pt x="4569379" y="503925"/>
                  </a:lnTo>
                  <a:lnTo>
                    <a:pt x="4581217" y="503925"/>
                  </a:lnTo>
                  <a:lnTo>
                    <a:pt x="4593055" y="503925"/>
                  </a:lnTo>
                  <a:lnTo>
                    <a:pt x="4604892" y="503925"/>
                  </a:lnTo>
                  <a:lnTo>
                    <a:pt x="4616730" y="503925"/>
                  </a:lnTo>
                  <a:lnTo>
                    <a:pt x="4628568" y="503925"/>
                  </a:lnTo>
                  <a:lnTo>
                    <a:pt x="4640406" y="503925"/>
                  </a:lnTo>
                  <a:lnTo>
                    <a:pt x="4652244" y="503925"/>
                  </a:lnTo>
                  <a:lnTo>
                    <a:pt x="4664081" y="503925"/>
                  </a:lnTo>
                  <a:lnTo>
                    <a:pt x="4675919" y="503925"/>
                  </a:lnTo>
                  <a:lnTo>
                    <a:pt x="4687757" y="503925"/>
                  </a:lnTo>
                </a:path>
              </a:pathLst>
            </a:custGeom>
            <a:ln w="40651" cap="flat">
              <a:solidFill>
                <a:srgbClr val="E8E8E8">
                  <a:alpha val="100000"/>
                </a:srgbClr>
              </a:solidFill>
              <a:prstDash val="solid"/>
              <a:round/>
            </a:ln>
          </p:spPr>
          <p:txBody>
            <a:bodyPr/>
            <a:lstStyle/>
            <a:p>
              <a:endParaRPr/>
            </a:p>
          </p:txBody>
        </p:sp>
        <p:sp>
          <p:nvSpPr>
            <p:cNvPr id="28" name="pl28"/>
            <p:cNvSpPr/>
            <p:nvPr/>
          </p:nvSpPr>
          <p:spPr>
            <a:xfrm>
              <a:off x="2482252" y="1655554"/>
              <a:ext cx="4687757" cy="503756"/>
            </a:xfrm>
            <a:custGeom>
              <a:avLst/>
              <a:gdLst/>
              <a:ahLst/>
              <a:cxnLst/>
              <a:rect l="0" t="0" r="0" b="0"/>
              <a:pathLst>
                <a:path w="4687757" h="503756">
                  <a:moveTo>
                    <a:pt x="0" y="503756"/>
                  </a:moveTo>
                  <a:lnTo>
                    <a:pt x="11837" y="503741"/>
                  </a:lnTo>
                  <a:lnTo>
                    <a:pt x="23675" y="503723"/>
                  </a:lnTo>
                  <a:lnTo>
                    <a:pt x="35513" y="503703"/>
                  </a:lnTo>
                  <a:lnTo>
                    <a:pt x="47351" y="503679"/>
                  </a:lnTo>
                  <a:lnTo>
                    <a:pt x="59188" y="503651"/>
                  </a:lnTo>
                  <a:lnTo>
                    <a:pt x="71026" y="503617"/>
                  </a:lnTo>
                  <a:lnTo>
                    <a:pt x="82864" y="503578"/>
                  </a:lnTo>
                  <a:lnTo>
                    <a:pt x="94702" y="503533"/>
                  </a:lnTo>
                  <a:lnTo>
                    <a:pt x="106539" y="503479"/>
                  </a:lnTo>
                  <a:lnTo>
                    <a:pt x="118377" y="503415"/>
                  </a:lnTo>
                  <a:lnTo>
                    <a:pt x="130215" y="503341"/>
                  </a:lnTo>
                  <a:lnTo>
                    <a:pt x="142053" y="503254"/>
                  </a:lnTo>
                  <a:lnTo>
                    <a:pt x="153891" y="503151"/>
                  </a:lnTo>
                  <a:lnTo>
                    <a:pt x="165728" y="503031"/>
                  </a:lnTo>
                  <a:lnTo>
                    <a:pt x="177566" y="502889"/>
                  </a:lnTo>
                  <a:lnTo>
                    <a:pt x="189404" y="502723"/>
                  </a:lnTo>
                  <a:lnTo>
                    <a:pt x="201242" y="502528"/>
                  </a:lnTo>
                  <a:lnTo>
                    <a:pt x="213079" y="502299"/>
                  </a:lnTo>
                  <a:lnTo>
                    <a:pt x="224917" y="502031"/>
                  </a:lnTo>
                  <a:lnTo>
                    <a:pt x="236755" y="501717"/>
                  </a:lnTo>
                  <a:lnTo>
                    <a:pt x="248593" y="501348"/>
                  </a:lnTo>
                  <a:lnTo>
                    <a:pt x="260430" y="500916"/>
                  </a:lnTo>
                  <a:lnTo>
                    <a:pt x="272268" y="500410"/>
                  </a:lnTo>
                  <a:lnTo>
                    <a:pt x="284106" y="499817"/>
                  </a:lnTo>
                  <a:lnTo>
                    <a:pt x="295944" y="499125"/>
                  </a:lnTo>
                  <a:lnTo>
                    <a:pt x="307782" y="498316"/>
                  </a:lnTo>
                  <a:lnTo>
                    <a:pt x="319619" y="497372"/>
                  </a:lnTo>
                  <a:lnTo>
                    <a:pt x="331457" y="496271"/>
                  </a:lnTo>
                  <a:lnTo>
                    <a:pt x="343295" y="494990"/>
                  </a:lnTo>
                  <a:lnTo>
                    <a:pt x="355133" y="493502"/>
                  </a:lnTo>
                  <a:lnTo>
                    <a:pt x="366970" y="491775"/>
                  </a:lnTo>
                  <a:lnTo>
                    <a:pt x="378808" y="489777"/>
                  </a:lnTo>
                  <a:lnTo>
                    <a:pt x="390646" y="487470"/>
                  </a:lnTo>
                  <a:lnTo>
                    <a:pt x="402484" y="484816"/>
                  </a:lnTo>
                  <a:lnTo>
                    <a:pt x="414321" y="481771"/>
                  </a:lnTo>
                  <a:lnTo>
                    <a:pt x="426159" y="478292"/>
                  </a:lnTo>
                  <a:lnTo>
                    <a:pt x="437997" y="474336"/>
                  </a:lnTo>
                  <a:lnTo>
                    <a:pt x="449835" y="469859"/>
                  </a:lnTo>
                  <a:lnTo>
                    <a:pt x="461673" y="464821"/>
                  </a:lnTo>
                  <a:lnTo>
                    <a:pt x="473510" y="459189"/>
                  </a:lnTo>
                  <a:lnTo>
                    <a:pt x="485348" y="452940"/>
                  </a:lnTo>
                  <a:lnTo>
                    <a:pt x="497186" y="446059"/>
                  </a:lnTo>
                  <a:lnTo>
                    <a:pt x="509024" y="438550"/>
                  </a:lnTo>
                  <a:lnTo>
                    <a:pt x="520861" y="430434"/>
                  </a:lnTo>
                  <a:lnTo>
                    <a:pt x="532699" y="421752"/>
                  </a:lnTo>
                  <a:lnTo>
                    <a:pt x="544537" y="412569"/>
                  </a:lnTo>
                  <a:lnTo>
                    <a:pt x="556375" y="402969"/>
                  </a:lnTo>
                  <a:lnTo>
                    <a:pt x="568213" y="393055"/>
                  </a:lnTo>
                  <a:lnTo>
                    <a:pt x="580050" y="382946"/>
                  </a:lnTo>
                  <a:lnTo>
                    <a:pt x="591888" y="372772"/>
                  </a:lnTo>
                  <a:lnTo>
                    <a:pt x="603726" y="362663"/>
                  </a:lnTo>
                  <a:lnTo>
                    <a:pt x="615564" y="352749"/>
                  </a:lnTo>
                  <a:lnTo>
                    <a:pt x="627401" y="343148"/>
                  </a:lnTo>
                  <a:lnTo>
                    <a:pt x="639239" y="333965"/>
                  </a:lnTo>
                  <a:lnTo>
                    <a:pt x="651077" y="325284"/>
                  </a:lnTo>
                  <a:lnTo>
                    <a:pt x="662915" y="317168"/>
                  </a:lnTo>
                  <a:lnTo>
                    <a:pt x="674752" y="309659"/>
                  </a:lnTo>
                  <a:lnTo>
                    <a:pt x="686590" y="302778"/>
                  </a:lnTo>
                  <a:lnTo>
                    <a:pt x="698428" y="296528"/>
                  </a:lnTo>
                  <a:lnTo>
                    <a:pt x="710266" y="290897"/>
                  </a:lnTo>
                  <a:lnTo>
                    <a:pt x="722104" y="285859"/>
                  </a:lnTo>
                  <a:lnTo>
                    <a:pt x="733941" y="281382"/>
                  </a:lnTo>
                  <a:lnTo>
                    <a:pt x="745779" y="277425"/>
                  </a:lnTo>
                  <a:lnTo>
                    <a:pt x="757617" y="273947"/>
                  </a:lnTo>
                  <a:lnTo>
                    <a:pt x="769455" y="270902"/>
                  </a:lnTo>
                  <a:lnTo>
                    <a:pt x="781292" y="268247"/>
                  </a:lnTo>
                  <a:lnTo>
                    <a:pt x="793130" y="265941"/>
                  </a:lnTo>
                  <a:lnTo>
                    <a:pt x="804968" y="263943"/>
                  </a:lnTo>
                  <a:lnTo>
                    <a:pt x="816806" y="262216"/>
                  </a:lnTo>
                  <a:lnTo>
                    <a:pt x="828643" y="260727"/>
                  </a:lnTo>
                  <a:lnTo>
                    <a:pt x="840481" y="259446"/>
                  </a:lnTo>
                  <a:lnTo>
                    <a:pt x="852319" y="258346"/>
                  </a:lnTo>
                  <a:lnTo>
                    <a:pt x="864157" y="257402"/>
                  </a:lnTo>
                  <a:lnTo>
                    <a:pt x="875995" y="256593"/>
                  </a:lnTo>
                  <a:lnTo>
                    <a:pt x="887832" y="255900"/>
                  </a:lnTo>
                  <a:lnTo>
                    <a:pt x="899670" y="255308"/>
                  </a:lnTo>
                  <a:lnTo>
                    <a:pt x="911508" y="254802"/>
                  </a:lnTo>
                  <a:lnTo>
                    <a:pt x="923346" y="254370"/>
                  </a:lnTo>
                  <a:lnTo>
                    <a:pt x="935183" y="254001"/>
                  </a:lnTo>
                  <a:lnTo>
                    <a:pt x="947021" y="253687"/>
                  </a:lnTo>
                  <a:lnTo>
                    <a:pt x="958859" y="253418"/>
                  </a:lnTo>
                  <a:lnTo>
                    <a:pt x="970697" y="253190"/>
                  </a:lnTo>
                  <a:lnTo>
                    <a:pt x="982534" y="252995"/>
                  </a:lnTo>
                  <a:lnTo>
                    <a:pt x="994372" y="252829"/>
                  </a:lnTo>
                  <a:lnTo>
                    <a:pt x="1006210" y="252687"/>
                  </a:lnTo>
                  <a:lnTo>
                    <a:pt x="1018048" y="252567"/>
                  </a:lnTo>
                  <a:lnTo>
                    <a:pt x="1029886" y="252464"/>
                  </a:lnTo>
                  <a:lnTo>
                    <a:pt x="1041723" y="252377"/>
                  </a:lnTo>
                  <a:lnTo>
                    <a:pt x="1053561" y="252302"/>
                  </a:lnTo>
                  <a:lnTo>
                    <a:pt x="1065399" y="252239"/>
                  </a:lnTo>
                  <a:lnTo>
                    <a:pt x="1077237" y="252185"/>
                  </a:lnTo>
                  <a:lnTo>
                    <a:pt x="1089074" y="252139"/>
                  </a:lnTo>
                  <a:lnTo>
                    <a:pt x="1100912" y="252100"/>
                  </a:lnTo>
                  <a:lnTo>
                    <a:pt x="1112750" y="252067"/>
                  </a:lnTo>
                  <a:lnTo>
                    <a:pt x="1124588" y="252039"/>
                  </a:lnTo>
                  <a:lnTo>
                    <a:pt x="1136426" y="252015"/>
                  </a:lnTo>
                  <a:lnTo>
                    <a:pt x="1148263" y="251994"/>
                  </a:lnTo>
                  <a:lnTo>
                    <a:pt x="1160101" y="251977"/>
                  </a:lnTo>
                  <a:lnTo>
                    <a:pt x="1171939" y="251962"/>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878"/>
                  </a:lnTo>
                  <a:lnTo>
                    <a:pt x="3527655" y="251878"/>
                  </a:lnTo>
                  <a:lnTo>
                    <a:pt x="3539493" y="251878"/>
                  </a:lnTo>
                  <a:lnTo>
                    <a:pt x="3551331" y="251878"/>
                  </a:lnTo>
                  <a:lnTo>
                    <a:pt x="3563169" y="251878"/>
                  </a:lnTo>
                  <a:lnTo>
                    <a:pt x="3575006" y="251878"/>
                  </a:lnTo>
                  <a:lnTo>
                    <a:pt x="3586844" y="251878"/>
                  </a:lnTo>
                  <a:lnTo>
                    <a:pt x="3598682" y="251878"/>
                  </a:lnTo>
                  <a:lnTo>
                    <a:pt x="3610520" y="251878"/>
                  </a:lnTo>
                  <a:lnTo>
                    <a:pt x="3622357" y="251878"/>
                  </a:lnTo>
                  <a:lnTo>
                    <a:pt x="3634195" y="251878"/>
                  </a:lnTo>
                  <a:lnTo>
                    <a:pt x="3646033" y="251878"/>
                  </a:lnTo>
                  <a:lnTo>
                    <a:pt x="3657871" y="251878"/>
                  </a:lnTo>
                  <a:lnTo>
                    <a:pt x="3669709" y="251878"/>
                  </a:lnTo>
                  <a:lnTo>
                    <a:pt x="3681546" y="251878"/>
                  </a:lnTo>
                  <a:lnTo>
                    <a:pt x="3693384" y="251878"/>
                  </a:lnTo>
                  <a:lnTo>
                    <a:pt x="3705222" y="251878"/>
                  </a:lnTo>
                  <a:lnTo>
                    <a:pt x="3717060" y="251878"/>
                  </a:lnTo>
                  <a:lnTo>
                    <a:pt x="3728897" y="251878"/>
                  </a:lnTo>
                  <a:lnTo>
                    <a:pt x="3740735" y="251878"/>
                  </a:lnTo>
                  <a:lnTo>
                    <a:pt x="3752573" y="251878"/>
                  </a:lnTo>
                  <a:lnTo>
                    <a:pt x="3764411" y="251878"/>
                  </a:lnTo>
                  <a:lnTo>
                    <a:pt x="3776248" y="251878"/>
                  </a:lnTo>
                  <a:lnTo>
                    <a:pt x="3788086" y="251878"/>
                  </a:lnTo>
                  <a:lnTo>
                    <a:pt x="3799924" y="251878"/>
                  </a:lnTo>
                  <a:lnTo>
                    <a:pt x="3811762" y="251878"/>
                  </a:lnTo>
                  <a:lnTo>
                    <a:pt x="3823600" y="251878"/>
                  </a:lnTo>
                  <a:lnTo>
                    <a:pt x="3835437" y="251878"/>
                  </a:lnTo>
                  <a:lnTo>
                    <a:pt x="3847275" y="251878"/>
                  </a:lnTo>
                  <a:lnTo>
                    <a:pt x="3859113" y="251878"/>
                  </a:lnTo>
                  <a:lnTo>
                    <a:pt x="3870951" y="251878"/>
                  </a:lnTo>
                  <a:lnTo>
                    <a:pt x="3882788" y="251878"/>
                  </a:lnTo>
                  <a:lnTo>
                    <a:pt x="3894626" y="251878"/>
                  </a:lnTo>
                  <a:lnTo>
                    <a:pt x="3906464" y="251878"/>
                  </a:lnTo>
                  <a:lnTo>
                    <a:pt x="3918302" y="251878"/>
                  </a:lnTo>
                  <a:lnTo>
                    <a:pt x="3930139" y="251878"/>
                  </a:lnTo>
                  <a:lnTo>
                    <a:pt x="3941977" y="251878"/>
                  </a:lnTo>
                  <a:lnTo>
                    <a:pt x="3953815" y="251878"/>
                  </a:lnTo>
                  <a:lnTo>
                    <a:pt x="3965653" y="251878"/>
                  </a:lnTo>
                  <a:lnTo>
                    <a:pt x="3977491" y="251878"/>
                  </a:lnTo>
                  <a:lnTo>
                    <a:pt x="3989328" y="251878"/>
                  </a:lnTo>
                  <a:lnTo>
                    <a:pt x="4001166" y="251878"/>
                  </a:lnTo>
                  <a:lnTo>
                    <a:pt x="4013004" y="251878"/>
                  </a:lnTo>
                  <a:lnTo>
                    <a:pt x="4024842" y="251878"/>
                  </a:lnTo>
                  <a:lnTo>
                    <a:pt x="4036679" y="251878"/>
                  </a:lnTo>
                  <a:lnTo>
                    <a:pt x="4048517" y="251878"/>
                  </a:lnTo>
                  <a:lnTo>
                    <a:pt x="4060355" y="251878"/>
                  </a:lnTo>
                  <a:lnTo>
                    <a:pt x="4072193" y="251878"/>
                  </a:lnTo>
                  <a:lnTo>
                    <a:pt x="4084031" y="251878"/>
                  </a:lnTo>
                  <a:lnTo>
                    <a:pt x="4095868" y="251878"/>
                  </a:lnTo>
                  <a:lnTo>
                    <a:pt x="4107706" y="251878"/>
                  </a:lnTo>
                  <a:lnTo>
                    <a:pt x="4119544" y="251878"/>
                  </a:lnTo>
                  <a:lnTo>
                    <a:pt x="4131382" y="251878"/>
                  </a:lnTo>
                  <a:lnTo>
                    <a:pt x="4143219" y="251878"/>
                  </a:lnTo>
                  <a:lnTo>
                    <a:pt x="4155057" y="251878"/>
                  </a:lnTo>
                  <a:lnTo>
                    <a:pt x="4166895" y="251878"/>
                  </a:lnTo>
                  <a:lnTo>
                    <a:pt x="4178733" y="251878"/>
                  </a:lnTo>
                  <a:lnTo>
                    <a:pt x="4190570" y="251878"/>
                  </a:lnTo>
                  <a:lnTo>
                    <a:pt x="4202408" y="251878"/>
                  </a:lnTo>
                  <a:lnTo>
                    <a:pt x="4214246" y="251878"/>
                  </a:lnTo>
                  <a:lnTo>
                    <a:pt x="4226084" y="251878"/>
                  </a:lnTo>
                  <a:lnTo>
                    <a:pt x="4237922" y="251878"/>
                  </a:lnTo>
                  <a:lnTo>
                    <a:pt x="4249759" y="251878"/>
                  </a:lnTo>
                  <a:lnTo>
                    <a:pt x="4261597" y="251878"/>
                  </a:lnTo>
                  <a:lnTo>
                    <a:pt x="4273435" y="251878"/>
                  </a:lnTo>
                  <a:lnTo>
                    <a:pt x="4285273" y="251878"/>
                  </a:lnTo>
                  <a:lnTo>
                    <a:pt x="4297110" y="251878"/>
                  </a:lnTo>
                  <a:lnTo>
                    <a:pt x="4308948" y="251878"/>
                  </a:lnTo>
                  <a:lnTo>
                    <a:pt x="4320786" y="251878"/>
                  </a:lnTo>
                  <a:lnTo>
                    <a:pt x="4332624" y="251878"/>
                  </a:lnTo>
                  <a:lnTo>
                    <a:pt x="4344461" y="251878"/>
                  </a:lnTo>
                  <a:lnTo>
                    <a:pt x="4356299" y="251878"/>
                  </a:lnTo>
                  <a:lnTo>
                    <a:pt x="4368137" y="251878"/>
                  </a:lnTo>
                  <a:lnTo>
                    <a:pt x="4379975" y="251878"/>
                  </a:lnTo>
                  <a:lnTo>
                    <a:pt x="4391813" y="251878"/>
                  </a:lnTo>
                  <a:lnTo>
                    <a:pt x="4403650" y="251878"/>
                  </a:lnTo>
                  <a:lnTo>
                    <a:pt x="4415488" y="251878"/>
                  </a:lnTo>
                  <a:lnTo>
                    <a:pt x="4427326" y="251878"/>
                  </a:lnTo>
                  <a:lnTo>
                    <a:pt x="4439164" y="251878"/>
                  </a:lnTo>
                  <a:lnTo>
                    <a:pt x="4451001" y="251878"/>
                  </a:lnTo>
                  <a:lnTo>
                    <a:pt x="4462839" y="251878"/>
                  </a:lnTo>
                  <a:lnTo>
                    <a:pt x="4474677" y="251878"/>
                  </a:lnTo>
                  <a:lnTo>
                    <a:pt x="4486515" y="251878"/>
                  </a:lnTo>
                  <a:lnTo>
                    <a:pt x="4498352" y="251878"/>
                  </a:lnTo>
                  <a:lnTo>
                    <a:pt x="4510190" y="251878"/>
                  </a:lnTo>
                  <a:lnTo>
                    <a:pt x="4522028" y="251878"/>
                  </a:lnTo>
                  <a:lnTo>
                    <a:pt x="4533866" y="251878"/>
                  </a:lnTo>
                  <a:lnTo>
                    <a:pt x="4545704" y="251878"/>
                  </a:lnTo>
                  <a:lnTo>
                    <a:pt x="4557541" y="251878"/>
                  </a:lnTo>
                  <a:lnTo>
                    <a:pt x="4569379" y="251878"/>
                  </a:lnTo>
                  <a:lnTo>
                    <a:pt x="4581217" y="251878"/>
                  </a:lnTo>
                  <a:lnTo>
                    <a:pt x="4593055" y="251878"/>
                  </a:lnTo>
                  <a:lnTo>
                    <a:pt x="4604892" y="251878"/>
                  </a:lnTo>
                  <a:lnTo>
                    <a:pt x="4616730" y="251878"/>
                  </a:lnTo>
                  <a:lnTo>
                    <a:pt x="4628568" y="251878"/>
                  </a:lnTo>
                  <a:lnTo>
                    <a:pt x="4640406" y="251878"/>
                  </a:lnTo>
                  <a:lnTo>
                    <a:pt x="4652244" y="251878"/>
                  </a:lnTo>
                  <a:lnTo>
                    <a:pt x="4664081" y="251878"/>
                  </a:lnTo>
                  <a:lnTo>
                    <a:pt x="4675919" y="251878"/>
                  </a:lnTo>
                  <a:lnTo>
                    <a:pt x="4687757" y="251878"/>
                  </a:lnTo>
                </a:path>
              </a:pathLst>
            </a:custGeom>
            <a:ln w="40651" cap="flat">
              <a:solidFill>
                <a:srgbClr val="E8E8E8">
                  <a:alpha val="100000"/>
                </a:srgbClr>
              </a:solidFill>
              <a:prstDash val="solid"/>
              <a:round/>
            </a:ln>
          </p:spPr>
          <p:txBody>
            <a:bodyPr/>
            <a:lstStyle/>
            <a:p>
              <a:endParaRPr/>
            </a:p>
          </p:txBody>
        </p:sp>
        <p:sp>
          <p:nvSpPr>
            <p:cNvPr id="29" name="pl29"/>
            <p:cNvSpPr/>
            <p:nvPr/>
          </p:nvSpPr>
          <p:spPr>
            <a:xfrm>
              <a:off x="2482252" y="4427058"/>
              <a:ext cx="4687757" cy="251878"/>
            </a:xfrm>
            <a:custGeom>
              <a:avLst/>
              <a:gdLst/>
              <a:ahLst/>
              <a:cxnLst/>
              <a:rect l="0" t="0" r="0" b="0"/>
              <a:pathLst>
                <a:path w="4687757" h="25187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878"/>
                  </a:lnTo>
                  <a:lnTo>
                    <a:pt x="2355716" y="251863"/>
                  </a:lnTo>
                  <a:lnTo>
                    <a:pt x="2367554" y="251845"/>
                  </a:lnTo>
                  <a:lnTo>
                    <a:pt x="2379391" y="251825"/>
                  </a:lnTo>
                  <a:lnTo>
                    <a:pt x="2391229" y="251801"/>
                  </a:lnTo>
                  <a:lnTo>
                    <a:pt x="2403067" y="251773"/>
                  </a:lnTo>
                  <a:lnTo>
                    <a:pt x="2414905" y="251739"/>
                  </a:lnTo>
                  <a:lnTo>
                    <a:pt x="2426743" y="251700"/>
                  </a:lnTo>
                  <a:lnTo>
                    <a:pt x="2438580" y="251655"/>
                  </a:lnTo>
                  <a:lnTo>
                    <a:pt x="2450418" y="251601"/>
                  </a:lnTo>
                  <a:lnTo>
                    <a:pt x="2462256" y="251537"/>
                  </a:lnTo>
                  <a:lnTo>
                    <a:pt x="2474094" y="251463"/>
                  </a:lnTo>
                  <a:lnTo>
                    <a:pt x="2485931" y="251376"/>
                  </a:lnTo>
                  <a:lnTo>
                    <a:pt x="2497769" y="251273"/>
                  </a:lnTo>
                  <a:lnTo>
                    <a:pt x="2509607" y="251153"/>
                  </a:lnTo>
                  <a:lnTo>
                    <a:pt x="2521445" y="251011"/>
                  </a:lnTo>
                  <a:lnTo>
                    <a:pt x="2533283" y="250845"/>
                  </a:lnTo>
                  <a:lnTo>
                    <a:pt x="2545120" y="250650"/>
                  </a:lnTo>
                  <a:lnTo>
                    <a:pt x="2556958" y="250421"/>
                  </a:lnTo>
                  <a:lnTo>
                    <a:pt x="2568796" y="250153"/>
                  </a:lnTo>
                  <a:lnTo>
                    <a:pt x="2580634" y="249838"/>
                  </a:lnTo>
                  <a:lnTo>
                    <a:pt x="2592471" y="249470"/>
                  </a:lnTo>
                  <a:lnTo>
                    <a:pt x="2604309" y="249037"/>
                  </a:lnTo>
                  <a:lnTo>
                    <a:pt x="2616147" y="248531"/>
                  </a:lnTo>
                  <a:lnTo>
                    <a:pt x="2627985" y="247939"/>
                  </a:lnTo>
                  <a:lnTo>
                    <a:pt x="2639822" y="247247"/>
                  </a:lnTo>
                  <a:lnTo>
                    <a:pt x="2651660" y="246438"/>
                  </a:lnTo>
                  <a:lnTo>
                    <a:pt x="2663498" y="245494"/>
                  </a:lnTo>
                  <a:lnTo>
                    <a:pt x="2675336" y="244393"/>
                  </a:lnTo>
                  <a:lnTo>
                    <a:pt x="2687174" y="243112"/>
                  </a:lnTo>
                  <a:lnTo>
                    <a:pt x="2699011" y="241624"/>
                  </a:lnTo>
                  <a:lnTo>
                    <a:pt x="2710849" y="239897"/>
                  </a:lnTo>
                  <a:lnTo>
                    <a:pt x="2722687" y="237899"/>
                  </a:lnTo>
                  <a:lnTo>
                    <a:pt x="2734525" y="235592"/>
                  </a:lnTo>
                  <a:lnTo>
                    <a:pt x="2746362" y="232938"/>
                  </a:lnTo>
                  <a:lnTo>
                    <a:pt x="2758200" y="229893"/>
                  </a:lnTo>
                  <a:lnTo>
                    <a:pt x="2770038" y="226414"/>
                  </a:lnTo>
                  <a:lnTo>
                    <a:pt x="2781876" y="222458"/>
                  </a:lnTo>
                  <a:lnTo>
                    <a:pt x="2793713" y="217980"/>
                  </a:lnTo>
                  <a:lnTo>
                    <a:pt x="2805551" y="212943"/>
                  </a:lnTo>
                  <a:lnTo>
                    <a:pt x="2817389" y="207311"/>
                  </a:lnTo>
                  <a:lnTo>
                    <a:pt x="2829227" y="201061"/>
                  </a:lnTo>
                  <a:lnTo>
                    <a:pt x="2841065" y="194181"/>
                  </a:lnTo>
                  <a:lnTo>
                    <a:pt x="2852902" y="186671"/>
                  </a:lnTo>
                  <a:lnTo>
                    <a:pt x="2864740" y="178556"/>
                  </a:lnTo>
                  <a:lnTo>
                    <a:pt x="2876578" y="169874"/>
                  </a:lnTo>
                  <a:lnTo>
                    <a:pt x="2888416" y="160691"/>
                  </a:lnTo>
                  <a:lnTo>
                    <a:pt x="2900253" y="151091"/>
                  </a:lnTo>
                  <a:lnTo>
                    <a:pt x="2912091" y="141177"/>
                  </a:lnTo>
                  <a:lnTo>
                    <a:pt x="2923929" y="131068"/>
                  </a:lnTo>
                  <a:lnTo>
                    <a:pt x="2935767" y="120893"/>
                  </a:lnTo>
                  <a:lnTo>
                    <a:pt x="2947604" y="110785"/>
                  </a:lnTo>
                  <a:lnTo>
                    <a:pt x="2959442" y="100871"/>
                  </a:lnTo>
                  <a:lnTo>
                    <a:pt x="2971280" y="91270"/>
                  </a:lnTo>
                  <a:lnTo>
                    <a:pt x="2983118" y="82087"/>
                  </a:lnTo>
                  <a:lnTo>
                    <a:pt x="2994956" y="73406"/>
                  </a:lnTo>
                  <a:lnTo>
                    <a:pt x="3006793" y="65290"/>
                  </a:lnTo>
                  <a:lnTo>
                    <a:pt x="3018631" y="57781"/>
                  </a:lnTo>
                  <a:lnTo>
                    <a:pt x="3030469" y="50900"/>
                  </a:lnTo>
                  <a:lnTo>
                    <a:pt x="3042307" y="44650"/>
                  </a:lnTo>
                  <a:lnTo>
                    <a:pt x="3054144" y="39019"/>
                  </a:lnTo>
                  <a:lnTo>
                    <a:pt x="3065982" y="33981"/>
                  </a:lnTo>
                  <a:lnTo>
                    <a:pt x="3077820" y="29504"/>
                  </a:lnTo>
                  <a:lnTo>
                    <a:pt x="3089658" y="25547"/>
                  </a:lnTo>
                  <a:lnTo>
                    <a:pt x="3101496" y="22069"/>
                  </a:lnTo>
                  <a:lnTo>
                    <a:pt x="3113333" y="19024"/>
                  </a:lnTo>
                  <a:lnTo>
                    <a:pt x="3125171" y="16369"/>
                  </a:lnTo>
                  <a:lnTo>
                    <a:pt x="3137009" y="14063"/>
                  </a:lnTo>
                  <a:lnTo>
                    <a:pt x="3148847" y="12065"/>
                  </a:lnTo>
                  <a:lnTo>
                    <a:pt x="3160684" y="10338"/>
                  </a:lnTo>
                  <a:lnTo>
                    <a:pt x="3172522" y="8849"/>
                  </a:lnTo>
                  <a:lnTo>
                    <a:pt x="3184360" y="7568"/>
                  </a:lnTo>
                  <a:lnTo>
                    <a:pt x="3196198" y="6468"/>
                  </a:lnTo>
                  <a:lnTo>
                    <a:pt x="3208035" y="5524"/>
                  </a:lnTo>
                  <a:lnTo>
                    <a:pt x="3219873" y="4715"/>
                  </a:lnTo>
                  <a:lnTo>
                    <a:pt x="3231711" y="4022"/>
                  </a:lnTo>
                  <a:lnTo>
                    <a:pt x="3243549" y="3430"/>
                  </a:lnTo>
                  <a:lnTo>
                    <a:pt x="3255387" y="2924"/>
                  </a:lnTo>
                  <a:lnTo>
                    <a:pt x="3267224" y="2492"/>
                  </a:lnTo>
                  <a:lnTo>
                    <a:pt x="3279062" y="2123"/>
                  </a:lnTo>
                  <a:lnTo>
                    <a:pt x="3290900" y="1809"/>
                  </a:lnTo>
                  <a:lnTo>
                    <a:pt x="3302738" y="1540"/>
                  </a:lnTo>
                  <a:lnTo>
                    <a:pt x="3314575" y="1311"/>
                  </a:lnTo>
                  <a:lnTo>
                    <a:pt x="3326413" y="1117"/>
                  </a:lnTo>
                  <a:lnTo>
                    <a:pt x="3338251" y="950"/>
                  </a:lnTo>
                  <a:lnTo>
                    <a:pt x="3350089" y="809"/>
                  </a:lnTo>
                  <a:lnTo>
                    <a:pt x="3361926" y="689"/>
                  </a:lnTo>
                  <a:lnTo>
                    <a:pt x="3373764" y="586"/>
                  </a:lnTo>
                  <a:lnTo>
                    <a:pt x="3385602" y="499"/>
                  </a:lnTo>
                  <a:lnTo>
                    <a:pt x="3397440" y="424"/>
                  </a:lnTo>
                  <a:lnTo>
                    <a:pt x="3409278" y="361"/>
                  </a:lnTo>
                  <a:lnTo>
                    <a:pt x="3421115" y="307"/>
                  </a:lnTo>
                  <a:lnTo>
                    <a:pt x="3432953" y="261"/>
                  </a:lnTo>
                  <a:lnTo>
                    <a:pt x="3444791" y="222"/>
                  </a:lnTo>
                  <a:lnTo>
                    <a:pt x="3456629" y="189"/>
                  </a:lnTo>
                  <a:lnTo>
                    <a:pt x="3468466" y="161"/>
                  </a:lnTo>
                  <a:lnTo>
                    <a:pt x="3480304" y="137"/>
                  </a:lnTo>
                  <a:lnTo>
                    <a:pt x="3492142" y="116"/>
                  </a:lnTo>
                  <a:lnTo>
                    <a:pt x="3503980" y="99"/>
                  </a:lnTo>
                  <a:lnTo>
                    <a:pt x="3515818" y="84"/>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0" name="pl30"/>
            <p:cNvSpPr/>
            <p:nvPr/>
          </p:nvSpPr>
          <p:spPr>
            <a:xfrm>
              <a:off x="2482252" y="2663996"/>
              <a:ext cx="4687757" cy="2015024"/>
            </a:xfrm>
            <a:custGeom>
              <a:avLst/>
              <a:gdLst/>
              <a:ahLst/>
              <a:cxnLst/>
              <a:rect l="0" t="0" r="0" b="0"/>
              <a:pathLst>
                <a:path w="4687757" h="2015024">
                  <a:moveTo>
                    <a:pt x="0" y="2015024"/>
                  </a:moveTo>
                  <a:lnTo>
                    <a:pt x="11837" y="2015024"/>
                  </a:lnTo>
                  <a:lnTo>
                    <a:pt x="23675" y="2015024"/>
                  </a:lnTo>
                  <a:lnTo>
                    <a:pt x="35513" y="2015024"/>
                  </a:lnTo>
                  <a:lnTo>
                    <a:pt x="47351" y="2015024"/>
                  </a:lnTo>
                  <a:lnTo>
                    <a:pt x="59188" y="2015024"/>
                  </a:lnTo>
                  <a:lnTo>
                    <a:pt x="71026" y="2015024"/>
                  </a:lnTo>
                  <a:lnTo>
                    <a:pt x="82864" y="2015024"/>
                  </a:lnTo>
                  <a:lnTo>
                    <a:pt x="94702" y="2015024"/>
                  </a:lnTo>
                  <a:lnTo>
                    <a:pt x="106539" y="2015024"/>
                  </a:lnTo>
                  <a:lnTo>
                    <a:pt x="118377" y="2015024"/>
                  </a:lnTo>
                  <a:lnTo>
                    <a:pt x="130215" y="2015024"/>
                  </a:lnTo>
                  <a:lnTo>
                    <a:pt x="142053" y="2015024"/>
                  </a:lnTo>
                  <a:lnTo>
                    <a:pt x="153891" y="2015024"/>
                  </a:lnTo>
                  <a:lnTo>
                    <a:pt x="165728" y="2015024"/>
                  </a:lnTo>
                  <a:lnTo>
                    <a:pt x="177566" y="2015024"/>
                  </a:lnTo>
                  <a:lnTo>
                    <a:pt x="189404" y="2015024"/>
                  </a:lnTo>
                  <a:lnTo>
                    <a:pt x="201242" y="2015024"/>
                  </a:lnTo>
                  <a:lnTo>
                    <a:pt x="213079" y="2015024"/>
                  </a:lnTo>
                  <a:lnTo>
                    <a:pt x="224917" y="2015024"/>
                  </a:lnTo>
                  <a:lnTo>
                    <a:pt x="236755" y="2015024"/>
                  </a:lnTo>
                  <a:lnTo>
                    <a:pt x="248593" y="2015024"/>
                  </a:lnTo>
                  <a:lnTo>
                    <a:pt x="260430" y="2015024"/>
                  </a:lnTo>
                  <a:lnTo>
                    <a:pt x="272268" y="2015024"/>
                  </a:lnTo>
                  <a:lnTo>
                    <a:pt x="284106" y="2015024"/>
                  </a:lnTo>
                  <a:lnTo>
                    <a:pt x="295944" y="2015024"/>
                  </a:lnTo>
                  <a:lnTo>
                    <a:pt x="307782" y="2015024"/>
                  </a:lnTo>
                  <a:lnTo>
                    <a:pt x="319619" y="2015024"/>
                  </a:lnTo>
                  <a:lnTo>
                    <a:pt x="331457" y="2015024"/>
                  </a:lnTo>
                  <a:lnTo>
                    <a:pt x="343295" y="2015024"/>
                  </a:lnTo>
                  <a:lnTo>
                    <a:pt x="355133" y="2015024"/>
                  </a:lnTo>
                  <a:lnTo>
                    <a:pt x="366970" y="2015024"/>
                  </a:lnTo>
                  <a:lnTo>
                    <a:pt x="378808" y="2015024"/>
                  </a:lnTo>
                  <a:lnTo>
                    <a:pt x="390646" y="2015024"/>
                  </a:lnTo>
                  <a:lnTo>
                    <a:pt x="402484" y="2015024"/>
                  </a:lnTo>
                  <a:lnTo>
                    <a:pt x="414321" y="2015024"/>
                  </a:lnTo>
                  <a:lnTo>
                    <a:pt x="426159" y="2015024"/>
                  </a:lnTo>
                  <a:lnTo>
                    <a:pt x="437997" y="2015024"/>
                  </a:lnTo>
                  <a:lnTo>
                    <a:pt x="449835" y="2015024"/>
                  </a:lnTo>
                  <a:lnTo>
                    <a:pt x="461673" y="2015024"/>
                  </a:lnTo>
                  <a:lnTo>
                    <a:pt x="473510" y="2015024"/>
                  </a:lnTo>
                  <a:lnTo>
                    <a:pt x="485348" y="2015024"/>
                  </a:lnTo>
                  <a:lnTo>
                    <a:pt x="497186" y="2015024"/>
                  </a:lnTo>
                  <a:lnTo>
                    <a:pt x="509024" y="2015024"/>
                  </a:lnTo>
                  <a:lnTo>
                    <a:pt x="520861" y="2015024"/>
                  </a:lnTo>
                  <a:lnTo>
                    <a:pt x="532699" y="2015024"/>
                  </a:lnTo>
                  <a:lnTo>
                    <a:pt x="544537" y="2015024"/>
                  </a:lnTo>
                  <a:lnTo>
                    <a:pt x="556375" y="2015024"/>
                  </a:lnTo>
                  <a:lnTo>
                    <a:pt x="568213" y="2015024"/>
                  </a:lnTo>
                  <a:lnTo>
                    <a:pt x="580050" y="2015024"/>
                  </a:lnTo>
                  <a:lnTo>
                    <a:pt x="591888" y="2015024"/>
                  </a:lnTo>
                  <a:lnTo>
                    <a:pt x="603726" y="2015024"/>
                  </a:lnTo>
                  <a:lnTo>
                    <a:pt x="615564" y="2015024"/>
                  </a:lnTo>
                  <a:lnTo>
                    <a:pt x="627401" y="2015024"/>
                  </a:lnTo>
                  <a:lnTo>
                    <a:pt x="639239" y="2015024"/>
                  </a:lnTo>
                  <a:lnTo>
                    <a:pt x="651077" y="2015024"/>
                  </a:lnTo>
                  <a:lnTo>
                    <a:pt x="662915" y="2015024"/>
                  </a:lnTo>
                  <a:lnTo>
                    <a:pt x="674752" y="2015024"/>
                  </a:lnTo>
                  <a:lnTo>
                    <a:pt x="686590" y="2015024"/>
                  </a:lnTo>
                  <a:lnTo>
                    <a:pt x="698428" y="2015024"/>
                  </a:lnTo>
                  <a:lnTo>
                    <a:pt x="710266" y="2015024"/>
                  </a:lnTo>
                  <a:lnTo>
                    <a:pt x="722104" y="2015024"/>
                  </a:lnTo>
                  <a:lnTo>
                    <a:pt x="733941" y="2015024"/>
                  </a:lnTo>
                  <a:lnTo>
                    <a:pt x="745779" y="2015024"/>
                  </a:lnTo>
                  <a:lnTo>
                    <a:pt x="757617" y="2015024"/>
                  </a:lnTo>
                  <a:lnTo>
                    <a:pt x="769455" y="2015024"/>
                  </a:lnTo>
                  <a:lnTo>
                    <a:pt x="781292" y="2015024"/>
                  </a:lnTo>
                  <a:lnTo>
                    <a:pt x="793130" y="2015024"/>
                  </a:lnTo>
                  <a:lnTo>
                    <a:pt x="804968" y="2015024"/>
                  </a:lnTo>
                  <a:lnTo>
                    <a:pt x="816806" y="2015024"/>
                  </a:lnTo>
                  <a:lnTo>
                    <a:pt x="828643" y="2015024"/>
                  </a:lnTo>
                  <a:lnTo>
                    <a:pt x="840481" y="2015024"/>
                  </a:lnTo>
                  <a:lnTo>
                    <a:pt x="852319" y="2015024"/>
                  </a:lnTo>
                  <a:lnTo>
                    <a:pt x="864157" y="2015024"/>
                  </a:lnTo>
                  <a:lnTo>
                    <a:pt x="875995" y="2015024"/>
                  </a:lnTo>
                  <a:lnTo>
                    <a:pt x="887832" y="2015024"/>
                  </a:lnTo>
                  <a:lnTo>
                    <a:pt x="899670" y="2015024"/>
                  </a:lnTo>
                  <a:lnTo>
                    <a:pt x="911508" y="2015024"/>
                  </a:lnTo>
                  <a:lnTo>
                    <a:pt x="923346" y="2015024"/>
                  </a:lnTo>
                  <a:lnTo>
                    <a:pt x="935183" y="2015024"/>
                  </a:lnTo>
                  <a:lnTo>
                    <a:pt x="947021" y="2015024"/>
                  </a:lnTo>
                  <a:lnTo>
                    <a:pt x="958859" y="2015024"/>
                  </a:lnTo>
                  <a:lnTo>
                    <a:pt x="970697" y="2015024"/>
                  </a:lnTo>
                  <a:lnTo>
                    <a:pt x="982534" y="2015024"/>
                  </a:lnTo>
                  <a:lnTo>
                    <a:pt x="994372" y="2015024"/>
                  </a:lnTo>
                  <a:lnTo>
                    <a:pt x="1006210" y="2015024"/>
                  </a:lnTo>
                  <a:lnTo>
                    <a:pt x="1018048" y="2015024"/>
                  </a:lnTo>
                  <a:lnTo>
                    <a:pt x="1029886" y="2015024"/>
                  </a:lnTo>
                  <a:lnTo>
                    <a:pt x="1041723" y="2015024"/>
                  </a:lnTo>
                  <a:lnTo>
                    <a:pt x="1053561" y="2015024"/>
                  </a:lnTo>
                  <a:lnTo>
                    <a:pt x="1065399" y="2015024"/>
                  </a:lnTo>
                  <a:lnTo>
                    <a:pt x="1077237" y="2015024"/>
                  </a:lnTo>
                  <a:lnTo>
                    <a:pt x="1089074" y="2015024"/>
                  </a:lnTo>
                  <a:lnTo>
                    <a:pt x="1100912" y="2015024"/>
                  </a:lnTo>
                  <a:lnTo>
                    <a:pt x="1112750" y="2015024"/>
                  </a:lnTo>
                  <a:lnTo>
                    <a:pt x="1124588" y="2015024"/>
                  </a:lnTo>
                  <a:lnTo>
                    <a:pt x="1136426" y="2015024"/>
                  </a:lnTo>
                  <a:lnTo>
                    <a:pt x="1148263" y="2015024"/>
                  </a:lnTo>
                  <a:lnTo>
                    <a:pt x="1160101" y="2015024"/>
                  </a:lnTo>
                  <a:lnTo>
                    <a:pt x="1171939" y="2015024"/>
                  </a:lnTo>
                  <a:lnTo>
                    <a:pt x="1171939" y="2014348"/>
                  </a:lnTo>
                  <a:lnTo>
                    <a:pt x="1183777" y="2014230"/>
                  </a:lnTo>
                  <a:lnTo>
                    <a:pt x="1195614" y="2014090"/>
                  </a:lnTo>
                  <a:lnTo>
                    <a:pt x="1207452" y="2013927"/>
                  </a:lnTo>
                  <a:lnTo>
                    <a:pt x="1219290" y="2013734"/>
                  </a:lnTo>
                  <a:lnTo>
                    <a:pt x="1231128" y="2013508"/>
                  </a:lnTo>
                  <a:lnTo>
                    <a:pt x="1242965" y="2013243"/>
                  </a:lnTo>
                  <a:lnTo>
                    <a:pt x="1254803" y="2012930"/>
                  </a:lnTo>
                  <a:lnTo>
                    <a:pt x="1266641" y="2012564"/>
                  </a:lnTo>
                  <a:lnTo>
                    <a:pt x="1278479" y="2012133"/>
                  </a:lnTo>
                  <a:lnTo>
                    <a:pt x="1290317" y="2011626"/>
                  </a:lnTo>
                  <a:lnTo>
                    <a:pt x="1302154" y="2011031"/>
                  </a:lnTo>
                  <a:lnTo>
                    <a:pt x="1313992" y="2010333"/>
                  </a:lnTo>
                  <a:lnTo>
                    <a:pt x="1325830" y="2009512"/>
                  </a:lnTo>
                  <a:lnTo>
                    <a:pt x="1337668" y="2008548"/>
                  </a:lnTo>
                  <a:lnTo>
                    <a:pt x="1349505" y="2007416"/>
                  </a:lnTo>
                  <a:lnTo>
                    <a:pt x="1361343" y="2006088"/>
                  </a:lnTo>
                  <a:lnTo>
                    <a:pt x="1373181" y="2004528"/>
                  </a:lnTo>
                  <a:lnTo>
                    <a:pt x="1385019" y="2002699"/>
                  </a:lnTo>
                  <a:lnTo>
                    <a:pt x="1396856" y="2000552"/>
                  </a:lnTo>
                  <a:lnTo>
                    <a:pt x="1408694" y="1998035"/>
                  </a:lnTo>
                  <a:lnTo>
                    <a:pt x="1420532" y="1995084"/>
                  </a:lnTo>
                  <a:lnTo>
                    <a:pt x="1432370" y="1991627"/>
                  </a:lnTo>
                  <a:lnTo>
                    <a:pt x="1444208" y="1987579"/>
                  </a:lnTo>
                  <a:lnTo>
                    <a:pt x="1456045" y="1982842"/>
                  </a:lnTo>
                  <a:lnTo>
                    <a:pt x="1467883" y="1977303"/>
                  </a:lnTo>
                  <a:lnTo>
                    <a:pt x="1479721" y="1970831"/>
                  </a:lnTo>
                  <a:lnTo>
                    <a:pt x="1491559" y="1963278"/>
                  </a:lnTo>
                  <a:lnTo>
                    <a:pt x="1503396" y="1954474"/>
                  </a:lnTo>
                  <a:lnTo>
                    <a:pt x="1515234" y="1944226"/>
                  </a:lnTo>
                  <a:lnTo>
                    <a:pt x="1527072" y="1932317"/>
                  </a:lnTo>
                  <a:lnTo>
                    <a:pt x="1538910" y="1918504"/>
                  </a:lnTo>
                  <a:lnTo>
                    <a:pt x="1550748" y="1902518"/>
                  </a:lnTo>
                  <a:lnTo>
                    <a:pt x="1562585" y="1884066"/>
                  </a:lnTo>
                  <a:lnTo>
                    <a:pt x="1574423" y="1862829"/>
                  </a:lnTo>
                  <a:lnTo>
                    <a:pt x="1586261" y="1838471"/>
                  </a:lnTo>
                  <a:lnTo>
                    <a:pt x="1598099" y="1810642"/>
                  </a:lnTo>
                  <a:lnTo>
                    <a:pt x="1609936" y="1778990"/>
                  </a:lnTo>
                  <a:lnTo>
                    <a:pt x="1621774" y="1743171"/>
                  </a:lnTo>
                  <a:lnTo>
                    <a:pt x="1633612" y="1702870"/>
                  </a:lnTo>
                  <a:lnTo>
                    <a:pt x="1645450" y="1657818"/>
                  </a:lnTo>
                  <a:lnTo>
                    <a:pt x="1657287" y="1607819"/>
                  </a:lnTo>
                  <a:lnTo>
                    <a:pt x="1669125" y="1552772"/>
                  </a:lnTo>
                  <a:lnTo>
                    <a:pt x="1680963" y="1492700"/>
                  </a:lnTo>
                  <a:lnTo>
                    <a:pt x="1692801" y="1427772"/>
                  </a:lnTo>
                  <a:lnTo>
                    <a:pt x="1704639" y="1358322"/>
                  </a:lnTo>
                  <a:lnTo>
                    <a:pt x="1716476" y="1284858"/>
                  </a:lnTo>
                  <a:lnTo>
                    <a:pt x="1728314" y="1208055"/>
                  </a:lnTo>
                  <a:lnTo>
                    <a:pt x="1740152" y="1128743"/>
                  </a:lnTo>
                  <a:lnTo>
                    <a:pt x="1751990" y="1047873"/>
                  </a:lnTo>
                  <a:lnTo>
                    <a:pt x="1763827" y="966475"/>
                  </a:lnTo>
                  <a:lnTo>
                    <a:pt x="1775665" y="885605"/>
                  </a:lnTo>
                  <a:lnTo>
                    <a:pt x="1787503" y="806293"/>
                  </a:lnTo>
                  <a:lnTo>
                    <a:pt x="1799341" y="729490"/>
                  </a:lnTo>
                  <a:lnTo>
                    <a:pt x="1811178" y="656026"/>
                  </a:lnTo>
                  <a:lnTo>
                    <a:pt x="1823016" y="586576"/>
                  </a:lnTo>
                  <a:lnTo>
                    <a:pt x="1834854" y="521648"/>
                  </a:lnTo>
                  <a:lnTo>
                    <a:pt x="1846692" y="461576"/>
                  </a:lnTo>
                  <a:lnTo>
                    <a:pt x="1858530" y="406529"/>
                  </a:lnTo>
                  <a:lnTo>
                    <a:pt x="1870367" y="356529"/>
                  </a:lnTo>
                  <a:lnTo>
                    <a:pt x="1882205" y="311478"/>
                  </a:lnTo>
                  <a:lnTo>
                    <a:pt x="1894043" y="271177"/>
                  </a:lnTo>
                  <a:lnTo>
                    <a:pt x="1905881" y="235358"/>
                  </a:lnTo>
                  <a:lnTo>
                    <a:pt x="1917718" y="203706"/>
                  </a:lnTo>
                  <a:lnTo>
                    <a:pt x="1929556" y="175877"/>
                  </a:lnTo>
                  <a:lnTo>
                    <a:pt x="1941394" y="151519"/>
                  </a:lnTo>
                  <a:lnTo>
                    <a:pt x="1953232" y="130282"/>
                  </a:lnTo>
                  <a:lnTo>
                    <a:pt x="1965069" y="111830"/>
                  </a:lnTo>
                  <a:lnTo>
                    <a:pt x="1976907" y="95844"/>
                  </a:lnTo>
                  <a:lnTo>
                    <a:pt x="1988745" y="82031"/>
                  </a:lnTo>
                  <a:lnTo>
                    <a:pt x="2000583" y="70122"/>
                  </a:lnTo>
                  <a:lnTo>
                    <a:pt x="2012421" y="59874"/>
                  </a:lnTo>
                  <a:lnTo>
                    <a:pt x="2024258" y="51070"/>
                  </a:lnTo>
                  <a:lnTo>
                    <a:pt x="2036096" y="43517"/>
                  </a:lnTo>
                  <a:lnTo>
                    <a:pt x="2047934" y="37045"/>
                  </a:lnTo>
                  <a:lnTo>
                    <a:pt x="2059772" y="31506"/>
                  </a:lnTo>
                  <a:lnTo>
                    <a:pt x="2071609" y="26769"/>
                  </a:lnTo>
                  <a:lnTo>
                    <a:pt x="2083447" y="22720"/>
                  </a:lnTo>
                  <a:lnTo>
                    <a:pt x="2095285" y="19263"/>
                  </a:lnTo>
                  <a:lnTo>
                    <a:pt x="2107123" y="16313"/>
                  </a:lnTo>
                  <a:lnTo>
                    <a:pt x="2118961" y="13796"/>
                  </a:lnTo>
                  <a:lnTo>
                    <a:pt x="2130798" y="11649"/>
                  </a:lnTo>
                  <a:lnTo>
                    <a:pt x="2142636" y="9819"/>
                  </a:lnTo>
                  <a:lnTo>
                    <a:pt x="2154474" y="8260"/>
                  </a:lnTo>
                  <a:lnTo>
                    <a:pt x="2166312" y="6931"/>
                  </a:lnTo>
                  <a:lnTo>
                    <a:pt x="2178149" y="5800"/>
                  </a:lnTo>
                  <a:lnTo>
                    <a:pt x="2189987" y="4836"/>
                  </a:lnTo>
                  <a:lnTo>
                    <a:pt x="2201825" y="4015"/>
                  </a:lnTo>
                  <a:lnTo>
                    <a:pt x="2213663" y="3316"/>
                  </a:lnTo>
                  <a:lnTo>
                    <a:pt x="2225500" y="2722"/>
                  </a:lnTo>
                  <a:lnTo>
                    <a:pt x="2237338" y="2215"/>
                  </a:lnTo>
                  <a:lnTo>
                    <a:pt x="2249176" y="1784"/>
                  </a:lnTo>
                  <a:lnTo>
                    <a:pt x="2261014" y="1417"/>
                  </a:lnTo>
                  <a:lnTo>
                    <a:pt x="2272852" y="1105"/>
                  </a:lnTo>
                  <a:lnTo>
                    <a:pt x="2284689" y="839"/>
                  </a:lnTo>
                  <a:lnTo>
                    <a:pt x="2296527" y="613"/>
                  </a:lnTo>
                  <a:lnTo>
                    <a:pt x="2308365" y="421"/>
                  </a:lnTo>
                  <a:lnTo>
                    <a:pt x="2320203" y="257"/>
                  </a:lnTo>
                  <a:lnTo>
                    <a:pt x="2332040" y="118"/>
                  </a:lnTo>
                  <a:lnTo>
                    <a:pt x="2343878" y="0"/>
                  </a:lnTo>
                  <a:lnTo>
                    <a:pt x="2343878" y="0"/>
                  </a:lnTo>
                  <a:lnTo>
                    <a:pt x="2355716" y="118"/>
                  </a:lnTo>
                  <a:lnTo>
                    <a:pt x="2367554" y="257"/>
                  </a:lnTo>
                  <a:lnTo>
                    <a:pt x="2379391" y="421"/>
                  </a:lnTo>
                  <a:lnTo>
                    <a:pt x="2391229" y="613"/>
                  </a:lnTo>
                  <a:lnTo>
                    <a:pt x="2403067" y="839"/>
                  </a:lnTo>
                  <a:lnTo>
                    <a:pt x="2414905" y="1105"/>
                  </a:lnTo>
                  <a:lnTo>
                    <a:pt x="2426743" y="1417"/>
                  </a:lnTo>
                  <a:lnTo>
                    <a:pt x="2438580" y="1784"/>
                  </a:lnTo>
                  <a:lnTo>
                    <a:pt x="2450418" y="2215"/>
                  </a:lnTo>
                  <a:lnTo>
                    <a:pt x="2462256" y="2722"/>
                  </a:lnTo>
                  <a:lnTo>
                    <a:pt x="2474094" y="3316"/>
                  </a:lnTo>
                  <a:lnTo>
                    <a:pt x="2485931" y="4015"/>
                  </a:lnTo>
                  <a:lnTo>
                    <a:pt x="2497769" y="4836"/>
                  </a:lnTo>
                  <a:lnTo>
                    <a:pt x="2509607" y="5800"/>
                  </a:lnTo>
                  <a:lnTo>
                    <a:pt x="2521445" y="6931"/>
                  </a:lnTo>
                  <a:lnTo>
                    <a:pt x="2533283" y="8260"/>
                  </a:lnTo>
                  <a:lnTo>
                    <a:pt x="2545120" y="9819"/>
                  </a:lnTo>
                  <a:lnTo>
                    <a:pt x="2556958" y="11649"/>
                  </a:lnTo>
                  <a:lnTo>
                    <a:pt x="2568796" y="13796"/>
                  </a:lnTo>
                  <a:lnTo>
                    <a:pt x="2580634" y="16313"/>
                  </a:lnTo>
                  <a:lnTo>
                    <a:pt x="2592471" y="19263"/>
                  </a:lnTo>
                  <a:lnTo>
                    <a:pt x="2604309" y="22720"/>
                  </a:lnTo>
                  <a:lnTo>
                    <a:pt x="2616147" y="26769"/>
                  </a:lnTo>
                  <a:lnTo>
                    <a:pt x="2627985" y="31506"/>
                  </a:lnTo>
                  <a:lnTo>
                    <a:pt x="2639822" y="37045"/>
                  </a:lnTo>
                  <a:lnTo>
                    <a:pt x="2651660" y="43517"/>
                  </a:lnTo>
                  <a:lnTo>
                    <a:pt x="2663498" y="51070"/>
                  </a:lnTo>
                  <a:lnTo>
                    <a:pt x="2675336" y="59874"/>
                  </a:lnTo>
                  <a:lnTo>
                    <a:pt x="2687174" y="70122"/>
                  </a:lnTo>
                  <a:lnTo>
                    <a:pt x="2699011" y="82031"/>
                  </a:lnTo>
                  <a:lnTo>
                    <a:pt x="2710849" y="95844"/>
                  </a:lnTo>
                  <a:lnTo>
                    <a:pt x="2722687" y="111830"/>
                  </a:lnTo>
                  <a:lnTo>
                    <a:pt x="2734525" y="130282"/>
                  </a:lnTo>
                  <a:lnTo>
                    <a:pt x="2746362" y="151519"/>
                  </a:lnTo>
                  <a:lnTo>
                    <a:pt x="2758200" y="175877"/>
                  </a:lnTo>
                  <a:lnTo>
                    <a:pt x="2770038" y="203706"/>
                  </a:lnTo>
                  <a:lnTo>
                    <a:pt x="2781876" y="235358"/>
                  </a:lnTo>
                  <a:lnTo>
                    <a:pt x="2793713" y="271177"/>
                  </a:lnTo>
                  <a:lnTo>
                    <a:pt x="2805551" y="311478"/>
                  </a:lnTo>
                  <a:lnTo>
                    <a:pt x="2817389" y="356529"/>
                  </a:lnTo>
                  <a:lnTo>
                    <a:pt x="2829227" y="406529"/>
                  </a:lnTo>
                  <a:lnTo>
                    <a:pt x="2841065" y="461576"/>
                  </a:lnTo>
                  <a:lnTo>
                    <a:pt x="2852902" y="521648"/>
                  </a:lnTo>
                  <a:lnTo>
                    <a:pt x="2864740" y="586576"/>
                  </a:lnTo>
                  <a:lnTo>
                    <a:pt x="2876578" y="656026"/>
                  </a:lnTo>
                  <a:lnTo>
                    <a:pt x="2888416" y="729490"/>
                  </a:lnTo>
                  <a:lnTo>
                    <a:pt x="2900253" y="806293"/>
                  </a:lnTo>
                  <a:lnTo>
                    <a:pt x="2912091" y="885605"/>
                  </a:lnTo>
                  <a:lnTo>
                    <a:pt x="2923929" y="966475"/>
                  </a:lnTo>
                  <a:lnTo>
                    <a:pt x="2935767" y="1047873"/>
                  </a:lnTo>
                  <a:lnTo>
                    <a:pt x="2947604" y="1128743"/>
                  </a:lnTo>
                  <a:lnTo>
                    <a:pt x="2959442" y="1208055"/>
                  </a:lnTo>
                  <a:lnTo>
                    <a:pt x="2971280" y="1284858"/>
                  </a:lnTo>
                  <a:lnTo>
                    <a:pt x="2983118" y="1358322"/>
                  </a:lnTo>
                  <a:lnTo>
                    <a:pt x="2994956" y="1427772"/>
                  </a:lnTo>
                  <a:lnTo>
                    <a:pt x="3006793" y="1492700"/>
                  </a:lnTo>
                  <a:lnTo>
                    <a:pt x="3018631" y="1552772"/>
                  </a:lnTo>
                  <a:lnTo>
                    <a:pt x="3030469" y="1607819"/>
                  </a:lnTo>
                  <a:lnTo>
                    <a:pt x="3042307" y="1657818"/>
                  </a:lnTo>
                  <a:lnTo>
                    <a:pt x="3054144" y="1702870"/>
                  </a:lnTo>
                  <a:lnTo>
                    <a:pt x="3065982" y="1743171"/>
                  </a:lnTo>
                  <a:lnTo>
                    <a:pt x="3077820" y="1778990"/>
                  </a:lnTo>
                  <a:lnTo>
                    <a:pt x="3089658" y="1810642"/>
                  </a:lnTo>
                  <a:lnTo>
                    <a:pt x="3101496" y="1838471"/>
                  </a:lnTo>
                  <a:lnTo>
                    <a:pt x="3113333" y="1862829"/>
                  </a:lnTo>
                  <a:lnTo>
                    <a:pt x="3125171" y="1884066"/>
                  </a:lnTo>
                  <a:lnTo>
                    <a:pt x="3137009" y="1902518"/>
                  </a:lnTo>
                  <a:lnTo>
                    <a:pt x="3148847" y="1918504"/>
                  </a:lnTo>
                  <a:lnTo>
                    <a:pt x="3160684" y="1932317"/>
                  </a:lnTo>
                  <a:lnTo>
                    <a:pt x="3172522" y="1944226"/>
                  </a:lnTo>
                  <a:lnTo>
                    <a:pt x="3184360" y="1954474"/>
                  </a:lnTo>
                  <a:lnTo>
                    <a:pt x="3196198" y="1963278"/>
                  </a:lnTo>
                  <a:lnTo>
                    <a:pt x="3208035" y="1970831"/>
                  </a:lnTo>
                  <a:lnTo>
                    <a:pt x="3219873" y="1977303"/>
                  </a:lnTo>
                  <a:lnTo>
                    <a:pt x="3231711" y="1982842"/>
                  </a:lnTo>
                  <a:lnTo>
                    <a:pt x="3243549" y="1987579"/>
                  </a:lnTo>
                  <a:lnTo>
                    <a:pt x="3255387" y="1991627"/>
                  </a:lnTo>
                  <a:lnTo>
                    <a:pt x="3267224" y="1995084"/>
                  </a:lnTo>
                  <a:lnTo>
                    <a:pt x="3279062" y="1998035"/>
                  </a:lnTo>
                  <a:lnTo>
                    <a:pt x="3290900" y="2000552"/>
                  </a:lnTo>
                  <a:lnTo>
                    <a:pt x="3302738" y="2002699"/>
                  </a:lnTo>
                  <a:lnTo>
                    <a:pt x="3314575" y="2004528"/>
                  </a:lnTo>
                  <a:lnTo>
                    <a:pt x="3326413" y="2006088"/>
                  </a:lnTo>
                  <a:lnTo>
                    <a:pt x="3338251" y="2007416"/>
                  </a:lnTo>
                  <a:lnTo>
                    <a:pt x="3350089" y="2008548"/>
                  </a:lnTo>
                  <a:lnTo>
                    <a:pt x="3361926" y="2009512"/>
                  </a:lnTo>
                  <a:lnTo>
                    <a:pt x="3373764" y="2010333"/>
                  </a:lnTo>
                  <a:lnTo>
                    <a:pt x="3385602" y="2011031"/>
                  </a:lnTo>
                  <a:lnTo>
                    <a:pt x="3397440" y="2011626"/>
                  </a:lnTo>
                  <a:lnTo>
                    <a:pt x="3409278" y="2012133"/>
                  </a:lnTo>
                  <a:lnTo>
                    <a:pt x="3421115" y="2012564"/>
                  </a:lnTo>
                  <a:lnTo>
                    <a:pt x="3432953" y="2012930"/>
                  </a:lnTo>
                  <a:lnTo>
                    <a:pt x="3444791" y="2013243"/>
                  </a:lnTo>
                  <a:lnTo>
                    <a:pt x="3456629" y="2013508"/>
                  </a:lnTo>
                  <a:lnTo>
                    <a:pt x="3468466" y="2013734"/>
                  </a:lnTo>
                  <a:lnTo>
                    <a:pt x="3480304" y="2013927"/>
                  </a:lnTo>
                  <a:lnTo>
                    <a:pt x="3492142" y="2014090"/>
                  </a:lnTo>
                  <a:lnTo>
                    <a:pt x="3503980" y="2014230"/>
                  </a:lnTo>
                  <a:lnTo>
                    <a:pt x="3515818" y="2014348"/>
                  </a:lnTo>
                  <a:lnTo>
                    <a:pt x="3515818" y="2015024"/>
                  </a:lnTo>
                  <a:lnTo>
                    <a:pt x="3527655" y="2015024"/>
                  </a:lnTo>
                  <a:lnTo>
                    <a:pt x="3539493" y="2015024"/>
                  </a:lnTo>
                  <a:lnTo>
                    <a:pt x="3551331" y="2015024"/>
                  </a:lnTo>
                  <a:lnTo>
                    <a:pt x="3563169" y="2015024"/>
                  </a:lnTo>
                  <a:lnTo>
                    <a:pt x="3575006" y="2015024"/>
                  </a:lnTo>
                  <a:lnTo>
                    <a:pt x="3586844" y="2015024"/>
                  </a:lnTo>
                  <a:lnTo>
                    <a:pt x="3598682" y="2015024"/>
                  </a:lnTo>
                  <a:lnTo>
                    <a:pt x="3610520" y="2015024"/>
                  </a:lnTo>
                  <a:lnTo>
                    <a:pt x="3622357" y="2015024"/>
                  </a:lnTo>
                  <a:lnTo>
                    <a:pt x="3634195" y="2015024"/>
                  </a:lnTo>
                  <a:lnTo>
                    <a:pt x="3646033" y="2015024"/>
                  </a:lnTo>
                  <a:lnTo>
                    <a:pt x="3657871" y="2015024"/>
                  </a:lnTo>
                  <a:lnTo>
                    <a:pt x="3669709" y="2015024"/>
                  </a:lnTo>
                  <a:lnTo>
                    <a:pt x="3681546" y="2015024"/>
                  </a:lnTo>
                  <a:lnTo>
                    <a:pt x="3693384" y="2015024"/>
                  </a:lnTo>
                  <a:lnTo>
                    <a:pt x="3705222" y="2015024"/>
                  </a:lnTo>
                  <a:lnTo>
                    <a:pt x="3717060" y="2015024"/>
                  </a:lnTo>
                  <a:lnTo>
                    <a:pt x="3728897" y="2015024"/>
                  </a:lnTo>
                  <a:lnTo>
                    <a:pt x="3740735" y="2015024"/>
                  </a:lnTo>
                  <a:lnTo>
                    <a:pt x="3752573" y="2015024"/>
                  </a:lnTo>
                  <a:lnTo>
                    <a:pt x="3764411" y="2015024"/>
                  </a:lnTo>
                  <a:lnTo>
                    <a:pt x="3776248" y="2015024"/>
                  </a:lnTo>
                  <a:lnTo>
                    <a:pt x="3788086" y="2015024"/>
                  </a:lnTo>
                  <a:lnTo>
                    <a:pt x="3799924" y="2015024"/>
                  </a:lnTo>
                  <a:lnTo>
                    <a:pt x="3811762" y="2015024"/>
                  </a:lnTo>
                  <a:lnTo>
                    <a:pt x="3823600" y="2015024"/>
                  </a:lnTo>
                  <a:lnTo>
                    <a:pt x="3835437" y="2015024"/>
                  </a:lnTo>
                  <a:lnTo>
                    <a:pt x="3847275" y="2015024"/>
                  </a:lnTo>
                  <a:lnTo>
                    <a:pt x="3859113" y="2015024"/>
                  </a:lnTo>
                  <a:lnTo>
                    <a:pt x="3870951" y="2015024"/>
                  </a:lnTo>
                  <a:lnTo>
                    <a:pt x="3882788" y="2015024"/>
                  </a:lnTo>
                  <a:lnTo>
                    <a:pt x="3894626" y="2015024"/>
                  </a:lnTo>
                  <a:lnTo>
                    <a:pt x="3906464" y="2015024"/>
                  </a:lnTo>
                  <a:lnTo>
                    <a:pt x="3918302" y="2015024"/>
                  </a:lnTo>
                  <a:lnTo>
                    <a:pt x="3930139" y="2015024"/>
                  </a:lnTo>
                  <a:lnTo>
                    <a:pt x="3941977" y="2015024"/>
                  </a:lnTo>
                  <a:lnTo>
                    <a:pt x="3953815" y="2015024"/>
                  </a:lnTo>
                  <a:lnTo>
                    <a:pt x="3965653" y="2015024"/>
                  </a:lnTo>
                  <a:lnTo>
                    <a:pt x="3977491" y="2015024"/>
                  </a:lnTo>
                  <a:lnTo>
                    <a:pt x="3989328" y="2015024"/>
                  </a:lnTo>
                  <a:lnTo>
                    <a:pt x="4001166" y="2015024"/>
                  </a:lnTo>
                  <a:lnTo>
                    <a:pt x="4013004" y="2015024"/>
                  </a:lnTo>
                  <a:lnTo>
                    <a:pt x="4024842" y="2015024"/>
                  </a:lnTo>
                  <a:lnTo>
                    <a:pt x="4036679" y="2015024"/>
                  </a:lnTo>
                  <a:lnTo>
                    <a:pt x="4048517" y="2015024"/>
                  </a:lnTo>
                  <a:lnTo>
                    <a:pt x="4060355" y="2015024"/>
                  </a:lnTo>
                  <a:lnTo>
                    <a:pt x="4072193" y="2015024"/>
                  </a:lnTo>
                  <a:lnTo>
                    <a:pt x="4084031" y="2015024"/>
                  </a:lnTo>
                  <a:lnTo>
                    <a:pt x="4095868" y="2015024"/>
                  </a:lnTo>
                  <a:lnTo>
                    <a:pt x="4107706" y="2015024"/>
                  </a:lnTo>
                  <a:lnTo>
                    <a:pt x="4119544" y="2015024"/>
                  </a:lnTo>
                  <a:lnTo>
                    <a:pt x="4131382" y="2015024"/>
                  </a:lnTo>
                  <a:lnTo>
                    <a:pt x="4143219" y="2015024"/>
                  </a:lnTo>
                  <a:lnTo>
                    <a:pt x="4155057" y="2015024"/>
                  </a:lnTo>
                  <a:lnTo>
                    <a:pt x="4166895" y="2015024"/>
                  </a:lnTo>
                  <a:lnTo>
                    <a:pt x="4178733" y="2015024"/>
                  </a:lnTo>
                  <a:lnTo>
                    <a:pt x="4190570" y="2015024"/>
                  </a:lnTo>
                  <a:lnTo>
                    <a:pt x="4202408" y="2015024"/>
                  </a:lnTo>
                  <a:lnTo>
                    <a:pt x="4214246" y="2015024"/>
                  </a:lnTo>
                  <a:lnTo>
                    <a:pt x="4226084" y="2015024"/>
                  </a:lnTo>
                  <a:lnTo>
                    <a:pt x="4237922" y="2015024"/>
                  </a:lnTo>
                  <a:lnTo>
                    <a:pt x="4249759" y="2015024"/>
                  </a:lnTo>
                  <a:lnTo>
                    <a:pt x="4261597" y="2015024"/>
                  </a:lnTo>
                  <a:lnTo>
                    <a:pt x="4273435" y="2015024"/>
                  </a:lnTo>
                  <a:lnTo>
                    <a:pt x="4285273" y="2015024"/>
                  </a:lnTo>
                  <a:lnTo>
                    <a:pt x="4297110" y="2015024"/>
                  </a:lnTo>
                  <a:lnTo>
                    <a:pt x="4308948" y="2015024"/>
                  </a:lnTo>
                  <a:lnTo>
                    <a:pt x="4320786" y="2015024"/>
                  </a:lnTo>
                  <a:lnTo>
                    <a:pt x="4332624" y="2015024"/>
                  </a:lnTo>
                  <a:lnTo>
                    <a:pt x="4344461" y="2015024"/>
                  </a:lnTo>
                  <a:lnTo>
                    <a:pt x="4356299" y="2015024"/>
                  </a:lnTo>
                  <a:lnTo>
                    <a:pt x="4368137" y="2015024"/>
                  </a:lnTo>
                  <a:lnTo>
                    <a:pt x="4379975" y="2015024"/>
                  </a:lnTo>
                  <a:lnTo>
                    <a:pt x="4391813" y="2015024"/>
                  </a:lnTo>
                  <a:lnTo>
                    <a:pt x="4403650" y="2015024"/>
                  </a:lnTo>
                  <a:lnTo>
                    <a:pt x="4415488" y="2015024"/>
                  </a:lnTo>
                  <a:lnTo>
                    <a:pt x="4427326" y="2015024"/>
                  </a:lnTo>
                  <a:lnTo>
                    <a:pt x="4439164" y="2015024"/>
                  </a:lnTo>
                  <a:lnTo>
                    <a:pt x="4451001" y="2015024"/>
                  </a:lnTo>
                  <a:lnTo>
                    <a:pt x="4462839" y="2015024"/>
                  </a:lnTo>
                  <a:lnTo>
                    <a:pt x="4474677" y="2015024"/>
                  </a:lnTo>
                  <a:lnTo>
                    <a:pt x="4486515" y="2015024"/>
                  </a:lnTo>
                  <a:lnTo>
                    <a:pt x="4498352" y="2015024"/>
                  </a:lnTo>
                  <a:lnTo>
                    <a:pt x="4510190" y="2015024"/>
                  </a:lnTo>
                  <a:lnTo>
                    <a:pt x="4522028" y="2015024"/>
                  </a:lnTo>
                  <a:lnTo>
                    <a:pt x="4533866" y="2015024"/>
                  </a:lnTo>
                  <a:lnTo>
                    <a:pt x="4545704" y="2015024"/>
                  </a:lnTo>
                  <a:lnTo>
                    <a:pt x="4557541" y="2015024"/>
                  </a:lnTo>
                  <a:lnTo>
                    <a:pt x="4569379" y="2015024"/>
                  </a:lnTo>
                  <a:lnTo>
                    <a:pt x="4581217" y="2015024"/>
                  </a:lnTo>
                  <a:lnTo>
                    <a:pt x="4593055" y="2015024"/>
                  </a:lnTo>
                  <a:lnTo>
                    <a:pt x="4604892" y="2015024"/>
                  </a:lnTo>
                  <a:lnTo>
                    <a:pt x="4616730" y="2015024"/>
                  </a:lnTo>
                  <a:lnTo>
                    <a:pt x="4628568" y="2015024"/>
                  </a:lnTo>
                  <a:lnTo>
                    <a:pt x="4640406" y="2015024"/>
                  </a:lnTo>
                  <a:lnTo>
                    <a:pt x="4652244" y="2015024"/>
                  </a:lnTo>
                  <a:lnTo>
                    <a:pt x="4664081" y="2015024"/>
                  </a:lnTo>
                  <a:lnTo>
                    <a:pt x="4675919" y="2015024"/>
                  </a:lnTo>
                  <a:lnTo>
                    <a:pt x="4687757" y="2015024"/>
                  </a:lnTo>
                </a:path>
              </a:pathLst>
            </a:custGeom>
            <a:ln w="40651" cap="flat">
              <a:solidFill>
                <a:srgbClr val="E8E8E8">
                  <a:alpha val="100000"/>
                </a:srgbClr>
              </a:solidFill>
              <a:prstDash val="solid"/>
              <a:round/>
            </a:ln>
          </p:spPr>
          <p:txBody>
            <a:bodyPr/>
            <a:lstStyle/>
            <a:p>
              <a:endParaRPr/>
            </a:p>
          </p:txBody>
        </p:sp>
        <p:sp>
          <p:nvSpPr>
            <p:cNvPr id="31" name="pl31"/>
            <p:cNvSpPr/>
            <p:nvPr/>
          </p:nvSpPr>
          <p:spPr>
            <a:xfrm>
              <a:off x="2482252" y="1404099"/>
              <a:ext cx="4687757" cy="1762724"/>
            </a:xfrm>
            <a:custGeom>
              <a:avLst/>
              <a:gdLst/>
              <a:ahLst/>
              <a:cxnLst/>
              <a:rect l="0" t="0" r="0" b="0"/>
              <a:pathLst>
                <a:path w="4687757" h="1762724">
                  <a:moveTo>
                    <a:pt x="0" y="0"/>
                  </a:moveTo>
                  <a:lnTo>
                    <a:pt x="11837" y="103"/>
                  </a:lnTo>
                  <a:lnTo>
                    <a:pt x="23675" y="225"/>
                  </a:lnTo>
                  <a:lnTo>
                    <a:pt x="35513" y="368"/>
                  </a:lnTo>
                  <a:lnTo>
                    <a:pt x="47351" y="537"/>
                  </a:lnTo>
                  <a:lnTo>
                    <a:pt x="59188" y="734"/>
                  </a:lnTo>
                  <a:lnTo>
                    <a:pt x="71026" y="967"/>
                  </a:lnTo>
                  <a:lnTo>
                    <a:pt x="82864" y="1240"/>
                  </a:lnTo>
                  <a:lnTo>
                    <a:pt x="94702" y="1561"/>
                  </a:lnTo>
                  <a:lnTo>
                    <a:pt x="106539" y="1938"/>
                  </a:lnTo>
                  <a:lnTo>
                    <a:pt x="118377" y="2381"/>
                  </a:lnTo>
                  <a:lnTo>
                    <a:pt x="130215" y="2902"/>
                  </a:lnTo>
                  <a:lnTo>
                    <a:pt x="142053" y="3513"/>
                  </a:lnTo>
                  <a:lnTo>
                    <a:pt x="153891" y="4231"/>
                  </a:lnTo>
                  <a:lnTo>
                    <a:pt x="165728" y="5075"/>
                  </a:lnTo>
                  <a:lnTo>
                    <a:pt x="177566" y="6065"/>
                  </a:lnTo>
                  <a:lnTo>
                    <a:pt x="189404" y="7227"/>
                  </a:lnTo>
                  <a:lnTo>
                    <a:pt x="201242" y="8592"/>
                  </a:lnTo>
                  <a:lnTo>
                    <a:pt x="213079" y="10193"/>
                  </a:lnTo>
                  <a:lnTo>
                    <a:pt x="224917" y="12071"/>
                  </a:lnTo>
                  <a:lnTo>
                    <a:pt x="236755" y="14274"/>
                  </a:lnTo>
                  <a:lnTo>
                    <a:pt x="248593" y="16855"/>
                  </a:lnTo>
                  <a:lnTo>
                    <a:pt x="260430" y="19880"/>
                  </a:lnTo>
                  <a:lnTo>
                    <a:pt x="272268" y="23422"/>
                  </a:lnTo>
                  <a:lnTo>
                    <a:pt x="284106" y="27568"/>
                  </a:lnTo>
                  <a:lnTo>
                    <a:pt x="295944" y="32414"/>
                  </a:lnTo>
                  <a:lnTo>
                    <a:pt x="307782" y="38077"/>
                  </a:lnTo>
                  <a:lnTo>
                    <a:pt x="319619" y="44686"/>
                  </a:lnTo>
                  <a:lnTo>
                    <a:pt x="331457" y="52390"/>
                  </a:lnTo>
                  <a:lnTo>
                    <a:pt x="343295" y="61357"/>
                  </a:lnTo>
                  <a:lnTo>
                    <a:pt x="355133" y="71777"/>
                  </a:lnTo>
                  <a:lnTo>
                    <a:pt x="366970" y="83863"/>
                  </a:lnTo>
                  <a:lnTo>
                    <a:pt x="378808" y="97851"/>
                  </a:lnTo>
                  <a:lnTo>
                    <a:pt x="390646" y="113997"/>
                  </a:lnTo>
                  <a:lnTo>
                    <a:pt x="402484" y="132579"/>
                  </a:lnTo>
                  <a:lnTo>
                    <a:pt x="414321" y="153892"/>
                  </a:lnTo>
                  <a:lnTo>
                    <a:pt x="426159" y="178243"/>
                  </a:lnTo>
                  <a:lnTo>
                    <a:pt x="437997" y="205938"/>
                  </a:lnTo>
                  <a:lnTo>
                    <a:pt x="449835" y="237280"/>
                  </a:lnTo>
                  <a:lnTo>
                    <a:pt x="461673" y="272543"/>
                  </a:lnTo>
                  <a:lnTo>
                    <a:pt x="473510" y="311963"/>
                  </a:lnTo>
                  <a:lnTo>
                    <a:pt x="485348" y="355713"/>
                  </a:lnTo>
                  <a:lnTo>
                    <a:pt x="497186" y="403879"/>
                  </a:lnTo>
                  <a:lnTo>
                    <a:pt x="509024" y="456442"/>
                  </a:lnTo>
                  <a:lnTo>
                    <a:pt x="520861" y="513254"/>
                  </a:lnTo>
                  <a:lnTo>
                    <a:pt x="532699" y="574022"/>
                  </a:lnTo>
                  <a:lnTo>
                    <a:pt x="544537" y="638304"/>
                  </a:lnTo>
                  <a:lnTo>
                    <a:pt x="556375" y="705506"/>
                  </a:lnTo>
                  <a:lnTo>
                    <a:pt x="568213" y="774904"/>
                  </a:lnTo>
                  <a:lnTo>
                    <a:pt x="580050" y="845665"/>
                  </a:lnTo>
                  <a:lnTo>
                    <a:pt x="591888" y="916889"/>
                  </a:lnTo>
                  <a:lnTo>
                    <a:pt x="603726" y="987650"/>
                  </a:lnTo>
                  <a:lnTo>
                    <a:pt x="615564" y="1057048"/>
                  </a:lnTo>
                  <a:lnTo>
                    <a:pt x="627401" y="1124250"/>
                  </a:lnTo>
                  <a:lnTo>
                    <a:pt x="639239" y="1188532"/>
                  </a:lnTo>
                  <a:lnTo>
                    <a:pt x="651077" y="1249300"/>
                  </a:lnTo>
                  <a:lnTo>
                    <a:pt x="662915" y="1306112"/>
                  </a:lnTo>
                  <a:lnTo>
                    <a:pt x="674752" y="1358675"/>
                  </a:lnTo>
                  <a:lnTo>
                    <a:pt x="686590" y="1406842"/>
                  </a:lnTo>
                  <a:lnTo>
                    <a:pt x="698428" y="1450591"/>
                  </a:lnTo>
                  <a:lnTo>
                    <a:pt x="710266" y="1490011"/>
                  </a:lnTo>
                  <a:lnTo>
                    <a:pt x="722104" y="1525274"/>
                  </a:lnTo>
                  <a:lnTo>
                    <a:pt x="733941" y="1556616"/>
                  </a:lnTo>
                  <a:lnTo>
                    <a:pt x="745779" y="1584312"/>
                  </a:lnTo>
                  <a:lnTo>
                    <a:pt x="757617" y="1608662"/>
                  </a:lnTo>
                  <a:lnTo>
                    <a:pt x="769455" y="1629975"/>
                  </a:lnTo>
                  <a:lnTo>
                    <a:pt x="781292" y="1648558"/>
                  </a:lnTo>
                  <a:lnTo>
                    <a:pt x="793130" y="1664703"/>
                  </a:lnTo>
                  <a:lnTo>
                    <a:pt x="804968" y="1678691"/>
                  </a:lnTo>
                  <a:lnTo>
                    <a:pt x="816806" y="1690777"/>
                  </a:lnTo>
                  <a:lnTo>
                    <a:pt x="828643" y="1701198"/>
                  </a:lnTo>
                  <a:lnTo>
                    <a:pt x="840481" y="1710165"/>
                  </a:lnTo>
                  <a:lnTo>
                    <a:pt x="852319" y="1717868"/>
                  </a:lnTo>
                  <a:lnTo>
                    <a:pt x="864157" y="1724477"/>
                  </a:lnTo>
                  <a:lnTo>
                    <a:pt x="875995" y="1730140"/>
                  </a:lnTo>
                  <a:lnTo>
                    <a:pt x="887832" y="1734987"/>
                  </a:lnTo>
                  <a:lnTo>
                    <a:pt x="899670" y="1739132"/>
                  </a:lnTo>
                  <a:lnTo>
                    <a:pt x="911508" y="1742674"/>
                  </a:lnTo>
                  <a:lnTo>
                    <a:pt x="923346" y="1745699"/>
                  </a:lnTo>
                  <a:lnTo>
                    <a:pt x="935183" y="1748281"/>
                  </a:lnTo>
                  <a:lnTo>
                    <a:pt x="947021" y="1750483"/>
                  </a:lnTo>
                  <a:lnTo>
                    <a:pt x="958859" y="1752361"/>
                  </a:lnTo>
                  <a:lnTo>
                    <a:pt x="970697" y="1753962"/>
                  </a:lnTo>
                  <a:lnTo>
                    <a:pt x="982534" y="1755327"/>
                  </a:lnTo>
                  <a:lnTo>
                    <a:pt x="994372" y="1756489"/>
                  </a:lnTo>
                  <a:lnTo>
                    <a:pt x="1006210" y="1757480"/>
                  </a:lnTo>
                  <a:lnTo>
                    <a:pt x="1018048" y="1758323"/>
                  </a:lnTo>
                  <a:lnTo>
                    <a:pt x="1029886" y="1759041"/>
                  </a:lnTo>
                  <a:lnTo>
                    <a:pt x="1041723" y="1759652"/>
                  </a:lnTo>
                  <a:lnTo>
                    <a:pt x="1053561" y="1760173"/>
                  </a:lnTo>
                  <a:lnTo>
                    <a:pt x="1065399" y="1760616"/>
                  </a:lnTo>
                  <a:lnTo>
                    <a:pt x="1077237" y="1760993"/>
                  </a:lnTo>
                  <a:lnTo>
                    <a:pt x="1089074" y="1761314"/>
                  </a:lnTo>
                  <a:lnTo>
                    <a:pt x="1100912" y="1761587"/>
                  </a:lnTo>
                  <a:lnTo>
                    <a:pt x="1112750" y="1761820"/>
                  </a:lnTo>
                  <a:lnTo>
                    <a:pt x="1124588" y="1762018"/>
                  </a:lnTo>
                  <a:lnTo>
                    <a:pt x="1136426" y="1762186"/>
                  </a:lnTo>
                  <a:lnTo>
                    <a:pt x="1148263" y="1762329"/>
                  </a:lnTo>
                  <a:lnTo>
                    <a:pt x="1160101" y="1762451"/>
                  </a:lnTo>
                  <a:lnTo>
                    <a:pt x="1171939" y="1762555"/>
                  </a:lnTo>
                  <a:lnTo>
                    <a:pt x="1171939" y="1762724"/>
                  </a:lnTo>
                  <a:lnTo>
                    <a:pt x="1183777" y="1762650"/>
                  </a:lnTo>
                  <a:lnTo>
                    <a:pt x="1195614" y="1762563"/>
                  </a:lnTo>
                  <a:lnTo>
                    <a:pt x="1207452" y="1762460"/>
                  </a:lnTo>
                  <a:lnTo>
                    <a:pt x="1219290" y="1762340"/>
                  </a:lnTo>
                  <a:lnTo>
                    <a:pt x="1231128" y="1762199"/>
                  </a:lnTo>
                  <a:lnTo>
                    <a:pt x="1242965" y="1762033"/>
                  </a:lnTo>
                  <a:lnTo>
                    <a:pt x="1254803" y="1761838"/>
                  </a:lnTo>
                  <a:lnTo>
                    <a:pt x="1266641" y="1761608"/>
                  </a:lnTo>
                  <a:lnTo>
                    <a:pt x="1278479" y="1761339"/>
                  </a:lnTo>
                  <a:lnTo>
                    <a:pt x="1290317" y="1761022"/>
                  </a:lnTo>
                  <a:lnTo>
                    <a:pt x="1302154" y="1760651"/>
                  </a:lnTo>
                  <a:lnTo>
                    <a:pt x="1313992" y="1760214"/>
                  </a:lnTo>
                  <a:lnTo>
                    <a:pt x="1325830" y="1759701"/>
                  </a:lnTo>
                  <a:lnTo>
                    <a:pt x="1337668" y="1759099"/>
                  </a:lnTo>
                  <a:lnTo>
                    <a:pt x="1349505" y="1758391"/>
                  </a:lnTo>
                  <a:lnTo>
                    <a:pt x="1361343" y="1757561"/>
                  </a:lnTo>
                  <a:lnTo>
                    <a:pt x="1373181" y="1756586"/>
                  </a:lnTo>
                  <a:lnTo>
                    <a:pt x="1385019" y="1755443"/>
                  </a:lnTo>
                  <a:lnTo>
                    <a:pt x="1396856" y="1754101"/>
                  </a:lnTo>
                  <a:lnTo>
                    <a:pt x="1408694" y="1752528"/>
                  </a:lnTo>
                  <a:lnTo>
                    <a:pt x="1420532" y="1750684"/>
                  </a:lnTo>
                  <a:lnTo>
                    <a:pt x="1432370" y="1748523"/>
                  </a:lnTo>
                  <a:lnTo>
                    <a:pt x="1444208" y="1745993"/>
                  </a:lnTo>
                  <a:lnTo>
                    <a:pt x="1456045" y="1743032"/>
                  </a:lnTo>
                  <a:lnTo>
                    <a:pt x="1467883" y="1739570"/>
                  </a:lnTo>
                  <a:lnTo>
                    <a:pt x="1479721" y="1735525"/>
                  </a:lnTo>
                  <a:lnTo>
                    <a:pt x="1491559" y="1730805"/>
                  </a:lnTo>
                  <a:lnTo>
                    <a:pt x="1503396" y="1725302"/>
                  </a:lnTo>
                  <a:lnTo>
                    <a:pt x="1515234" y="1718897"/>
                  </a:lnTo>
                  <a:lnTo>
                    <a:pt x="1527072" y="1711454"/>
                  </a:lnTo>
                  <a:lnTo>
                    <a:pt x="1538910" y="1702821"/>
                  </a:lnTo>
                  <a:lnTo>
                    <a:pt x="1550748" y="1692830"/>
                  </a:lnTo>
                  <a:lnTo>
                    <a:pt x="1562585" y="1681297"/>
                  </a:lnTo>
                  <a:lnTo>
                    <a:pt x="1574423" y="1668024"/>
                  </a:lnTo>
                  <a:lnTo>
                    <a:pt x="1586261" y="1652800"/>
                  </a:lnTo>
                  <a:lnTo>
                    <a:pt x="1598099" y="1635407"/>
                  </a:lnTo>
                  <a:lnTo>
                    <a:pt x="1609936" y="1615624"/>
                  </a:lnTo>
                  <a:lnTo>
                    <a:pt x="1621774" y="1593238"/>
                  </a:lnTo>
                  <a:lnTo>
                    <a:pt x="1633612" y="1568050"/>
                  </a:lnTo>
                  <a:lnTo>
                    <a:pt x="1645450" y="1539893"/>
                  </a:lnTo>
                  <a:lnTo>
                    <a:pt x="1657287" y="1508643"/>
                  </a:lnTo>
                  <a:lnTo>
                    <a:pt x="1669125" y="1474238"/>
                  </a:lnTo>
                  <a:lnTo>
                    <a:pt x="1680963" y="1436693"/>
                  </a:lnTo>
                  <a:lnTo>
                    <a:pt x="1692801" y="1396113"/>
                  </a:lnTo>
                  <a:lnTo>
                    <a:pt x="1704639" y="1352707"/>
                  </a:lnTo>
                  <a:lnTo>
                    <a:pt x="1716476" y="1306792"/>
                  </a:lnTo>
                  <a:lnTo>
                    <a:pt x="1728314" y="1258790"/>
                  </a:lnTo>
                  <a:lnTo>
                    <a:pt x="1740152" y="1209220"/>
                  </a:lnTo>
                  <a:lnTo>
                    <a:pt x="1751990" y="1158677"/>
                  </a:lnTo>
                  <a:lnTo>
                    <a:pt x="1763827" y="1107803"/>
                  </a:lnTo>
                  <a:lnTo>
                    <a:pt x="1775665" y="1057259"/>
                  </a:lnTo>
                  <a:lnTo>
                    <a:pt x="1787503" y="1007689"/>
                  </a:lnTo>
                  <a:lnTo>
                    <a:pt x="1799341" y="959687"/>
                  </a:lnTo>
                  <a:lnTo>
                    <a:pt x="1811178" y="913772"/>
                  </a:lnTo>
                  <a:lnTo>
                    <a:pt x="1823016" y="870366"/>
                  </a:lnTo>
                  <a:lnTo>
                    <a:pt x="1834854" y="829786"/>
                  </a:lnTo>
                  <a:lnTo>
                    <a:pt x="1846692" y="792241"/>
                  </a:lnTo>
                  <a:lnTo>
                    <a:pt x="1858530" y="757836"/>
                  </a:lnTo>
                  <a:lnTo>
                    <a:pt x="1870367" y="726587"/>
                  </a:lnTo>
                  <a:lnTo>
                    <a:pt x="1882205" y="698430"/>
                  </a:lnTo>
                  <a:lnTo>
                    <a:pt x="1894043" y="673242"/>
                  </a:lnTo>
                  <a:lnTo>
                    <a:pt x="1905881" y="650855"/>
                  </a:lnTo>
                  <a:lnTo>
                    <a:pt x="1917718" y="631072"/>
                  </a:lnTo>
                  <a:lnTo>
                    <a:pt x="1929556" y="613679"/>
                  </a:lnTo>
                  <a:lnTo>
                    <a:pt x="1941394" y="598455"/>
                  </a:lnTo>
                  <a:lnTo>
                    <a:pt x="1953232" y="585182"/>
                  </a:lnTo>
                  <a:lnTo>
                    <a:pt x="1965069" y="573649"/>
                  </a:lnTo>
                  <a:lnTo>
                    <a:pt x="1976907" y="563658"/>
                  </a:lnTo>
                  <a:lnTo>
                    <a:pt x="1988745" y="555025"/>
                  </a:lnTo>
                  <a:lnTo>
                    <a:pt x="2000583" y="547582"/>
                  </a:lnTo>
                  <a:lnTo>
                    <a:pt x="2012421" y="541177"/>
                  </a:lnTo>
                  <a:lnTo>
                    <a:pt x="2024258" y="535675"/>
                  </a:lnTo>
                  <a:lnTo>
                    <a:pt x="2036096" y="530954"/>
                  </a:lnTo>
                  <a:lnTo>
                    <a:pt x="2047934" y="526909"/>
                  </a:lnTo>
                  <a:lnTo>
                    <a:pt x="2059772" y="523447"/>
                  </a:lnTo>
                  <a:lnTo>
                    <a:pt x="2071609" y="520486"/>
                  </a:lnTo>
                  <a:lnTo>
                    <a:pt x="2083447" y="517956"/>
                  </a:lnTo>
                  <a:lnTo>
                    <a:pt x="2095285" y="515796"/>
                  </a:lnTo>
                  <a:lnTo>
                    <a:pt x="2107123" y="513951"/>
                  </a:lnTo>
                  <a:lnTo>
                    <a:pt x="2118961" y="512378"/>
                  </a:lnTo>
                  <a:lnTo>
                    <a:pt x="2130798" y="511037"/>
                  </a:lnTo>
                  <a:lnTo>
                    <a:pt x="2142636" y="509893"/>
                  </a:lnTo>
                  <a:lnTo>
                    <a:pt x="2154474" y="508918"/>
                  </a:lnTo>
                  <a:lnTo>
                    <a:pt x="2166312" y="508088"/>
                  </a:lnTo>
                  <a:lnTo>
                    <a:pt x="2178149" y="507381"/>
                  </a:lnTo>
                  <a:lnTo>
                    <a:pt x="2189987" y="506778"/>
                  </a:lnTo>
                  <a:lnTo>
                    <a:pt x="2201825" y="506265"/>
                  </a:lnTo>
                  <a:lnTo>
                    <a:pt x="2213663" y="505829"/>
                  </a:lnTo>
                  <a:lnTo>
                    <a:pt x="2225500" y="505457"/>
                  </a:lnTo>
                  <a:lnTo>
                    <a:pt x="2237338" y="505141"/>
                  </a:lnTo>
                  <a:lnTo>
                    <a:pt x="2249176" y="504871"/>
                  </a:lnTo>
                  <a:lnTo>
                    <a:pt x="2261014" y="504642"/>
                  </a:lnTo>
                  <a:lnTo>
                    <a:pt x="2272852" y="504447"/>
                  </a:lnTo>
                  <a:lnTo>
                    <a:pt x="2284689" y="504281"/>
                  </a:lnTo>
                  <a:lnTo>
                    <a:pt x="2296527" y="504139"/>
                  </a:lnTo>
                  <a:lnTo>
                    <a:pt x="2308365" y="504019"/>
                  </a:lnTo>
                  <a:lnTo>
                    <a:pt x="2320203" y="503917"/>
                  </a:lnTo>
                  <a:lnTo>
                    <a:pt x="2332040" y="503830"/>
                  </a:lnTo>
                  <a:lnTo>
                    <a:pt x="2343878" y="503756"/>
                  </a:lnTo>
                  <a:lnTo>
                    <a:pt x="2343878" y="503249"/>
                  </a:lnTo>
                  <a:lnTo>
                    <a:pt x="2355716" y="503234"/>
                  </a:lnTo>
                  <a:lnTo>
                    <a:pt x="2367554" y="503216"/>
                  </a:lnTo>
                  <a:lnTo>
                    <a:pt x="2379391" y="503196"/>
                  </a:lnTo>
                  <a:lnTo>
                    <a:pt x="2391229" y="503172"/>
                  </a:lnTo>
                  <a:lnTo>
                    <a:pt x="2403067" y="503144"/>
                  </a:lnTo>
                  <a:lnTo>
                    <a:pt x="2414905" y="503111"/>
                  </a:lnTo>
                  <a:lnTo>
                    <a:pt x="2426743" y="503071"/>
                  </a:lnTo>
                  <a:lnTo>
                    <a:pt x="2438580" y="503026"/>
                  </a:lnTo>
                  <a:lnTo>
                    <a:pt x="2450418" y="502972"/>
                  </a:lnTo>
                  <a:lnTo>
                    <a:pt x="2462256" y="502908"/>
                  </a:lnTo>
                  <a:lnTo>
                    <a:pt x="2474094" y="502834"/>
                  </a:lnTo>
                  <a:lnTo>
                    <a:pt x="2485931" y="502747"/>
                  </a:lnTo>
                  <a:lnTo>
                    <a:pt x="2497769" y="502644"/>
                  </a:lnTo>
                  <a:lnTo>
                    <a:pt x="2509607" y="502524"/>
                  </a:lnTo>
                  <a:lnTo>
                    <a:pt x="2521445" y="502382"/>
                  </a:lnTo>
                  <a:lnTo>
                    <a:pt x="2533283" y="502216"/>
                  </a:lnTo>
                  <a:lnTo>
                    <a:pt x="2545120" y="502021"/>
                  </a:lnTo>
                  <a:lnTo>
                    <a:pt x="2556958" y="501793"/>
                  </a:lnTo>
                  <a:lnTo>
                    <a:pt x="2568796" y="501524"/>
                  </a:lnTo>
                  <a:lnTo>
                    <a:pt x="2580634" y="501210"/>
                  </a:lnTo>
                  <a:lnTo>
                    <a:pt x="2592471" y="500841"/>
                  </a:lnTo>
                  <a:lnTo>
                    <a:pt x="2604309" y="500409"/>
                  </a:lnTo>
                  <a:lnTo>
                    <a:pt x="2616147" y="499903"/>
                  </a:lnTo>
                  <a:lnTo>
                    <a:pt x="2627985" y="499310"/>
                  </a:lnTo>
                  <a:lnTo>
                    <a:pt x="2639822" y="498618"/>
                  </a:lnTo>
                  <a:lnTo>
                    <a:pt x="2651660" y="497809"/>
                  </a:lnTo>
                  <a:lnTo>
                    <a:pt x="2663498" y="496865"/>
                  </a:lnTo>
                  <a:lnTo>
                    <a:pt x="2675336" y="495764"/>
                  </a:lnTo>
                  <a:lnTo>
                    <a:pt x="2687174" y="494483"/>
                  </a:lnTo>
                  <a:lnTo>
                    <a:pt x="2699011" y="492995"/>
                  </a:lnTo>
                  <a:lnTo>
                    <a:pt x="2710849" y="491268"/>
                  </a:lnTo>
                  <a:lnTo>
                    <a:pt x="2722687" y="489270"/>
                  </a:lnTo>
                  <a:lnTo>
                    <a:pt x="2734525" y="486963"/>
                  </a:lnTo>
                  <a:lnTo>
                    <a:pt x="2746362" y="484309"/>
                  </a:lnTo>
                  <a:lnTo>
                    <a:pt x="2758200" y="481264"/>
                  </a:lnTo>
                  <a:lnTo>
                    <a:pt x="2770038" y="477785"/>
                  </a:lnTo>
                  <a:lnTo>
                    <a:pt x="2781876" y="473829"/>
                  </a:lnTo>
                  <a:lnTo>
                    <a:pt x="2793713" y="469352"/>
                  </a:lnTo>
                  <a:lnTo>
                    <a:pt x="2805551" y="464314"/>
                  </a:lnTo>
                  <a:lnTo>
                    <a:pt x="2817389" y="458682"/>
                  </a:lnTo>
                  <a:lnTo>
                    <a:pt x="2829227" y="452433"/>
                  </a:lnTo>
                  <a:lnTo>
                    <a:pt x="2841065" y="445552"/>
                  </a:lnTo>
                  <a:lnTo>
                    <a:pt x="2852902" y="438043"/>
                  </a:lnTo>
                  <a:lnTo>
                    <a:pt x="2864740" y="429927"/>
                  </a:lnTo>
                  <a:lnTo>
                    <a:pt x="2876578" y="421245"/>
                  </a:lnTo>
                  <a:lnTo>
                    <a:pt x="2888416" y="412062"/>
                  </a:lnTo>
                  <a:lnTo>
                    <a:pt x="2900253" y="402462"/>
                  </a:lnTo>
                  <a:lnTo>
                    <a:pt x="2912091" y="392548"/>
                  </a:lnTo>
                  <a:lnTo>
                    <a:pt x="2923929" y="382439"/>
                  </a:lnTo>
                  <a:lnTo>
                    <a:pt x="2935767" y="372265"/>
                  </a:lnTo>
                  <a:lnTo>
                    <a:pt x="2947604" y="362156"/>
                  </a:lnTo>
                  <a:lnTo>
                    <a:pt x="2959442" y="352242"/>
                  </a:lnTo>
                  <a:lnTo>
                    <a:pt x="2971280" y="342641"/>
                  </a:lnTo>
                  <a:lnTo>
                    <a:pt x="2983118" y="333458"/>
                  </a:lnTo>
                  <a:lnTo>
                    <a:pt x="2994956" y="324777"/>
                  </a:lnTo>
                  <a:lnTo>
                    <a:pt x="3006793" y="316661"/>
                  </a:lnTo>
                  <a:lnTo>
                    <a:pt x="3018631" y="309152"/>
                  </a:lnTo>
                  <a:lnTo>
                    <a:pt x="3030469" y="302271"/>
                  </a:lnTo>
                  <a:lnTo>
                    <a:pt x="3042307" y="296021"/>
                  </a:lnTo>
                  <a:lnTo>
                    <a:pt x="3054144" y="290390"/>
                  </a:lnTo>
                  <a:lnTo>
                    <a:pt x="3065982" y="285352"/>
                  </a:lnTo>
                  <a:lnTo>
                    <a:pt x="3077820" y="280875"/>
                  </a:lnTo>
                  <a:lnTo>
                    <a:pt x="3089658" y="276918"/>
                  </a:lnTo>
                  <a:lnTo>
                    <a:pt x="3101496" y="273440"/>
                  </a:lnTo>
                  <a:lnTo>
                    <a:pt x="3113333" y="270395"/>
                  </a:lnTo>
                  <a:lnTo>
                    <a:pt x="3125171" y="267740"/>
                  </a:lnTo>
                  <a:lnTo>
                    <a:pt x="3137009" y="265434"/>
                  </a:lnTo>
                  <a:lnTo>
                    <a:pt x="3148847" y="263436"/>
                  </a:lnTo>
                  <a:lnTo>
                    <a:pt x="3160684" y="261709"/>
                  </a:lnTo>
                  <a:lnTo>
                    <a:pt x="3172522" y="260220"/>
                  </a:lnTo>
                  <a:lnTo>
                    <a:pt x="3184360" y="258939"/>
                  </a:lnTo>
                  <a:lnTo>
                    <a:pt x="3196198" y="257839"/>
                  </a:lnTo>
                  <a:lnTo>
                    <a:pt x="3208035" y="256895"/>
                  </a:lnTo>
                  <a:lnTo>
                    <a:pt x="3219873" y="256086"/>
                  </a:lnTo>
                  <a:lnTo>
                    <a:pt x="3231711" y="255393"/>
                  </a:lnTo>
                  <a:lnTo>
                    <a:pt x="3243549" y="254801"/>
                  </a:lnTo>
                  <a:lnTo>
                    <a:pt x="3255387" y="254295"/>
                  </a:lnTo>
                  <a:lnTo>
                    <a:pt x="3267224" y="253863"/>
                  </a:lnTo>
                  <a:lnTo>
                    <a:pt x="3279062" y="253494"/>
                  </a:lnTo>
                  <a:lnTo>
                    <a:pt x="3290900" y="253180"/>
                  </a:lnTo>
                  <a:lnTo>
                    <a:pt x="3302738" y="252911"/>
                  </a:lnTo>
                  <a:lnTo>
                    <a:pt x="3314575" y="252683"/>
                  </a:lnTo>
                  <a:lnTo>
                    <a:pt x="3326413" y="252488"/>
                  </a:lnTo>
                  <a:lnTo>
                    <a:pt x="3338251" y="252322"/>
                  </a:lnTo>
                  <a:lnTo>
                    <a:pt x="3350089" y="252180"/>
                  </a:lnTo>
                  <a:lnTo>
                    <a:pt x="3361926" y="252060"/>
                  </a:lnTo>
                  <a:lnTo>
                    <a:pt x="3373764" y="251957"/>
                  </a:lnTo>
                  <a:lnTo>
                    <a:pt x="3385602" y="251870"/>
                  </a:lnTo>
                  <a:lnTo>
                    <a:pt x="3397440" y="251795"/>
                  </a:lnTo>
                  <a:lnTo>
                    <a:pt x="3409278" y="251732"/>
                  </a:lnTo>
                  <a:lnTo>
                    <a:pt x="3421115" y="251678"/>
                  </a:lnTo>
                  <a:lnTo>
                    <a:pt x="3432953" y="251632"/>
                  </a:lnTo>
                  <a:lnTo>
                    <a:pt x="3444791" y="251593"/>
                  </a:lnTo>
                  <a:lnTo>
                    <a:pt x="3456629" y="251560"/>
                  </a:lnTo>
                  <a:lnTo>
                    <a:pt x="3468466" y="251532"/>
                  </a:lnTo>
                  <a:lnTo>
                    <a:pt x="3480304" y="251508"/>
                  </a:lnTo>
                  <a:lnTo>
                    <a:pt x="3492142" y="251487"/>
                  </a:lnTo>
                  <a:lnTo>
                    <a:pt x="3503980" y="251470"/>
                  </a:lnTo>
                  <a:lnTo>
                    <a:pt x="3515818" y="251455"/>
                  </a:lnTo>
                  <a:lnTo>
                    <a:pt x="3515818" y="251371"/>
                  </a:lnTo>
                  <a:lnTo>
                    <a:pt x="3527655" y="251371"/>
                  </a:lnTo>
                  <a:lnTo>
                    <a:pt x="3539493" y="251371"/>
                  </a:lnTo>
                  <a:lnTo>
                    <a:pt x="3551331" y="251371"/>
                  </a:lnTo>
                  <a:lnTo>
                    <a:pt x="3563169" y="251371"/>
                  </a:lnTo>
                  <a:lnTo>
                    <a:pt x="3575006" y="251371"/>
                  </a:lnTo>
                  <a:lnTo>
                    <a:pt x="3586844" y="251371"/>
                  </a:lnTo>
                  <a:lnTo>
                    <a:pt x="3598682" y="251371"/>
                  </a:lnTo>
                  <a:lnTo>
                    <a:pt x="3610520" y="251371"/>
                  </a:lnTo>
                  <a:lnTo>
                    <a:pt x="3622357" y="251371"/>
                  </a:lnTo>
                  <a:lnTo>
                    <a:pt x="3634195" y="251371"/>
                  </a:lnTo>
                  <a:lnTo>
                    <a:pt x="3646033" y="251371"/>
                  </a:lnTo>
                  <a:lnTo>
                    <a:pt x="3657871" y="251371"/>
                  </a:lnTo>
                  <a:lnTo>
                    <a:pt x="3669709" y="251371"/>
                  </a:lnTo>
                  <a:lnTo>
                    <a:pt x="3681546" y="251371"/>
                  </a:lnTo>
                  <a:lnTo>
                    <a:pt x="3693384" y="251371"/>
                  </a:lnTo>
                  <a:lnTo>
                    <a:pt x="3705222" y="251371"/>
                  </a:lnTo>
                  <a:lnTo>
                    <a:pt x="3717060" y="251371"/>
                  </a:lnTo>
                  <a:lnTo>
                    <a:pt x="3728897" y="251371"/>
                  </a:lnTo>
                  <a:lnTo>
                    <a:pt x="3740735" y="251371"/>
                  </a:lnTo>
                  <a:lnTo>
                    <a:pt x="3752573" y="251371"/>
                  </a:lnTo>
                  <a:lnTo>
                    <a:pt x="3764411" y="251371"/>
                  </a:lnTo>
                  <a:lnTo>
                    <a:pt x="3776248" y="251371"/>
                  </a:lnTo>
                  <a:lnTo>
                    <a:pt x="3788086" y="251371"/>
                  </a:lnTo>
                  <a:lnTo>
                    <a:pt x="3799924" y="251371"/>
                  </a:lnTo>
                  <a:lnTo>
                    <a:pt x="3811762" y="251371"/>
                  </a:lnTo>
                  <a:lnTo>
                    <a:pt x="3823600" y="251371"/>
                  </a:lnTo>
                  <a:lnTo>
                    <a:pt x="3835437" y="251371"/>
                  </a:lnTo>
                  <a:lnTo>
                    <a:pt x="3847275" y="251371"/>
                  </a:lnTo>
                  <a:lnTo>
                    <a:pt x="3859113" y="251371"/>
                  </a:lnTo>
                  <a:lnTo>
                    <a:pt x="3870951" y="251371"/>
                  </a:lnTo>
                  <a:lnTo>
                    <a:pt x="3882788" y="251371"/>
                  </a:lnTo>
                  <a:lnTo>
                    <a:pt x="3894626" y="251371"/>
                  </a:lnTo>
                  <a:lnTo>
                    <a:pt x="3906464" y="251371"/>
                  </a:lnTo>
                  <a:lnTo>
                    <a:pt x="3918302" y="251371"/>
                  </a:lnTo>
                  <a:lnTo>
                    <a:pt x="3930139" y="251371"/>
                  </a:lnTo>
                  <a:lnTo>
                    <a:pt x="3941977" y="251371"/>
                  </a:lnTo>
                  <a:lnTo>
                    <a:pt x="3953815" y="251371"/>
                  </a:lnTo>
                  <a:lnTo>
                    <a:pt x="3965653" y="251371"/>
                  </a:lnTo>
                  <a:lnTo>
                    <a:pt x="3977491" y="251371"/>
                  </a:lnTo>
                  <a:lnTo>
                    <a:pt x="3989328" y="251371"/>
                  </a:lnTo>
                  <a:lnTo>
                    <a:pt x="4001166" y="251371"/>
                  </a:lnTo>
                  <a:lnTo>
                    <a:pt x="4013004" y="251371"/>
                  </a:lnTo>
                  <a:lnTo>
                    <a:pt x="4024842" y="251371"/>
                  </a:lnTo>
                  <a:lnTo>
                    <a:pt x="4036679" y="251371"/>
                  </a:lnTo>
                  <a:lnTo>
                    <a:pt x="4048517" y="251371"/>
                  </a:lnTo>
                  <a:lnTo>
                    <a:pt x="4060355" y="251371"/>
                  </a:lnTo>
                  <a:lnTo>
                    <a:pt x="4072193" y="251371"/>
                  </a:lnTo>
                  <a:lnTo>
                    <a:pt x="4084031" y="251371"/>
                  </a:lnTo>
                  <a:lnTo>
                    <a:pt x="4095868" y="251371"/>
                  </a:lnTo>
                  <a:lnTo>
                    <a:pt x="4107706" y="251371"/>
                  </a:lnTo>
                  <a:lnTo>
                    <a:pt x="4119544" y="251371"/>
                  </a:lnTo>
                  <a:lnTo>
                    <a:pt x="4131382" y="251371"/>
                  </a:lnTo>
                  <a:lnTo>
                    <a:pt x="4143219" y="251371"/>
                  </a:lnTo>
                  <a:lnTo>
                    <a:pt x="4155057" y="251371"/>
                  </a:lnTo>
                  <a:lnTo>
                    <a:pt x="4166895" y="251371"/>
                  </a:lnTo>
                  <a:lnTo>
                    <a:pt x="4178733" y="251371"/>
                  </a:lnTo>
                  <a:lnTo>
                    <a:pt x="4190570" y="251371"/>
                  </a:lnTo>
                  <a:lnTo>
                    <a:pt x="4202408" y="251371"/>
                  </a:lnTo>
                  <a:lnTo>
                    <a:pt x="4214246" y="251371"/>
                  </a:lnTo>
                  <a:lnTo>
                    <a:pt x="4226084" y="251371"/>
                  </a:lnTo>
                  <a:lnTo>
                    <a:pt x="4237922" y="251371"/>
                  </a:lnTo>
                  <a:lnTo>
                    <a:pt x="4249759" y="251371"/>
                  </a:lnTo>
                  <a:lnTo>
                    <a:pt x="4261597" y="251371"/>
                  </a:lnTo>
                  <a:lnTo>
                    <a:pt x="4273435" y="251371"/>
                  </a:lnTo>
                  <a:lnTo>
                    <a:pt x="4285273" y="251371"/>
                  </a:lnTo>
                  <a:lnTo>
                    <a:pt x="4297110" y="251371"/>
                  </a:lnTo>
                  <a:lnTo>
                    <a:pt x="4308948" y="251371"/>
                  </a:lnTo>
                  <a:lnTo>
                    <a:pt x="4320786" y="251371"/>
                  </a:lnTo>
                  <a:lnTo>
                    <a:pt x="4332624" y="251371"/>
                  </a:lnTo>
                  <a:lnTo>
                    <a:pt x="4344461" y="251371"/>
                  </a:lnTo>
                  <a:lnTo>
                    <a:pt x="4356299" y="251371"/>
                  </a:lnTo>
                  <a:lnTo>
                    <a:pt x="4368137" y="251371"/>
                  </a:lnTo>
                  <a:lnTo>
                    <a:pt x="4379975" y="251371"/>
                  </a:lnTo>
                  <a:lnTo>
                    <a:pt x="4391813" y="251371"/>
                  </a:lnTo>
                  <a:lnTo>
                    <a:pt x="4403650" y="251371"/>
                  </a:lnTo>
                  <a:lnTo>
                    <a:pt x="4415488" y="251371"/>
                  </a:lnTo>
                  <a:lnTo>
                    <a:pt x="4427326" y="251371"/>
                  </a:lnTo>
                  <a:lnTo>
                    <a:pt x="4439164" y="251371"/>
                  </a:lnTo>
                  <a:lnTo>
                    <a:pt x="4451001" y="251371"/>
                  </a:lnTo>
                  <a:lnTo>
                    <a:pt x="4462839" y="251371"/>
                  </a:lnTo>
                  <a:lnTo>
                    <a:pt x="4474677" y="251371"/>
                  </a:lnTo>
                  <a:lnTo>
                    <a:pt x="4486515" y="251371"/>
                  </a:lnTo>
                  <a:lnTo>
                    <a:pt x="4498352" y="251371"/>
                  </a:lnTo>
                  <a:lnTo>
                    <a:pt x="4510190" y="251371"/>
                  </a:lnTo>
                  <a:lnTo>
                    <a:pt x="4522028" y="251371"/>
                  </a:lnTo>
                  <a:lnTo>
                    <a:pt x="4533866" y="251371"/>
                  </a:lnTo>
                  <a:lnTo>
                    <a:pt x="4545704" y="251371"/>
                  </a:lnTo>
                  <a:lnTo>
                    <a:pt x="4557541" y="251371"/>
                  </a:lnTo>
                  <a:lnTo>
                    <a:pt x="4569379" y="251371"/>
                  </a:lnTo>
                  <a:lnTo>
                    <a:pt x="4581217" y="251371"/>
                  </a:lnTo>
                  <a:lnTo>
                    <a:pt x="4593055" y="251371"/>
                  </a:lnTo>
                  <a:lnTo>
                    <a:pt x="4604892" y="251371"/>
                  </a:lnTo>
                  <a:lnTo>
                    <a:pt x="4616730" y="251371"/>
                  </a:lnTo>
                  <a:lnTo>
                    <a:pt x="4628568" y="251371"/>
                  </a:lnTo>
                  <a:lnTo>
                    <a:pt x="4640406" y="251371"/>
                  </a:lnTo>
                  <a:lnTo>
                    <a:pt x="4652244" y="251371"/>
                  </a:lnTo>
                  <a:lnTo>
                    <a:pt x="4664081" y="251371"/>
                  </a:lnTo>
                  <a:lnTo>
                    <a:pt x="4675919" y="251371"/>
                  </a:lnTo>
                  <a:lnTo>
                    <a:pt x="4687757" y="251371"/>
                  </a:lnTo>
                </a:path>
              </a:pathLst>
            </a:custGeom>
            <a:ln w="40651" cap="flat">
              <a:solidFill>
                <a:srgbClr val="E8E8E8">
                  <a:alpha val="100000"/>
                </a:srgbClr>
              </a:solidFill>
              <a:prstDash val="solid"/>
              <a:round/>
            </a:ln>
          </p:spPr>
          <p:txBody>
            <a:bodyPr/>
            <a:lstStyle/>
            <a:p>
              <a:endParaRPr/>
            </a:p>
          </p:txBody>
        </p:sp>
        <p:sp>
          <p:nvSpPr>
            <p:cNvPr id="32" name="pl32"/>
            <p:cNvSpPr/>
            <p:nvPr/>
          </p:nvSpPr>
          <p:spPr>
            <a:xfrm>
              <a:off x="2482252" y="2159564"/>
              <a:ext cx="4687757" cy="1259474"/>
            </a:xfrm>
            <a:custGeom>
              <a:avLst/>
              <a:gdLst/>
              <a:ahLst/>
              <a:cxnLst/>
              <a:rect l="0" t="0" r="0" b="0"/>
              <a:pathLst>
                <a:path w="4687757" h="1259474">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87"/>
                  </a:lnTo>
                  <a:lnTo>
                    <a:pt x="1183777" y="755917"/>
                  </a:lnTo>
                  <a:lnTo>
                    <a:pt x="1195614" y="755952"/>
                  </a:lnTo>
                  <a:lnTo>
                    <a:pt x="1207452" y="755993"/>
                  </a:lnTo>
                  <a:lnTo>
                    <a:pt x="1219290" y="756041"/>
                  </a:lnTo>
                  <a:lnTo>
                    <a:pt x="1231128" y="756097"/>
                  </a:lnTo>
                  <a:lnTo>
                    <a:pt x="1242965" y="756164"/>
                  </a:lnTo>
                  <a:lnTo>
                    <a:pt x="1254803" y="756242"/>
                  </a:lnTo>
                  <a:lnTo>
                    <a:pt x="1266641" y="756333"/>
                  </a:lnTo>
                  <a:lnTo>
                    <a:pt x="1278479" y="756441"/>
                  </a:lnTo>
                  <a:lnTo>
                    <a:pt x="1290317" y="756568"/>
                  </a:lnTo>
                  <a:lnTo>
                    <a:pt x="1302154" y="756717"/>
                  </a:lnTo>
                  <a:lnTo>
                    <a:pt x="1313992" y="756891"/>
                  </a:lnTo>
                  <a:lnTo>
                    <a:pt x="1325830" y="757096"/>
                  </a:lnTo>
                  <a:lnTo>
                    <a:pt x="1337668" y="757337"/>
                  </a:lnTo>
                  <a:lnTo>
                    <a:pt x="1349505" y="757620"/>
                  </a:lnTo>
                  <a:lnTo>
                    <a:pt x="1361343" y="757952"/>
                  </a:lnTo>
                  <a:lnTo>
                    <a:pt x="1373181" y="758342"/>
                  </a:lnTo>
                  <a:lnTo>
                    <a:pt x="1385019" y="758800"/>
                  </a:lnTo>
                  <a:lnTo>
                    <a:pt x="1396856" y="759336"/>
                  </a:lnTo>
                  <a:lnTo>
                    <a:pt x="1408694" y="759966"/>
                  </a:lnTo>
                  <a:lnTo>
                    <a:pt x="1420532" y="760703"/>
                  </a:lnTo>
                  <a:lnTo>
                    <a:pt x="1432370" y="761568"/>
                  </a:lnTo>
                  <a:lnTo>
                    <a:pt x="1444208" y="762580"/>
                  </a:lnTo>
                  <a:lnTo>
                    <a:pt x="1456045" y="763764"/>
                  </a:lnTo>
                  <a:lnTo>
                    <a:pt x="1467883" y="765149"/>
                  </a:lnTo>
                  <a:lnTo>
                    <a:pt x="1479721" y="766767"/>
                  </a:lnTo>
                  <a:lnTo>
                    <a:pt x="1491559" y="768655"/>
                  </a:lnTo>
                  <a:lnTo>
                    <a:pt x="1503396" y="770856"/>
                  </a:lnTo>
                  <a:lnTo>
                    <a:pt x="1515234" y="773418"/>
                  </a:lnTo>
                  <a:lnTo>
                    <a:pt x="1527072" y="776395"/>
                  </a:lnTo>
                  <a:lnTo>
                    <a:pt x="1538910" y="779848"/>
                  </a:lnTo>
                  <a:lnTo>
                    <a:pt x="1550748" y="783845"/>
                  </a:lnTo>
                  <a:lnTo>
                    <a:pt x="1562585" y="788458"/>
                  </a:lnTo>
                  <a:lnTo>
                    <a:pt x="1574423" y="793767"/>
                  </a:lnTo>
                  <a:lnTo>
                    <a:pt x="1586261" y="799857"/>
                  </a:lnTo>
                  <a:lnTo>
                    <a:pt x="1598099" y="806814"/>
                  </a:lnTo>
                  <a:lnTo>
                    <a:pt x="1609936" y="814727"/>
                  </a:lnTo>
                  <a:lnTo>
                    <a:pt x="1621774" y="823682"/>
                  </a:lnTo>
                  <a:lnTo>
                    <a:pt x="1633612" y="833757"/>
                  </a:lnTo>
                  <a:lnTo>
                    <a:pt x="1645450" y="845020"/>
                  </a:lnTo>
                  <a:lnTo>
                    <a:pt x="1657287" y="857520"/>
                  </a:lnTo>
                  <a:lnTo>
                    <a:pt x="1669125" y="871281"/>
                  </a:lnTo>
                  <a:lnTo>
                    <a:pt x="1680963" y="886299"/>
                  </a:lnTo>
                  <a:lnTo>
                    <a:pt x="1692801" y="902531"/>
                  </a:lnTo>
                  <a:lnTo>
                    <a:pt x="1704639" y="919894"/>
                  </a:lnTo>
                  <a:lnTo>
                    <a:pt x="1716476" y="938260"/>
                  </a:lnTo>
                  <a:lnTo>
                    <a:pt x="1728314" y="957461"/>
                  </a:lnTo>
                  <a:lnTo>
                    <a:pt x="1740152" y="977289"/>
                  </a:lnTo>
                  <a:lnTo>
                    <a:pt x="1751990" y="997506"/>
                  </a:lnTo>
                  <a:lnTo>
                    <a:pt x="1763827" y="1017856"/>
                  </a:lnTo>
                  <a:lnTo>
                    <a:pt x="1775665" y="1038073"/>
                  </a:lnTo>
                  <a:lnTo>
                    <a:pt x="1787503" y="1057901"/>
                  </a:lnTo>
                  <a:lnTo>
                    <a:pt x="1799341" y="1077102"/>
                  </a:lnTo>
                  <a:lnTo>
                    <a:pt x="1811178" y="1095468"/>
                  </a:lnTo>
                  <a:lnTo>
                    <a:pt x="1823016" y="1112830"/>
                  </a:lnTo>
                  <a:lnTo>
                    <a:pt x="1834854" y="1129062"/>
                  </a:lnTo>
                  <a:lnTo>
                    <a:pt x="1846692" y="1144080"/>
                  </a:lnTo>
                  <a:lnTo>
                    <a:pt x="1858530" y="1157842"/>
                  </a:lnTo>
                  <a:lnTo>
                    <a:pt x="1870367" y="1170342"/>
                  </a:lnTo>
                  <a:lnTo>
                    <a:pt x="1882205" y="1181605"/>
                  </a:lnTo>
                  <a:lnTo>
                    <a:pt x="1894043" y="1191680"/>
                  </a:lnTo>
                  <a:lnTo>
                    <a:pt x="1905881" y="1200635"/>
                  </a:lnTo>
                  <a:lnTo>
                    <a:pt x="1917718" y="1208548"/>
                  </a:lnTo>
                  <a:lnTo>
                    <a:pt x="1929556" y="1215505"/>
                  </a:lnTo>
                  <a:lnTo>
                    <a:pt x="1941394" y="1221595"/>
                  </a:lnTo>
                  <a:lnTo>
                    <a:pt x="1953232" y="1226904"/>
                  </a:lnTo>
                  <a:lnTo>
                    <a:pt x="1965069" y="1231517"/>
                  </a:lnTo>
                  <a:lnTo>
                    <a:pt x="1976907" y="1235513"/>
                  </a:lnTo>
                  <a:lnTo>
                    <a:pt x="1988745" y="1238967"/>
                  </a:lnTo>
                  <a:lnTo>
                    <a:pt x="2000583" y="1241944"/>
                  </a:lnTo>
                  <a:lnTo>
                    <a:pt x="2012421" y="1244506"/>
                  </a:lnTo>
                  <a:lnTo>
                    <a:pt x="2024258" y="1246707"/>
                  </a:lnTo>
                  <a:lnTo>
                    <a:pt x="2036096" y="1248595"/>
                  </a:lnTo>
                  <a:lnTo>
                    <a:pt x="2047934" y="1250213"/>
                  </a:lnTo>
                  <a:lnTo>
                    <a:pt x="2059772" y="1251598"/>
                  </a:lnTo>
                  <a:lnTo>
                    <a:pt x="2071609" y="1252782"/>
                  </a:lnTo>
                  <a:lnTo>
                    <a:pt x="2083447" y="1253794"/>
                  </a:lnTo>
                  <a:lnTo>
                    <a:pt x="2095285" y="1254659"/>
                  </a:lnTo>
                  <a:lnTo>
                    <a:pt x="2107123" y="1255396"/>
                  </a:lnTo>
                  <a:lnTo>
                    <a:pt x="2118961" y="1256025"/>
                  </a:lnTo>
                  <a:lnTo>
                    <a:pt x="2130798" y="1256562"/>
                  </a:lnTo>
                  <a:lnTo>
                    <a:pt x="2142636" y="1257020"/>
                  </a:lnTo>
                  <a:lnTo>
                    <a:pt x="2154474" y="1257409"/>
                  </a:lnTo>
                  <a:lnTo>
                    <a:pt x="2166312" y="1257741"/>
                  </a:lnTo>
                  <a:lnTo>
                    <a:pt x="2178149" y="1258024"/>
                  </a:lnTo>
                  <a:lnTo>
                    <a:pt x="2189987" y="1258265"/>
                  </a:lnTo>
                  <a:lnTo>
                    <a:pt x="2201825" y="1258471"/>
                  </a:lnTo>
                  <a:lnTo>
                    <a:pt x="2213663" y="1258645"/>
                  </a:lnTo>
                  <a:lnTo>
                    <a:pt x="2225500" y="1258794"/>
                  </a:lnTo>
                  <a:lnTo>
                    <a:pt x="2237338" y="1258921"/>
                  </a:lnTo>
                  <a:lnTo>
                    <a:pt x="2249176" y="1259028"/>
                  </a:lnTo>
                  <a:lnTo>
                    <a:pt x="2261014" y="1259120"/>
                  </a:lnTo>
                  <a:lnTo>
                    <a:pt x="2272852" y="1259198"/>
                  </a:lnTo>
                  <a:lnTo>
                    <a:pt x="2284689" y="1259264"/>
                  </a:lnTo>
                  <a:lnTo>
                    <a:pt x="2296527" y="1259321"/>
                  </a:lnTo>
                  <a:lnTo>
                    <a:pt x="2308365" y="1259369"/>
                  </a:lnTo>
                  <a:lnTo>
                    <a:pt x="2320203" y="1259410"/>
                  </a:lnTo>
                  <a:lnTo>
                    <a:pt x="2332040" y="1259445"/>
                  </a:lnTo>
                  <a:lnTo>
                    <a:pt x="2343878" y="1259474"/>
                  </a:lnTo>
                  <a:lnTo>
                    <a:pt x="2343878" y="1259221"/>
                  </a:lnTo>
                  <a:lnTo>
                    <a:pt x="2355716" y="1259147"/>
                  </a:lnTo>
                  <a:lnTo>
                    <a:pt x="2367554" y="1259060"/>
                  </a:lnTo>
                  <a:lnTo>
                    <a:pt x="2379391" y="1258958"/>
                  </a:lnTo>
                  <a:lnTo>
                    <a:pt x="2391229" y="1258837"/>
                  </a:lnTo>
                  <a:lnTo>
                    <a:pt x="2403067" y="1258696"/>
                  </a:lnTo>
                  <a:lnTo>
                    <a:pt x="2414905" y="1258530"/>
                  </a:lnTo>
                  <a:lnTo>
                    <a:pt x="2426743" y="1258335"/>
                  </a:lnTo>
                  <a:lnTo>
                    <a:pt x="2438580" y="1258106"/>
                  </a:lnTo>
                  <a:lnTo>
                    <a:pt x="2450418" y="1257836"/>
                  </a:lnTo>
                  <a:lnTo>
                    <a:pt x="2462256" y="1257520"/>
                  </a:lnTo>
                  <a:lnTo>
                    <a:pt x="2474094" y="1257148"/>
                  </a:lnTo>
                  <a:lnTo>
                    <a:pt x="2485931" y="1256711"/>
                  </a:lnTo>
                  <a:lnTo>
                    <a:pt x="2497769" y="1256198"/>
                  </a:lnTo>
                  <a:lnTo>
                    <a:pt x="2509607" y="1255596"/>
                  </a:lnTo>
                  <a:lnTo>
                    <a:pt x="2521445" y="1254889"/>
                  </a:lnTo>
                  <a:lnTo>
                    <a:pt x="2533283" y="1254058"/>
                  </a:lnTo>
                  <a:lnTo>
                    <a:pt x="2545120" y="1253084"/>
                  </a:lnTo>
                  <a:lnTo>
                    <a:pt x="2556958" y="1251940"/>
                  </a:lnTo>
                  <a:lnTo>
                    <a:pt x="2568796" y="1250598"/>
                  </a:lnTo>
                  <a:lnTo>
                    <a:pt x="2580634" y="1249025"/>
                  </a:lnTo>
                  <a:lnTo>
                    <a:pt x="2592471" y="1247181"/>
                  </a:lnTo>
                  <a:lnTo>
                    <a:pt x="2604309" y="1245020"/>
                  </a:lnTo>
                  <a:lnTo>
                    <a:pt x="2616147" y="1242490"/>
                  </a:lnTo>
                  <a:lnTo>
                    <a:pt x="2627985" y="1239530"/>
                  </a:lnTo>
                  <a:lnTo>
                    <a:pt x="2639822" y="1236067"/>
                  </a:lnTo>
                  <a:lnTo>
                    <a:pt x="2651660" y="1232023"/>
                  </a:lnTo>
                  <a:lnTo>
                    <a:pt x="2663498" y="1227302"/>
                  </a:lnTo>
                  <a:lnTo>
                    <a:pt x="2675336" y="1221800"/>
                  </a:lnTo>
                  <a:lnTo>
                    <a:pt x="2687174" y="1215394"/>
                  </a:lnTo>
                  <a:lnTo>
                    <a:pt x="2699011" y="1207951"/>
                  </a:lnTo>
                  <a:lnTo>
                    <a:pt x="2710849" y="1199318"/>
                  </a:lnTo>
                  <a:lnTo>
                    <a:pt x="2722687" y="1189327"/>
                  </a:lnTo>
                  <a:lnTo>
                    <a:pt x="2734525" y="1177794"/>
                  </a:lnTo>
                  <a:lnTo>
                    <a:pt x="2746362" y="1164521"/>
                  </a:lnTo>
                  <a:lnTo>
                    <a:pt x="2758200" y="1149298"/>
                  </a:lnTo>
                  <a:lnTo>
                    <a:pt x="2770038" y="1131905"/>
                  </a:lnTo>
                  <a:lnTo>
                    <a:pt x="2781876" y="1112122"/>
                  </a:lnTo>
                  <a:lnTo>
                    <a:pt x="2793713" y="1089735"/>
                  </a:lnTo>
                  <a:lnTo>
                    <a:pt x="2805551" y="1064547"/>
                  </a:lnTo>
                  <a:lnTo>
                    <a:pt x="2817389" y="1036390"/>
                  </a:lnTo>
                  <a:lnTo>
                    <a:pt x="2829227" y="1005140"/>
                  </a:lnTo>
                  <a:lnTo>
                    <a:pt x="2841065" y="970736"/>
                  </a:lnTo>
                  <a:lnTo>
                    <a:pt x="2852902" y="933190"/>
                  </a:lnTo>
                  <a:lnTo>
                    <a:pt x="2864740" y="892611"/>
                  </a:lnTo>
                  <a:lnTo>
                    <a:pt x="2876578" y="849205"/>
                  </a:lnTo>
                  <a:lnTo>
                    <a:pt x="2888416" y="803289"/>
                  </a:lnTo>
                  <a:lnTo>
                    <a:pt x="2900253" y="755287"/>
                  </a:lnTo>
                  <a:lnTo>
                    <a:pt x="2912091" y="705718"/>
                  </a:lnTo>
                  <a:lnTo>
                    <a:pt x="2923929" y="655174"/>
                  </a:lnTo>
                  <a:lnTo>
                    <a:pt x="2935767" y="604300"/>
                  </a:lnTo>
                  <a:lnTo>
                    <a:pt x="2947604" y="553756"/>
                  </a:lnTo>
                  <a:lnTo>
                    <a:pt x="2959442" y="504187"/>
                  </a:lnTo>
                  <a:lnTo>
                    <a:pt x="2971280" y="456185"/>
                  </a:lnTo>
                  <a:lnTo>
                    <a:pt x="2983118" y="410269"/>
                  </a:lnTo>
                  <a:lnTo>
                    <a:pt x="2994956" y="366863"/>
                  </a:lnTo>
                  <a:lnTo>
                    <a:pt x="3006793" y="326283"/>
                  </a:lnTo>
                  <a:lnTo>
                    <a:pt x="3018631" y="288738"/>
                  </a:lnTo>
                  <a:lnTo>
                    <a:pt x="3030469" y="254334"/>
                  </a:lnTo>
                  <a:lnTo>
                    <a:pt x="3042307" y="223084"/>
                  </a:lnTo>
                  <a:lnTo>
                    <a:pt x="3054144" y="194927"/>
                  </a:lnTo>
                  <a:lnTo>
                    <a:pt x="3065982" y="169739"/>
                  </a:lnTo>
                  <a:lnTo>
                    <a:pt x="3077820" y="147352"/>
                  </a:lnTo>
                  <a:lnTo>
                    <a:pt x="3089658" y="127569"/>
                  </a:lnTo>
                  <a:lnTo>
                    <a:pt x="3101496" y="110176"/>
                  </a:lnTo>
                  <a:lnTo>
                    <a:pt x="3113333" y="94953"/>
                  </a:lnTo>
                  <a:lnTo>
                    <a:pt x="3125171" y="81680"/>
                  </a:lnTo>
                  <a:lnTo>
                    <a:pt x="3137009" y="70147"/>
                  </a:lnTo>
                  <a:lnTo>
                    <a:pt x="3148847" y="60156"/>
                  </a:lnTo>
                  <a:lnTo>
                    <a:pt x="3160684" y="51523"/>
                  </a:lnTo>
                  <a:lnTo>
                    <a:pt x="3172522" y="44079"/>
                  </a:lnTo>
                  <a:lnTo>
                    <a:pt x="3184360" y="37674"/>
                  </a:lnTo>
                  <a:lnTo>
                    <a:pt x="3196198" y="32172"/>
                  </a:lnTo>
                  <a:lnTo>
                    <a:pt x="3208035" y="27451"/>
                  </a:lnTo>
                  <a:lnTo>
                    <a:pt x="3219873" y="23407"/>
                  </a:lnTo>
                  <a:lnTo>
                    <a:pt x="3231711" y="19944"/>
                  </a:lnTo>
                  <a:lnTo>
                    <a:pt x="3243549" y="16984"/>
                  </a:lnTo>
                  <a:lnTo>
                    <a:pt x="3255387" y="14454"/>
                  </a:lnTo>
                  <a:lnTo>
                    <a:pt x="3267224" y="12293"/>
                  </a:lnTo>
                  <a:lnTo>
                    <a:pt x="3279062" y="10449"/>
                  </a:lnTo>
                  <a:lnTo>
                    <a:pt x="3290900" y="8876"/>
                  </a:lnTo>
                  <a:lnTo>
                    <a:pt x="3302738" y="7534"/>
                  </a:lnTo>
                  <a:lnTo>
                    <a:pt x="3314575" y="6390"/>
                  </a:lnTo>
                  <a:lnTo>
                    <a:pt x="3326413" y="5416"/>
                  </a:lnTo>
                  <a:lnTo>
                    <a:pt x="3338251" y="4585"/>
                  </a:lnTo>
                  <a:lnTo>
                    <a:pt x="3350089" y="3878"/>
                  </a:lnTo>
                  <a:lnTo>
                    <a:pt x="3361926" y="3276"/>
                  </a:lnTo>
                  <a:lnTo>
                    <a:pt x="3373764" y="2763"/>
                  </a:lnTo>
                  <a:lnTo>
                    <a:pt x="3385602" y="2326"/>
                  </a:lnTo>
                  <a:lnTo>
                    <a:pt x="3397440" y="1954"/>
                  </a:lnTo>
                  <a:lnTo>
                    <a:pt x="3409278" y="1638"/>
                  </a:lnTo>
                  <a:lnTo>
                    <a:pt x="3421115" y="1368"/>
                  </a:lnTo>
                  <a:lnTo>
                    <a:pt x="3432953" y="1139"/>
                  </a:lnTo>
                  <a:lnTo>
                    <a:pt x="3444791" y="944"/>
                  </a:lnTo>
                  <a:lnTo>
                    <a:pt x="3456629" y="778"/>
                  </a:lnTo>
                  <a:lnTo>
                    <a:pt x="3468466" y="637"/>
                  </a:lnTo>
                  <a:lnTo>
                    <a:pt x="3480304" y="516"/>
                  </a:lnTo>
                  <a:lnTo>
                    <a:pt x="3492142" y="414"/>
                  </a:lnTo>
                  <a:lnTo>
                    <a:pt x="3503980" y="327"/>
                  </a:lnTo>
                  <a:lnTo>
                    <a:pt x="3515818" y="253"/>
                  </a:lnTo>
                  <a:lnTo>
                    <a:pt x="3515818" y="0"/>
                  </a:lnTo>
                  <a:lnTo>
                    <a:pt x="3527655" y="29"/>
                  </a:lnTo>
                  <a:lnTo>
                    <a:pt x="3539493" y="64"/>
                  </a:lnTo>
                  <a:lnTo>
                    <a:pt x="3551331" y="105"/>
                  </a:lnTo>
                  <a:lnTo>
                    <a:pt x="3563169" y="153"/>
                  </a:lnTo>
                  <a:lnTo>
                    <a:pt x="3575006" y="209"/>
                  </a:lnTo>
                  <a:lnTo>
                    <a:pt x="3586844" y="276"/>
                  </a:lnTo>
                  <a:lnTo>
                    <a:pt x="3598682" y="354"/>
                  </a:lnTo>
                  <a:lnTo>
                    <a:pt x="3610520" y="446"/>
                  </a:lnTo>
                  <a:lnTo>
                    <a:pt x="3622357" y="553"/>
                  </a:lnTo>
                  <a:lnTo>
                    <a:pt x="3634195" y="680"/>
                  </a:lnTo>
                  <a:lnTo>
                    <a:pt x="3646033" y="829"/>
                  </a:lnTo>
                  <a:lnTo>
                    <a:pt x="3657871" y="1003"/>
                  </a:lnTo>
                  <a:lnTo>
                    <a:pt x="3669709" y="1209"/>
                  </a:lnTo>
                  <a:lnTo>
                    <a:pt x="3681546" y="1450"/>
                  </a:lnTo>
                  <a:lnTo>
                    <a:pt x="3693384" y="1732"/>
                  </a:lnTo>
                  <a:lnTo>
                    <a:pt x="3705222" y="2065"/>
                  </a:lnTo>
                  <a:lnTo>
                    <a:pt x="3717060" y="2454"/>
                  </a:lnTo>
                  <a:lnTo>
                    <a:pt x="3728897" y="2912"/>
                  </a:lnTo>
                  <a:lnTo>
                    <a:pt x="3740735" y="3449"/>
                  </a:lnTo>
                  <a:lnTo>
                    <a:pt x="3752573" y="4078"/>
                  </a:lnTo>
                  <a:lnTo>
                    <a:pt x="3764411" y="4815"/>
                  </a:lnTo>
                  <a:lnTo>
                    <a:pt x="3776248" y="5680"/>
                  </a:lnTo>
                  <a:lnTo>
                    <a:pt x="3788086" y="6692"/>
                  </a:lnTo>
                  <a:lnTo>
                    <a:pt x="3799924" y="7876"/>
                  </a:lnTo>
                  <a:lnTo>
                    <a:pt x="3811762" y="9261"/>
                  </a:lnTo>
                  <a:lnTo>
                    <a:pt x="3823600" y="10879"/>
                  </a:lnTo>
                  <a:lnTo>
                    <a:pt x="3835437" y="12767"/>
                  </a:lnTo>
                  <a:lnTo>
                    <a:pt x="3847275" y="14968"/>
                  </a:lnTo>
                  <a:lnTo>
                    <a:pt x="3859113" y="17530"/>
                  </a:lnTo>
                  <a:lnTo>
                    <a:pt x="3870951" y="20507"/>
                  </a:lnTo>
                  <a:lnTo>
                    <a:pt x="3882788" y="23961"/>
                  </a:lnTo>
                  <a:lnTo>
                    <a:pt x="3894626" y="27957"/>
                  </a:lnTo>
                  <a:lnTo>
                    <a:pt x="3906464" y="32570"/>
                  </a:lnTo>
                  <a:lnTo>
                    <a:pt x="3918302" y="37879"/>
                  </a:lnTo>
                  <a:lnTo>
                    <a:pt x="3930139" y="43969"/>
                  </a:lnTo>
                  <a:lnTo>
                    <a:pt x="3941977" y="50926"/>
                  </a:lnTo>
                  <a:lnTo>
                    <a:pt x="3953815" y="58839"/>
                  </a:lnTo>
                  <a:lnTo>
                    <a:pt x="3965653" y="67794"/>
                  </a:lnTo>
                  <a:lnTo>
                    <a:pt x="3977491" y="77869"/>
                  </a:lnTo>
                  <a:lnTo>
                    <a:pt x="3989328" y="89132"/>
                  </a:lnTo>
                  <a:lnTo>
                    <a:pt x="4001166" y="101632"/>
                  </a:lnTo>
                  <a:lnTo>
                    <a:pt x="4013004" y="115394"/>
                  </a:lnTo>
                  <a:lnTo>
                    <a:pt x="4024842" y="130412"/>
                  </a:lnTo>
                  <a:lnTo>
                    <a:pt x="4036679" y="146644"/>
                  </a:lnTo>
                  <a:lnTo>
                    <a:pt x="4048517" y="164006"/>
                  </a:lnTo>
                  <a:lnTo>
                    <a:pt x="4060355" y="182372"/>
                  </a:lnTo>
                  <a:lnTo>
                    <a:pt x="4072193" y="201573"/>
                  </a:lnTo>
                  <a:lnTo>
                    <a:pt x="4084031" y="221401"/>
                  </a:lnTo>
                  <a:lnTo>
                    <a:pt x="4095868" y="241618"/>
                  </a:lnTo>
                  <a:lnTo>
                    <a:pt x="4107706" y="261968"/>
                  </a:lnTo>
                  <a:lnTo>
                    <a:pt x="4119544" y="282185"/>
                  </a:lnTo>
                  <a:lnTo>
                    <a:pt x="4131382" y="302013"/>
                  </a:lnTo>
                  <a:lnTo>
                    <a:pt x="4143219" y="321214"/>
                  </a:lnTo>
                  <a:lnTo>
                    <a:pt x="4155057" y="339580"/>
                  </a:lnTo>
                  <a:lnTo>
                    <a:pt x="4166895" y="356943"/>
                  </a:lnTo>
                  <a:lnTo>
                    <a:pt x="4178733" y="373175"/>
                  </a:lnTo>
                  <a:lnTo>
                    <a:pt x="4190570" y="388193"/>
                  </a:lnTo>
                  <a:lnTo>
                    <a:pt x="4202408" y="401954"/>
                  </a:lnTo>
                  <a:lnTo>
                    <a:pt x="4214246" y="414454"/>
                  </a:lnTo>
                  <a:lnTo>
                    <a:pt x="4226084" y="425717"/>
                  </a:lnTo>
                  <a:lnTo>
                    <a:pt x="4237922" y="435792"/>
                  </a:lnTo>
                  <a:lnTo>
                    <a:pt x="4249759" y="444747"/>
                  </a:lnTo>
                  <a:lnTo>
                    <a:pt x="4261597" y="452660"/>
                  </a:lnTo>
                  <a:lnTo>
                    <a:pt x="4273435" y="459617"/>
                  </a:lnTo>
                  <a:lnTo>
                    <a:pt x="4285273" y="465707"/>
                  </a:lnTo>
                  <a:lnTo>
                    <a:pt x="4297110" y="471016"/>
                  </a:lnTo>
                  <a:lnTo>
                    <a:pt x="4308948" y="475629"/>
                  </a:lnTo>
                  <a:lnTo>
                    <a:pt x="4320786" y="479626"/>
                  </a:lnTo>
                  <a:lnTo>
                    <a:pt x="4332624" y="483079"/>
                  </a:lnTo>
                  <a:lnTo>
                    <a:pt x="4344461" y="486056"/>
                  </a:lnTo>
                  <a:lnTo>
                    <a:pt x="4356299" y="488618"/>
                  </a:lnTo>
                  <a:lnTo>
                    <a:pt x="4368137" y="490819"/>
                  </a:lnTo>
                  <a:lnTo>
                    <a:pt x="4379975" y="492707"/>
                  </a:lnTo>
                  <a:lnTo>
                    <a:pt x="4391813" y="494325"/>
                  </a:lnTo>
                  <a:lnTo>
                    <a:pt x="4403650" y="495710"/>
                  </a:lnTo>
                  <a:lnTo>
                    <a:pt x="4415488" y="496894"/>
                  </a:lnTo>
                  <a:lnTo>
                    <a:pt x="4427326" y="497906"/>
                  </a:lnTo>
                  <a:lnTo>
                    <a:pt x="4439164" y="498771"/>
                  </a:lnTo>
                  <a:lnTo>
                    <a:pt x="4451001" y="499508"/>
                  </a:lnTo>
                  <a:lnTo>
                    <a:pt x="4462839" y="500138"/>
                  </a:lnTo>
                  <a:lnTo>
                    <a:pt x="4474677" y="500674"/>
                  </a:lnTo>
                  <a:lnTo>
                    <a:pt x="4486515" y="501132"/>
                  </a:lnTo>
                  <a:lnTo>
                    <a:pt x="4498352" y="501522"/>
                  </a:lnTo>
                  <a:lnTo>
                    <a:pt x="4510190" y="501854"/>
                  </a:lnTo>
                  <a:lnTo>
                    <a:pt x="4522028" y="502137"/>
                  </a:lnTo>
                  <a:lnTo>
                    <a:pt x="4533866" y="502378"/>
                  </a:lnTo>
                  <a:lnTo>
                    <a:pt x="4545704" y="502583"/>
                  </a:lnTo>
                  <a:lnTo>
                    <a:pt x="4557541" y="502757"/>
                  </a:lnTo>
                  <a:lnTo>
                    <a:pt x="4569379" y="502906"/>
                  </a:lnTo>
                  <a:lnTo>
                    <a:pt x="4581217" y="503033"/>
                  </a:lnTo>
                  <a:lnTo>
                    <a:pt x="4593055" y="503141"/>
                  </a:lnTo>
                  <a:lnTo>
                    <a:pt x="4604892" y="503232"/>
                  </a:lnTo>
                  <a:lnTo>
                    <a:pt x="4616730" y="503310"/>
                  </a:lnTo>
                  <a:lnTo>
                    <a:pt x="4628568" y="503377"/>
                  </a:lnTo>
                  <a:lnTo>
                    <a:pt x="4640406" y="503433"/>
                  </a:lnTo>
                  <a:lnTo>
                    <a:pt x="4652244" y="503481"/>
                  </a:lnTo>
                  <a:lnTo>
                    <a:pt x="4664081" y="503522"/>
                  </a:lnTo>
                  <a:lnTo>
                    <a:pt x="4675919" y="503557"/>
                  </a:lnTo>
                  <a:lnTo>
                    <a:pt x="4687757" y="503587"/>
                  </a:lnTo>
                </a:path>
              </a:pathLst>
            </a:custGeom>
            <a:ln w="40651" cap="flat">
              <a:solidFill>
                <a:srgbClr val="E8E8E8">
                  <a:alpha val="100000"/>
                </a:srgbClr>
              </a:solidFill>
              <a:prstDash val="solid"/>
              <a:round/>
            </a:ln>
          </p:spPr>
          <p:txBody>
            <a:bodyPr/>
            <a:lstStyle/>
            <a:p>
              <a:endParaRPr/>
            </a:p>
          </p:txBody>
        </p:sp>
        <p:sp>
          <p:nvSpPr>
            <p:cNvPr id="33" name="pl33"/>
            <p:cNvSpPr/>
            <p:nvPr/>
          </p:nvSpPr>
          <p:spPr>
            <a:xfrm>
              <a:off x="2482252" y="2411357"/>
              <a:ext cx="4687757" cy="1259812"/>
            </a:xfrm>
            <a:custGeom>
              <a:avLst/>
              <a:gdLst/>
              <a:ahLst/>
              <a:cxnLst/>
              <a:rect l="0" t="0" r="0" b="0"/>
              <a:pathLst>
                <a:path w="4687757" h="125981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22"/>
                  </a:lnTo>
                  <a:lnTo>
                    <a:pt x="1183777" y="496"/>
                  </a:lnTo>
                  <a:lnTo>
                    <a:pt x="1195614" y="583"/>
                  </a:lnTo>
                  <a:lnTo>
                    <a:pt x="1207452" y="685"/>
                  </a:lnTo>
                  <a:lnTo>
                    <a:pt x="1219290" y="806"/>
                  </a:lnTo>
                  <a:lnTo>
                    <a:pt x="1231128" y="947"/>
                  </a:lnTo>
                  <a:lnTo>
                    <a:pt x="1242965" y="1113"/>
                  </a:lnTo>
                  <a:lnTo>
                    <a:pt x="1254803" y="1308"/>
                  </a:lnTo>
                  <a:lnTo>
                    <a:pt x="1266641" y="1537"/>
                  </a:lnTo>
                  <a:lnTo>
                    <a:pt x="1278479" y="1807"/>
                  </a:lnTo>
                  <a:lnTo>
                    <a:pt x="1290317" y="2123"/>
                  </a:lnTo>
                  <a:lnTo>
                    <a:pt x="1302154" y="2495"/>
                  </a:lnTo>
                  <a:lnTo>
                    <a:pt x="1313992" y="2932"/>
                  </a:lnTo>
                  <a:lnTo>
                    <a:pt x="1325830" y="3445"/>
                  </a:lnTo>
                  <a:lnTo>
                    <a:pt x="1337668" y="4047"/>
                  </a:lnTo>
                  <a:lnTo>
                    <a:pt x="1349505" y="4754"/>
                  </a:lnTo>
                  <a:lnTo>
                    <a:pt x="1361343" y="5585"/>
                  </a:lnTo>
                  <a:lnTo>
                    <a:pt x="1373181" y="6559"/>
                  </a:lnTo>
                  <a:lnTo>
                    <a:pt x="1385019" y="7703"/>
                  </a:lnTo>
                  <a:lnTo>
                    <a:pt x="1396856" y="9045"/>
                  </a:lnTo>
                  <a:lnTo>
                    <a:pt x="1408694" y="10618"/>
                  </a:lnTo>
                  <a:lnTo>
                    <a:pt x="1420532" y="12462"/>
                  </a:lnTo>
                  <a:lnTo>
                    <a:pt x="1432370" y="14623"/>
                  </a:lnTo>
                  <a:lnTo>
                    <a:pt x="1444208" y="17153"/>
                  </a:lnTo>
                  <a:lnTo>
                    <a:pt x="1456045" y="20113"/>
                  </a:lnTo>
                  <a:lnTo>
                    <a:pt x="1467883" y="23576"/>
                  </a:lnTo>
                  <a:lnTo>
                    <a:pt x="1479721" y="27620"/>
                  </a:lnTo>
                  <a:lnTo>
                    <a:pt x="1491559" y="32341"/>
                  </a:lnTo>
                  <a:lnTo>
                    <a:pt x="1503396" y="37843"/>
                  </a:lnTo>
                  <a:lnTo>
                    <a:pt x="1515234" y="44248"/>
                  </a:lnTo>
                  <a:lnTo>
                    <a:pt x="1527072" y="51692"/>
                  </a:lnTo>
                  <a:lnTo>
                    <a:pt x="1538910" y="60325"/>
                  </a:lnTo>
                  <a:lnTo>
                    <a:pt x="1550748" y="70316"/>
                  </a:lnTo>
                  <a:lnTo>
                    <a:pt x="1562585" y="81849"/>
                  </a:lnTo>
                  <a:lnTo>
                    <a:pt x="1574423" y="95122"/>
                  </a:lnTo>
                  <a:lnTo>
                    <a:pt x="1586261" y="110345"/>
                  </a:lnTo>
                  <a:lnTo>
                    <a:pt x="1598099" y="127738"/>
                  </a:lnTo>
                  <a:lnTo>
                    <a:pt x="1609936" y="147521"/>
                  </a:lnTo>
                  <a:lnTo>
                    <a:pt x="1621774" y="169908"/>
                  </a:lnTo>
                  <a:lnTo>
                    <a:pt x="1633612" y="195096"/>
                  </a:lnTo>
                  <a:lnTo>
                    <a:pt x="1645450" y="223253"/>
                  </a:lnTo>
                  <a:lnTo>
                    <a:pt x="1657287" y="254503"/>
                  </a:lnTo>
                  <a:lnTo>
                    <a:pt x="1669125" y="288907"/>
                  </a:lnTo>
                  <a:lnTo>
                    <a:pt x="1680963" y="326452"/>
                  </a:lnTo>
                  <a:lnTo>
                    <a:pt x="1692801" y="367032"/>
                  </a:lnTo>
                  <a:lnTo>
                    <a:pt x="1704639" y="410438"/>
                  </a:lnTo>
                  <a:lnTo>
                    <a:pt x="1716476" y="456354"/>
                  </a:lnTo>
                  <a:lnTo>
                    <a:pt x="1728314" y="504356"/>
                  </a:lnTo>
                  <a:lnTo>
                    <a:pt x="1740152" y="553925"/>
                  </a:lnTo>
                  <a:lnTo>
                    <a:pt x="1751990" y="604469"/>
                  </a:lnTo>
                  <a:lnTo>
                    <a:pt x="1763827" y="655343"/>
                  </a:lnTo>
                  <a:lnTo>
                    <a:pt x="1775665" y="705887"/>
                  </a:lnTo>
                  <a:lnTo>
                    <a:pt x="1787503" y="755456"/>
                  </a:lnTo>
                  <a:lnTo>
                    <a:pt x="1799341" y="803458"/>
                  </a:lnTo>
                  <a:lnTo>
                    <a:pt x="1811178" y="849374"/>
                  </a:lnTo>
                  <a:lnTo>
                    <a:pt x="1823016" y="892780"/>
                  </a:lnTo>
                  <a:lnTo>
                    <a:pt x="1834854" y="933359"/>
                  </a:lnTo>
                  <a:lnTo>
                    <a:pt x="1846692" y="970905"/>
                  </a:lnTo>
                  <a:lnTo>
                    <a:pt x="1858530" y="1005309"/>
                  </a:lnTo>
                  <a:lnTo>
                    <a:pt x="1870367" y="1036559"/>
                  </a:lnTo>
                  <a:lnTo>
                    <a:pt x="1882205" y="1064716"/>
                  </a:lnTo>
                  <a:lnTo>
                    <a:pt x="1894043" y="1089904"/>
                  </a:lnTo>
                  <a:lnTo>
                    <a:pt x="1905881" y="1112291"/>
                  </a:lnTo>
                  <a:lnTo>
                    <a:pt x="1917718" y="1132074"/>
                  </a:lnTo>
                  <a:lnTo>
                    <a:pt x="1929556" y="1149467"/>
                  </a:lnTo>
                  <a:lnTo>
                    <a:pt x="1941394" y="1164690"/>
                  </a:lnTo>
                  <a:lnTo>
                    <a:pt x="1953232" y="1177963"/>
                  </a:lnTo>
                  <a:lnTo>
                    <a:pt x="1965069" y="1189496"/>
                  </a:lnTo>
                  <a:lnTo>
                    <a:pt x="1976907" y="1199487"/>
                  </a:lnTo>
                  <a:lnTo>
                    <a:pt x="1988745" y="1208120"/>
                  </a:lnTo>
                  <a:lnTo>
                    <a:pt x="2000583" y="1215563"/>
                  </a:lnTo>
                  <a:lnTo>
                    <a:pt x="2012421" y="1221969"/>
                  </a:lnTo>
                  <a:lnTo>
                    <a:pt x="2024258" y="1227471"/>
                  </a:lnTo>
                  <a:lnTo>
                    <a:pt x="2036096" y="1232192"/>
                  </a:lnTo>
                  <a:lnTo>
                    <a:pt x="2047934" y="1236236"/>
                  </a:lnTo>
                  <a:lnTo>
                    <a:pt x="2059772" y="1239699"/>
                  </a:lnTo>
                  <a:lnTo>
                    <a:pt x="2071609" y="1242659"/>
                  </a:lnTo>
                  <a:lnTo>
                    <a:pt x="2083447" y="1245189"/>
                  </a:lnTo>
                  <a:lnTo>
                    <a:pt x="2095285" y="1247350"/>
                  </a:lnTo>
                  <a:lnTo>
                    <a:pt x="2107123" y="1249194"/>
                  </a:lnTo>
                  <a:lnTo>
                    <a:pt x="2118961" y="1250767"/>
                  </a:lnTo>
                  <a:lnTo>
                    <a:pt x="2130798" y="1252109"/>
                  </a:lnTo>
                  <a:lnTo>
                    <a:pt x="2142636" y="1253253"/>
                  </a:lnTo>
                  <a:lnTo>
                    <a:pt x="2154474" y="1254227"/>
                  </a:lnTo>
                  <a:lnTo>
                    <a:pt x="2166312" y="1255058"/>
                  </a:lnTo>
                  <a:lnTo>
                    <a:pt x="2178149" y="1255765"/>
                  </a:lnTo>
                  <a:lnTo>
                    <a:pt x="2189987" y="1256367"/>
                  </a:lnTo>
                  <a:lnTo>
                    <a:pt x="2201825" y="1256880"/>
                  </a:lnTo>
                  <a:lnTo>
                    <a:pt x="2213663" y="1257317"/>
                  </a:lnTo>
                  <a:lnTo>
                    <a:pt x="2225500" y="1257689"/>
                  </a:lnTo>
                  <a:lnTo>
                    <a:pt x="2237338" y="1258005"/>
                  </a:lnTo>
                  <a:lnTo>
                    <a:pt x="2249176" y="1258275"/>
                  </a:lnTo>
                  <a:lnTo>
                    <a:pt x="2261014" y="1258504"/>
                  </a:lnTo>
                  <a:lnTo>
                    <a:pt x="2272852" y="1258699"/>
                  </a:lnTo>
                  <a:lnTo>
                    <a:pt x="2284689" y="1258865"/>
                  </a:lnTo>
                  <a:lnTo>
                    <a:pt x="2296527" y="1259006"/>
                  </a:lnTo>
                  <a:lnTo>
                    <a:pt x="2308365" y="1259127"/>
                  </a:lnTo>
                  <a:lnTo>
                    <a:pt x="2320203" y="1259229"/>
                  </a:lnTo>
                  <a:lnTo>
                    <a:pt x="2332040" y="1259316"/>
                  </a:lnTo>
                  <a:lnTo>
                    <a:pt x="2343878" y="1259390"/>
                  </a:lnTo>
                  <a:lnTo>
                    <a:pt x="2343878" y="1259812"/>
                  </a:lnTo>
                  <a:lnTo>
                    <a:pt x="2355716" y="1259812"/>
                  </a:lnTo>
                  <a:lnTo>
                    <a:pt x="2367554" y="1259812"/>
                  </a:lnTo>
                  <a:lnTo>
                    <a:pt x="2379391" y="1259812"/>
                  </a:lnTo>
                  <a:lnTo>
                    <a:pt x="2391229" y="1259812"/>
                  </a:lnTo>
                  <a:lnTo>
                    <a:pt x="2403067" y="1259812"/>
                  </a:lnTo>
                  <a:lnTo>
                    <a:pt x="2414905" y="1259812"/>
                  </a:lnTo>
                  <a:lnTo>
                    <a:pt x="2426743" y="1259812"/>
                  </a:lnTo>
                  <a:lnTo>
                    <a:pt x="2438580" y="1259812"/>
                  </a:lnTo>
                  <a:lnTo>
                    <a:pt x="2450418" y="1259812"/>
                  </a:lnTo>
                  <a:lnTo>
                    <a:pt x="2462256" y="1259812"/>
                  </a:lnTo>
                  <a:lnTo>
                    <a:pt x="2474094" y="1259812"/>
                  </a:lnTo>
                  <a:lnTo>
                    <a:pt x="2485931" y="1259812"/>
                  </a:lnTo>
                  <a:lnTo>
                    <a:pt x="2497769" y="1259812"/>
                  </a:lnTo>
                  <a:lnTo>
                    <a:pt x="2509607" y="1259812"/>
                  </a:lnTo>
                  <a:lnTo>
                    <a:pt x="2521445" y="1259812"/>
                  </a:lnTo>
                  <a:lnTo>
                    <a:pt x="2533283" y="1259812"/>
                  </a:lnTo>
                  <a:lnTo>
                    <a:pt x="2545120" y="1259812"/>
                  </a:lnTo>
                  <a:lnTo>
                    <a:pt x="2556958" y="1259812"/>
                  </a:lnTo>
                  <a:lnTo>
                    <a:pt x="2568796" y="1259812"/>
                  </a:lnTo>
                  <a:lnTo>
                    <a:pt x="2580634" y="1259812"/>
                  </a:lnTo>
                  <a:lnTo>
                    <a:pt x="2592471" y="1259812"/>
                  </a:lnTo>
                  <a:lnTo>
                    <a:pt x="2604309" y="1259812"/>
                  </a:lnTo>
                  <a:lnTo>
                    <a:pt x="2616147" y="1259812"/>
                  </a:lnTo>
                  <a:lnTo>
                    <a:pt x="2627985" y="1259812"/>
                  </a:lnTo>
                  <a:lnTo>
                    <a:pt x="2639822" y="1259812"/>
                  </a:lnTo>
                  <a:lnTo>
                    <a:pt x="2651660" y="1259812"/>
                  </a:lnTo>
                  <a:lnTo>
                    <a:pt x="2663498" y="1259812"/>
                  </a:lnTo>
                  <a:lnTo>
                    <a:pt x="2675336" y="1259812"/>
                  </a:lnTo>
                  <a:lnTo>
                    <a:pt x="2687174" y="1259812"/>
                  </a:lnTo>
                  <a:lnTo>
                    <a:pt x="2699011" y="1259812"/>
                  </a:lnTo>
                  <a:lnTo>
                    <a:pt x="2710849" y="1259812"/>
                  </a:lnTo>
                  <a:lnTo>
                    <a:pt x="2722687" y="1259812"/>
                  </a:lnTo>
                  <a:lnTo>
                    <a:pt x="2734525" y="1259812"/>
                  </a:lnTo>
                  <a:lnTo>
                    <a:pt x="2746362" y="1259812"/>
                  </a:lnTo>
                  <a:lnTo>
                    <a:pt x="2758200" y="1259812"/>
                  </a:lnTo>
                  <a:lnTo>
                    <a:pt x="2770038" y="1259812"/>
                  </a:lnTo>
                  <a:lnTo>
                    <a:pt x="2781876" y="1259812"/>
                  </a:lnTo>
                  <a:lnTo>
                    <a:pt x="2793713" y="1259812"/>
                  </a:lnTo>
                  <a:lnTo>
                    <a:pt x="2805551" y="1259812"/>
                  </a:lnTo>
                  <a:lnTo>
                    <a:pt x="2817389" y="1259812"/>
                  </a:lnTo>
                  <a:lnTo>
                    <a:pt x="2829227" y="1259812"/>
                  </a:lnTo>
                  <a:lnTo>
                    <a:pt x="2841065" y="1259812"/>
                  </a:lnTo>
                  <a:lnTo>
                    <a:pt x="2852902" y="1259812"/>
                  </a:lnTo>
                  <a:lnTo>
                    <a:pt x="2864740" y="1259812"/>
                  </a:lnTo>
                  <a:lnTo>
                    <a:pt x="2876578" y="1259812"/>
                  </a:lnTo>
                  <a:lnTo>
                    <a:pt x="2888416" y="1259812"/>
                  </a:lnTo>
                  <a:lnTo>
                    <a:pt x="2900253" y="1259812"/>
                  </a:lnTo>
                  <a:lnTo>
                    <a:pt x="2912091" y="1259812"/>
                  </a:lnTo>
                  <a:lnTo>
                    <a:pt x="2923929" y="1259812"/>
                  </a:lnTo>
                  <a:lnTo>
                    <a:pt x="2935767" y="1259812"/>
                  </a:lnTo>
                  <a:lnTo>
                    <a:pt x="2947604" y="1259812"/>
                  </a:lnTo>
                  <a:lnTo>
                    <a:pt x="2959442" y="1259812"/>
                  </a:lnTo>
                  <a:lnTo>
                    <a:pt x="2971280" y="1259812"/>
                  </a:lnTo>
                  <a:lnTo>
                    <a:pt x="2983118" y="1259812"/>
                  </a:lnTo>
                  <a:lnTo>
                    <a:pt x="2994956" y="1259812"/>
                  </a:lnTo>
                  <a:lnTo>
                    <a:pt x="3006793" y="1259812"/>
                  </a:lnTo>
                  <a:lnTo>
                    <a:pt x="3018631" y="1259812"/>
                  </a:lnTo>
                  <a:lnTo>
                    <a:pt x="3030469" y="1259812"/>
                  </a:lnTo>
                  <a:lnTo>
                    <a:pt x="3042307" y="1259812"/>
                  </a:lnTo>
                  <a:lnTo>
                    <a:pt x="3054144" y="1259812"/>
                  </a:lnTo>
                  <a:lnTo>
                    <a:pt x="3065982" y="1259812"/>
                  </a:lnTo>
                  <a:lnTo>
                    <a:pt x="3077820" y="1259812"/>
                  </a:lnTo>
                  <a:lnTo>
                    <a:pt x="3089658" y="1259812"/>
                  </a:lnTo>
                  <a:lnTo>
                    <a:pt x="3101496" y="1259812"/>
                  </a:lnTo>
                  <a:lnTo>
                    <a:pt x="3113333" y="1259812"/>
                  </a:lnTo>
                  <a:lnTo>
                    <a:pt x="3125171" y="1259812"/>
                  </a:lnTo>
                  <a:lnTo>
                    <a:pt x="3137009" y="1259812"/>
                  </a:lnTo>
                  <a:lnTo>
                    <a:pt x="3148847" y="1259812"/>
                  </a:lnTo>
                  <a:lnTo>
                    <a:pt x="3160684" y="1259812"/>
                  </a:lnTo>
                  <a:lnTo>
                    <a:pt x="3172522" y="1259812"/>
                  </a:lnTo>
                  <a:lnTo>
                    <a:pt x="3184360" y="1259812"/>
                  </a:lnTo>
                  <a:lnTo>
                    <a:pt x="3196198" y="1259812"/>
                  </a:lnTo>
                  <a:lnTo>
                    <a:pt x="3208035" y="1259812"/>
                  </a:lnTo>
                  <a:lnTo>
                    <a:pt x="3219873" y="1259812"/>
                  </a:lnTo>
                  <a:lnTo>
                    <a:pt x="3231711" y="1259812"/>
                  </a:lnTo>
                  <a:lnTo>
                    <a:pt x="3243549" y="1259812"/>
                  </a:lnTo>
                  <a:lnTo>
                    <a:pt x="3255387" y="1259812"/>
                  </a:lnTo>
                  <a:lnTo>
                    <a:pt x="3267224" y="1259812"/>
                  </a:lnTo>
                  <a:lnTo>
                    <a:pt x="3279062" y="1259812"/>
                  </a:lnTo>
                  <a:lnTo>
                    <a:pt x="3290900" y="1259812"/>
                  </a:lnTo>
                  <a:lnTo>
                    <a:pt x="3302738" y="1259812"/>
                  </a:lnTo>
                  <a:lnTo>
                    <a:pt x="3314575" y="1259812"/>
                  </a:lnTo>
                  <a:lnTo>
                    <a:pt x="3326413" y="1259812"/>
                  </a:lnTo>
                  <a:lnTo>
                    <a:pt x="3338251" y="1259812"/>
                  </a:lnTo>
                  <a:lnTo>
                    <a:pt x="3350089" y="1259812"/>
                  </a:lnTo>
                  <a:lnTo>
                    <a:pt x="3361926" y="1259812"/>
                  </a:lnTo>
                  <a:lnTo>
                    <a:pt x="3373764" y="1259812"/>
                  </a:lnTo>
                  <a:lnTo>
                    <a:pt x="3385602" y="1259812"/>
                  </a:lnTo>
                  <a:lnTo>
                    <a:pt x="3397440" y="1259812"/>
                  </a:lnTo>
                  <a:lnTo>
                    <a:pt x="3409278" y="1259812"/>
                  </a:lnTo>
                  <a:lnTo>
                    <a:pt x="3421115" y="1259812"/>
                  </a:lnTo>
                  <a:lnTo>
                    <a:pt x="3432953" y="1259812"/>
                  </a:lnTo>
                  <a:lnTo>
                    <a:pt x="3444791" y="1259812"/>
                  </a:lnTo>
                  <a:lnTo>
                    <a:pt x="3456629" y="1259812"/>
                  </a:lnTo>
                  <a:lnTo>
                    <a:pt x="3468466" y="1259812"/>
                  </a:lnTo>
                  <a:lnTo>
                    <a:pt x="3480304" y="1259812"/>
                  </a:lnTo>
                  <a:lnTo>
                    <a:pt x="3492142" y="1259812"/>
                  </a:lnTo>
                  <a:lnTo>
                    <a:pt x="3503980" y="1259812"/>
                  </a:lnTo>
                  <a:lnTo>
                    <a:pt x="3515818" y="1259812"/>
                  </a:lnTo>
                  <a:lnTo>
                    <a:pt x="3515818" y="1259812"/>
                  </a:lnTo>
                  <a:lnTo>
                    <a:pt x="3527655" y="1259812"/>
                  </a:lnTo>
                  <a:lnTo>
                    <a:pt x="3539493" y="1259812"/>
                  </a:lnTo>
                  <a:lnTo>
                    <a:pt x="3551331" y="1259812"/>
                  </a:lnTo>
                  <a:lnTo>
                    <a:pt x="3563169" y="1259812"/>
                  </a:lnTo>
                  <a:lnTo>
                    <a:pt x="3575006" y="1259812"/>
                  </a:lnTo>
                  <a:lnTo>
                    <a:pt x="3586844" y="1259812"/>
                  </a:lnTo>
                  <a:lnTo>
                    <a:pt x="3598682" y="1259812"/>
                  </a:lnTo>
                  <a:lnTo>
                    <a:pt x="3610520" y="1259812"/>
                  </a:lnTo>
                  <a:lnTo>
                    <a:pt x="3622357" y="1259812"/>
                  </a:lnTo>
                  <a:lnTo>
                    <a:pt x="3634195" y="1259812"/>
                  </a:lnTo>
                  <a:lnTo>
                    <a:pt x="3646033" y="1259812"/>
                  </a:lnTo>
                  <a:lnTo>
                    <a:pt x="3657871" y="1259812"/>
                  </a:lnTo>
                  <a:lnTo>
                    <a:pt x="3669709" y="1259812"/>
                  </a:lnTo>
                  <a:lnTo>
                    <a:pt x="3681546" y="1259812"/>
                  </a:lnTo>
                  <a:lnTo>
                    <a:pt x="3693384" y="1259812"/>
                  </a:lnTo>
                  <a:lnTo>
                    <a:pt x="3705222" y="1259812"/>
                  </a:lnTo>
                  <a:lnTo>
                    <a:pt x="3717060" y="1259812"/>
                  </a:lnTo>
                  <a:lnTo>
                    <a:pt x="3728897" y="1259812"/>
                  </a:lnTo>
                  <a:lnTo>
                    <a:pt x="3740735" y="1259812"/>
                  </a:lnTo>
                  <a:lnTo>
                    <a:pt x="3752573" y="1259812"/>
                  </a:lnTo>
                  <a:lnTo>
                    <a:pt x="3764411" y="1259812"/>
                  </a:lnTo>
                  <a:lnTo>
                    <a:pt x="3776248" y="1259812"/>
                  </a:lnTo>
                  <a:lnTo>
                    <a:pt x="3788086" y="1259812"/>
                  </a:lnTo>
                  <a:lnTo>
                    <a:pt x="3799924" y="1259812"/>
                  </a:lnTo>
                  <a:lnTo>
                    <a:pt x="3811762" y="1259812"/>
                  </a:lnTo>
                  <a:lnTo>
                    <a:pt x="3823600" y="1259812"/>
                  </a:lnTo>
                  <a:lnTo>
                    <a:pt x="3835437" y="1259812"/>
                  </a:lnTo>
                  <a:lnTo>
                    <a:pt x="3847275" y="1259812"/>
                  </a:lnTo>
                  <a:lnTo>
                    <a:pt x="3859113" y="1259812"/>
                  </a:lnTo>
                  <a:lnTo>
                    <a:pt x="3870951" y="1259812"/>
                  </a:lnTo>
                  <a:lnTo>
                    <a:pt x="3882788" y="1259812"/>
                  </a:lnTo>
                  <a:lnTo>
                    <a:pt x="3894626" y="1259812"/>
                  </a:lnTo>
                  <a:lnTo>
                    <a:pt x="3906464" y="1259812"/>
                  </a:lnTo>
                  <a:lnTo>
                    <a:pt x="3918302" y="1259812"/>
                  </a:lnTo>
                  <a:lnTo>
                    <a:pt x="3930139" y="1259812"/>
                  </a:lnTo>
                  <a:lnTo>
                    <a:pt x="3941977" y="1259812"/>
                  </a:lnTo>
                  <a:lnTo>
                    <a:pt x="3953815" y="1259812"/>
                  </a:lnTo>
                  <a:lnTo>
                    <a:pt x="3965653" y="1259812"/>
                  </a:lnTo>
                  <a:lnTo>
                    <a:pt x="3977491" y="1259812"/>
                  </a:lnTo>
                  <a:lnTo>
                    <a:pt x="3989328" y="1259812"/>
                  </a:lnTo>
                  <a:lnTo>
                    <a:pt x="4001166" y="1259812"/>
                  </a:lnTo>
                  <a:lnTo>
                    <a:pt x="4013004" y="1259812"/>
                  </a:lnTo>
                  <a:lnTo>
                    <a:pt x="4024842" y="1259812"/>
                  </a:lnTo>
                  <a:lnTo>
                    <a:pt x="4036679" y="1259812"/>
                  </a:lnTo>
                  <a:lnTo>
                    <a:pt x="4048517" y="1259812"/>
                  </a:lnTo>
                  <a:lnTo>
                    <a:pt x="4060355" y="1259812"/>
                  </a:lnTo>
                  <a:lnTo>
                    <a:pt x="4072193" y="1259812"/>
                  </a:lnTo>
                  <a:lnTo>
                    <a:pt x="4084031" y="1259812"/>
                  </a:lnTo>
                  <a:lnTo>
                    <a:pt x="4095868" y="1259812"/>
                  </a:lnTo>
                  <a:lnTo>
                    <a:pt x="4107706" y="1259812"/>
                  </a:lnTo>
                  <a:lnTo>
                    <a:pt x="4119544" y="1259812"/>
                  </a:lnTo>
                  <a:lnTo>
                    <a:pt x="4131382" y="1259812"/>
                  </a:lnTo>
                  <a:lnTo>
                    <a:pt x="4143219" y="1259812"/>
                  </a:lnTo>
                  <a:lnTo>
                    <a:pt x="4155057" y="1259812"/>
                  </a:lnTo>
                  <a:lnTo>
                    <a:pt x="4166895" y="1259812"/>
                  </a:lnTo>
                  <a:lnTo>
                    <a:pt x="4178733" y="1259812"/>
                  </a:lnTo>
                  <a:lnTo>
                    <a:pt x="4190570" y="1259812"/>
                  </a:lnTo>
                  <a:lnTo>
                    <a:pt x="4202408" y="1259812"/>
                  </a:lnTo>
                  <a:lnTo>
                    <a:pt x="4214246" y="1259812"/>
                  </a:lnTo>
                  <a:lnTo>
                    <a:pt x="4226084" y="1259812"/>
                  </a:lnTo>
                  <a:lnTo>
                    <a:pt x="4237922" y="1259812"/>
                  </a:lnTo>
                  <a:lnTo>
                    <a:pt x="4249759" y="1259812"/>
                  </a:lnTo>
                  <a:lnTo>
                    <a:pt x="4261597" y="1259812"/>
                  </a:lnTo>
                  <a:lnTo>
                    <a:pt x="4273435" y="1259812"/>
                  </a:lnTo>
                  <a:lnTo>
                    <a:pt x="4285273" y="1259812"/>
                  </a:lnTo>
                  <a:lnTo>
                    <a:pt x="4297110" y="1259812"/>
                  </a:lnTo>
                  <a:lnTo>
                    <a:pt x="4308948" y="1259812"/>
                  </a:lnTo>
                  <a:lnTo>
                    <a:pt x="4320786" y="1259812"/>
                  </a:lnTo>
                  <a:lnTo>
                    <a:pt x="4332624" y="1259812"/>
                  </a:lnTo>
                  <a:lnTo>
                    <a:pt x="4344461" y="1259812"/>
                  </a:lnTo>
                  <a:lnTo>
                    <a:pt x="4356299" y="1259812"/>
                  </a:lnTo>
                  <a:lnTo>
                    <a:pt x="4368137" y="1259812"/>
                  </a:lnTo>
                  <a:lnTo>
                    <a:pt x="4379975" y="1259812"/>
                  </a:lnTo>
                  <a:lnTo>
                    <a:pt x="4391813" y="1259812"/>
                  </a:lnTo>
                  <a:lnTo>
                    <a:pt x="4403650" y="1259812"/>
                  </a:lnTo>
                  <a:lnTo>
                    <a:pt x="4415488" y="1259812"/>
                  </a:lnTo>
                  <a:lnTo>
                    <a:pt x="4427326" y="1259812"/>
                  </a:lnTo>
                  <a:lnTo>
                    <a:pt x="4439164" y="1259812"/>
                  </a:lnTo>
                  <a:lnTo>
                    <a:pt x="4451001" y="1259812"/>
                  </a:lnTo>
                  <a:lnTo>
                    <a:pt x="4462839" y="1259812"/>
                  </a:lnTo>
                  <a:lnTo>
                    <a:pt x="4474677" y="1259812"/>
                  </a:lnTo>
                  <a:lnTo>
                    <a:pt x="4486515" y="1259812"/>
                  </a:lnTo>
                  <a:lnTo>
                    <a:pt x="4498352" y="1259812"/>
                  </a:lnTo>
                  <a:lnTo>
                    <a:pt x="4510190" y="1259812"/>
                  </a:lnTo>
                  <a:lnTo>
                    <a:pt x="4522028" y="1259812"/>
                  </a:lnTo>
                  <a:lnTo>
                    <a:pt x="4533866" y="1259812"/>
                  </a:lnTo>
                  <a:lnTo>
                    <a:pt x="4545704" y="1259812"/>
                  </a:lnTo>
                  <a:lnTo>
                    <a:pt x="4557541" y="1259812"/>
                  </a:lnTo>
                  <a:lnTo>
                    <a:pt x="4569379" y="1259812"/>
                  </a:lnTo>
                  <a:lnTo>
                    <a:pt x="4581217" y="1259812"/>
                  </a:lnTo>
                  <a:lnTo>
                    <a:pt x="4593055" y="1259812"/>
                  </a:lnTo>
                  <a:lnTo>
                    <a:pt x="4604892" y="1259812"/>
                  </a:lnTo>
                  <a:lnTo>
                    <a:pt x="4616730" y="1259812"/>
                  </a:lnTo>
                  <a:lnTo>
                    <a:pt x="4628568" y="1259812"/>
                  </a:lnTo>
                  <a:lnTo>
                    <a:pt x="4640406" y="1259812"/>
                  </a:lnTo>
                  <a:lnTo>
                    <a:pt x="4652244" y="1259812"/>
                  </a:lnTo>
                  <a:lnTo>
                    <a:pt x="4664081" y="1259812"/>
                  </a:lnTo>
                  <a:lnTo>
                    <a:pt x="4675919" y="1259812"/>
                  </a:lnTo>
                  <a:lnTo>
                    <a:pt x="4687757" y="1259812"/>
                  </a:lnTo>
                </a:path>
              </a:pathLst>
            </a:custGeom>
            <a:ln w="40651" cap="flat">
              <a:solidFill>
                <a:srgbClr val="E8E8E8">
                  <a:alpha val="100000"/>
                </a:srgbClr>
              </a:solidFill>
              <a:prstDash val="solid"/>
              <a:round/>
            </a:ln>
          </p:spPr>
          <p:txBody>
            <a:bodyPr/>
            <a:lstStyle/>
            <a:p>
              <a:endParaRPr/>
            </a:p>
          </p:txBody>
        </p:sp>
        <p:sp>
          <p:nvSpPr>
            <p:cNvPr id="34" name="pl34"/>
            <p:cNvSpPr/>
            <p:nvPr/>
          </p:nvSpPr>
          <p:spPr>
            <a:xfrm>
              <a:off x="2482252" y="5182946"/>
              <a:ext cx="4687757" cy="251878"/>
            </a:xfrm>
            <a:custGeom>
              <a:avLst/>
              <a:gdLst/>
              <a:ahLst/>
              <a:cxnLst/>
              <a:rect l="0" t="0" r="0" b="0"/>
              <a:pathLst>
                <a:path w="4687757" h="251878">
                  <a:moveTo>
                    <a:pt x="0" y="84"/>
                  </a:moveTo>
                  <a:lnTo>
                    <a:pt x="11837" y="99"/>
                  </a:lnTo>
                  <a:lnTo>
                    <a:pt x="23675" y="116"/>
                  </a:lnTo>
                  <a:lnTo>
                    <a:pt x="35513" y="137"/>
                  </a:lnTo>
                  <a:lnTo>
                    <a:pt x="47351" y="161"/>
                  </a:lnTo>
                  <a:lnTo>
                    <a:pt x="59188" y="189"/>
                  </a:lnTo>
                  <a:lnTo>
                    <a:pt x="71026" y="222"/>
                  </a:lnTo>
                  <a:lnTo>
                    <a:pt x="82864" y="261"/>
                  </a:lnTo>
                  <a:lnTo>
                    <a:pt x="94702" y="307"/>
                  </a:lnTo>
                  <a:lnTo>
                    <a:pt x="106539" y="361"/>
                  </a:lnTo>
                  <a:lnTo>
                    <a:pt x="118377" y="424"/>
                  </a:lnTo>
                  <a:lnTo>
                    <a:pt x="130215" y="499"/>
                  </a:lnTo>
                  <a:lnTo>
                    <a:pt x="142053" y="586"/>
                  </a:lnTo>
                  <a:lnTo>
                    <a:pt x="153891" y="689"/>
                  </a:lnTo>
                  <a:lnTo>
                    <a:pt x="165728" y="809"/>
                  </a:lnTo>
                  <a:lnTo>
                    <a:pt x="177566" y="950"/>
                  </a:lnTo>
                  <a:lnTo>
                    <a:pt x="189404" y="1117"/>
                  </a:lnTo>
                  <a:lnTo>
                    <a:pt x="201242" y="1311"/>
                  </a:lnTo>
                  <a:lnTo>
                    <a:pt x="213079" y="1540"/>
                  </a:lnTo>
                  <a:lnTo>
                    <a:pt x="224917" y="1809"/>
                  </a:lnTo>
                  <a:lnTo>
                    <a:pt x="236755" y="2123"/>
                  </a:lnTo>
                  <a:lnTo>
                    <a:pt x="248593" y="2492"/>
                  </a:lnTo>
                  <a:lnTo>
                    <a:pt x="260430" y="2924"/>
                  </a:lnTo>
                  <a:lnTo>
                    <a:pt x="272268" y="3430"/>
                  </a:lnTo>
                  <a:lnTo>
                    <a:pt x="284106" y="4022"/>
                  </a:lnTo>
                  <a:lnTo>
                    <a:pt x="295944" y="4715"/>
                  </a:lnTo>
                  <a:lnTo>
                    <a:pt x="307782" y="5524"/>
                  </a:lnTo>
                  <a:lnTo>
                    <a:pt x="319619" y="6468"/>
                  </a:lnTo>
                  <a:lnTo>
                    <a:pt x="331457" y="7568"/>
                  </a:lnTo>
                  <a:lnTo>
                    <a:pt x="343295" y="8849"/>
                  </a:lnTo>
                  <a:lnTo>
                    <a:pt x="355133" y="10338"/>
                  </a:lnTo>
                  <a:lnTo>
                    <a:pt x="366970" y="12065"/>
                  </a:lnTo>
                  <a:lnTo>
                    <a:pt x="378808" y="14063"/>
                  </a:lnTo>
                  <a:lnTo>
                    <a:pt x="390646" y="16369"/>
                  </a:lnTo>
                  <a:lnTo>
                    <a:pt x="402484" y="19024"/>
                  </a:lnTo>
                  <a:lnTo>
                    <a:pt x="414321" y="22069"/>
                  </a:lnTo>
                  <a:lnTo>
                    <a:pt x="426159" y="25547"/>
                  </a:lnTo>
                  <a:lnTo>
                    <a:pt x="437997" y="29504"/>
                  </a:lnTo>
                  <a:lnTo>
                    <a:pt x="449835" y="33981"/>
                  </a:lnTo>
                  <a:lnTo>
                    <a:pt x="461673" y="39019"/>
                  </a:lnTo>
                  <a:lnTo>
                    <a:pt x="473510" y="44650"/>
                  </a:lnTo>
                  <a:lnTo>
                    <a:pt x="485348" y="50900"/>
                  </a:lnTo>
                  <a:lnTo>
                    <a:pt x="497186" y="57781"/>
                  </a:lnTo>
                  <a:lnTo>
                    <a:pt x="509024" y="65290"/>
                  </a:lnTo>
                  <a:lnTo>
                    <a:pt x="520861" y="73406"/>
                  </a:lnTo>
                  <a:lnTo>
                    <a:pt x="532699" y="82087"/>
                  </a:lnTo>
                  <a:lnTo>
                    <a:pt x="544537" y="91270"/>
                  </a:lnTo>
                  <a:lnTo>
                    <a:pt x="556375" y="100871"/>
                  </a:lnTo>
                  <a:lnTo>
                    <a:pt x="568213" y="110785"/>
                  </a:lnTo>
                  <a:lnTo>
                    <a:pt x="580050" y="120893"/>
                  </a:lnTo>
                  <a:lnTo>
                    <a:pt x="591888" y="131068"/>
                  </a:lnTo>
                  <a:lnTo>
                    <a:pt x="603726" y="141177"/>
                  </a:lnTo>
                  <a:lnTo>
                    <a:pt x="615564" y="151091"/>
                  </a:lnTo>
                  <a:lnTo>
                    <a:pt x="627401" y="160691"/>
                  </a:lnTo>
                  <a:lnTo>
                    <a:pt x="639239" y="169874"/>
                  </a:lnTo>
                  <a:lnTo>
                    <a:pt x="651077" y="178556"/>
                  </a:lnTo>
                  <a:lnTo>
                    <a:pt x="662915" y="186671"/>
                  </a:lnTo>
                  <a:lnTo>
                    <a:pt x="674752" y="194181"/>
                  </a:lnTo>
                  <a:lnTo>
                    <a:pt x="686590" y="201061"/>
                  </a:lnTo>
                  <a:lnTo>
                    <a:pt x="698428" y="207311"/>
                  </a:lnTo>
                  <a:lnTo>
                    <a:pt x="710266" y="212943"/>
                  </a:lnTo>
                  <a:lnTo>
                    <a:pt x="722104" y="217980"/>
                  </a:lnTo>
                  <a:lnTo>
                    <a:pt x="733941" y="222458"/>
                  </a:lnTo>
                  <a:lnTo>
                    <a:pt x="745779" y="226414"/>
                  </a:lnTo>
                  <a:lnTo>
                    <a:pt x="757617" y="229893"/>
                  </a:lnTo>
                  <a:lnTo>
                    <a:pt x="769455" y="232938"/>
                  </a:lnTo>
                  <a:lnTo>
                    <a:pt x="781292" y="235592"/>
                  </a:lnTo>
                  <a:lnTo>
                    <a:pt x="793130" y="237899"/>
                  </a:lnTo>
                  <a:lnTo>
                    <a:pt x="804968" y="239897"/>
                  </a:lnTo>
                  <a:lnTo>
                    <a:pt x="816806" y="241624"/>
                  </a:lnTo>
                  <a:lnTo>
                    <a:pt x="828643" y="243112"/>
                  </a:lnTo>
                  <a:lnTo>
                    <a:pt x="840481" y="244393"/>
                  </a:lnTo>
                  <a:lnTo>
                    <a:pt x="852319" y="245494"/>
                  </a:lnTo>
                  <a:lnTo>
                    <a:pt x="864157" y="246438"/>
                  </a:lnTo>
                  <a:lnTo>
                    <a:pt x="875995" y="247247"/>
                  </a:lnTo>
                  <a:lnTo>
                    <a:pt x="887832" y="247939"/>
                  </a:lnTo>
                  <a:lnTo>
                    <a:pt x="899670" y="248531"/>
                  </a:lnTo>
                  <a:lnTo>
                    <a:pt x="911508" y="249037"/>
                  </a:lnTo>
                  <a:lnTo>
                    <a:pt x="923346" y="249470"/>
                  </a:lnTo>
                  <a:lnTo>
                    <a:pt x="935183" y="249838"/>
                  </a:lnTo>
                  <a:lnTo>
                    <a:pt x="947021" y="250153"/>
                  </a:lnTo>
                  <a:lnTo>
                    <a:pt x="958859" y="250421"/>
                  </a:lnTo>
                  <a:lnTo>
                    <a:pt x="970697" y="250650"/>
                  </a:lnTo>
                  <a:lnTo>
                    <a:pt x="982534" y="250845"/>
                  </a:lnTo>
                  <a:lnTo>
                    <a:pt x="994372" y="251011"/>
                  </a:lnTo>
                  <a:lnTo>
                    <a:pt x="1006210" y="251153"/>
                  </a:lnTo>
                  <a:lnTo>
                    <a:pt x="1018048" y="251273"/>
                  </a:lnTo>
                  <a:lnTo>
                    <a:pt x="1029886" y="251376"/>
                  </a:lnTo>
                  <a:lnTo>
                    <a:pt x="1041723" y="251463"/>
                  </a:lnTo>
                  <a:lnTo>
                    <a:pt x="1053561" y="251537"/>
                  </a:lnTo>
                  <a:lnTo>
                    <a:pt x="1065399" y="251601"/>
                  </a:lnTo>
                  <a:lnTo>
                    <a:pt x="1077237" y="251655"/>
                  </a:lnTo>
                  <a:lnTo>
                    <a:pt x="1089074" y="251700"/>
                  </a:lnTo>
                  <a:lnTo>
                    <a:pt x="1100912" y="251739"/>
                  </a:lnTo>
                  <a:lnTo>
                    <a:pt x="1112750" y="251773"/>
                  </a:lnTo>
                  <a:lnTo>
                    <a:pt x="1124588" y="251801"/>
                  </a:lnTo>
                  <a:lnTo>
                    <a:pt x="1136426" y="251825"/>
                  </a:lnTo>
                  <a:lnTo>
                    <a:pt x="1148263" y="251845"/>
                  </a:lnTo>
                  <a:lnTo>
                    <a:pt x="1160101" y="251863"/>
                  </a:lnTo>
                  <a:lnTo>
                    <a:pt x="1171939" y="251878"/>
                  </a:lnTo>
                  <a:lnTo>
                    <a:pt x="1171939" y="251878"/>
                  </a:lnTo>
                  <a:lnTo>
                    <a:pt x="1183777" y="251863"/>
                  </a:lnTo>
                  <a:lnTo>
                    <a:pt x="1195614" y="251845"/>
                  </a:lnTo>
                  <a:lnTo>
                    <a:pt x="1207452" y="251825"/>
                  </a:lnTo>
                  <a:lnTo>
                    <a:pt x="1219290" y="251801"/>
                  </a:lnTo>
                  <a:lnTo>
                    <a:pt x="1231128" y="251773"/>
                  </a:lnTo>
                  <a:lnTo>
                    <a:pt x="1242965" y="251739"/>
                  </a:lnTo>
                  <a:lnTo>
                    <a:pt x="1254803" y="251700"/>
                  </a:lnTo>
                  <a:lnTo>
                    <a:pt x="1266641" y="251655"/>
                  </a:lnTo>
                  <a:lnTo>
                    <a:pt x="1278479" y="251601"/>
                  </a:lnTo>
                  <a:lnTo>
                    <a:pt x="1290317" y="251537"/>
                  </a:lnTo>
                  <a:lnTo>
                    <a:pt x="1302154" y="251463"/>
                  </a:lnTo>
                  <a:lnTo>
                    <a:pt x="1313992" y="251376"/>
                  </a:lnTo>
                  <a:lnTo>
                    <a:pt x="1325830" y="251273"/>
                  </a:lnTo>
                  <a:lnTo>
                    <a:pt x="1337668" y="251153"/>
                  </a:lnTo>
                  <a:lnTo>
                    <a:pt x="1349505" y="251011"/>
                  </a:lnTo>
                  <a:lnTo>
                    <a:pt x="1361343" y="250845"/>
                  </a:lnTo>
                  <a:lnTo>
                    <a:pt x="1373181" y="250650"/>
                  </a:lnTo>
                  <a:lnTo>
                    <a:pt x="1385019" y="250421"/>
                  </a:lnTo>
                  <a:lnTo>
                    <a:pt x="1396856" y="250153"/>
                  </a:lnTo>
                  <a:lnTo>
                    <a:pt x="1408694" y="249838"/>
                  </a:lnTo>
                  <a:lnTo>
                    <a:pt x="1420532" y="249470"/>
                  </a:lnTo>
                  <a:lnTo>
                    <a:pt x="1432370" y="249037"/>
                  </a:lnTo>
                  <a:lnTo>
                    <a:pt x="1444208" y="248531"/>
                  </a:lnTo>
                  <a:lnTo>
                    <a:pt x="1456045" y="247939"/>
                  </a:lnTo>
                  <a:lnTo>
                    <a:pt x="1467883" y="247247"/>
                  </a:lnTo>
                  <a:lnTo>
                    <a:pt x="1479721" y="246438"/>
                  </a:lnTo>
                  <a:lnTo>
                    <a:pt x="1491559" y="245494"/>
                  </a:lnTo>
                  <a:lnTo>
                    <a:pt x="1503396" y="244393"/>
                  </a:lnTo>
                  <a:lnTo>
                    <a:pt x="1515234" y="243112"/>
                  </a:lnTo>
                  <a:lnTo>
                    <a:pt x="1527072" y="241624"/>
                  </a:lnTo>
                  <a:lnTo>
                    <a:pt x="1538910" y="239897"/>
                  </a:lnTo>
                  <a:lnTo>
                    <a:pt x="1550748" y="237899"/>
                  </a:lnTo>
                  <a:lnTo>
                    <a:pt x="1562585" y="235592"/>
                  </a:lnTo>
                  <a:lnTo>
                    <a:pt x="1574423" y="232938"/>
                  </a:lnTo>
                  <a:lnTo>
                    <a:pt x="1586261" y="229893"/>
                  </a:lnTo>
                  <a:lnTo>
                    <a:pt x="1598099" y="226414"/>
                  </a:lnTo>
                  <a:lnTo>
                    <a:pt x="1609936" y="222458"/>
                  </a:lnTo>
                  <a:lnTo>
                    <a:pt x="1621774" y="217980"/>
                  </a:lnTo>
                  <a:lnTo>
                    <a:pt x="1633612" y="212943"/>
                  </a:lnTo>
                  <a:lnTo>
                    <a:pt x="1645450" y="207311"/>
                  </a:lnTo>
                  <a:lnTo>
                    <a:pt x="1657287" y="201061"/>
                  </a:lnTo>
                  <a:lnTo>
                    <a:pt x="1669125" y="194181"/>
                  </a:lnTo>
                  <a:lnTo>
                    <a:pt x="1680963" y="186671"/>
                  </a:lnTo>
                  <a:lnTo>
                    <a:pt x="1692801" y="178556"/>
                  </a:lnTo>
                  <a:lnTo>
                    <a:pt x="1704639" y="169874"/>
                  </a:lnTo>
                  <a:lnTo>
                    <a:pt x="1716476" y="160691"/>
                  </a:lnTo>
                  <a:lnTo>
                    <a:pt x="1728314" y="151091"/>
                  </a:lnTo>
                  <a:lnTo>
                    <a:pt x="1740152" y="141177"/>
                  </a:lnTo>
                  <a:lnTo>
                    <a:pt x="1751990" y="131068"/>
                  </a:lnTo>
                  <a:lnTo>
                    <a:pt x="1763827" y="120893"/>
                  </a:lnTo>
                  <a:lnTo>
                    <a:pt x="1775665" y="110785"/>
                  </a:lnTo>
                  <a:lnTo>
                    <a:pt x="1787503" y="100871"/>
                  </a:lnTo>
                  <a:lnTo>
                    <a:pt x="1799341" y="91270"/>
                  </a:lnTo>
                  <a:lnTo>
                    <a:pt x="1811178" y="82087"/>
                  </a:lnTo>
                  <a:lnTo>
                    <a:pt x="1823016" y="73406"/>
                  </a:lnTo>
                  <a:lnTo>
                    <a:pt x="1834854" y="65290"/>
                  </a:lnTo>
                  <a:lnTo>
                    <a:pt x="1846692" y="57781"/>
                  </a:lnTo>
                  <a:lnTo>
                    <a:pt x="1858530" y="50900"/>
                  </a:lnTo>
                  <a:lnTo>
                    <a:pt x="1870367" y="44650"/>
                  </a:lnTo>
                  <a:lnTo>
                    <a:pt x="1882205" y="39019"/>
                  </a:lnTo>
                  <a:lnTo>
                    <a:pt x="1894043" y="33981"/>
                  </a:lnTo>
                  <a:lnTo>
                    <a:pt x="1905881" y="29504"/>
                  </a:lnTo>
                  <a:lnTo>
                    <a:pt x="1917718" y="25547"/>
                  </a:lnTo>
                  <a:lnTo>
                    <a:pt x="1929556" y="22069"/>
                  </a:lnTo>
                  <a:lnTo>
                    <a:pt x="1941394" y="19024"/>
                  </a:lnTo>
                  <a:lnTo>
                    <a:pt x="1953232" y="16369"/>
                  </a:lnTo>
                  <a:lnTo>
                    <a:pt x="1965069" y="14063"/>
                  </a:lnTo>
                  <a:lnTo>
                    <a:pt x="1976907" y="12065"/>
                  </a:lnTo>
                  <a:lnTo>
                    <a:pt x="1988745" y="10338"/>
                  </a:lnTo>
                  <a:lnTo>
                    <a:pt x="2000583" y="8849"/>
                  </a:lnTo>
                  <a:lnTo>
                    <a:pt x="2012421" y="7568"/>
                  </a:lnTo>
                  <a:lnTo>
                    <a:pt x="2024258" y="6468"/>
                  </a:lnTo>
                  <a:lnTo>
                    <a:pt x="2036096" y="5524"/>
                  </a:lnTo>
                  <a:lnTo>
                    <a:pt x="2047934" y="4715"/>
                  </a:lnTo>
                  <a:lnTo>
                    <a:pt x="2059772" y="4022"/>
                  </a:lnTo>
                  <a:lnTo>
                    <a:pt x="2071609" y="3430"/>
                  </a:lnTo>
                  <a:lnTo>
                    <a:pt x="2083447" y="2924"/>
                  </a:lnTo>
                  <a:lnTo>
                    <a:pt x="2095285" y="2492"/>
                  </a:lnTo>
                  <a:lnTo>
                    <a:pt x="2107123" y="2123"/>
                  </a:lnTo>
                  <a:lnTo>
                    <a:pt x="2118961" y="1809"/>
                  </a:lnTo>
                  <a:lnTo>
                    <a:pt x="2130798" y="1540"/>
                  </a:lnTo>
                  <a:lnTo>
                    <a:pt x="2142636" y="1311"/>
                  </a:lnTo>
                  <a:lnTo>
                    <a:pt x="2154474" y="1117"/>
                  </a:lnTo>
                  <a:lnTo>
                    <a:pt x="2166312" y="950"/>
                  </a:lnTo>
                  <a:lnTo>
                    <a:pt x="2178149" y="809"/>
                  </a:lnTo>
                  <a:lnTo>
                    <a:pt x="2189987" y="689"/>
                  </a:lnTo>
                  <a:lnTo>
                    <a:pt x="2201825" y="586"/>
                  </a:lnTo>
                  <a:lnTo>
                    <a:pt x="2213663" y="499"/>
                  </a:lnTo>
                  <a:lnTo>
                    <a:pt x="2225500" y="424"/>
                  </a:lnTo>
                  <a:lnTo>
                    <a:pt x="2237338" y="361"/>
                  </a:lnTo>
                  <a:lnTo>
                    <a:pt x="2249176" y="307"/>
                  </a:lnTo>
                  <a:lnTo>
                    <a:pt x="2261014" y="261"/>
                  </a:lnTo>
                  <a:lnTo>
                    <a:pt x="2272852" y="222"/>
                  </a:lnTo>
                  <a:lnTo>
                    <a:pt x="2284689" y="189"/>
                  </a:lnTo>
                  <a:lnTo>
                    <a:pt x="2296527" y="161"/>
                  </a:lnTo>
                  <a:lnTo>
                    <a:pt x="2308365" y="137"/>
                  </a:lnTo>
                  <a:lnTo>
                    <a:pt x="2320203" y="116"/>
                  </a:lnTo>
                  <a:lnTo>
                    <a:pt x="2332040" y="99"/>
                  </a:lnTo>
                  <a:lnTo>
                    <a:pt x="2343878" y="84"/>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5" name="pl35"/>
            <p:cNvSpPr/>
            <p:nvPr/>
          </p:nvSpPr>
          <p:spPr>
            <a:xfrm>
              <a:off x="2482252" y="2663489"/>
              <a:ext cx="4687757" cy="755465"/>
            </a:xfrm>
            <a:custGeom>
              <a:avLst/>
              <a:gdLst/>
              <a:ahLst/>
              <a:cxnLst/>
              <a:rect l="0" t="0" r="0" b="0"/>
              <a:pathLst>
                <a:path w="4687757" h="755465">
                  <a:moveTo>
                    <a:pt x="0" y="755465"/>
                  </a:moveTo>
                  <a:lnTo>
                    <a:pt x="11837" y="755420"/>
                  </a:lnTo>
                  <a:lnTo>
                    <a:pt x="23675" y="755368"/>
                  </a:lnTo>
                  <a:lnTo>
                    <a:pt x="35513" y="755307"/>
                  </a:lnTo>
                  <a:lnTo>
                    <a:pt x="47351" y="755235"/>
                  </a:lnTo>
                  <a:lnTo>
                    <a:pt x="59188" y="755150"/>
                  </a:lnTo>
                  <a:lnTo>
                    <a:pt x="71026" y="755050"/>
                  </a:lnTo>
                  <a:lnTo>
                    <a:pt x="82864" y="754933"/>
                  </a:lnTo>
                  <a:lnTo>
                    <a:pt x="94702" y="754796"/>
                  </a:lnTo>
                  <a:lnTo>
                    <a:pt x="106539" y="754634"/>
                  </a:lnTo>
                  <a:lnTo>
                    <a:pt x="118377" y="754444"/>
                  </a:lnTo>
                  <a:lnTo>
                    <a:pt x="130215" y="754221"/>
                  </a:lnTo>
                  <a:lnTo>
                    <a:pt x="142053" y="753959"/>
                  </a:lnTo>
                  <a:lnTo>
                    <a:pt x="153891" y="753651"/>
                  </a:lnTo>
                  <a:lnTo>
                    <a:pt x="165728" y="753290"/>
                  </a:lnTo>
                  <a:lnTo>
                    <a:pt x="177566" y="752865"/>
                  </a:lnTo>
                  <a:lnTo>
                    <a:pt x="189404" y="752367"/>
                  </a:lnTo>
                  <a:lnTo>
                    <a:pt x="201242" y="751782"/>
                  </a:lnTo>
                  <a:lnTo>
                    <a:pt x="213079" y="751096"/>
                  </a:lnTo>
                  <a:lnTo>
                    <a:pt x="224917" y="750291"/>
                  </a:lnTo>
                  <a:lnTo>
                    <a:pt x="236755" y="749347"/>
                  </a:lnTo>
                  <a:lnTo>
                    <a:pt x="248593" y="748241"/>
                  </a:lnTo>
                  <a:lnTo>
                    <a:pt x="260430" y="746944"/>
                  </a:lnTo>
                  <a:lnTo>
                    <a:pt x="272268" y="745426"/>
                  </a:lnTo>
                  <a:lnTo>
                    <a:pt x="284106" y="743650"/>
                  </a:lnTo>
                  <a:lnTo>
                    <a:pt x="295944" y="741573"/>
                  </a:lnTo>
                  <a:lnTo>
                    <a:pt x="307782" y="739146"/>
                  </a:lnTo>
                  <a:lnTo>
                    <a:pt x="319619" y="736313"/>
                  </a:lnTo>
                  <a:lnTo>
                    <a:pt x="331457" y="733012"/>
                  </a:lnTo>
                  <a:lnTo>
                    <a:pt x="343295" y="729169"/>
                  </a:lnTo>
                  <a:lnTo>
                    <a:pt x="355133" y="724703"/>
                  </a:lnTo>
                  <a:lnTo>
                    <a:pt x="366970" y="719523"/>
                  </a:lnTo>
                  <a:lnTo>
                    <a:pt x="378808" y="713529"/>
                  </a:lnTo>
                  <a:lnTo>
                    <a:pt x="390646" y="706609"/>
                  </a:lnTo>
                  <a:lnTo>
                    <a:pt x="402484" y="698645"/>
                  </a:lnTo>
                  <a:lnTo>
                    <a:pt x="414321" y="689511"/>
                  </a:lnTo>
                  <a:lnTo>
                    <a:pt x="426159" y="679075"/>
                  </a:lnTo>
                  <a:lnTo>
                    <a:pt x="437997" y="667205"/>
                  </a:lnTo>
                  <a:lnTo>
                    <a:pt x="449835" y="653773"/>
                  </a:lnTo>
                  <a:lnTo>
                    <a:pt x="461673" y="638660"/>
                  </a:lnTo>
                  <a:lnTo>
                    <a:pt x="473510" y="621766"/>
                  </a:lnTo>
                  <a:lnTo>
                    <a:pt x="485348" y="603016"/>
                  </a:lnTo>
                  <a:lnTo>
                    <a:pt x="497186" y="582374"/>
                  </a:lnTo>
                  <a:lnTo>
                    <a:pt x="509024" y="559846"/>
                  </a:lnTo>
                  <a:lnTo>
                    <a:pt x="520861" y="535499"/>
                  </a:lnTo>
                  <a:lnTo>
                    <a:pt x="532699" y="509455"/>
                  </a:lnTo>
                  <a:lnTo>
                    <a:pt x="544537" y="481906"/>
                  </a:lnTo>
                  <a:lnTo>
                    <a:pt x="556375" y="453105"/>
                  </a:lnTo>
                  <a:lnTo>
                    <a:pt x="568213" y="423363"/>
                  </a:lnTo>
                  <a:lnTo>
                    <a:pt x="580050" y="393037"/>
                  </a:lnTo>
                  <a:lnTo>
                    <a:pt x="591888" y="362512"/>
                  </a:lnTo>
                  <a:lnTo>
                    <a:pt x="603726" y="332186"/>
                  </a:lnTo>
                  <a:lnTo>
                    <a:pt x="615564" y="302444"/>
                  </a:lnTo>
                  <a:lnTo>
                    <a:pt x="627401" y="273643"/>
                  </a:lnTo>
                  <a:lnTo>
                    <a:pt x="639239" y="246094"/>
                  </a:lnTo>
                  <a:lnTo>
                    <a:pt x="651077" y="220050"/>
                  </a:lnTo>
                  <a:lnTo>
                    <a:pt x="662915" y="195702"/>
                  </a:lnTo>
                  <a:lnTo>
                    <a:pt x="674752" y="173175"/>
                  </a:lnTo>
                  <a:lnTo>
                    <a:pt x="686590" y="152532"/>
                  </a:lnTo>
                  <a:lnTo>
                    <a:pt x="698428" y="133783"/>
                  </a:lnTo>
                  <a:lnTo>
                    <a:pt x="710266" y="116888"/>
                  </a:lnTo>
                  <a:lnTo>
                    <a:pt x="722104" y="101776"/>
                  </a:lnTo>
                  <a:lnTo>
                    <a:pt x="733941" y="88344"/>
                  </a:lnTo>
                  <a:lnTo>
                    <a:pt x="745779" y="76474"/>
                  </a:lnTo>
                  <a:lnTo>
                    <a:pt x="757617" y="66038"/>
                  </a:lnTo>
                  <a:lnTo>
                    <a:pt x="769455" y="56904"/>
                  </a:lnTo>
                  <a:lnTo>
                    <a:pt x="781292" y="48940"/>
                  </a:lnTo>
                  <a:lnTo>
                    <a:pt x="793130" y="42020"/>
                  </a:lnTo>
                  <a:lnTo>
                    <a:pt x="804968" y="36026"/>
                  </a:lnTo>
                  <a:lnTo>
                    <a:pt x="816806" y="30846"/>
                  </a:lnTo>
                  <a:lnTo>
                    <a:pt x="828643" y="26380"/>
                  </a:lnTo>
                  <a:lnTo>
                    <a:pt x="840481" y="22537"/>
                  </a:lnTo>
                  <a:lnTo>
                    <a:pt x="852319" y="19235"/>
                  </a:lnTo>
                  <a:lnTo>
                    <a:pt x="864157" y="16403"/>
                  </a:lnTo>
                  <a:lnTo>
                    <a:pt x="875995" y="13976"/>
                  </a:lnTo>
                  <a:lnTo>
                    <a:pt x="887832" y="11899"/>
                  </a:lnTo>
                  <a:lnTo>
                    <a:pt x="899670" y="10122"/>
                  </a:lnTo>
                  <a:lnTo>
                    <a:pt x="911508" y="8604"/>
                  </a:lnTo>
                  <a:lnTo>
                    <a:pt x="923346" y="7308"/>
                  </a:lnTo>
                  <a:lnTo>
                    <a:pt x="935183" y="6201"/>
                  </a:lnTo>
                  <a:lnTo>
                    <a:pt x="947021" y="5258"/>
                  </a:lnTo>
                  <a:lnTo>
                    <a:pt x="958859" y="4453"/>
                  </a:lnTo>
                  <a:lnTo>
                    <a:pt x="970697" y="3766"/>
                  </a:lnTo>
                  <a:lnTo>
                    <a:pt x="982534" y="3182"/>
                  </a:lnTo>
                  <a:lnTo>
                    <a:pt x="994372" y="2683"/>
                  </a:lnTo>
                  <a:lnTo>
                    <a:pt x="1006210" y="2259"/>
                  </a:lnTo>
                  <a:lnTo>
                    <a:pt x="1018048" y="1898"/>
                  </a:lnTo>
                  <a:lnTo>
                    <a:pt x="1029886" y="1590"/>
                  </a:lnTo>
                  <a:lnTo>
                    <a:pt x="1041723" y="1328"/>
                  </a:lnTo>
                  <a:lnTo>
                    <a:pt x="1053561" y="1105"/>
                  </a:lnTo>
                  <a:lnTo>
                    <a:pt x="1065399" y="915"/>
                  </a:lnTo>
                  <a:lnTo>
                    <a:pt x="1077237" y="753"/>
                  </a:lnTo>
                  <a:lnTo>
                    <a:pt x="1089074" y="616"/>
                  </a:lnTo>
                  <a:lnTo>
                    <a:pt x="1100912" y="499"/>
                  </a:lnTo>
                  <a:lnTo>
                    <a:pt x="1112750" y="399"/>
                  </a:lnTo>
                  <a:lnTo>
                    <a:pt x="1124588" y="314"/>
                  </a:lnTo>
                  <a:lnTo>
                    <a:pt x="1136426" y="242"/>
                  </a:lnTo>
                  <a:lnTo>
                    <a:pt x="1148263" y="181"/>
                  </a:lnTo>
                  <a:lnTo>
                    <a:pt x="1160101" y="128"/>
                  </a:lnTo>
                  <a:lnTo>
                    <a:pt x="1171939" y="84"/>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793"/>
                  </a:lnTo>
                  <a:lnTo>
                    <a:pt x="3527655" y="251793"/>
                  </a:lnTo>
                  <a:lnTo>
                    <a:pt x="3539493" y="251793"/>
                  </a:lnTo>
                  <a:lnTo>
                    <a:pt x="3551331" y="251793"/>
                  </a:lnTo>
                  <a:lnTo>
                    <a:pt x="3563169" y="251793"/>
                  </a:lnTo>
                  <a:lnTo>
                    <a:pt x="3575006" y="251793"/>
                  </a:lnTo>
                  <a:lnTo>
                    <a:pt x="3586844" y="251793"/>
                  </a:lnTo>
                  <a:lnTo>
                    <a:pt x="3598682" y="251793"/>
                  </a:lnTo>
                  <a:lnTo>
                    <a:pt x="3610520" y="251793"/>
                  </a:lnTo>
                  <a:lnTo>
                    <a:pt x="3622357" y="251793"/>
                  </a:lnTo>
                  <a:lnTo>
                    <a:pt x="3634195" y="251793"/>
                  </a:lnTo>
                  <a:lnTo>
                    <a:pt x="3646033" y="251793"/>
                  </a:lnTo>
                  <a:lnTo>
                    <a:pt x="3657871" y="251793"/>
                  </a:lnTo>
                  <a:lnTo>
                    <a:pt x="3669709" y="251793"/>
                  </a:lnTo>
                  <a:lnTo>
                    <a:pt x="3681546" y="251793"/>
                  </a:lnTo>
                  <a:lnTo>
                    <a:pt x="3693384" y="251793"/>
                  </a:lnTo>
                  <a:lnTo>
                    <a:pt x="3705222" y="251793"/>
                  </a:lnTo>
                  <a:lnTo>
                    <a:pt x="3717060" y="251793"/>
                  </a:lnTo>
                  <a:lnTo>
                    <a:pt x="3728897" y="251793"/>
                  </a:lnTo>
                  <a:lnTo>
                    <a:pt x="3740735" y="251793"/>
                  </a:lnTo>
                  <a:lnTo>
                    <a:pt x="3752573" y="251793"/>
                  </a:lnTo>
                  <a:lnTo>
                    <a:pt x="3764411" y="251793"/>
                  </a:lnTo>
                  <a:lnTo>
                    <a:pt x="3776248" y="251793"/>
                  </a:lnTo>
                  <a:lnTo>
                    <a:pt x="3788086" y="251793"/>
                  </a:lnTo>
                  <a:lnTo>
                    <a:pt x="3799924" y="251793"/>
                  </a:lnTo>
                  <a:lnTo>
                    <a:pt x="3811762" y="251793"/>
                  </a:lnTo>
                  <a:lnTo>
                    <a:pt x="3823600" y="251793"/>
                  </a:lnTo>
                  <a:lnTo>
                    <a:pt x="3835437" y="251793"/>
                  </a:lnTo>
                  <a:lnTo>
                    <a:pt x="3847275" y="251793"/>
                  </a:lnTo>
                  <a:lnTo>
                    <a:pt x="3859113" y="251793"/>
                  </a:lnTo>
                  <a:lnTo>
                    <a:pt x="3870951" y="251793"/>
                  </a:lnTo>
                  <a:lnTo>
                    <a:pt x="3882788" y="251793"/>
                  </a:lnTo>
                  <a:lnTo>
                    <a:pt x="3894626" y="251793"/>
                  </a:lnTo>
                  <a:lnTo>
                    <a:pt x="3906464" y="251793"/>
                  </a:lnTo>
                  <a:lnTo>
                    <a:pt x="3918302" y="251793"/>
                  </a:lnTo>
                  <a:lnTo>
                    <a:pt x="3930139" y="251793"/>
                  </a:lnTo>
                  <a:lnTo>
                    <a:pt x="3941977" y="251793"/>
                  </a:lnTo>
                  <a:lnTo>
                    <a:pt x="3953815" y="251793"/>
                  </a:lnTo>
                  <a:lnTo>
                    <a:pt x="3965653" y="251793"/>
                  </a:lnTo>
                  <a:lnTo>
                    <a:pt x="3977491" y="251793"/>
                  </a:lnTo>
                  <a:lnTo>
                    <a:pt x="3989328" y="251793"/>
                  </a:lnTo>
                  <a:lnTo>
                    <a:pt x="4001166" y="251793"/>
                  </a:lnTo>
                  <a:lnTo>
                    <a:pt x="4013004" y="251793"/>
                  </a:lnTo>
                  <a:lnTo>
                    <a:pt x="4024842" y="251793"/>
                  </a:lnTo>
                  <a:lnTo>
                    <a:pt x="4036679" y="251793"/>
                  </a:lnTo>
                  <a:lnTo>
                    <a:pt x="4048517" y="251793"/>
                  </a:lnTo>
                  <a:lnTo>
                    <a:pt x="4060355" y="251793"/>
                  </a:lnTo>
                  <a:lnTo>
                    <a:pt x="4072193" y="251793"/>
                  </a:lnTo>
                  <a:lnTo>
                    <a:pt x="4084031" y="251793"/>
                  </a:lnTo>
                  <a:lnTo>
                    <a:pt x="4095868" y="251793"/>
                  </a:lnTo>
                  <a:lnTo>
                    <a:pt x="4107706" y="251793"/>
                  </a:lnTo>
                  <a:lnTo>
                    <a:pt x="4119544" y="251793"/>
                  </a:lnTo>
                  <a:lnTo>
                    <a:pt x="4131382" y="251793"/>
                  </a:lnTo>
                  <a:lnTo>
                    <a:pt x="4143219" y="251793"/>
                  </a:lnTo>
                  <a:lnTo>
                    <a:pt x="4155057" y="251793"/>
                  </a:lnTo>
                  <a:lnTo>
                    <a:pt x="4166895" y="251793"/>
                  </a:lnTo>
                  <a:lnTo>
                    <a:pt x="4178733" y="251793"/>
                  </a:lnTo>
                  <a:lnTo>
                    <a:pt x="4190570" y="251793"/>
                  </a:lnTo>
                  <a:lnTo>
                    <a:pt x="4202408" y="251793"/>
                  </a:lnTo>
                  <a:lnTo>
                    <a:pt x="4214246" y="251793"/>
                  </a:lnTo>
                  <a:lnTo>
                    <a:pt x="4226084" y="251793"/>
                  </a:lnTo>
                  <a:lnTo>
                    <a:pt x="4237922" y="251793"/>
                  </a:lnTo>
                  <a:lnTo>
                    <a:pt x="4249759" y="251793"/>
                  </a:lnTo>
                  <a:lnTo>
                    <a:pt x="4261597" y="251793"/>
                  </a:lnTo>
                  <a:lnTo>
                    <a:pt x="4273435" y="251793"/>
                  </a:lnTo>
                  <a:lnTo>
                    <a:pt x="4285273" y="251793"/>
                  </a:lnTo>
                  <a:lnTo>
                    <a:pt x="4297110" y="251793"/>
                  </a:lnTo>
                  <a:lnTo>
                    <a:pt x="4308948" y="251793"/>
                  </a:lnTo>
                  <a:lnTo>
                    <a:pt x="4320786" y="251793"/>
                  </a:lnTo>
                  <a:lnTo>
                    <a:pt x="4332624" y="251793"/>
                  </a:lnTo>
                  <a:lnTo>
                    <a:pt x="4344461" y="251793"/>
                  </a:lnTo>
                  <a:lnTo>
                    <a:pt x="4356299" y="251793"/>
                  </a:lnTo>
                  <a:lnTo>
                    <a:pt x="4368137" y="251793"/>
                  </a:lnTo>
                  <a:lnTo>
                    <a:pt x="4379975" y="251793"/>
                  </a:lnTo>
                  <a:lnTo>
                    <a:pt x="4391813" y="251793"/>
                  </a:lnTo>
                  <a:lnTo>
                    <a:pt x="4403650" y="251793"/>
                  </a:lnTo>
                  <a:lnTo>
                    <a:pt x="4415488" y="251793"/>
                  </a:lnTo>
                  <a:lnTo>
                    <a:pt x="4427326" y="251793"/>
                  </a:lnTo>
                  <a:lnTo>
                    <a:pt x="4439164" y="251793"/>
                  </a:lnTo>
                  <a:lnTo>
                    <a:pt x="4451001" y="251793"/>
                  </a:lnTo>
                  <a:lnTo>
                    <a:pt x="4462839" y="251793"/>
                  </a:lnTo>
                  <a:lnTo>
                    <a:pt x="4474677" y="251793"/>
                  </a:lnTo>
                  <a:lnTo>
                    <a:pt x="4486515" y="251793"/>
                  </a:lnTo>
                  <a:lnTo>
                    <a:pt x="4498352" y="251793"/>
                  </a:lnTo>
                  <a:lnTo>
                    <a:pt x="4510190" y="251793"/>
                  </a:lnTo>
                  <a:lnTo>
                    <a:pt x="4522028" y="251793"/>
                  </a:lnTo>
                  <a:lnTo>
                    <a:pt x="4533866" y="251793"/>
                  </a:lnTo>
                  <a:lnTo>
                    <a:pt x="4545704" y="251793"/>
                  </a:lnTo>
                  <a:lnTo>
                    <a:pt x="4557541" y="251793"/>
                  </a:lnTo>
                  <a:lnTo>
                    <a:pt x="4569379" y="251793"/>
                  </a:lnTo>
                  <a:lnTo>
                    <a:pt x="4581217" y="251793"/>
                  </a:lnTo>
                  <a:lnTo>
                    <a:pt x="4593055" y="251793"/>
                  </a:lnTo>
                  <a:lnTo>
                    <a:pt x="4604892" y="251793"/>
                  </a:lnTo>
                  <a:lnTo>
                    <a:pt x="4616730" y="251793"/>
                  </a:lnTo>
                  <a:lnTo>
                    <a:pt x="4628568" y="251793"/>
                  </a:lnTo>
                  <a:lnTo>
                    <a:pt x="4640406" y="251793"/>
                  </a:lnTo>
                  <a:lnTo>
                    <a:pt x="4652244" y="251793"/>
                  </a:lnTo>
                  <a:lnTo>
                    <a:pt x="4664081" y="251793"/>
                  </a:lnTo>
                  <a:lnTo>
                    <a:pt x="4675919" y="251793"/>
                  </a:lnTo>
                  <a:lnTo>
                    <a:pt x="4687757" y="251793"/>
                  </a:lnTo>
                </a:path>
              </a:pathLst>
            </a:custGeom>
            <a:ln w="40651" cap="flat">
              <a:solidFill>
                <a:srgbClr val="E8E8E8">
                  <a:alpha val="100000"/>
                </a:srgbClr>
              </a:solidFill>
              <a:prstDash val="solid"/>
              <a:round/>
            </a:ln>
          </p:spPr>
          <p:txBody>
            <a:bodyPr/>
            <a:lstStyle/>
            <a:p>
              <a:endParaRPr/>
            </a:p>
          </p:txBody>
        </p:sp>
        <p:sp>
          <p:nvSpPr>
            <p:cNvPr id="36" name="pl36"/>
            <p:cNvSpPr/>
            <p:nvPr/>
          </p:nvSpPr>
          <p:spPr>
            <a:xfrm>
              <a:off x="2482252" y="2159395"/>
              <a:ext cx="4687757" cy="1763569"/>
            </a:xfrm>
            <a:custGeom>
              <a:avLst/>
              <a:gdLst/>
              <a:ahLst/>
              <a:cxnLst/>
              <a:rect l="0" t="0" r="0" b="0"/>
              <a:pathLst>
                <a:path w="4687757" h="1763569">
                  <a:moveTo>
                    <a:pt x="0" y="503756"/>
                  </a:moveTo>
                  <a:lnTo>
                    <a:pt x="11837" y="503726"/>
                  </a:lnTo>
                  <a:lnTo>
                    <a:pt x="23675" y="503691"/>
                  </a:lnTo>
                  <a:lnTo>
                    <a:pt x="35513" y="503650"/>
                  </a:lnTo>
                  <a:lnTo>
                    <a:pt x="47351" y="503602"/>
                  </a:lnTo>
                  <a:lnTo>
                    <a:pt x="59188" y="503546"/>
                  </a:lnTo>
                  <a:lnTo>
                    <a:pt x="71026" y="503479"/>
                  </a:lnTo>
                  <a:lnTo>
                    <a:pt x="82864" y="503401"/>
                  </a:lnTo>
                  <a:lnTo>
                    <a:pt x="94702" y="503310"/>
                  </a:lnTo>
                  <a:lnTo>
                    <a:pt x="106539" y="503202"/>
                  </a:lnTo>
                  <a:lnTo>
                    <a:pt x="118377" y="503075"/>
                  </a:lnTo>
                  <a:lnTo>
                    <a:pt x="130215" y="502926"/>
                  </a:lnTo>
                  <a:lnTo>
                    <a:pt x="142053" y="502752"/>
                  </a:lnTo>
                  <a:lnTo>
                    <a:pt x="153891" y="502547"/>
                  </a:lnTo>
                  <a:lnTo>
                    <a:pt x="165728" y="502306"/>
                  </a:lnTo>
                  <a:lnTo>
                    <a:pt x="177566" y="502023"/>
                  </a:lnTo>
                  <a:lnTo>
                    <a:pt x="189404" y="501691"/>
                  </a:lnTo>
                  <a:lnTo>
                    <a:pt x="201242" y="501301"/>
                  </a:lnTo>
                  <a:lnTo>
                    <a:pt x="213079" y="500843"/>
                  </a:lnTo>
                  <a:lnTo>
                    <a:pt x="224917" y="500307"/>
                  </a:lnTo>
                  <a:lnTo>
                    <a:pt x="236755" y="499677"/>
                  </a:lnTo>
                  <a:lnTo>
                    <a:pt x="248593" y="498940"/>
                  </a:lnTo>
                  <a:lnTo>
                    <a:pt x="260430" y="498075"/>
                  </a:lnTo>
                  <a:lnTo>
                    <a:pt x="272268" y="497063"/>
                  </a:lnTo>
                  <a:lnTo>
                    <a:pt x="284106" y="495879"/>
                  </a:lnTo>
                  <a:lnTo>
                    <a:pt x="295944" y="494494"/>
                  </a:lnTo>
                  <a:lnTo>
                    <a:pt x="307782" y="492876"/>
                  </a:lnTo>
                  <a:lnTo>
                    <a:pt x="319619" y="490988"/>
                  </a:lnTo>
                  <a:lnTo>
                    <a:pt x="331457" y="488787"/>
                  </a:lnTo>
                  <a:lnTo>
                    <a:pt x="343295" y="486225"/>
                  </a:lnTo>
                  <a:lnTo>
                    <a:pt x="355133" y="483248"/>
                  </a:lnTo>
                  <a:lnTo>
                    <a:pt x="366970" y="479795"/>
                  </a:lnTo>
                  <a:lnTo>
                    <a:pt x="378808" y="475798"/>
                  </a:lnTo>
                  <a:lnTo>
                    <a:pt x="390646" y="471185"/>
                  </a:lnTo>
                  <a:lnTo>
                    <a:pt x="402484" y="465876"/>
                  </a:lnTo>
                  <a:lnTo>
                    <a:pt x="414321" y="459786"/>
                  </a:lnTo>
                  <a:lnTo>
                    <a:pt x="426159" y="452829"/>
                  </a:lnTo>
                  <a:lnTo>
                    <a:pt x="437997" y="444916"/>
                  </a:lnTo>
                  <a:lnTo>
                    <a:pt x="449835" y="435961"/>
                  </a:lnTo>
                  <a:lnTo>
                    <a:pt x="461673" y="425886"/>
                  </a:lnTo>
                  <a:lnTo>
                    <a:pt x="473510" y="414623"/>
                  </a:lnTo>
                  <a:lnTo>
                    <a:pt x="485348" y="402123"/>
                  </a:lnTo>
                  <a:lnTo>
                    <a:pt x="497186" y="388362"/>
                  </a:lnTo>
                  <a:lnTo>
                    <a:pt x="509024" y="373343"/>
                  </a:lnTo>
                  <a:lnTo>
                    <a:pt x="520861" y="357112"/>
                  </a:lnTo>
                  <a:lnTo>
                    <a:pt x="532699" y="339749"/>
                  </a:lnTo>
                  <a:lnTo>
                    <a:pt x="544537" y="321383"/>
                  </a:lnTo>
                  <a:lnTo>
                    <a:pt x="556375" y="302182"/>
                  </a:lnTo>
                  <a:lnTo>
                    <a:pt x="568213" y="282354"/>
                  </a:lnTo>
                  <a:lnTo>
                    <a:pt x="580050" y="262137"/>
                  </a:lnTo>
                  <a:lnTo>
                    <a:pt x="591888" y="241787"/>
                  </a:lnTo>
                  <a:lnTo>
                    <a:pt x="603726" y="221570"/>
                  </a:lnTo>
                  <a:lnTo>
                    <a:pt x="615564" y="201742"/>
                  </a:lnTo>
                  <a:lnTo>
                    <a:pt x="627401" y="182541"/>
                  </a:lnTo>
                  <a:lnTo>
                    <a:pt x="639239" y="164175"/>
                  </a:lnTo>
                  <a:lnTo>
                    <a:pt x="651077" y="146813"/>
                  </a:lnTo>
                  <a:lnTo>
                    <a:pt x="662915" y="130581"/>
                  </a:lnTo>
                  <a:lnTo>
                    <a:pt x="674752" y="115563"/>
                  </a:lnTo>
                  <a:lnTo>
                    <a:pt x="686590" y="101801"/>
                  </a:lnTo>
                  <a:lnTo>
                    <a:pt x="698428" y="89301"/>
                  </a:lnTo>
                  <a:lnTo>
                    <a:pt x="710266" y="78038"/>
                  </a:lnTo>
                  <a:lnTo>
                    <a:pt x="722104" y="67963"/>
                  </a:lnTo>
                  <a:lnTo>
                    <a:pt x="733941" y="59008"/>
                  </a:lnTo>
                  <a:lnTo>
                    <a:pt x="745779" y="51095"/>
                  </a:lnTo>
                  <a:lnTo>
                    <a:pt x="757617" y="44138"/>
                  </a:lnTo>
                  <a:lnTo>
                    <a:pt x="769455" y="38048"/>
                  </a:lnTo>
                  <a:lnTo>
                    <a:pt x="781292" y="32739"/>
                  </a:lnTo>
                  <a:lnTo>
                    <a:pt x="793130" y="28126"/>
                  </a:lnTo>
                  <a:lnTo>
                    <a:pt x="804968" y="24130"/>
                  </a:lnTo>
                  <a:lnTo>
                    <a:pt x="816806" y="20676"/>
                  </a:lnTo>
                  <a:lnTo>
                    <a:pt x="828643" y="17699"/>
                  </a:lnTo>
                  <a:lnTo>
                    <a:pt x="840481" y="15137"/>
                  </a:lnTo>
                  <a:lnTo>
                    <a:pt x="852319" y="12936"/>
                  </a:lnTo>
                  <a:lnTo>
                    <a:pt x="864157" y="11048"/>
                  </a:lnTo>
                  <a:lnTo>
                    <a:pt x="875995" y="9430"/>
                  </a:lnTo>
                  <a:lnTo>
                    <a:pt x="887832" y="8045"/>
                  </a:lnTo>
                  <a:lnTo>
                    <a:pt x="899670" y="6861"/>
                  </a:lnTo>
                  <a:lnTo>
                    <a:pt x="911508" y="5849"/>
                  </a:lnTo>
                  <a:lnTo>
                    <a:pt x="923346" y="4984"/>
                  </a:lnTo>
                  <a:lnTo>
                    <a:pt x="935183" y="4247"/>
                  </a:lnTo>
                  <a:lnTo>
                    <a:pt x="947021" y="3618"/>
                  </a:lnTo>
                  <a:lnTo>
                    <a:pt x="958859" y="3081"/>
                  </a:lnTo>
                  <a:lnTo>
                    <a:pt x="970697" y="2623"/>
                  </a:lnTo>
                  <a:lnTo>
                    <a:pt x="982534" y="2234"/>
                  </a:lnTo>
                  <a:lnTo>
                    <a:pt x="994372" y="1901"/>
                  </a:lnTo>
                  <a:lnTo>
                    <a:pt x="1006210" y="1619"/>
                  </a:lnTo>
                  <a:lnTo>
                    <a:pt x="1018048" y="1378"/>
                  </a:lnTo>
                  <a:lnTo>
                    <a:pt x="1029886" y="1172"/>
                  </a:lnTo>
                  <a:lnTo>
                    <a:pt x="1041723" y="998"/>
                  </a:lnTo>
                  <a:lnTo>
                    <a:pt x="1053561" y="849"/>
                  </a:lnTo>
                  <a:lnTo>
                    <a:pt x="1065399" y="722"/>
                  </a:lnTo>
                  <a:lnTo>
                    <a:pt x="1077237" y="615"/>
                  </a:lnTo>
                  <a:lnTo>
                    <a:pt x="1089074" y="523"/>
                  </a:lnTo>
                  <a:lnTo>
                    <a:pt x="1100912" y="445"/>
                  </a:lnTo>
                  <a:lnTo>
                    <a:pt x="1112750" y="378"/>
                  </a:lnTo>
                  <a:lnTo>
                    <a:pt x="1124588" y="322"/>
                  </a:lnTo>
                  <a:lnTo>
                    <a:pt x="1136426" y="274"/>
                  </a:lnTo>
                  <a:lnTo>
                    <a:pt x="1148263" y="233"/>
                  </a:lnTo>
                  <a:lnTo>
                    <a:pt x="1160101" y="198"/>
                  </a:lnTo>
                  <a:lnTo>
                    <a:pt x="1171939" y="16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22"/>
                  </a:lnTo>
                  <a:lnTo>
                    <a:pt x="2355716" y="496"/>
                  </a:lnTo>
                  <a:lnTo>
                    <a:pt x="2367554" y="583"/>
                  </a:lnTo>
                  <a:lnTo>
                    <a:pt x="2379391" y="685"/>
                  </a:lnTo>
                  <a:lnTo>
                    <a:pt x="2391229" y="806"/>
                  </a:lnTo>
                  <a:lnTo>
                    <a:pt x="2403067" y="947"/>
                  </a:lnTo>
                  <a:lnTo>
                    <a:pt x="2414905" y="1113"/>
                  </a:lnTo>
                  <a:lnTo>
                    <a:pt x="2426743" y="1308"/>
                  </a:lnTo>
                  <a:lnTo>
                    <a:pt x="2438580" y="1537"/>
                  </a:lnTo>
                  <a:lnTo>
                    <a:pt x="2450418" y="1807"/>
                  </a:lnTo>
                  <a:lnTo>
                    <a:pt x="2462256" y="2123"/>
                  </a:lnTo>
                  <a:lnTo>
                    <a:pt x="2474094" y="2495"/>
                  </a:lnTo>
                  <a:lnTo>
                    <a:pt x="2485931" y="2932"/>
                  </a:lnTo>
                  <a:lnTo>
                    <a:pt x="2497769" y="3445"/>
                  </a:lnTo>
                  <a:lnTo>
                    <a:pt x="2509607" y="4047"/>
                  </a:lnTo>
                  <a:lnTo>
                    <a:pt x="2521445" y="4754"/>
                  </a:lnTo>
                  <a:lnTo>
                    <a:pt x="2533283" y="5585"/>
                  </a:lnTo>
                  <a:lnTo>
                    <a:pt x="2545120" y="6559"/>
                  </a:lnTo>
                  <a:lnTo>
                    <a:pt x="2556958" y="7703"/>
                  </a:lnTo>
                  <a:lnTo>
                    <a:pt x="2568796" y="9045"/>
                  </a:lnTo>
                  <a:lnTo>
                    <a:pt x="2580634" y="10618"/>
                  </a:lnTo>
                  <a:lnTo>
                    <a:pt x="2592471" y="12462"/>
                  </a:lnTo>
                  <a:lnTo>
                    <a:pt x="2604309" y="14623"/>
                  </a:lnTo>
                  <a:lnTo>
                    <a:pt x="2616147" y="17153"/>
                  </a:lnTo>
                  <a:lnTo>
                    <a:pt x="2627985" y="20113"/>
                  </a:lnTo>
                  <a:lnTo>
                    <a:pt x="2639822" y="23576"/>
                  </a:lnTo>
                  <a:lnTo>
                    <a:pt x="2651660" y="27620"/>
                  </a:lnTo>
                  <a:lnTo>
                    <a:pt x="2663498" y="32341"/>
                  </a:lnTo>
                  <a:lnTo>
                    <a:pt x="2675336" y="37843"/>
                  </a:lnTo>
                  <a:lnTo>
                    <a:pt x="2687174" y="44248"/>
                  </a:lnTo>
                  <a:lnTo>
                    <a:pt x="2699011" y="51692"/>
                  </a:lnTo>
                  <a:lnTo>
                    <a:pt x="2710849" y="60325"/>
                  </a:lnTo>
                  <a:lnTo>
                    <a:pt x="2722687" y="70316"/>
                  </a:lnTo>
                  <a:lnTo>
                    <a:pt x="2734525" y="81849"/>
                  </a:lnTo>
                  <a:lnTo>
                    <a:pt x="2746362" y="95122"/>
                  </a:lnTo>
                  <a:lnTo>
                    <a:pt x="2758200" y="110345"/>
                  </a:lnTo>
                  <a:lnTo>
                    <a:pt x="2770038" y="127738"/>
                  </a:lnTo>
                  <a:lnTo>
                    <a:pt x="2781876" y="147521"/>
                  </a:lnTo>
                  <a:lnTo>
                    <a:pt x="2793713" y="169908"/>
                  </a:lnTo>
                  <a:lnTo>
                    <a:pt x="2805551" y="195096"/>
                  </a:lnTo>
                  <a:lnTo>
                    <a:pt x="2817389" y="223253"/>
                  </a:lnTo>
                  <a:lnTo>
                    <a:pt x="2829227" y="254503"/>
                  </a:lnTo>
                  <a:lnTo>
                    <a:pt x="2841065" y="288907"/>
                  </a:lnTo>
                  <a:lnTo>
                    <a:pt x="2852902" y="326452"/>
                  </a:lnTo>
                  <a:lnTo>
                    <a:pt x="2864740" y="367032"/>
                  </a:lnTo>
                  <a:lnTo>
                    <a:pt x="2876578" y="410438"/>
                  </a:lnTo>
                  <a:lnTo>
                    <a:pt x="2888416" y="456354"/>
                  </a:lnTo>
                  <a:lnTo>
                    <a:pt x="2900253" y="504356"/>
                  </a:lnTo>
                  <a:lnTo>
                    <a:pt x="2912091" y="553925"/>
                  </a:lnTo>
                  <a:lnTo>
                    <a:pt x="2923929" y="604469"/>
                  </a:lnTo>
                  <a:lnTo>
                    <a:pt x="2935767" y="655343"/>
                  </a:lnTo>
                  <a:lnTo>
                    <a:pt x="2947604" y="705887"/>
                  </a:lnTo>
                  <a:lnTo>
                    <a:pt x="2959442" y="755456"/>
                  </a:lnTo>
                  <a:lnTo>
                    <a:pt x="2971280" y="803458"/>
                  </a:lnTo>
                  <a:lnTo>
                    <a:pt x="2983118" y="849374"/>
                  </a:lnTo>
                  <a:lnTo>
                    <a:pt x="2994956" y="892780"/>
                  </a:lnTo>
                  <a:lnTo>
                    <a:pt x="3006793" y="933359"/>
                  </a:lnTo>
                  <a:lnTo>
                    <a:pt x="3018631" y="970905"/>
                  </a:lnTo>
                  <a:lnTo>
                    <a:pt x="3030469" y="1005309"/>
                  </a:lnTo>
                  <a:lnTo>
                    <a:pt x="3042307" y="1036559"/>
                  </a:lnTo>
                  <a:lnTo>
                    <a:pt x="3054144" y="1064716"/>
                  </a:lnTo>
                  <a:lnTo>
                    <a:pt x="3065982" y="1089904"/>
                  </a:lnTo>
                  <a:lnTo>
                    <a:pt x="3077820" y="1112291"/>
                  </a:lnTo>
                  <a:lnTo>
                    <a:pt x="3089658" y="1132074"/>
                  </a:lnTo>
                  <a:lnTo>
                    <a:pt x="3101496" y="1149467"/>
                  </a:lnTo>
                  <a:lnTo>
                    <a:pt x="3113333" y="1164690"/>
                  </a:lnTo>
                  <a:lnTo>
                    <a:pt x="3125171" y="1177963"/>
                  </a:lnTo>
                  <a:lnTo>
                    <a:pt x="3137009" y="1189496"/>
                  </a:lnTo>
                  <a:lnTo>
                    <a:pt x="3148847" y="1199487"/>
                  </a:lnTo>
                  <a:lnTo>
                    <a:pt x="3160684" y="1208120"/>
                  </a:lnTo>
                  <a:lnTo>
                    <a:pt x="3172522" y="1215563"/>
                  </a:lnTo>
                  <a:lnTo>
                    <a:pt x="3184360" y="1221969"/>
                  </a:lnTo>
                  <a:lnTo>
                    <a:pt x="3196198" y="1227471"/>
                  </a:lnTo>
                  <a:lnTo>
                    <a:pt x="3208035" y="1232192"/>
                  </a:lnTo>
                  <a:lnTo>
                    <a:pt x="3219873" y="1236236"/>
                  </a:lnTo>
                  <a:lnTo>
                    <a:pt x="3231711" y="1239699"/>
                  </a:lnTo>
                  <a:lnTo>
                    <a:pt x="3243549" y="1242659"/>
                  </a:lnTo>
                  <a:lnTo>
                    <a:pt x="3255387" y="1245189"/>
                  </a:lnTo>
                  <a:lnTo>
                    <a:pt x="3267224" y="1247350"/>
                  </a:lnTo>
                  <a:lnTo>
                    <a:pt x="3279062" y="1249194"/>
                  </a:lnTo>
                  <a:lnTo>
                    <a:pt x="3290900" y="1250767"/>
                  </a:lnTo>
                  <a:lnTo>
                    <a:pt x="3302738" y="1252109"/>
                  </a:lnTo>
                  <a:lnTo>
                    <a:pt x="3314575" y="1253253"/>
                  </a:lnTo>
                  <a:lnTo>
                    <a:pt x="3326413" y="1254227"/>
                  </a:lnTo>
                  <a:lnTo>
                    <a:pt x="3338251" y="1255058"/>
                  </a:lnTo>
                  <a:lnTo>
                    <a:pt x="3350089" y="1255765"/>
                  </a:lnTo>
                  <a:lnTo>
                    <a:pt x="3361926" y="1256367"/>
                  </a:lnTo>
                  <a:lnTo>
                    <a:pt x="3373764" y="1256880"/>
                  </a:lnTo>
                  <a:lnTo>
                    <a:pt x="3385602" y="1257317"/>
                  </a:lnTo>
                  <a:lnTo>
                    <a:pt x="3397440" y="1257689"/>
                  </a:lnTo>
                  <a:lnTo>
                    <a:pt x="3409278" y="1258005"/>
                  </a:lnTo>
                  <a:lnTo>
                    <a:pt x="3421115" y="1258275"/>
                  </a:lnTo>
                  <a:lnTo>
                    <a:pt x="3432953" y="1258504"/>
                  </a:lnTo>
                  <a:lnTo>
                    <a:pt x="3444791" y="1258699"/>
                  </a:lnTo>
                  <a:lnTo>
                    <a:pt x="3456629" y="1258865"/>
                  </a:lnTo>
                  <a:lnTo>
                    <a:pt x="3468466" y="1259006"/>
                  </a:lnTo>
                  <a:lnTo>
                    <a:pt x="3480304" y="1259127"/>
                  </a:lnTo>
                  <a:lnTo>
                    <a:pt x="3492142" y="1259229"/>
                  </a:lnTo>
                  <a:lnTo>
                    <a:pt x="3503980" y="1259316"/>
                  </a:lnTo>
                  <a:lnTo>
                    <a:pt x="3515818" y="1259390"/>
                  </a:lnTo>
                  <a:lnTo>
                    <a:pt x="3515818" y="1259981"/>
                  </a:lnTo>
                  <a:lnTo>
                    <a:pt x="3527655" y="1260011"/>
                  </a:lnTo>
                  <a:lnTo>
                    <a:pt x="3539493" y="1260046"/>
                  </a:lnTo>
                  <a:lnTo>
                    <a:pt x="3551331" y="1260087"/>
                  </a:lnTo>
                  <a:lnTo>
                    <a:pt x="3563169" y="1260135"/>
                  </a:lnTo>
                  <a:lnTo>
                    <a:pt x="3575006" y="1260191"/>
                  </a:lnTo>
                  <a:lnTo>
                    <a:pt x="3586844" y="1260258"/>
                  </a:lnTo>
                  <a:lnTo>
                    <a:pt x="3598682" y="1260336"/>
                  </a:lnTo>
                  <a:lnTo>
                    <a:pt x="3610520" y="1260428"/>
                  </a:lnTo>
                  <a:lnTo>
                    <a:pt x="3622357" y="1260535"/>
                  </a:lnTo>
                  <a:lnTo>
                    <a:pt x="3634195" y="1260662"/>
                  </a:lnTo>
                  <a:lnTo>
                    <a:pt x="3646033" y="1260811"/>
                  </a:lnTo>
                  <a:lnTo>
                    <a:pt x="3657871" y="1260985"/>
                  </a:lnTo>
                  <a:lnTo>
                    <a:pt x="3669709" y="1261191"/>
                  </a:lnTo>
                  <a:lnTo>
                    <a:pt x="3681546" y="1261432"/>
                  </a:lnTo>
                  <a:lnTo>
                    <a:pt x="3693384" y="1261714"/>
                  </a:lnTo>
                  <a:lnTo>
                    <a:pt x="3705222" y="1262047"/>
                  </a:lnTo>
                  <a:lnTo>
                    <a:pt x="3717060" y="1262436"/>
                  </a:lnTo>
                  <a:lnTo>
                    <a:pt x="3728897" y="1262894"/>
                  </a:lnTo>
                  <a:lnTo>
                    <a:pt x="3740735" y="1263430"/>
                  </a:lnTo>
                  <a:lnTo>
                    <a:pt x="3752573" y="1264060"/>
                  </a:lnTo>
                  <a:lnTo>
                    <a:pt x="3764411" y="1264797"/>
                  </a:lnTo>
                  <a:lnTo>
                    <a:pt x="3776248" y="1265662"/>
                  </a:lnTo>
                  <a:lnTo>
                    <a:pt x="3788086" y="1266674"/>
                  </a:lnTo>
                  <a:lnTo>
                    <a:pt x="3799924" y="1267858"/>
                  </a:lnTo>
                  <a:lnTo>
                    <a:pt x="3811762" y="1269243"/>
                  </a:lnTo>
                  <a:lnTo>
                    <a:pt x="3823600" y="1270861"/>
                  </a:lnTo>
                  <a:lnTo>
                    <a:pt x="3835437" y="1272749"/>
                  </a:lnTo>
                  <a:lnTo>
                    <a:pt x="3847275" y="1274950"/>
                  </a:lnTo>
                  <a:lnTo>
                    <a:pt x="3859113" y="1277512"/>
                  </a:lnTo>
                  <a:lnTo>
                    <a:pt x="3870951" y="1280489"/>
                  </a:lnTo>
                  <a:lnTo>
                    <a:pt x="3882788" y="1283943"/>
                  </a:lnTo>
                  <a:lnTo>
                    <a:pt x="3894626" y="1287939"/>
                  </a:lnTo>
                  <a:lnTo>
                    <a:pt x="3906464" y="1292552"/>
                  </a:lnTo>
                  <a:lnTo>
                    <a:pt x="3918302" y="1297861"/>
                  </a:lnTo>
                  <a:lnTo>
                    <a:pt x="3930139" y="1303951"/>
                  </a:lnTo>
                  <a:lnTo>
                    <a:pt x="3941977" y="1310908"/>
                  </a:lnTo>
                  <a:lnTo>
                    <a:pt x="3953815" y="1318821"/>
                  </a:lnTo>
                  <a:lnTo>
                    <a:pt x="3965653" y="1327776"/>
                  </a:lnTo>
                  <a:lnTo>
                    <a:pt x="3977491" y="1337851"/>
                  </a:lnTo>
                  <a:lnTo>
                    <a:pt x="3989328" y="1349114"/>
                  </a:lnTo>
                  <a:lnTo>
                    <a:pt x="4001166" y="1361614"/>
                  </a:lnTo>
                  <a:lnTo>
                    <a:pt x="4013004" y="1375376"/>
                  </a:lnTo>
                  <a:lnTo>
                    <a:pt x="4024842" y="1390394"/>
                  </a:lnTo>
                  <a:lnTo>
                    <a:pt x="4036679" y="1406626"/>
                  </a:lnTo>
                  <a:lnTo>
                    <a:pt x="4048517" y="1423988"/>
                  </a:lnTo>
                  <a:lnTo>
                    <a:pt x="4060355" y="1442354"/>
                  </a:lnTo>
                  <a:lnTo>
                    <a:pt x="4072193" y="1461555"/>
                  </a:lnTo>
                  <a:lnTo>
                    <a:pt x="4084031" y="1481383"/>
                  </a:lnTo>
                  <a:lnTo>
                    <a:pt x="4095868" y="1501600"/>
                  </a:lnTo>
                  <a:lnTo>
                    <a:pt x="4107706" y="1521950"/>
                  </a:lnTo>
                  <a:lnTo>
                    <a:pt x="4119544" y="1542167"/>
                  </a:lnTo>
                  <a:lnTo>
                    <a:pt x="4131382" y="1561995"/>
                  </a:lnTo>
                  <a:lnTo>
                    <a:pt x="4143219" y="1581196"/>
                  </a:lnTo>
                  <a:lnTo>
                    <a:pt x="4155057" y="1599562"/>
                  </a:lnTo>
                  <a:lnTo>
                    <a:pt x="4166895" y="1616924"/>
                  </a:lnTo>
                  <a:lnTo>
                    <a:pt x="4178733" y="1633156"/>
                  </a:lnTo>
                  <a:lnTo>
                    <a:pt x="4190570" y="1648175"/>
                  </a:lnTo>
                  <a:lnTo>
                    <a:pt x="4202408" y="1661936"/>
                  </a:lnTo>
                  <a:lnTo>
                    <a:pt x="4214246" y="1674436"/>
                  </a:lnTo>
                  <a:lnTo>
                    <a:pt x="4226084" y="1685699"/>
                  </a:lnTo>
                  <a:lnTo>
                    <a:pt x="4237922" y="1695774"/>
                  </a:lnTo>
                  <a:lnTo>
                    <a:pt x="4249759" y="1704729"/>
                  </a:lnTo>
                  <a:lnTo>
                    <a:pt x="4261597" y="1712642"/>
                  </a:lnTo>
                  <a:lnTo>
                    <a:pt x="4273435" y="1719599"/>
                  </a:lnTo>
                  <a:lnTo>
                    <a:pt x="4285273" y="1725689"/>
                  </a:lnTo>
                  <a:lnTo>
                    <a:pt x="4297110" y="1730998"/>
                  </a:lnTo>
                  <a:lnTo>
                    <a:pt x="4308948" y="1735611"/>
                  </a:lnTo>
                  <a:lnTo>
                    <a:pt x="4320786" y="1739608"/>
                  </a:lnTo>
                  <a:lnTo>
                    <a:pt x="4332624" y="1743061"/>
                  </a:lnTo>
                  <a:lnTo>
                    <a:pt x="4344461" y="1746038"/>
                  </a:lnTo>
                  <a:lnTo>
                    <a:pt x="4356299" y="1748600"/>
                  </a:lnTo>
                  <a:lnTo>
                    <a:pt x="4368137" y="1750801"/>
                  </a:lnTo>
                  <a:lnTo>
                    <a:pt x="4379975" y="1752689"/>
                  </a:lnTo>
                  <a:lnTo>
                    <a:pt x="4391813" y="1754307"/>
                  </a:lnTo>
                  <a:lnTo>
                    <a:pt x="4403650" y="1755692"/>
                  </a:lnTo>
                  <a:lnTo>
                    <a:pt x="4415488" y="1756876"/>
                  </a:lnTo>
                  <a:lnTo>
                    <a:pt x="4427326" y="1757888"/>
                  </a:lnTo>
                  <a:lnTo>
                    <a:pt x="4439164" y="1758753"/>
                  </a:lnTo>
                  <a:lnTo>
                    <a:pt x="4451001" y="1759490"/>
                  </a:lnTo>
                  <a:lnTo>
                    <a:pt x="4462839" y="1760120"/>
                  </a:lnTo>
                  <a:lnTo>
                    <a:pt x="4474677" y="1760656"/>
                  </a:lnTo>
                  <a:lnTo>
                    <a:pt x="4486515" y="1761114"/>
                  </a:lnTo>
                  <a:lnTo>
                    <a:pt x="4498352" y="1761504"/>
                  </a:lnTo>
                  <a:lnTo>
                    <a:pt x="4510190" y="1761836"/>
                  </a:lnTo>
                  <a:lnTo>
                    <a:pt x="4522028" y="1762119"/>
                  </a:lnTo>
                  <a:lnTo>
                    <a:pt x="4533866" y="1762360"/>
                  </a:lnTo>
                  <a:lnTo>
                    <a:pt x="4545704" y="1762565"/>
                  </a:lnTo>
                  <a:lnTo>
                    <a:pt x="4557541" y="1762739"/>
                  </a:lnTo>
                  <a:lnTo>
                    <a:pt x="4569379" y="1762888"/>
                  </a:lnTo>
                  <a:lnTo>
                    <a:pt x="4581217" y="1763015"/>
                  </a:lnTo>
                  <a:lnTo>
                    <a:pt x="4593055" y="1763122"/>
                  </a:lnTo>
                  <a:lnTo>
                    <a:pt x="4604892" y="1763214"/>
                  </a:lnTo>
                  <a:lnTo>
                    <a:pt x="4616730" y="1763292"/>
                  </a:lnTo>
                  <a:lnTo>
                    <a:pt x="4628568" y="1763359"/>
                  </a:lnTo>
                  <a:lnTo>
                    <a:pt x="4640406" y="1763415"/>
                  </a:lnTo>
                  <a:lnTo>
                    <a:pt x="4652244" y="1763463"/>
                  </a:lnTo>
                  <a:lnTo>
                    <a:pt x="4664081" y="1763504"/>
                  </a:lnTo>
                  <a:lnTo>
                    <a:pt x="4675919" y="1763539"/>
                  </a:lnTo>
                  <a:lnTo>
                    <a:pt x="4687757" y="1763569"/>
                  </a:lnTo>
                </a:path>
              </a:pathLst>
            </a:custGeom>
            <a:ln w="40651" cap="flat">
              <a:solidFill>
                <a:srgbClr val="E8E8E8">
                  <a:alpha val="100000"/>
                </a:srgbClr>
              </a:solidFill>
              <a:prstDash val="solid"/>
              <a:round/>
            </a:ln>
          </p:spPr>
          <p:txBody>
            <a:bodyPr/>
            <a:lstStyle/>
            <a:p>
              <a:endParaRPr/>
            </a:p>
          </p:txBody>
        </p:sp>
        <p:sp>
          <p:nvSpPr>
            <p:cNvPr id="37" name="pl37"/>
            <p:cNvSpPr/>
            <p:nvPr/>
          </p:nvSpPr>
          <p:spPr>
            <a:xfrm>
              <a:off x="2482252" y="2159733"/>
              <a:ext cx="4687757" cy="1763400"/>
            </a:xfrm>
            <a:custGeom>
              <a:avLst/>
              <a:gdLst/>
              <a:ahLst/>
              <a:cxnLst/>
              <a:rect l="0" t="0" r="0" b="0"/>
              <a:pathLst>
                <a:path w="4687757" h="1763400">
                  <a:moveTo>
                    <a:pt x="0" y="1763400"/>
                  </a:moveTo>
                  <a:lnTo>
                    <a:pt x="11837" y="1763400"/>
                  </a:lnTo>
                  <a:lnTo>
                    <a:pt x="23675" y="1763400"/>
                  </a:lnTo>
                  <a:lnTo>
                    <a:pt x="35513" y="1763400"/>
                  </a:lnTo>
                  <a:lnTo>
                    <a:pt x="47351" y="1763400"/>
                  </a:lnTo>
                  <a:lnTo>
                    <a:pt x="59188" y="1763400"/>
                  </a:lnTo>
                  <a:lnTo>
                    <a:pt x="71026" y="1763400"/>
                  </a:lnTo>
                  <a:lnTo>
                    <a:pt x="82864" y="1763400"/>
                  </a:lnTo>
                  <a:lnTo>
                    <a:pt x="94702" y="1763400"/>
                  </a:lnTo>
                  <a:lnTo>
                    <a:pt x="106539" y="1763400"/>
                  </a:lnTo>
                  <a:lnTo>
                    <a:pt x="118377" y="1763400"/>
                  </a:lnTo>
                  <a:lnTo>
                    <a:pt x="130215" y="1763400"/>
                  </a:lnTo>
                  <a:lnTo>
                    <a:pt x="142053" y="1763400"/>
                  </a:lnTo>
                  <a:lnTo>
                    <a:pt x="153891" y="1763400"/>
                  </a:lnTo>
                  <a:lnTo>
                    <a:pt x="165728" y="1763400"/>
                  </a:lnTo>
                  <a:lnTo>
                    <a:pt x="177566" y="1763400"/>
                  </a:lnTo>
                  <a:lnTo>
                    <a:pt x="189404" y="1763400"/>
                  </a:lnTo>
                  <a:lnTo>
                    <a:pt x="201242" y="1763400"/>
                  </a:lnTo>
                  <a:lnTo>
                    <a:pt x="213079" y="1763400"/>
                  </a:lnTo>
                  <a:lnTo>
                    <a:pt x="224917" y="1763400"/>
                  </a:lnTo>
                  <a:lnTo>
                    <a:pt x="236755" y="1763400"/>
                  </a:lnTo>
                  <a:lnTo>
                    <a:pt x="248593" y="1763400"/>
                  </a:lnTo>
                  <a:lnTo>
                    <a:pt x="260430" y="1763400"/>
                  </a:lnTo>
                  <a:lnTo>
                    <a:pt x="272268" y="1763400"/>
                  </a:lnTo>
                  <a:lnTo>
                    <a:pt x="284106" y="1763400"/>
                  </a:lnTo>
                  <a:lnTo>
                    <a:pt x="295944" y="1763400"/>
                  </a:lnTo>
                  <a:lnTo>
                    <a:pt x="307782" y="1763400"/>
                  </a:lnTo>
                  <a:lnTo>
                    <a:pt x="319619" y="1763400"/>
                  </a:lnTo>
                  <a:lnTo>
                    <a:pt x="331457" y="1763400"/>
                  </a:lnTo>
                  <a:lnTo>
                    <a:pt x="343295" y="1763400"/>
                  </a:lnTo>
                  <a:lnTo>
                    <a:pt x="355133" y="1763400"/>
                  </a:lnTo>
                  <a:lnTo>
                    <a:pt x="366970" y="1763400"/>
                  </a:lnTo>
                  <a:lnTo>
                    <a:pt x="378808" y="1763400"/>
                  </a:lnTo>
                  <a:lnTo>
                    <a:pt x="390646" y="1763400"/>
                  </a:lnTo>
                  <a:lnTo>
                    <a:pt x="402484" y="1763400"/>
                  </a:lnTo>
                  <a:lnTo>
                    <a:pt x="414321" y="1763400"/>
                  </a:lnTo>
                  <a:lnTo>
                    <a:pt x="426159" y="1763400"/>
                  </a:lnTo>
                  <a:lnTo>
                    <a:pt x="437997" y="1763400"/>
                  </a:lnTo>
                  <a:lnTo>
                    <a:pt x="449835" y="1763400"/>
                  </a:lnTo>
                  <a:lnTo>
                    <a:pt x="461673" y="1763400"/>
                  </a:lnTo>
                  <a:lnTo>
                    <a:pt x="473510" y="1763400"/>
                  </a:lnTo>
                  <a:lnTo>
                    <a:pt x="485348" y="1763400"/>
                  </a:lnTo>
                  <a:lnTo>
                    <a:pt x="497186" y="1763400"/>
                  </a:lnTo>
                  <a:lnTo>
                    <a:pt x="509024" y="1763400"/>
                  </a:lnTo>
                  <a:lnTo>
                    <a:pt x="520861" y="1763400"/>
                  </a:lnTo>
                  <a:lnTo>
                    <a:pt x="532699" y="1763400"/>
                  </a:lnTo>
                  <a:lnTo>
                    <a:pt x="544537" y="1763400"/>
                  </a:lnTo>
                  <a:lnTo>
                    <a:pt x="556375" y="1763400"/>
                  </a:lnTo>
                  <a:lnTo>
                    <a:pt x="568213" y="1763400"/>
                  </a:lnTo>
                  <a:lnTo>
                    <a:pt x="580050" y="1763400"/>
                  </a:lnTo>
                  <a:lnTo>
                    <a:pt x="591888" y="1763400"/>
                  </a:lnTo>
                  <a:lnTo>
                    <a:pt x="603726" y="1763400"/>
                  </a:lnTo>
                  <a:lnTo>
                    <a:pt x="615564" y="1763400"/>
                  </a:lnTo>
                  <a:lnTo>
                    <a:pt x="627401" y="1763400"/>
                  </a:lnTo>
                  <a:lnTo>
                    <a:pt x="639239" y="1763400"/>
                  </a:lnTo>
                  <a:lnTo>
                    <a:pt x="651077" y="1763400"/>
                  </a:lnTo>
                  <a:lnTo>
                    <a:pt x="662915" y="1763400"/>
                  </a:lnTo>
                  <a:lnTo>
                    <a:pt x="674752" y="1763400"/>
                  </a:lnTo>
                  <a:lnTo>
                    <a:pt x="686590" y="1763400"/>
                  </a:lnTo>
                  <a:lnTo>
                    <a:pt x="698428" y="1763400"/>
                  </a:lnTo>
                  <a:lnTo>
                    <a:pt x="710266" y="1763400"/>
                  </a:lnTo>
                  <a:lnTo>
                    <a:pt x="722104" y="1763400"/>
                  </a:lnTo>
                  <a:lnTo>
                    <a:pt x="733941" y="1763400"/>
                  </a:lnTo>
                  <a:lnTo>
                    <a:pt x="745779" y="1763400"/>
                  </a:lnTo>
                  <a:lnTo>
                    <a:pt x="757617" y="1763400"/>
                  </a:lnTo>
                  <a:lnTo>
                    <a:pt x="769455" y="1763400"/>
                  </a:lnTo>
                  <a:lnTo>
                    <a:pt x="781292" y="1763400"/>
                  </a:lnTo>
                  <a:lnTo>
                    <a:pt x="793130" y="1763400"/>
                  </a:lnTo>
                  <a:lnTo>
                    <a:pt x="804968" y="1763400"/>
                  </a:lnTo>
                  <a:lnTo>
                    <a:pt x="816806" y="1763400"/>
                  </a:lnTo>
                  <a:lnTo>
                    <a:pt x="828643" y="1763400"/>
                  </a:lnTo>
                  <a:lnTo>
                    <a:pt x="840481" y="1763400"/>
                  </a:lnTo>
                  <a:lnTo>
                    <a:pt x="852319" y="1763400"/>
                  </a:lnTo>
                  <a:lnTo>
                    <a:pt x="864157" y="1763400"/>
                  </a:lnTo>
                  <a:lnTo>
                    <a:pt x="875995" y="1763400"/>
                  </a:lnTo>
                  <a:lnTo>
                    <a:pt x="887832" y="1763400"/>
                  </a:lnTo>
                  <a:lnTo>
                    <a:pt x="899670" y="1763400"/>
                  </a:lnTo>
                  <a:lnTo>
                    <a:pt x="911508" y="1763400"/>
                  </a:lnTo>
                  <a:lnTo>
                    <a:pt x="923346" y="1763400"/>
                  </a:lnTo>
                  <a:lnTo>
                    <a:pt x="935183" y="1763400"/>
                  </a:lnTo>
                  <a:lnTo>
                    <a:pt x="947021" y="1763400"/>
                  </a:lnTo>
                  <a:lnTo>
                    <a:pt x="958859" y="1763400"/>
                  </a:lnTo>
                  <a:lnTo>
                    <a:pt x="970697" y="1763400"/>
                  </a:lnTo>
                  <a:lnTo>
                    <a:pt x="982534" y="1763400"/>
                  </a:lnTo>
                  <a:lnTo>
                    <a:pt x="994372" y="1763400"/>
                  </a:lnTo>
                  <a:lnTo>
                    <a:pt x="1006210" y="1763400"/>
                  </a:lnTo>
                  <a:lnTo>
                    <a:pt x="1018048" y="1763400"/>
                  </a:lnTo>
                  <a:lnTo>
                    <a:pt x="1029886" y="1763400"/>
                  </a:lnTo>
                  <a:lnTo>
                    <a:pt x="1041723" y="1763400"/>
                  </a:lnTo>
                  <a:lnTo>
                    <a:pt x="1053561" y="1763400"/>
                  </a:lnTo>
                  <a:lnTo>
                    <a:pt x="1065399" y="1763400"/>
                  </a:lnTo>
                  <a:lnTo>
                    <a:pt x="1077237" y="1763400"/>
                  </a:lnTo>
                  <a:lnTo>
                    <a:pt x="1089074" y="1763400"/>
                  </a:lnTo>
                  <a:lnTo>
                    <a:pt x="1100912" y="1763400"/>
                  </a:lnTo>
                  <a:lnTo>
                    <a:pt x="1112750" y="1763400"/>
                  </a:lnTo>
                  <a:lnTo>
                    <a:pt x="1124588" y="1763400"/>
                  </a:lnTo>
                  <a:lnTo>
                    <a:pt x="1136426" y="1763400"/>
                  </a:lnTo>
                  <a:lnTo>
                    <a:pt x="1148263" y="1763400"/>
                  </a:lnTo>
                  <a:lnTo>
                    <a:pt x="1160101" y="1763400"/>
                  </a:lnTo>
                  <a:lnTo>
                    <a:pt x="1171939" y="1763400"/>
                  </a:lnTo>
                  <a:lnTo>
                    <a:pt x="1171939" y="1763400"/>
                  </a:lnTo>
                  <a:lnTo>
                    <a:pt x="1183777" y="1763400"/>
                  </a:lnTo>
                  <a:lnTo>
                    <a:pt x="1195614" y="1763400"/>
                  </a:lnTo>
                  <a:lnTo>
                    <a:pt x="1207452" y="1763400"/>
                  </a:lnTo>
                  <a:lnTo>
                    <a:pt x="1219290" y="1763400"/>
                  </a:lnTo>
                  <a:lnTo>
                    <a:pt x="1231128" y="1763400"/>
                  </a:lnTo>
                  <a:lnTo>
                    <a:pt x="1242965" y="1763400"/>
                  </a:lnTo>
                  <a:lnTo>
                    <a:pt x="1254803" y="1763400"/>
                  </a:lnTo>
                  <a:lnTo>
                    <a:pt x="1266641" y="1763400"/>
                  </a:lnTo>
                  <a:lnTo>
                    <a:pt x="1278479" y="1763400"/>
                  </a:lnTo>
                  <a:lnTo>
                    <a:pt x="1290317" y="1763400"/>
                  </a:lnTo>
                  <a:lnTo>
                    <a:pt x="1302154" y="1763400"/>
                  </a:lnTo>
                  <a:lnTo>
                    <a:pt x="1313992" y="1763400"/>
                  </a:lnTo>
                  <a:lnTo>
                    <a:pt x="1325830" y="1763400"/>
                  </a:lnTo>
                  <a:lnTo>
                    <a:pt x="1337668" y="1763400"/>
                  </a:lnTo>
                  <a:lnTo>
                    <a:pt x="1349505" y="1763400"/>
                  </a:lnTo>
                  <a:lnTo>
                    <a:pt x="1361343" y="1763400"/>
                  </a:lnTo>
                  <a:lnTo>
                    <a:pt x="1373181" y="1763400"/>
                  </a:lnTo>
                  <a:lnTo>
                    <a:pt x="1385019" y="1763400"/>
                  </a:lnTo>
                  <a:lnTo>
                    <a:pt x="1396856" y="1763400"/>
                  </a:lnTo>
                  <a:lnTo>
                    <a:pt x="1408694" y="1763400"/>
                  </a:lnTo>
                  <a:lnTo>
                    <a:pt x="1420532" y="1763400"/>
                  </a:lnTo>
                  <a:lnTo>
                    <a:pt x="1432370" y="1763400"/>
                  </a:lnTo>
                  <a:lnTo>
                    <a:pt x="1444208" y="1763400"/>
                  </a:lnTo>
                  <a:lnTo>
                    <a:pt x="1456045" y="1763400"/>
                  </a:lnTo>
                  <a:lnTo>
                    <a:pt x="1467883" y="1763400"/>
                  </a:lnTo>
                  <a:lnTo>
                    <a:pt x="1479721" y="1763400"/>
                  </a:lnTo>
                  <a:lnTo>
                    <a:pt x="1491559" y="1763400"/>
                  </a:lnTo>
                  <a:lnTo>
                    <a:pt x="1503396" y="1763400"/>
                  </a:lnTo>
                  <a:lnTo>
                    <a:pt x="1515234" y="1763400"/>
                  </a:lnTo>
                  <a:lnTo>
                    <a:pt x="1527072" y="1763400"/>
                  </a:lnTo>
                  <a:lnTo>
                    <a:pt x="1538910" y="1763400"/>
                  </a:lnTo>
                  <a:lnTo>
                    <a:pt x="1550748" y="1763400"/>
                  </a:lnTo>
                  <a:lnTo>
                    <a:pt x="1562585" y="1763400"/>
                  </a:lnTo>
                  <a:lnTo>
                    <a:pt x="1574423" y="1763400"/>
                  </a:lnTo>
                  <a:lnTo>
                    <a:pt x="1586261" y="1763400"/>
                  </a:lnTo>
                  <a:lnTo>
                    <a:pt x="1598099" y="1763400"/>
                  </a:lnTo>
                  <a:lnTo>
                    <a:pt x="1609936" y="1763400"/>
                  </a:lnTo>
                  <a:lnTo>
                    <a:pt x="1621774" y="1763400"/>
                  </a:lnTo>
                  <a:lnTo>
                    <a:pt x="1633612" y="1763400"/>
                  </a:lnTo>
                  <a:lnTo>
                    <a:pt x="1645450" y="1763400"/>
                  </a:lnTo>
                  <a:lnTo>
                    <a:pt x="1657287" y="1763400"/>
                  </a:lnTo>
                  <a:lnTo>
                    <a:pt x="1669125" y="1763400"/>
                  </a:lnTo>
                  <a:lnTo>
                    <a:pt x="1680963" y="1763400"/>
                  </a:lnTo>
                  <a:lnTo>
                    <a:pt x="1692801" y="1763400"/>
                  </a:lnTo>
                  <a:lnTo>
                    <a:pt x="1704639" y="1763400"/>
                  </a:lnTo>
                  <a:lnTo>
                    <a:pt x="1716476" y="1763400"/>
                  </a:lnTo>
                  <a:lnTo>
                    <a:pt x="1728314" y="1763400"/>
                  </a:lnTo>
                  <a:lnTo>
                    <a:pt x="1740152" y="1763400"/>
                  </a:lnTo>
                  <a:lnTo>
                    <a:pt x="1751990" y="1763400"/>
                  </a:lnTo>
                  <a:lnTo>
                    <a:pt x="1763827" y="1763400"/>
                  </a:lnTo>
                  <a:lnTo>
                    <a:pt x="1775665" y="1763400"/>
                  </a:lnTo>
                  <a:lnTo>
                    <a:pt x="1787503" y="1763400"/>
                  </a:lnTo>
                  <a:lnTo>
                    <a:pt x="1799341" y="1763400"/>
                  </a:lnTo>
                  <a:lnTo>
                    <a:pt x="1811178" y="1763400"/>
                  </a:lnTo>
                  <a:lnTo>
                    <a:pt x="1823016" y="1763400"/>
                  </a:lnTo>
                  <a:lnTo>
                    <a:pt x="1834854" y="1763400"/>
                  </a:lnTo>
                  <a:lnTo>
                    <a:pt x="1846692" y="1763400"/>
                  </a:lnTo>
                  <a:lnTo>
                    <a:pt x="1858530" y="1763400"/>
                  </a:lnTo>
                  <a:lnTo>
                    <a:pt x="1870367" y="1763400"/>
                  </a:lnTo>
                  <a:lnTo>
                    <a:pt x="1882205" y="1763400"/>
                  </a:lnTo>
                  <a:lnTo>
                    <a:pt x="1894043" y="1763400"/>
                  </a:lnTo>
                  <a:lnTo>
                    <a:pt x="1905881" y="1763400"/>
                  </a:lnTo>
                  <a:lnTo>
                    <a:pt x="1917718" y="1763400"/>
                  </a:lnTo>
                  <a:lnTo>
                    <a:pt x="1929556" y="1763400"/>
                  </a:lnTo>
                  <a:lnTo>
                    <a:pt x="1941394" y="1763400"/>
                  </a:lnTo>
                  <a:lnTo>
                    <a:pt x="1953232" y="1763400"/>
                  </a:lnTo>
                  <a:lnTo>
                    <a:pt x="1965069" y="1763400"/>
                  </a:lnTo>
                  <a:lnTo>
                    <a:pt x="1976907" y="1763400"/>
                  </a:lnTo>
                  <a:lnTo>
                    <a:pt x="1988745" y="1763400"/>
                  </a:lnTo>
                  <a:lnTo>
                    <a:pt x="2000583" y="1763400"/>
                  </a:lnTo>
                  <a:lnTo>
                    <a:pt x="2012421" y="1763400"/>
                  </a:lnTo>
                  <a:lnTo>
                    <a:pt x="2024258" y="1763400"/>
                  </a:lnTo>
                  <a:lnTo>
                    <a:pt x="2036096" y="1763400"/>
                  </a:lnTo>
                  <a:lnTo>
                    <a:pt x="2047934" y="1763400"/>
                  </a:lnTo>
                  <a:lnTo>
                    <a:pt x="2059772" y="1763400"/>
                  </a:lnTo>
                  <a:lnTo>
                    <a:pt x="2071609" y="1763400"/>
                  </a:lnTo>
                  <a:lnTo>
                    <a:pt x="2083447" y="1763400"/>
                  </a:lnTo>
                  <a:lnTo>
                    <a:pt x="2095285" y="1763400"/>
                  </a:lnTo>
                  <a:lnTo>
                    <a:pt x="2107123" y="1763400"/>
                  </a:lnTo>
                  <a:lnTo>
                    <a:pt x="2118961" y="1763400"/>
                  </a:lnTo>
                  <a:lnTo>
                    <a:pt x="2130798" y="1763400"/>
                  </a:lnTo>
                  <a:lnTo>
                    <a:pt x="2142636" y="1763400"/>
                  </a:lnTo>
                  <a:lnTo>
                    <a:pt x="2154474" y="1763400"/>
                  </a:lnTo>
                  <a:lnTo>
                    <a:pt x="2166312" y="1763400"/>
                  </a:lnTo>
                  <a:lnTo>
                    <a:pt x="2178149" y="1763400"/>
                  </a:lnTo>
                  <a:lnTo>
                    <a:pt x="2189987" y="1763400"/>
                  </a:lnTo>
                  <a:lnTo>
                    <a:pt x="2201825" y="1763400"/>
                  </a:lnTo>
                  <a:lnTo>
                    <a:pt x="2213663" y="1763400"/>
                  </a:lnTo>
                  <a:lnTo>
                    <a:pt x="2225500" y="1763400"/>
                  </a:lnTo>
                  <a:lnTo>
                    <a:pt x="2237338" y="1763400"/>
                  </a:lnTo>
                  <a:lnTo>
                    <a:pt x="2249176" y="1763400"/>
                  </a:lnTo>
                  <a:lnTo>
                    <a:pt x="2261014" y="1763400"/>
                  </a:lnTo>
                  <a:lnTo>
                    <a:pt x="2272852" y="1763400"/>
                  </a:lnTo>
                  <a:lnTo>
                    <a:pt x="2284689" y="1763400"/>
                  </a:lnTo>
                  <a:lnTo>
                    <a:pt x="2296527" y="1763400"/>
                  </a:lnTo>
                  <a:lnTo>
                    <a:pt x="2308365" y="1763400"/>
                  </a:lnTo>
                  <a:lnTo>
                    <a:pt x="2320203" y="1763400"/>
                  </a:lnTo>
                  <a:lnTo>
                    <a:pt x="2332040" y="1763400"/>
                  </a:lnTo>
                  <a:lnTo>
                    <a:pt x="2343878" y="1763400"/>
                  </a:lnTo>
                  <a:lnTo>
                    <a:pt x="2343878" y="1763146"/>
                  </a:lnTo>
                  <a:lnTo>
                    <a:pt x="2355716" y="1763102"/>
                  </a:lnTo>
                  <a:lnTo>
                    <a:pt x="2367554" y="1763049"/>
                  </a:lnTo>
                  <a:lnTo>
                    <a:pt x="2379391" y="1762988"/>
                  </a:lnTo>
                  <a:lnTo>
                    <a:pt x="2391229" y="1762916"/>
                  </a:lnTo>
                  <a:lnTo>
                    <a:pt x="2403067" y="1762831"/>
                  </a:lnTo>
                  <a:lnTo>
                    <a:pt x="2414905" y="1762732"/>
                  </a:lnTo>
                  <a:lnTo>
                    <a:pt x="2426743" y="1762614"/>
                  </a:lnTo>
                  <a:lnTo>
                    <a:pt x="2438580" y="1762477"/>
                  </a:lnTo>
                  <a:lnTo>
                    <a:pt x="2450418" y="1762315"/>
                  </a:lnTo>
                  <a:lnTo>
                    <a:pt x="2462256" y="1762125"/>
                  </a:lnTo>
                  <a:lnTo>
                    <a:pt x="2474094" y="1761902"/>
                  </a:lnTo>
                  <a:lnTo>
                    <a:pt x="2485931" y="1761640"/>
                  </a:lnTo>
                  <a:lnTo>
                    <a:pt x="2497769" y="1761333"/>
                  </a:lnTo>
                  <a:lnTo>
                    <a:pt x="2509607" y="1760971"/>
                  </a:lnTo>
                  <a:lnTo>
                    <a:pt x="2521445" y="1760547"/>
                  </a:lnTo>
                  <a:lnTo>
                    <a:pt x="2533283" y="1760048"/>
                  </a:lnTo>
                  <a:lnTo>
                    <a:pt x="2545120" y="1759464"/>
                  </a:lnTo>
                  <a:lnTo>
                    <a:pt x="2556958" y="1758778"/>
                  </a:lnTo>
                  <a:lnTo>
                    <a:pt x="2568796" y="1757973"/>
                  </a:lnTo>
                  <a:lnTo>
                    <a:pt x="2580634" y="1757029"/>
                  </a:lnTo>
                  <a:lnTo>
                    <a:pt x="2592471" y="1755922"/>
                  </a:lnTo>
                  <a:lnTo>
                    <a:pt x="2604309" y="1754626"/>
                  </a:lnTo>
                  <a:lnTo>
                    <a:pt x="2616147" y="1753108"/>
                  </a:lnTo>
                  <a:lnTo>
                    <a:pt x="2627985" y="1751331"/>
                  </a:lnTo>
                  <a:lnTo>
                    <a:pt x="2639822" y="1749254"/>
                  </a:lnTo>
                  <a:lnTo>
                    <a:pt x="2651660" y="1746827"/>
                  </a:lnTo>
                  <a:lnTo>
                    <a:pt x="2663498" y="1743995"/>
                  </a:lnTo>
                  <a:lnTo>
                    <a:pt x="2675336" y="1740693"/>
                  </a:lnTo>
                  <a:lnTo>
                    <a:pt x="2687174" y="1736850"/>
                  </a:lnTo>
                  <a:lnTo>
                    <a:pt x="2699011" y="1732384"/>
                  </a:lnTo>
                  <a:lnTo>
                    <a:pt x="2710849" y="1727205"/>
                  </a:lnTo>
                  <a:lnTo>
                    <a:pt x="2722687" y="1721210"/>
                  </a:lnTo>
                  <a:lnTo>
                    <a:pt x="2734525" y="1714290"/>
                  </a:lnTo>
                  <a:lnTo>
                    <a:pt x="2746362" y="1706326"/>
                  </a:lnTo>
                  <a:lnTo>
                    <a:pt x="2758200" y="1697192"/>
                  </a:lnTo>
                  <a:lnTo>
                    <a:pt x="2770038" y="1686756"/>
                  </a:lnTo>
                  <a:lnTo>
                    <a:pt x="2781876" y="1674887"/>
                  </a:lnTo>
                  <a:lnTo>
                    <a:pt x="2793713" y="1661455"/>
                  </a:lnTo>
                  <a:lnTo>
                    <a:pt x="2805551" y="1646342"/>
                  </a:lnTo>
                  <a:lnTo>
                    <a:pt x="2817389" y="1629447"/>
                  </a:lnTo>
                  <a:lnTo>
                    <a:pt x="2829227" y="1610698"/>
                  </a:lnTo>
                  <a:lnTo>
                    <a:pt x="2841065" y="1590055"/>
                  </a:lnTo>
                  <a:lnTo>
                    <a:pt x="2852902" y="1567528"/>
                  </a:lnTo>
                  <a:lnTo>
                    <a:pt x="2864740" y="1543180"/>
                  </a:lnTo>
                  <a:lnTo>
                    <a:pt x="2876578" y="1517136"/>
                  </a:lnTo>
                  <a:lnTo>
                    <a:pt x="2888416" y="1489587"/>
                  </a:lnTo>
                  <a:lnTo>
                    <a:pt x="2900253" y="1460786"/>
                  </a:lnTo>
                  <a:lnTo>
                    <a:pt x="2912091" y="1431044"/>
                  </a:lnTo>
                  <a:lnTo>
                    <a:pt x="2923929" y="1400718"/>
                  </a:lnTo>
                  <a:lnTo>
                    <a:pt x="2935767" y="1370194"/>
                  </a:lnTo>
                  <a:lnTo>
                    <a:pt x="2947604" y="1339867"/>
                  </a:lnTo>
                  <a:lnTo>
                    <a:pt x="2959442" y="1310125"/>
                  </a:lnTo>
                  <a:lnTo>
                    <a:pt x="2971280" y="1281324"/>
                  </a:lnTo>
                  <a:lnTo>
                    <a:pt x="2983118" y="1253775"/>
                  </a:lnTo>
                  <a:lnTo>
                    <a:pt x="2994956" y="1227732"/>
                  </a:lnTo>
                  <a:lnTo>
                    <a:pt x="3006793" y="1203384"/>
                  </a:lnTo>
                  <a:lnTo>
                    <a:pt x="3018631" y="1180857"/>
                  </a:lnTo>
                  <a:lnTo>
                    <a:pt x="3030469" y="1160214"/>
                  </a:lnTo>
                  <a:lnTo>
                    <a:pt x="3042307" y="1141464"/>
                  </a:lnTo>
                  <a:lnTo>
                    <a:pt x="3054144" y="1124570"/>
                  </a:lnTo>
                  <a:lnTo>
                    <a:pt x="3065982" y="1109457"/>
                  </a:lnTo>
                  <a:lnTo>
                    <a:pt x="3077820" y="1096025"/>
                  </a:lnTo>
                  <a:lnTo>
                    <a:pt x="3089658" y="1084155"/>
                  </a:lnTo>
                  <a:lnTo>
                    <a:pt x="3101496" y="1073719"/>
                  </a:lnTo>
                  <a:lnTo>
                    <a:pt x="3113333" y="1064585"/>
                  </a:lnTo>
                  <a:lnTo>
                    <a:pt x="3125171" y="1056621"/>
                  </a:lnTo>
                  <a:lnTo>
                    <a:pt x="3137009" y="1049702"/>
                  </a:lnTo>
                  <a:lnTo>
                    <a:pt x="3148847" y="1043707"/>
                  </a:lnTo>
                  <a:lnTo>
                    <a:pt x="3160684" y="1038527"/>
                  </a:lnTo>
                  <a:lnTo>
                    <a:pt x="3172522" y="1034061"/>
                  </a:lnTo>
                  <a:lnTo>
                    <a:pt x="3184360" y="1030218"/>
                  </a:lnTo>
                  <a:lnTo>
                    <a:pt x="3196198" y="1026917"/>
                  </a:lnTo>
                  <a:lnTo>
                    <a:pt x="3208035" y="1024084"/>
                  </a:lnTo>
                  <a:lnTo>
                    <a:pt x="3219873" y="1021658"/>
                  </a:lnTo>
                  <a:lnTo>
                    <a:pt x="3231711" y="1019580"/>
                  </a:lnTo>
                  <a:lnTo>
                    <a:pt x="3243549" y="1017804"/>
                  </a:lnTo>
                  <a:lnTo>
                    <a:pt x="3255387" y="1016286"/>
                  </a:lnTo>
                  <a:lnTo>
                    <a:pt x="3267224" y="1014989"/>
                  </a:lnTo>
                  <a:lnTo>
                    <a:pt x="3279062" y="1013883"/>
                  </a:lnTo>
                  <a:lnTo>
                    <a:pt x="3290900" y="1012939"/>
                  </a:lnTo>
                  <a:lnTo>
                    <a:pt x="3302738" y="1012134"/>
                  </a:lnTo>
                  <a:lnTo>
                    <a:pt x="3314575" y="1011448"/>
                  </a:lnTo>
                  <a:lnTo>
                    <a:pt x="3326413" y="1010863"/>
                  </a:lnTo>
                  <a:lnTo>
                    <a:pt x="3338251" y="1010365"/>
                  </a:lnTo>
                  <a:lnTo>
                    <a:pt x="3350089" y="1009940"/>
                  </a:lnTo>
                  <a:lnTo>
                    <a:pt x="3361926" y="1009579"/>
                  </a:lnTo>
                  <a:lnTo>
                    <a:pt x="3373764" y="1009271"/>
                  </a:lnTo>
                  <a:lnTo>
                    <a:pt x="3385602" y="1009009"/>
                  </a:lnTo>
                  <a:lnTo>
                    <a:pt x="3397440" y="1008786"/>
                  </a:lnTo>
                  <a:lnTo>
                    <a:pt x="3409278" y="1008596"/>
                  </a:lnTo>
                  <a:lnTo>
                    <a:pt x="3421115" y="1008435"/>
                  </a:lnTo>
                  <a:lnTo>
                    <a:pt x="3432953" y="1008297"/>
                  </a:lnTo>
                  <a:lnTo>
                    <a:pt x="3444791" y="1008180"/>
                  </a:lnTo>
                  <a:lnTo>
                    <a:pt x="3456629" y="1008080"/>
                  </a:lnTo>
                  <a:lnTo>
                    <a:pt x="3468466" y="1007996"/>
                  </a:lnTo>
                  <a:lnTo>
                    <a:pt x="3480304" y="1007923"/>
                  </a:lnTo>
                  <a:lnTo>
                    <a:pt x="3492142" y="1007862"/>
                  </a:lnTo>
                  <a:lnTo>
                    <a:pt x="3503980" y="1007810"/>
                  </a:lnTo>
                  <a:lnTo>
                    <a:pt x="3515818" y="1007765"/>
                  </a:lnTo>
                  <a:lnTo>
                    <a:pt x="3515818" y="1007174"/>
                  </a:lnTo>
                  <a:lnTo>
                    <a:pt x="3527655" y="1007115"/>
                  </a:lnTo>
                  <a:lnTo>
                    <a:pt x="3539493" y="1007045"/>
                  </a:lnTo>
                  <a:lnTo>
                    <a:pt x="3551331" y="1006963"/>
                  </a:lnTo>
                  <a:lnTo>
                    <a:pt x="3563169" y="1006867"/>
                  </a:lnTo>
                  <a:lnTo>
                    <a:pt x="3575006" y="1006754"/>
                  </a:lnTo>
                  <a:lnTo>
                    <a:pt x="3586844" y="1006621"/>
                  </a:lnTo>
                  <a:lnTo>
                    <a:pt x="3598682" y="1006465"/>
                  </a:lnTo>
                  <a:lnTo>
                    <a:pt x="3610520" y="1006282"/>
                  </a:lnTo>
                  <a:lnTo>
                    <a:pt x="3622357" y="1006066"/>
                  </a:lnTo>
                  <a:lnTo>
                    <a:pt x="3634195" y="1005813"/>
                  </a:lnTo>
                  <a:lnTo>
                    <a:pt x="3646033" y="1005515"/>
                  </a:lnTo>
                  <a:lnTo>
                    <a:pt x="3657871" y="1005166"/>
                  </a:lnTo>
                  <a:lnTo>
                    <a:pt x="3669709" y="1004756"/>
                  </a:lnTo>
                  <a:lnTo>
                    <a:pt x="3681546" y="1004274"/>
                  </a:lnTo>
                  <a:lnTo>
                    <a:pt x="3693384" y="1003708"/>
                  </a:lnTo>
                  <a:lnTo>
                    <a:pt x="3705222" y="1003044"/>
                  </a:lnTo>
                  <a:lnTo>
                    <a:pt x="3717060" y="1002264"/>
                  </a:lnTo>
                  <a:lnTo>
                    <a:pt x="3728897" y="1001349"/>
                  </a:lnTo>
                  <a:lnTo>
                    <a:pt x="3740735" y="1000276"/>
                  </a:lnTo>
                  <a:lnTo>
                    <a:pt x="3752573" y="999017"/>
                  </a:lnTo>
                  <a:lnTo>
                    <a:pt x="3764411" y="997542"/>
                  </a:lnTo>
                  <a:lnTo>
                    <a:pt x="3776248" y="995813"/>
                  </a:lnTo>
                  <a:lnTo>
                    <a:pt x="3788086" y="993789"/>
                  </a:lnTo>
                  <a:lnTo>
                    <a:pt x="3799924" y="991421"/>
                  </a:lnTo>
                  <a:lnTo>
                    <a:pt x="3811762" y="988651"/>
                  </a:lnTo>
                  <a:lnTo>
                    <a:pt x="3823600" y="985415"/>
                  </a:lnTo>
                  <a:lnTo>
                    <a:pt x="3835437" y="981639"/>
                  </a:lnTo>
                  <a:lnTo>
                    <a:pt x="3847275" y="977237"/>
                  </a:lnTo>
                  <a:lnTo>
                    <a:pt x="3859113" y="972113"/>
                  </a:lnTo>
                  <a:lnTo>
                    <a:pt x="3870951" y="966158"/>
                  </a:lnTo>
                  <a:lnTo>
                    <a:pt x="3882788" y="959252"/>
                  </a:lnTo>
                  <a:lnTo>
                    <a:pt x="3894626" y="951259"/>
                  </a:lnTo>
                  <a:lnTo>
                    <a:pt x="3906464" y="942033"/>
                  </a:lnTo>
                  <a:lnTo>
                    <a:pt x="3918302" y="931414"/>
                  </a:lnTo>
                  <a:lnTo>
                    <a:pt x="3930139" y="919235"/>
                  </a:lnTo>
                  <a:lnTo>
                    <a:pt x="3941977" y="905321"/>
                  </a:lnTo>
                  <a:lnTo>
                    <a:pt x="3953815" y="889495"/>
                  </a:lnTo>
                  <a:lnTo>
                    <a:pt x="3965653" y="871585"/>
                  </a:lnTo>
                  <a:lnTo>
                    <a:pt x="3977491" y="851435"/>
                  </a:lnTo>
                  <a:lnTo>
                    <a:pt x="3989328" y="828909"/>
                  </a:lnTo>
                  <a:lnTo>
                    <a:pt x="4001166" y="803909"/>
                  </a:lnTo>
                  <a:lnTo>
                    <a:pt x="4013004" y="776386"/>
                  </a:lnTo>
                  <a:lnTo>
                    <a:pt x="4024842" y="746350"/>
                  </a:lnTo>
                  <a:lnTo>
                    <a:pt x="4036679" y="713886"/>
                  </a:lnTo>
                  <a:lnTo>
                    <a:pt x="4048517" y="679161"/>
                  </a:lnTo>
                  <a:lnTo>
                    <a:pt x="4060355" y="642429"/>
                  </a:lnTo>
                  <a:lnTo>
                    <a:pt x="4072193" y="604027"/>
                  </a:lnTo>
                  <a:lnTo>
                    <a:pt x="4084031" y="564371"/>
                  </a:lnTo>
                  <a:lnTo>
                    <a:pt x="4095868" y="523936"/>
                  </a:lnTo>
                  <a:lnTo>
                    <a:pt x="4107706" y="483237"/>
                  </a:lnTo>
                  <a:lnTo>
                    <a:pt x="4119544" y="442802"/>
                  </a:lnTo>
                  <a:lnTo>
                    <a:pt x="4131382" y="403146"/>
                  </a:lnTo>
                  <a:lnTo>
                    <a:pt x="4143219" y="364745"/>
                  </a:lnTo>
                  <a:lnTo>
                    <a:pt x="4155057" y="328013"/>
                  </a:lnTo>
                  <a:lnTo>
                    <a:pt x="4166895" y="293288"/>
                  </a:lnTo>
                  <a:lnTo>
                    <a:pt x="4178733" y="260824"/>
                  </a:lnTo>
                  <a:lnTo>
                    <a:pt x="4190570" y="230788"/>
                  </a:lnTo>
                  <a:lnTo>
                    <a:pt x="4202408" y="203264"/>
                  </a:lnTo>
                  <a:lnTo>
                    <a:pt x="4214246" y="178264"/>
                  </a:lnTo>
                  <a:lnTo>
                    <a:pt x="4226084" y="155739"/>
                  </a:lnTo>
                  <a:lnTo>
                    <a:pt x="4237922" y="135588"/>
                  </a:lnTo>
                  <a:lnTo>
                    <a:pt x="4249759" y="117679"/>
                  </a:lnTo>
                  <a:lnTo>
                    <a:pt x="4261597" y="101853"/>
                  </a:lnTo>
                  <a:lnTo>
                    <a:pt x="4273435" y="87938"/>
                  </a:lnTo>
                  <a:lnTo>
                    <a:pt x="4285273" y="75759"/>
                  </a:lnTo>
                  <a:lnTo>
                    <a:pt x="4297110" y="65141"/>
                  </a:lnTo>
                  <a:lnTo>
                    <a:pt x="4308948" y="55915"/>
                  </a:lnTo>
                  <a:lnTo>
                    <a:pt x="4320786" y="47922"/>
                  </a:lnTo>
                  <a:lnTo>
                    <a:pt x="4332624" y="41015"/>
                  </a:lnTo>
                  <a:lnTo>
                    <a:pt x="4344461" y="35061"/>
                  </a:lnTo>
                  <a:lnTo>
                    <a:pt x="4356299" y="29937"/>
                  </a:lnTo>
                  <a:lnTo>
                    <a:pt x="4368137" y="25535"/>
                  </a:lnTo>
                  <a:lnTo>
                    <a:pt x="4379975" y="21758"/>
                  </a:lnTo>
                  <a:lnTo>
                    <a:pt x="4391813" y="18522"/>
                  </a:lnTo>
                  <a:lnTo>
                    <a:pt x="4403650" y="15753"/>
                  </a:lnTo>
                  <a:lnTo>
                    <a:pt x="4415488" y="13384"/>
                  </a:lnTo>
                  <a:lnTo>
                    <a:pt x="4427326" y="11360"/>
                  </a:lnTo>
                  <a:lnTo>
                    <a:pt x="4439164" y="9631"/>
                  </a:lnTo>
                  <a:lnTo>
                    <a:pt x="4451001" y="8156"/>
                  </a:lnTo>
                  <a:lnTo>
                    <a:pt x="4462839" y="6898"/>
                  </a:lnTo>
                  <a:lnTo>
                    <a:pt x="4474677" y="5824"/>
                  </a:lnTo>
                  <a:lnTo>
                    <a:pt x="4486515" y="4909"/>
                  </a:lnTo>
                  <a:lnTo>
                    <a:pt x="4498352" y="4130"/>
                  </a:lnTo>
                  <a:lnTo>
                    <a:pt x="4510190" y="3465"/>
                  </a:lnTo>
                  <a:lnTo>
                    <a:pt x="4522028" y="2900"/>
                  </a:lnTo>
                  <a:lnTo>
                    <a:pt x="4533866" y="2418"/>
                  </a:lnTo>
                  <a:lnTo>
                    <a:pt x="4545704" y="2007"/>
                  </a:lnTo>
                  <a:lnTo>
                    <a:pt x="4557541" y="1658"/>
                  </a:lnTo>
                  <a:lnTo>
                    <a:pt x="4569379" y="1361"/>
                  </a:lnTo>
                  <a:lnTo>
                    <a:pt x="4581217" y="1107"/>
                  </a:lnTo>
                  <a:lnTo>
                    <a:pt x="4593055" y="892"/>
                  </a:lnTo>
                  <a:lnTo>
                    <a:pt x="4604892" y="708"/>
                  </a:lnTo>
                  <a:lnTo>
                    <a:pt x="4616730" y="552"/>
                  </a:lnTo>
                  <a:lnTo>
                    <a:pt x="4628568" y="419"/>
                  </a:lnTo>
                  <a:lnTo>
                    <a:pt x="4640406" y="306"/>
                  </a:lnTo>
                  <a:lnTo>
                    <a:pt x="4652244" y="210"/>
                  </a:lnTo>
                  <a:lnTo>
                    <a:pt x="4664081" y="128"/>
                  </a:lnTo>
                  <a:lnTo>
                    <a:pt x="4675919" y="59"/>
                  </a:lnTo>
                  <a:lnTo>
                    <a:pt x="4687757" y="0"/>
                  </a:lnTo>
                </a:path>
              </a:pathLst>
            </a:custGeom>
            <a:ln w="40651" cap="flat">
              <a:solidFill>
                <a:srgbClr val="F26A21">
                  <a:alpha val="100000"/>
                </a:srgbClr>
              </a:solidFill>
              <a:prstDash val="solid"/>
              <a:round/>
            </a:ln>
          </p:spPr>
          <p:txBody>
            <a:bodyPr/>
            <a:lstStyle/>
            <a:p>
              <a:endParaRPr/>
            </a:p>
          </p:txBody>
        </p:sp>
        <p:sp>
          <p:nvSpPr>
            <p:cNvPr id="38" name="pl38"/>
            <p:cNvSpPr/>
            <p:nvPr/>
          </p:nvSpPr>
          <p:spPr>
            <a:xfrm>
              <a:off x="2482252" y="4930983"/>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9" name="pl39"/>
            <p:cNvSpPr/>
            <p:nvPr/>
          </p:nvSpPr>
          <p:spPr>
            <a:xfrm>
              <a:off x="2482252" y="5434993"/>
              <a:ext cx="4687757" cy="251793"/>
            </a:xfrm>
            <a:custGeom>
              <a:avLst/>
              <a:gdLst/>
              <a:ahLst/>
              <a:cxnLst/>
              <a:rect l="0" t="0" r="0" b="0"/>
              <a:pathLst>
                <a:path w="4687757" h="251793">
                  <a:moveTo>
                    <a:pt x="0" y="0"/>
                  </a:moveTo>
                  <a:lnTo>
                    <a:pt x="11837" y="14"/>
                  </a:lnTo>
                  <a:lnTo>
                    <a:pt x="23675" y="32"/>
                  </a:lnTo>
                  <a:lnTo>
                    <a:pt x="35513" y="52"/>
                  </a:lnTo>
                  <a:lnTo>
                    <a:pt x="47351" y="76"/>
                  </a:lnTo>
                  <a:lnTo>
                    <a:pt x="59188" y="104"/>
                  </a:lnTo>
                  <a:lnTo>
                    <a:pt x="71026" y="138"/>
                  </a:lnTo>
                  <a:lnTo>
                    <a:pt x="82864" y="177"/>
                  </a:lnTo>
                  <a:lnTo>
                    <a:pt x="94702" y="223"/>
                  </a:lnTo>
                  <a:lnTo>
                    <a:pt x="106539" y="276"/>
                  </a:lnTo>
                  <a:lnTo>
                    <a:pt x="118377" y="340"/>
                  </a:lnTo>
                  <a:lnTo>
                    <a:pt x="130215" y="414"/>
                  </a:lnTo>
                  <a:lnTo>
                    <a:pt x="142053" y="501"/>
                  </a:lnTo>
                  <a:lnTo>
                    <a:pt x="153891" y="604"/>
                  </a:lnTo>
                  <a:lnTo>
                    <a:pt x="165728" y="725"/>
                  </a:lnTo>
                  <a:lnTo>
                    <a:pt x="177566" y="866"/>
                  </a:lnTo>
                  <a:lnTo>
                    <a:pt x="189404" y="1032"/>
                  </a:lnTo>
                  <a:lnTo>
                    <a:pt x="201242" y="1227"/>
                  </a:lnTo>
                  <a:lnTo>
                    <a:pt x="213079" y="1456"/>
                  </a:lnTo>
                  <a:lnTo>
                    <a:pt x="224917" y="1724"/>
                  </a:lnTo>
                  <a:lnTo>
                    <a:pt x="236755" y="2039"/>
                  </a:lnTo>
                  <a:lnTo>
                    <a:pt x="248593" y="2407"/>
                  </a:lnTo>
                  <a:lnTo>
                    <a:pt x="260430" y="2840"/>
                  </a:lnTo>
                  <a:lnTo>
                    <a:pt x="272268" y="3346"/>
                  </a:lnTo>
                  <a:lnTo>
                    <a:pt x="284106" y="3938"/>
                  </a:lnTo>
                  <a:lnTo>
                    <a:pt x="295944" y="4630"/>
                  </a:lnTo>
                  <a:lnTo>
                    <a:pt x="307782" y="5439"/>
                  </a:lnTo>
                  <a:lnTo>
                    <a:pt x="319619" y="6383"/>
                  </a:lnTo>
                  <a:lnTo>
                    <a:pt x="331457" y="7484"/>
                  </a:lnTo>
                  <a:lnTo>
                    <a:pt x="343295" y="8765"/>
                  </a:lnTo>
                  <a:lnTo>
                    <a:pt x="355133" y="10253"/>
                  </a:lnTo>
                  <a:lnTo>
                    <a:pt x="366970" y="11980"/>
                  </a:lnTo>
                  <a:lnTo>
                    <a:pt x="378808" y="13978"/>
                  </a:lnTo>
                  <a:lnTo>
                    <a:pt x="390646" y="16285"/>
                  </a:lnTo>
                  <a:lnTo>
                    <a:pt x="402484" y="18939"/>
                  </a:lnTo>
                  <a:lnTo>
                    <a:pt x="414321" y="21984"/>
                  </a:lnTo>
                  <a:lnTo>
                    <a:pt x="426159" y="25463"/>
                  </a:lnTo>
                  <a:lnTo>
                    <a:pt x="437997" y="29419"/>
                  </a:lnTo>
                  <a:lnTo>
                    <a:pt x="449835" y="33897"/>
                  </a:lnTo>
                  <a:lnTo>
                    <a:pt x="461673" y="38934"/>
                  </a:lnTo>
                  <a:lnTo>
                    <a:pt x="473510" y="44566"/>
                  </a:lnTo>
                  <a:lnTo>
                    <a:pt x="485348" y="50816"/>
                  </a:lnTo>
                  <a:lnTo>
                    <a:pt x="497186" y="57697"/>
                  </a:lnTo>
                  <a:lnTo>
                    <a:pt x="509024" y="65206"/>
                  </a:lnTo>
                  <a:lnTo>
                    <a:pt x="520861" y="73322"/>
                  </a:lnTo>
                  <a:lnTo>
                    <a:pt x="532699" y="82003"/>
                  </a:lnTo>
                  <a:lnTo>
                    <a:pt x="544537" y="91186"/>
                  </a:lnTo>
                  <a:lnTo>
                    <a:pt x="556375" y="100786"/>
                  </a:lnTo>
                  <a:lnTo>
                    <a:pt x="568213" y="110700"/>
                  </a:lnTo>
                  <a:lnTo>
                    <a:pt x="580050" y="120809"/>
                  </a:lnTo>
                  <a:lnTo>
                    <a:pt x="591888" y="130984"/>
                  </a:lnTo>
                  <a:lnTo>
                    <a:pt x="603726" y="141092"/>
                  </a:lnTo>
                  <a:lnTo>
                    <a:pt x="615564" y="151006"/>
                  </a:lnTo>
                  <a:lnTo>
                    <a:pt x="627401" y="160607"/>
                  </a:lnTo>
                  <a:lnTo>
                    <a:pt x="639239" y="169790"/>
                  </a:lnTo>
                  <a:lnTo>
                    <a:pt x="651077" y="178471"/>
                  </a:lnTo>
                  <a:lnTo>
                    <a:pt x="662915" y="186587"/>
                  </a:lnTo>
                  <a:lnTo>
                    <a:pt x="674752" y="194096"/>
                  </a:lnTo>
                  <a:lnTo>
                    <a:pt x="686590" y="200977"/>
                  </a:lnTo>
                  <a:lnTo>
                    <a:pt x="698428" y="207227"/>
                  </a:lnTo>
                  <a:lnTo>
                    <a:pt x="710266" y="212858"/>
                  </a:lnTo>
                  <a:lnTo>
                    <a:pt x="722104" y="217896"/>
                  </a:lnTo>
                  <a:lnTo>
                    <a:pt x="733941" y="222373"/>
                  </a:lnTo>
                  <a:lnTo>
                    <a:pt x="745779" y="226330"/>
                  </a:lnTo>
                  <a:lnTo>
                    <a:pt x="757617" y="229808"/>
                  </a:lnTo>
                  <a:lnTo>
                    <a:pt x="769455" y="232853"/>
                  </a:lnTo>
                  <a:lnTo>
                    <a:pt x="781292" y="235508"/>
                  </a:lnTo>
                  <a:lnTo>
                    <a:pt x="793130" y="237814"/>
                  </a:lnTo>
                  <a:lnTo>
                    <a:pt x="804968" y="239813"/>
                  </a:lnTo>
                  <a:lnTo>
                    <a:pt x="816806" y="241539"/>
                  </a:lnTo>
                  <a:lnTo>
                    <a:pt x="828643" y="243028"/>
                  </a:lnTo>
                  <a:lnTo>
                    <a:pt x="840481" y="244309"/>
                  </a:lnTo>
                  <a:lnTo>
                    <a:pt x="852319" y="245409"/>
                  </a:lnTo>
                  <a:lnTo>
                    <a:pt x="864157" y="246353"/>
                  </a:lnTo>
                  <a:lnTo>
                    <a:pt x="875995" y="247162"/>
                  </a:lnTo>
                  <a:lnTo>
                    <a:pt x="887832" y="247855"/>
                  </a:lnTo>
                  <a:lnTo>
                    <a:pt x="899670" y="248447"/>
                  </a:lnTo>
                  <a:lnTo>
                    <a:pt x="911508" y="248953"/>
                  </a:lnTo>
                  <a:lnTo>
                    <a:pt x="923346" y="249385"/>
                  </a:lnTo>
                  <a:lnTo>
                    <a:pt x="935183" y="249754"/>
                  </a:lnTo>
                  <a:lnTo>
                    <a:pt x="947021" y="250069"/>
                  </a:lnTo>
                  <a:lnTo>
                    <a:pt x="958859" y="250337"/>
                  </a:lnTo>
                  <a:lnTo>
                    <a:pt x="970697" y="250566"/>
                  </a:lnTo>
                  <a:lnTo>
                    <a:pt x="982534" y="250761"/>
                  </a:lnTo>
                  <a:lnTo>
                    <a:pt x="994372" y="250927"/>
                  </a:lnTo>
                  <a:lnTo>
                    <a:pt x="1006210" y="251068"/>
                  </a:lnTo>
                  <a:lnTo>
                    <a:pt x="1018048" y="251189"/>
                  </a:lnTo>
                  <a:lnTo>
                    <a:pt x="1029886" y="251291"/>
                  </a:lnTo>
                  <a:lnTo>
                    <a:pt x="1041723" y="251378"/>
                  </a:lnTo>
                  <a:lnTo>
                    <a:pt x="1053561" y="251453"/>
                  </a:lnTo>
                  <a:lnTo>
                    <a:pt x="1065399" y="251516"/>
                  </a:lnTo>
                  <a:lnTo>
                    <a:pt x="1077237" y="251570"/>
                  </a:lnTo>
                  <a:lnTo>
                    <a:pt x="1089074" y="251616"/>
                  </a:lnTo>
                  <a:lnTo>
                    <a:pt x="1100912" y="251655"/>
                  </a:lnTo>
                  <a:lnTo>
                    <a:pt x="1112750" y="251688"/>
                  </a:lnTo>
                  <a:lnTo>
                    <a:pt x="1124588" y="251716"/>
                  </a:lnTo>
                  <a:lnTo>
                    <a:pt x="1136426" y="251740"/>
                  </a:lnTo>
                  <a:lnTo>
                    <a:pt x="1148263" y="251761"/>
                  </a:lnTo>
                  <a:lnTo>
                    <a:pt x="1160101" y="251778"/>
                  </a:lnTo>
                  <a:lnTo>
                    <a:pt x="1171939" y="251793"/>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a:endParaRPr/>
            </a:p>
          </p:txBody>
        </p:sp>
        <p:sp>
          <p:nvSpPr>
            <p:cNvPr id="40" name="pl40"/>
            <p:cNvSpPr/>
            <p:nvPr/>
          </p:nvSpPr>
          <p:spPr>
            <a:xfrm>
              <a:off x="2482252" y="899582"/>
              <a:ext cx="4687757" cy="755803"/>
            </a:xfrm>
            <a:custGeom>
              <a:avLst/>
              <a:gdLst/>
              <a:ahLst/>
              <a:cxnLst/>
              <a:rect l="0" t="0" r="0" b="0"/>
              <a:pathLst>
                <a:path w="4687757" h="755803">
                  <a:moveTo>
                    <a:pt x="0" y="755803"/>
                  </a:moveTo>
                  <a:lnTo>
                    <a:pt x="11837" y="755788"/>
                  </a:lnTo>
                  <a:lnTo>
                    <a:pt x="23675" y="755771"/>
                  </a:lnTo>
                  <a:lnTo>
                    <a:pt x="35513" y="755750"/>
                  </a:lnTo>
                  <a:lnTo>
                    <a:pt x="47351" y="755726"/>
                  </a:lnTo>
                  <a:lnTo>
                    <a:pt x="59188" y="755698"/>
                  </a:lnTo>
                  <a:lnTo>
                    <a:pt x="71026" y="755665"/>
                  </a:lnTo>
                  <a:lnTo>
                    <a:pt x="82864" y="755626"/>
                  </a:lnTo>
                  <a:lnTo>
                    <a:pt x="94702" y="755580"/>
                  </a:lnTo>
                  <a:lnTo>
                    <a:pt x="106539" y="755526"/>
                  </a:lnTo>
                  <a:lnTo>
                    <a:pt x="118377" y="755463"/>
                  </a:lnTo>
                  <a:lnTo>
                    <a:pt x="130215" y="755388"/>
                  </a:lnTo>
                  <a:lnTo>
                    <a:pt x="142053" y="755301"/>
                  </a:lnTo>
                  <a:lnTo>
                    <a:pt x="153891" y="755198"/>
                  </a:lnTo>
                  <a:lnTo>
                    <a:pt x="165728" y="755078"/>
                  </a:lnTo>
                  <a:lnTo>
                    <a:pt x="177566" y="754936"/>
                  </a:lnTo>
                  <a:lnTo>
                    <a:pt x="189404" y="754770"/>
                  </a:lnTo>
                  <a:lnTo>
                    <a:pt x="201242" y="754575"/>
                  </a:lnTo>
                  <a:lnTo>
                    <a:pt x="213079" y="754347"/>
                  </a:lnTo>
                  <a:lnTo>
                    <a:pt x="224917" y="754078"/>
                  </a:lnTo>
                  <a:lnTo>
                    <a:pt x="236755" y="753764"/>
                  </a:lnTo>
                  <a:lnTo>
                    <a:pt x="248593" y="753395"/>
                  </a:lnTo>
                  <a:lnTo>
                    <a:pt x="260430" y="752963"/>
                  </a:lnTo>
                  <a:lnTo>
                    <a:pt x="272268" y="752457"/>
                  </a:lnTo>
                  <a:lnTo>
                    <a:pt x="284106" y="751864"/>
                  </a:lnTo>
                  <a:lnTo>
                    <a:pt x="295944" y="751172"/>
                  </a:lnTo>
                  <a:lnTo>
                    <a:pt x="307782" y="750363"/>
                  </a:lnTo>
                  <a:lnTo>
                    <a:pt x="319619" y="749419"/>
                  </a:lnTo>
                  <a:lnTo>
                    <a:pt x="331457" y="748318"/>
                  </a:lnTo>
                  <a:lnTo>
                    <a:pt x="343295" y="747037"/>
                  </a:lnTo>
                  <a:lnTo>
                    <a:pt x="355133" y="745549"/>
                  </a:lnTo>
                  <a:lnTo>
                    <a:pt x="366970" y="743822"/>
                  </a:lnTo>
                  <a:lnTo>
                    <a:pt x="378808" y="741824"/>
                  </a:lnTo>
                  <a:lnTo>
                    <a:pt x="390646" y="739517"/>
                  </a:lnTo>
                  <a:lnTo>
                    <a:pt x="402484" y="736863"/>
                  </a:lnTo>
                  <a:lnTo>
                    <a:pt x="414321" y="733818"/>
                  </a:lnTo>
                  <a:lnTo>
                    <a:pt x="426159" y="730339"/>
                  </a:lnTo>
                  <a:lnTo>
                    <a:pt x="437997" y="726383"/>
                  </a:lnTo>
                  <a:lnTo>
                    <a:pt x="449835" y="721906"/>
                  </a:lnTo>
                  <a:lnTo>
                    <a:pt x="461673" y="716868"/>
                  </a:lnTo>
                  <a:lnTo>
                    <a:pt x="473510" y="711237"/>
                  </a:lnTo>
                  <a:lnTo>
                    <a:pt x="485348" y="704987"/>
                  </a:lnTo>
                  <a:lnTo>
                    <a:pt x="497186" y="698106"/>
                  </a:lnTo>
                  <a:lnTo>
                    <a:pt x="509024" y="690597"/>
                  </a:lnTo>
                  <a:lnTo>
                    <a:pt x="520861" y="682481"/>
                  </a:lnTo>
                  <a:lnTo>
                    <a:pt x="532699" y="673800"/>
                  </a:lnTo>
                  <a:lnTo>
                    <a:pt x="544537" y="664616"/>
                  </a:lnTo>
                  <a:lnTo>
                    <a:pt x="556375" y="655016"/>
                  </a:lnTo>
                  <a:lnTo>
                    <a:pt x="568213" y="645102"/>
                  </a:lnTo>
                  <a:lnTo>
                    <a:pt x="580050" y="634993"/>
                  </a:lnTo>
                  <a:lnTo>
                    <a:pt x="591888" y="624819"/>
                  </a:lnTo>
                  <a:lnTo>
                    <a:pt x="603726" y="614710"/>
                  </a:lnTo>
                  <a:lnTo>
                    <a:pt x="615564" y="604796"/>
                  </a:lnTo>
                  <a:lnTo>
                    <a:pt x="627401" y="595196"/>
                  </a:lnTo>
                  <a:lnTo>
                    <a:pt x="639239" y="586012"/>
                  </a:lnTo>
                  <a:lnTo>
                    <a:pt x="651077" y="577331"/>
                  </a:lnTo>
                  <a:lnTo>
                    <a:pt x="662915" y="569215"/>
                  </a:lnTo>
                  <a:lnTo>
                    <a:pt x="674752" y="561706"/>
                  </a:lnTo>
                  <a:lnTo>
                    <a:pt x="686590" y="554825"/>
                  </a:lnTo>
                  <a:lnTo>
                    <a:pt x="698428" y="548575"/>
                  </a:lnTo>
                  <a:lnTo>
                    <a:pt x="710266" y="542944"/>
                  </a:lnTo>
                  <a:lnTo>
                    <a:pt x="722104" y="537906"/>
                  </a:lnTo>
                  <a:lnTo>
                    <a:pt x="733941" y="533429"/>
                  </a:lnTo>
                  <a:lnTo>
                    <a:pt x="745779" y="529472"/>
                  </a:lnTo>
                  <a:lnTo>
                    <a:pt x="757617" y="525994"/>
                  </a:lnTo>
                  <a:lnTo>
                    <a:pt x="769455" y="522949"/>
                  </a:lnTo>
                  <a:lnTo>
                    <a:pt x="781292" y="520294"/>
                  </a:lnTo>
                  <a:lnTo>
                    <a:pt x="793130" y="517988"/>
                  </a:lnTo>
                  <a:lnTo>
                    <a:pt x="804968" y="515990"/>
                  </a:lnTo>
                  <a:lnTo>
                    <a:pt x="816806" y="514263"/>
                  </a:lnTo>
                  <a:lnTo>
                    <a:pt x="828643" y="512774"/>
                  </a:lnTo>
                  <a:lnTo>
                    <a:pt x="840481" y="511493"/>
                  </a:lnTo>
                  <a:lnTo>
                    <a:pt x="852319" y="510393"/>
                  </a:lnTo>
                  <a:lnTo>
                    <a:pt x="864157" y="509449"/>
                  </a:lnTo>
                  <a:lnTo>
                    <a:pt x="875995" y="508640"/>
                  </a:lnTo>
                  <a:lnTo>
                    <a:pt x="887832" y="507947"/>
                  </a:lnTo>
                  <a:lnTo>
                    <a:pt x="899670" y="507355"/>
                  </a:lnTo>
                  <a:lnTo>
                    <a:pt x="911508" y="506849"/>
                  </a:lnTo>
                  <a:lnTo>
                    <a:pt x="923346" y="506417"/>
                  </a:lnTo>
                  <a:lnTo>
                    <a:pt x="935183" y="506048"/>
                  </a:lnTo>
                  <a:lnTo>
                    <a:pt x="947021" y="505734"/>
                  </a:lnTo>
                  <a:lnTo>
                    <a:pt x="958859" y="505465"/>
                  </a:lnTo>
                  <a:lnTo>
                    <a:pt x="970697" y="505237"/>
                  </a:lnTo>
                  <a:lnTo>
                    <a:pt x="982534" y="505042"/>
                  </a:lnTo>
                  <a:lnTo>
                    <a:pt x="994372" y="504876"/>
                  </a:lnTo>
                  <a:lnTo>
                    <a:pt x="1006210" y="504734"/>
                  </a:lnTo>
                  <a:lnTo>
                    <a:pt x="1018048" y="504614"/>
                  </a:lnTo>
                  <a:lnTo>
                    <a:pt x="1029886" y="504511"/>
                  </a:lnTo>
                  <a:lnTo>
                    <a:pt x="1041723" y="504424"/>
                  </a:lnTo>
                  <a:lnTo>
                    <a:pt x="1053561" y="504349"/>
                  </a:lnTo>
                  <a:lnTo>
                    <a:pt x="1065399" y="504286"/>
                  </a:lnTo>
                  <a:lnTo>
                    <a:pt x="1077237" y="504232"/>
                  </a:lnTo>
                  <a:lnTo>
                    <a:pt x="1089074" y="504186"/>
                  </a:lnTo>
                  <a:lnTo>
                    <a:pt x="1100912" y="504147"/>
                  </a:lnTo>
                  <a:lnTo>
                    <a:pt x="1112750" y="504114"/>
                  </a:lnTo>
                  <a:lnTo>
                    <a:pt x="1124588" y="504086"/>
                  </a:lnTo>
                  <a:lnTo>
                    <a:pt x="1136426" y="504062"/>
                  </a:lnTo>
                  <a:lnTo>
                    <a:pt x="1148263" y="504041"/>
                  </a:lnTo>
                  <a:lnTo>
                    <a:pt x="1160101" y="504024"/>
                  </a:lnTo>
                  <a:lnTo>
                    <a:pt x="1171939" y="504009"/>
                  </a:lnTo>
                  <a:lnTo>
                    <a:pt x="1171939" y="503756"/>
                  </a:lnTo>
                  <a:lnTo>
                    <a:pt x="1183777" y="503726"/>
                  </a:lnTo>
                  <a:lnTo>
                    <a:pt x="1195614" y="503691"/>
                  </a:lnTo>
                  <a:lnTo>
                    <a:pt x="1207452" y="503650"/>
                  </a:lnTo>
                  <a:lnTo>
                    <a:pt x="1219290" y="503602"/>
                  </a:lnTo>
                  <a:lnTo>
                    <a:pt x="1231128" y="503546"/>
                  </a:lnTo>
                  <a:lnTo>
                    <a:pt x="1242965" y="503479"/>
                  </a:lnTo>
                  <a:lnTo>
                    <a:pt x="1254803" y="503401"/>
                  </a:lnTo>
                  <a:lnTo>
                    <a:pt x="1266641" y="503310"/>
                  </a:lnTo>
                  <a:lnTo>
                    <a:pt x="1278479" y="503202"/>
                  </a:lnTo>
                  <a:lnTo>
                    <a:pt x="1290317" y="503075"/>
                  </a:lnTo>
                  <a:lnTo>
                    <a:pt x="1302154" y="502926"/>
                  </a:lnTo>
                  <a:lnTo>
                    <a:pt x="1313992" y="502752"/>
                  </a:lnTo>
                  <a:lnTo>
                    <a:pt x="1325830" y="502547"/>
                  </a:lnTo>
                  <a:lnTo>
                    <a:pt x="1337668" y="502306"/>
                  </a:lnTo>
                  <a:lnTo>
                    <a:pt x="1349505" y="502023"/>
                  </a:lnTo>
                  <a:lnTo>
                    <a:pt x="1361343" y="501691"/>
                  </a:lnTo>
                  <a:lnTo>
                    <a:pt x="1373181" y="501301"/>
                  </a:lnTo>
                  <a:lnTo>
                    <a:pt x="1385019" y="500843"/>
                  </a:lnTo>
                  <a:lnTo>
                    <a:pt x="1396856" y="500307"/>
                  </a:lnTo>
                  <a:lnTo>
                    <a:pt x="1408694" y="499677"/>
                  </a:lnTo>
                  <a:lnTo>
                    <a:pt x="1420532" y="498940"/>
                  </a:lnTo>
                  <a:lnTo>
                    <a:pt x="1432370" y="498075"/>
                  </a:lnTo>
                  <a:lnTo>
                    <a:pt x="1444208" y="497063"/>
                  </a:lnTo>
                  <a:lnTo>
                    <a:pt x="1456045" y="495879"/>
                  </a:lnTo>
                  <a:lnTo>
                    <a:pt x="1467883" y="494494"/>
                  </a:lnTo>
                  <a:lnTo>
                    <a:pt x="1479721" y="492876"/>
                  </a:lnTo>
                  <a:lnTo>
                    <a:pt x="1491559" y="490988"/>
                  </a:lnTo>
                  <a:lnTo>
                    <a:pt x="1503396" y="488787"/>
                  </a:lnTo>
                  <a:lnTo>
                    <a:pt x="1515234" y="486225"/>
                  </a:lnTo>
                  <a:lnTo>
                    <a:pt x="1527072" y="483248"/>
                  </a:lnTo>
                  <a:lnTo>
                    <a:pt x="1538910" y="479795"/>
                  </a:lnTo>
                  <a:lnTo>
                    <a:pt x="1550748" y="475798"/>
                  </a:lnTo>
                  <a:lnTo>
                    <a:pt x="1562585" y="471185"/>
                  </a:lnTo>
                  <a:lnTo>
                    <a:pt x="1574423" y="465876"/>
                  </a:lnTo>
                  <a:lnTo>
                    <a:pt x="1586261" y="459786"/>
                  </a:lnTo>
                  <a:lnTo>
                    <a:pt x="1598099" y="452829"/>
                  </a:lnTo>
                  <a:lnTo>
                    <a:pt x="1609936" y="444916"/>
                  </a:lnTo>
                  <a:lnTo>
                    <a:pt x="1621774" y="435961"/>
                  </a:lnTo>
                  <a:lnTo>
                    <a:pt x="1633612" y="425886"/>
                  </a:lnTo>
                  <a:lnTo>
                    <a:pt x="1645450" y="414623"/>
                  </a:lnTo>
                  <a:lnTo>
                    <a:pt x="1657287" y="402123"/>
                  </a:lnTo>
                  <a:lnTo>
                    <a:pt x="1669125" y="388362"/>
                  </a:lnTo>
                  <a:lnTo>
                    <a:pt x="1680963" y="373343"/>
                  </a:lnTo>
                  <a:lnTo>
                    <a:pt x="1692801" y="357112"/>
                  </a:lnTo>
                  <a:lnTo>
                    <a:pt x="1704639" y="339749"/>
                  </a:lnTo>
                  <a:lnTo>
                    <a:pt x="1716476" y="321383"/>
                  </a:lnTo>
                  <a:lnTo>
                    <a:pt x="1728314" y="302182"/>
                  </a:lnTo>
                  <a:lnTo>
                    <a:pt x="1740152" y="282354"/>
                  </a:lnTo>
                  <a:lnTo>
                    <a:pt x="1751990" y="262137"/>
                  </a:lnTo>
                  <a:lnTo>
                    <a:pt x="1763827" y="241787"/>
                  </a:lnTo>
                  <a:lnTo>
                    <a:pt x="1775665" y="221570"/>
                  </a:lnTo>
                  <a:lnTo>
                    <a:pt x="1787503" y="201742"/>
                  </a:lnTo>
                  <a:lnTo>
                    <a:pt x="1799341" y="182541"/>
                  </a:lnTo>
                  <a:lnTo>
                    <a:pt x="1811178" y="164175"/>
                  </a:lnTo>
                  <a:lnTo>
                    <a:pt x="1823016" y="146813"/>
                  </a:lnTo>
                  <a:lnTo>
                    <a:pt x="1834854" y="130581"/>
                  </a:lnTo>
                  <a:lnTo>
                    <a:pt x="1846692" y="115563"/>
                  </a:lnTo>
                  <a:lnTo>
                    <a:pt x="1858530" y="101801"/>
                  </a:lnTo>
                  <a:lnTo>
                    <a:pt x="1870367" y="89301"/>
                  </a:lnTo>
                  <a:lnTo>
                    <a:pt x="1882205" y="78038"/>
                  </a:lnTo>
                  <a:lnTo>
                    <a:pt x="1894043" y="67963"/>
                  </a:lnTo>
                  <a:lnTo>
                    <a:pt x="1905881" y="59008"/>
                  </a:lnTo>
                  <a:lnTo>
                    <a:pt x="1917718" y="51095"/>
                  </a:lnTo>
                  <a:lnTo>
                    <a:pt x="1929556" y="44138"/>
                  </a:lnTo>
                  <a:lnTo>
                    <a:pt x="1941394" y="38048"/>
                  </a:lnTo>
                  <a:lnTo>
                    <a:pt x="1953232" y="32739"/>
                  </a:lnTo>
                  <a:lnTo>
                    <a:pt x="1965069" y="28126"/>
                  </a:lnTo>
                  <a:lnTo>
                    <a:pt x="1976907" y="24130"/>
                  </a:lnTo>
                  <a:lnTo>
                    <a:pt x="1988745" y="20676"/>
                  </a:lnTo>
                  <a:lnTo>
                    <a:pt x="2000583" y="17699"/>
                  </a:lnTo>
                  <a:lnTo>
                    <a:pt x="2012421" y="15137"/>
                  </a:lnTo>
                  <a:lnTo>
                    <a:pt x="2024258" y="12936"/>
                  </a:lnTo>
                  <a:lnTo>
                    <a:pt x="2036096" y="11048"/>
                  </a:lnTo>
                  <a:lnTo>
                    <a:pt x="2047934" y="9430"/>
                  </a:lnTo>
                  <a:lnTo>
                    <a:pt x="2059772" y="8045"/>
                  </a:lnTo>
                  <a:lnTo>
                    <a:pt x="2071609" y="6861"/>
                  </a:lnTo>
                  <a:lnTo>
                    <a:pt x="2083447" y="5849"/>
                  </a:lnTo>
                  <a:lnTo>
                    <a:pt x="2095285" y="4984"/>
                  </a:lnTo>
                  <a:lnTo>
                    <a:pt x="2107123" y="4247"/>
                  </a:lnTo>
                  <a:lnTo>
                    <a:pt x="2118961" y="3618"/>
                  </a:lnTo>
                  <a:lnTo>
                    <a:pt x="2130798" y="3081"/>
                  </a:lnTo>
                  <a:lnTo>
                    <a:pt x="2142636" y="2623"/>
                  </a:lnTo>
                  <a:lnTo>
                    <a:pt x="2154474" y="2234"/>
                  </a:lnTo>
                  <a:lnTo>
                    <a:pt x="2166312" y="1901"/>
                  </a:lnTo>
                  <a:lnTo>
                    <a:pt x="2178149" y="1619"/>
                  </a:lnTo>
                  <a:lnTo>
                    <a:pt x="2189987" y="1378"/>
                  </a:lnTo>
                  <a:lnTo>
                    <a:pt x="2201825" y="1172"/>
                  </a:lnTo>
                  <a:lnTo>
                    <a:pt x="2213663" y="998"/>
                  </a:lnTo>
                  <a:lnTo>
                    <a:pt x="2225500" y="849"/>
                  </a:lnTo>
                  <a:lnTo>
                    <a:pt x="2237338" y="722"/>
                  </a:lnTo>
                  <a:lnTo>
                    <a:pt x="2249176" y="615"/>
                  </a:lnTo>
                  <a:lnTo>
                    <a:pt x="2261014" y="523"/>
                  </a:lnTo>
                  <a:lnTo>
                    <a:pt x="2272852" y="445"/>
                  </a:lnTo>
                  <a:lnTo>
                    <a:pt x="2284689" y="378"/>
                  </a:lnTo>
                  <a:lnTo>
                    <a:pt x="2296527" y="322"/>
                  </a:lnTo>
                  <a:lnTo>
                    <a:pt x="2308365" y="274"/>
                  </a:lnTo>
                  <a:lnTo>
                    <a:pt x="2320203" y="233"/>
                  </a:lnTo>
                  <a:lnTo>
                    <a:pt x="2332040" y="198"/>
                  </a:lnTo>
                  <a:lnTo>
                    <a:pt x="2343878" y="168"/>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4"/>
                  </a:lnTo>
                  <a:lnTo>
                    <a:pt x="3527655" y="99"/>
                  </a:lnTo>
                  <a:lnTo>
                    <a:pt x="3539493" y="116"/>
                  </a:lnTo>
                  <a:lnTo>
                    <a:pt x="3551331" y="137"/>
                  </a:lnTo>
                  <a:lnTo>
                    <a:pt x="3563169" y="161"/>
                  </a:lnTo>
                  <a:lnTo>
                    <a:pt x="3575006" y="189"/>
                  </a:lnTo>
                  <a:lnTo>
                    <a:pt x="3586844" y="222"/>
                  </a:lnTo>
                  <a:lnTo>
                    <a:pt x="3598682" y="261"/>
                  </a:lnTo>
                  <a:lnTo>
                    <a:pt x="3610520" y="307"/>
                  </a:lnTo>
                  <a:lnTo>
                    <a:pt x="3622357" y="361"/>
                  </a:lnTo>
                  <a:lnTo>
                    <a:pt x="3634195" y="424"/>
                  </a:lnTo>
                  <a:lnTo>
                    <a:pt x="3646033" y="499"/>
                  </a:lnTo>
                  <a:lnTo>
                    <a:pt x="3657871" y="586"/>
                  </a:lnTo>
                  <a:lnTo>
                    <a:pt x="3669709" y="689"/>
                  </a:lnTo>
                  <a:lnTo>
                    <a:pt x="3681546" y="809"/>
                  </a:lnTo>
                  <a:lnTo>
                    <a:pt x="3693384" y="950"/>
                  </a:lnTo>
                  <a:lnTo>
                    <a:pt x="3705222" y="1117"/>
                  </a:lnTo>
                  <a:lnTo>
                    <a:pt x="3717060" y="1311"/>
                  </a:lnTo>
                  <a:lnTo>
                    <a:pt x="3728897" y="1540"/>
                  </a:lnTo>
                  <a:lnTo>
                    <a:pt x="3740735" y="1809"/>
                  </a:lnTo>
                  <a:lnTo>
                    <a:pt x="3752573" y="2123"/>
                  </a:lnTo>
                  <a:lnTo>
                    <a:pt x="3764411" y="2492"/>
                  </a:lnTo>
                  <a:lnTo>
                    <a:pt x="3776248" y="2924"/>
                  </a:lnTo>
                  <a:lnTo>
                    <a:pt x="3788086" y="3430"/>
                  </a:lnTo>
                  <a:lnTo>
                    <a:pt x="3799924" y="4022"/>
                  </a:lnTo>
                  <a:lnTo>
                    <a:pt x="3811762" y="4715"/>
                  </a:lnTo>
                  <a:lnTo>
                    <a:pt x="3823600" y="5524"/>
                  </a:lnTo>
                  <a:lnTo>
                    <a:pt x="3835437" y="6468"/>
                  </a:lnTo>
                  <a:lnTo>
                    <a:pt x="3847275" y="7568"/>
                  </a:lnTo>
                  <a:lnTo>
                    <a:pt x="3859113" y="8849"/>
                  </a:lnTo>
                  <a:lnTo>
                    <a:pt x="3870951" y="10338"/>
                  </a:lnTo>
                  <a:lnTo>
                    <a:pt x="3882788" y="12065"/>
                  </a:lnTo>
                  <a:lnTo>
                    <a:pt x="3894626" y="14063"/>
                  </a:lnTo>
                  <a:lnTo>
                    <a:pt x="3906464" y="16369"/>
                  </a:lnTo>
                  <a:lnTo>
                    <a:pt x="3918302" y="19024"/>
                  </a:lnTo>
                  <a:lnTo>
                    <a:pt x="3930139" y="22069"/>
                  </a:lnTo>
                  <a:lnTo>
                    <a:pt x="3941977" y="25547"/>
                  </a:lnTo>
                  <a:lnTo>
                    <a:pt x="3953815" y="29504"/>
                  </a:lnTo>
                  <a:lnTo>
                    <a:pt x="3965653" y="33981"/>
                  </a:lnTo>
                  <a:lnTo>
                    <a:pt x="3977491" y="39019"/>
                  </a:lnTo>
                  <a:lnTo>
                    <a:pt x="3989328" y="44650"/>
                  </a:lnTo>
                  <a:lnTo>
                    <a:pt x="4001166" y="50900"/>
                  </a:lnTo>
                  <a:lnTo>
                    <a:pt x="4013004" y="57781"/>
                  </a:lnTo>
                  <a:lnTo>
                    <a:pt x="4024842" y="65290"/>
                  </a:lnTo>
                  <a:lnTo>
                    <a:pt x="4036679" y="73406"/>
                  </a:lnTo>
                  <a:lnTo>
                    <a:pt x="4048517" y="82087"/>
                  </a:lnTo>
                  <a:lnTo>
                    <a:pt x="4060355" y="91270"/>
                  </a:lnTo>
                  <a:lnTo>
                    <a:pt x="4072193" y="100871"/>
                  </a:lnTo>
                  <a:lnTo>
                    <a:pt x="4084031" y="110785"/>
                  </a:lnTo>
                  <a:lnTo>
                    <a:pt x="4095868" y="120893"/>
                  </a:lnTo>
                  <a:lnTo>
                    <a:pt x="4107706" y="131068"/>
                  </a:lnTo>
                  <a:lnTo>
                    <a:pt x="4119544" y="141177"/>
                  </a:lnTo>
                  <a:lnTo>
                    <a:pt x="4131382" y="151091"/>
                  </a:lnTo>
                  <a:lnTo>
                    <a:pt x="4143219" y="160691"/>
                  </a:lnTo>
                  <a:lnTo>
                    <a:pt x="4155057" y="169874"/>
                  </a:lnTo>
                  <a:lnTo>
                    <a:pt x="4166895" y="178556"/>
                  </a:lnTo>
                  <a:lnTo>
                    <a:pt x="4178733" y="186671"/>
                  </a:lnTo>
                  <a:lnTo>
                    <a:pt x="4190570" y="194181"/>
                  </a:lnTo>
                  <a:lnTo>
                    <a:pt x="4202408" y="201061"/>
                  </a:lnTo>
                  <a:lnTo>
                    <a:pt x="4214246" y="207311"/>
                  </a:lnTo>
                  <a:lnTo>
                    <a:pt x="4226084" y="212943"/>
                  </a:lnTo>
                  <a:lnTo>
                    <a:pt x="4237922" y="217980"/>
                  </a:lnTo>
                  <a:lnTo>
                    <a:pt x="4249759" y="222458"/>
                  </a:lnTo>
                  <a:lnTo>
                    <a:pt x="4261597" y="226414"/>
                  </a:lnTo>
                  <a:lnTo>
                    <a:pt x="4273435" y="229893"/>
                  </a:lnTo>
                  <a:lnTo>
                    <a:pt x="4285273" y="232938"/>
                  </a:lnTo>
                  <a:lnTo>
                    <a:pt x="4297110" y="235592"/>
                  </a:lnTo>
                  <a:lnTo>
                    <a:pt x="4308948" y="237899"/>
                  </a:lnTo>
                  <a:lnTo>
                    <a:pt x="4320786" y="239897"/>
                  </a:lnTo>
                  <a:lnTo>
                    <a:pt x="4332624" y="241624"/>
                  </a:lnTo>
                  <a:lnTo>
                    <a:pt x="4344461" y="243112"/>
                  </a:lnTo>
                  <a:lnTo>
                    <a:pt x="4356299" y="244393"/>
                  </a:lnTo>
                  <a:lnTo>
                    <a:pt x="4368137" y="245494"/>
                  </a:lnTo>
                  <a:lnTo>
                    <a:pt x="4379975" y="246438"/>
                  </a:lnTo>
                  <a:lnTo>
                    <a:pt x="4391813" y="247247"/>
                  </a:lnTo>
                  <a:lnTo>
                    <a:pt x="4403650" y="247939"/>
                  </a:lnTo>
                  <a:lnTo>
                    <a:pt x="4415488" y="248531"/>
                  </a:lnTo>
                  <a:lnTo>
                    <a:pt x="4427326" y="249037"/>
                  </a:lnTo>
                  <a:lnTo>
                    <a:pt x="4439164" y="249470"/>
                  </a:lnTo>
                  <a:lnTo>
                    <a:pt x="4451001" y="249838"/>
                  </a:lnTo>
                  <a:lnTo>
                    <a:pt x="4462839" y="250153"/>
                  </a:lnTo>
                  <a:lnTo>
                    <a:pt x="4474677" y="250421"/>
                  </a:lnTo>
                  <a:lnTo>
                    <a:pt x="4486515" y="250650"/>
                  </a:lnTo>
                  <a:lnTo>
                    <a:pt x="4498352" y="250845"/>
                  </a:lnTo>
                  <a:lnTo>
                    <a:pt x="4510190" y="251011"/>
                  </a:lnTo>
                  <a:lnTo>
                    <a:pt x="4522028" y="251153"/>
                  </a:lnTo>
                  <a:lnTo>
                    <a:pt x="4533866" y="251273"/>
                  </a:lnTo>
                  <a:lnTo>
                    <a:pt x="4545704" y="251376"/>
                  </a:lnTo>
                  <a:lnTo>
                    <a:pt x="4557541" y="251463"/>
                  </a:lnTo>
                  <a:lnTo>
                    <a:pt x="4569379" y="251537"/>
                  </a:lnTo>
                  <a:lnTo>
                    <a:pt x="4581217" y="251601"/>
                  </a:lnTo>
                  <a:lnTo>
                    <a:pt x="4593055" y="251655"/>
                  </a:lnTo>
                  <a:lnTo>
                    <a:pt x="4604892" y="251700"/>
                  </a:lnTo>
                  <a:lnTo>
                    <a:pt x="4616730" y="251739"/>
                  </a:lnTo>
                  <a:lnTo>
                    <a:pt x="4628568" y="251773"/>
                  </a:lnTo>
                  <a:lnTo>
                    <a:pt x="4640406" y="251801"/>
                  </a:lnTo>
                  <a:lnTo>
                    <a:pt x="4652244" y="251825"/>
                  </a:lnTo>
                  <a:lnTo>
                    <a:pt x="4664081" y="251845"/>
                  </a:lnTo>
                  <a:lnTo>
                    <a:pt x="4675919" y="251863"/>
                  </a:lnTo>
                  <a:lnTo>
                    <a:pt x="4687757" y="251878"/>
                  </a:lnTo>
                </a:path>
              </a:pathLst>
            </a:custGeom>
            <a:ln w="40651" cap="flat">
              <a:solidFill>
                <a:srgbClr val="E8E8E8">
                  <a:alpha val="100000"/>
                </a:srgbClr>
              </a:solidFill>
              <a:prstDash val="solid"/>
              <a:round/>
            </a:ln>
          </p:spPr>
          <p:txBody>
            <a:bodyPr/>
            <a:lstStyle/>
            <a:p>
              <a:endParaRPr/>
            </a:p>
          </p:txBody>
        </p:sp>
        <p:sp>
          <p:nvSpPr>
            <p:cNvPr id="41" name="pl41"/>
            <p:cNvSpPr/>
            <p:nvPr/>
          </p:nvSpPr>
          <p:spPr>
            <a:xfrm>
              <a:off x="2482252" y="1151544"/>
              <a:ext cx="4687757" cy="251962"/>
            </a:xfrm>
            <a:custGeom>
              <a:avLst/>
              <a:gdLst/>
              <a:ahLst/>
              <a:cxnLst/>
              <a:rect l="0" t="0" r="0" b="0"/>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962"/>
                  </a:lnTo>
                  <a:lnTo>
                    <a:pt x="3527655" y="251962"/>
                  </a:lnTo>
                  <a:lnTo>
                    <a:pt x="3539493" y="251962"/>
                  </a:lnTo>
                  <a:lnTo>
                    <a:pt x="3551331" y="251962"/>
                  </a:lnTo>
                  <a:lnTo>
                    <a:pt x="3563169" y="251962"/>
                  </a:lnTo>
                  <a:lnTo>
                    <a:pt x="3575006" y="251962"/>
                  </a:lnTo>
                  <a:lnTo>
                    <a:pt x="3586844" y="251962"/>
                  </a:lnTo>
                  <a:lnTo>
                    <a:pt x="3598682" y="251962"/>
                  </a:lnTo>
                  <a:lnTo>
                    <a:pt x="3610520" y="251962"/>
                  </a:lnTo>
                  <a:lnTo>
                    <a:pt x="3622357" y="251962"/>
                  </a:lnTo>
                  <a:lnTo>
                    <a:pt x="3634195" y="251962"/>
                  </a:lnTo>
                  <a:lnTo>
                    <a:pt x="3646033" y="251962"/>
                  </a:lnTo>
                  <a:lnTo>
                    <a:pt x="3657871" y="251962"/>
                  </a:lnTo>
                  <a:lnTo>
                    <a:pt x="3669709" y="251962"/>
                  </a:lnTo>
                  <a:lnTo>
                    <a:pt x="3681546" y="251962"/>
                  </a:lnTo>
                  <a:lnTo>
                    <a:pt x="3693384" y="251962"/>
                  </a:lnTo>
                  <a:lnTo>
                    <a:pt x="3705222" y="251962"/>
                  </a:lnTo>
                  <a:lnTo>
                    <a:pt x="3717060" y="251962"/>
                  </a:lnTo>
                  <a:lnTo>
                    <a:pt x="3728897" y="251962"/>
                  </a:lnTo>
                  <a:lnTo>
                    <a:pt x="3740735" y="251962"/>
                  </a:lnTo>
                  <a:lnTo>
                    <a:pt x="3752573" y="251962"/>
                  </a:lnTo>
                  <a:lnTo>
                    <a:pt x="3764411" y="251962"/>
                  </a:lnTo>
                  <a:lnTo>
                    <a:pt x="3776248" y="251962"/>
                  </a:lnTo>
                  <a:lnTo>
                    <a:pt x="3788086" y="251962"/>
                  </a:lnTo>
                  <a:lnTo>
                    <a:pt x="3799924" y="251962"/>
                  </a:lnTo>
                  <a:lnTo>
                    <a:pt x="3811762" y="251962"/>
                  </a:lnTo>
                  <a:lnTo>
                    <a:pt x="3823600" y="251962"/>
                  </a:lnTo>
                  <a:lnTo>
                    <a:pt x="3835437" y="251962"/>
                  </a:lnTo>
                  <a:lnTo>
                    <a:pt x="3847275" y="251962"/>
                  </a:lnTo>
                  <a:lnTo>
                    <a:pt x="3859113" y="251962"/>
                  </a:lnTo>
                  <a:lnTo>
                    <a:pt x="3870951" y="251962"/>
                  </a:lnTo>
                  <a:lnTo>
                    <a:pt x="3882788" y="251962"/>
                  </a:lnTo>
                  <a:lnTo>
                    <a:pt x="3894626" y="251962"/>
                  </a:lnTo>
                  <a:lnTo>
                    <a:pt x="3906464" y="251962"/>
                  </a:lnTo>
                  <a:lnTo>
                    <a:pt x="3918302" y="251962"/>
                  </a:lnTo>
                  <a:lnTo>
                    <a:pt x="3930139" y="251962"/>
                  </a:lnTo>
                  <a:lnTo>
                    <a:pt x="3941977" y="251962"/>
                  </a:lnTo>
                  <a:lnTo>
                    <a:pt x="3953815" y="251962"/>
                  </a:lnTo>
                  <a:lnTo>
                    <a:pt x="3965653" y="251962"/>
                  </a:lnTo>
                  <a:lnTo>
                    <a:pt x="3977491" y="251962"/>
                  </a:lnTo>
                  <a:lnTo>
                    <a:pt x="3989328" y="251962"/>
                  </a:lnTo>
                  <a:lnTo>
                    <a:pt x="4001166" y="251962"/>
                  </a:lnTo>
                  <a:lnTo>
                    <a:pt x="4013004" y="251962"/>
                  </a:lnTo>
                  <a:lnTo>
                    <a:pt x="4024842" y="251962"/>
                  </a:lnTo>
                  <a:lnTo>
                    <a:pt x="4036679" y="251962"/>
                  </a:lnTo>
                  <a:lnTo>
                    <a:pt x="4048517" y="251962"/>
                  </a:lnTo>
                  <a:lnTo>
                    <a:pt x="4060355" y="251962"/>
                  </a:lnTo>
                  <a:lnTo>
                    <a:pt x="4072193" y="251962"/>
                  </a:lnTo>
                  <a:lnTo>
                    <a:pt x="4084031" y="251962"/>
                  </a:lnTo>
                  <a:lnTo>
                    <a:pt x="4095868" y="251962"/>
                  </a:lnTo>
                  <a:lnTo>
                    <a:pt x="4107706" y="251962"/>
                  </a:lnTo>
                  <a:lnTo>
                    <a:pt x="4119544" y="251962"/>
                  </a:lnTo>
                  <a:lnTo>
                    <a:pt x="4131382" y="251962"/>
                  </a:lnTo>
                  <a:lnTo>
                    <a:pt x="4143219" y="251962"/>
                  </a:lnTo>
                  <a:lnTo>
                    <a:pt x="4155057" y="251962"/>
                  </a:lnTo>
                  <a:lnTo>
                    <a:pt x="4166895" y="251962"/>
                  </a:lnTo>
                  <a:lnTo>
                    <a:pt x="4178733" y="251962"/>
                  </a:lnTo>
                  <a:lnTo>
                    <a:pt x="4190570" y="251962"/>
                  </a:lnTo>
                  <a:lnTo>
                    <a:pt x="4202408" y="251962"/>
                  </a:lnTo>
                  <a:lnTo>
                    <a:pt x="4214246" y="251962"/>
                  </a:lnTo>
                  <a:lnTo>
                    <a:pt x="4226084" y="251962"/>
                  </a:lnTo>
                  <a:lnTo>
                    <a:pt x="4237922" y="251962"/>
                  </a:lnTo>
                  <a:lnTo>
                    <a:pt x="4249759" y="251962"/>
                  </a:lnTo>
                  <a:lnTo>
                    <a:pt x="4261597" y="251962"/>
                  </a:lnTo>
                  <a:lnTo>
                    <a:pt x="4273435" y="251962"/>
                  </a:lnTo>
                  <a:lnTo>
                    <a:pt x="4285273" y="251962"/>
                  </a:lnTo>
                  <a:lnTo>
                    <a:pt x="4297110" y="251962"/>
                  </a:lnTo>
                  <a:lnTo>
                    <a:pt x="4308948" y="251962"/>
                  </a:lnTo>
                  <a:lnTo>
                    <a:pt x="4320786" y="251962"/>
                  </a:lnTo>
                  <a:lnTo>
                    <a:pt x="4332624" y="251962"/>
                  </a:lnTo>
                  <a:lnTo>
                    <a:pt x="4344461" y="251962"/>
                  </a:lnTo>
                  <a:lnTo>
                    <a:pt x="4356299" y="251962"/>
                  </a:lnTo>
                  <a:lnTo>
                    <a:pt x="4368137" y="251962"/>
                  </a:lnTo>
                  <a:lnTo>
                    <a:pt x="4379975" y="251962"/>
                  </a:lnTo>
                  <a:lnTo>
                    <a:pt x="4391813" y="251962"/>
                  </a:lnTo>
                  <a:lnTo>
                    <a:pt x="4403650" y="251962"/>
                  </a:lnTo>
                  <a:lnTo>
                    <a:pt x="4415488" y="251962"/>
                  </a:lnTo>
                  <a:lnTo>
                    <a:pt x="4427326" y="251962"/>
                  </a:lnTo>
                  <a:lnTo>
                    <a:pt x="4439164" y="251962"/>
                  </a:lnTo>
                  <a:lnTo>
                    <a:pt x="4451001" y="251962"/>
                  </a:lnTo>
                  <a:lnTo>
                    <a:pt x="4462839" y="251962"/>
                  </a:lnTo>
                  <a:lnTo>
                    <a:pt x="4474677" y="251962"/>
                  </a:lnTo>
                  <a:lnTo>
                    <a:pt x="4486515" y="251962"/>
                  </a:lnTo>
                  <a:lnTo>
                    <a:pt x="4498352" y="251962"/>
                  </a:lnTo>
                  <a:lnTo>
                    <a:pt x="4510190" y="251962"/>
                  </a:lnTo>
                  <a:lnTo>
                    <a:pt x="4522028" y="251962"/>
                  </a:lnTo>
                  <a:lnTo>
                    <a:pt x="4533866" y="251962"/>
                  </a:lnTo>
                  <a:lnTo>
                    <a:pt x="4545704" y="251962"/>
                  </a:lnTo>
                  <a:lnTo>
                    <a:pt x="4557541" y="251962"/>
                  </a:lnTo>
                  <a:lnTo>
                    <a:pt x="4569379" y="251962"/>
                  </a:lnTo>
                  <a:lnTo>
                    <a:pt x="4581217" y="251962"/>
                  </a:lnTo>
                  <a:lnTo>
                    <a:pt x="4593055" y="251962"/>
                  </a:lnTo>
                  <a:lnTo>
                    <a:pt x="4604892" y="251962"/>
                  </a:lnTo>
                  <a:lnTo>
                    <a:pt x="4616730" y="251962"/>
                  </a:lnTo>
                  <a:lnTo>
                    <a:pt x="4628568" y="251962"/>
                  </a:lnTo>
                  <a:lnTo>
                    <a:pt x="4640406" y="251962"/>
                  </a:lnTo>
                  <a:lnTo>
                    <a:pt x="4652244" y="251962"/>
                  </a:lnTo>
                  <a:lnTo>
                    <a:pt x="4664081" y="251962"/>
                  </a:lnTo>
                  <a:lnTo>
                    <a:pt x="4675919" y="251962"/>
                  </a:lnTo>
                  <a:lnTo>
                    <a:pt x="4687757" y="251962"/>
                  </a:lnTo>
                </a:path>
              </a:pathLst>
            </a:custGeom>
            <a:ln w="40651" cap="flat">
              <a:solidFill>
                <a:srgbClr val="E8E8E8">
                  <a:alpha val="100000"/>
                </a:srgbClr>
              </a:solidFill>
              <a:prstDash val="solid"/>
              <a:round/>
            </a:ln>
          </p:spPr>
          <p:txBody>
            <a:bodyPr/>
            <a:lstStyle/>
            <a:p>
              <a:endParaRPr/>
            </a:p>
          </p:txBody>
        </p:sp>
        <p:sp>
          <p:nvSpPr>
            <p:cNvPr id="42" name="pl42"/>
            <p:cNvSpPr/>
            <p:nvPr/>
          </p:nvSpPr>
          <p:spPr>
            <a:xfrm>
              <a:off x="2482252" y="3419377"/>
              <a:ext cx="4687757" cy="1007596"/>
            </a:xfrm>
            <a:custGeom>
              <a:avLst/>
              <a:gdLst/>
              <a:ahLst/>
              <a:cxnLst/>
              <a:rect l="0" t="0" r="0" b="0"/>
              <a:pathLst>
                <a:path w="4687757" h="1007596">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03"/>
                  </a:lnTo>
                  <a:lnTo>
                    <a:pt x="1183777" y="755818"/>
                  </a:lnTo>
                  <a:lnTo>
                    <a:pt x="1195614" y="755835"/>
                  </a:lnTo>
                  <a:lnTo>
                    <a:pt x="1207452" y="755855"/>
                  </a:lnTo>
                  <a:lnTo>
                    <a:pt x="1219290" y="755880"/>
                  </a:lnTo>
                  <a:lnTo>
                    <a:pt x="1231128" y="755908"/>
                  </a:lnTo>
                  <a:lnTo>
                    <a:pt x="1242965" y="755941"/>
                  </a:lnTo>
                  <a:lnTo>
                    <a:pt x="1254803" y="755980"/>
                  </a:lnTo>
                  <a:lnTo>
                    <a:pt x="1266641" y="756026"/>
                  </a:lnTo>
                  <a:lnTo>
                    <a:pt x="1278479" y="756080"/>
                  </a:lnTo>
                  <a:lnTo>
                    <a:pt x="1290317" y="756143"/>
                  </a:lnTo>
                  <a:lnTo>
                    <a:pt x="1302154" y="756217"/>
                  </a:lnTo>
                  <a:lnTo>
                    <a:pt x="1313992" y="756305"/>
                  </a:lnTo>
                  <a:lnTo>
                    <a:pt x="1325830" y="756407"/>
                  </a:lnTo>
                  <a:lnTo>
                    <a:pt x="1337668" y="756528"/>
                  </a:lnTo>
                  <a:lnTo>
                    <a:pt x="1349505" y="756669"/>
                  </a:lnTo>
                  <a:lnTo>
                    <a:pt x="1361343" y="756835"/>
                  </a:lnTo>
                  <a:lnTo>
                    <a:pt x="1373181" y="757030"/>
                  </a:lnTo>
                  <a:lnTo>
                    <a:pt x="1385019" y="757259"/>
                  </a:lnTo>
                  <a:lnTo>
                    <a:pt x="1396856" y="757527"/>
                  </a:lnTo>
                  <a:lnTo>
                    <a:pt x="1408694" y="757842"/>
                  </a:lnTo>
                  <a:lnTo>
                    <a:pt x="1420532" y="758211"/>
                  </a:lnTo>
                  <a:lnTo>
                    <a:pt x="1432370" y="758643"/>
                  </a:lnTo>
                  <a:lnTo>
                    <a:pt x="1444208" y="759149"/>
                  </a:lnTo>
                  <a:lnTo>
                    <a:pt x="1456045" y="759741"/>
                  </a:lnTo>
                  <a:lnTo>
                    <a:pt x="1467883" y="760433"/>
                  </a:lnTo>
                  <a:lnTo>
                    <a:pt x="1479721" y="761242"/>
                  </a:lnTo>
                  <a:lnTo>
                    <a:pt x="1491559" y="762187"/>
                  </a:lnTo>
                  <a:lnTo>
                    <a:pt x="1503396" y="763287"/>
                  </a:lnTo>
                  <a:lnTo>
                    <a:pt x="1515234" y="764568"/>
                  </a:lnTo>
                  <a:lnTo>
                    <a:pt x="1527072" y="766057"/>
                  </a:lnTo>
                  <a:lnTo>
                    <a:pt x="1538910" y="767783"/>
                  </a:lnTo>
                  <a:lnTo>
                    <a:pt x="1550748" y="769782"/>
                  </a:lnTo>
                  <a:lnTo>
                    <a:pt x="1562585" y="772088"/>
                  </a:lnTo>
                  <a:lnTo>
                    <a:pt x="1574423" y="774743"/>
                  </a:lnTo>
                  <a:lnTo>
                    <a:pt x="1586261" y="777787"/>
                  </a:lnTo>
                  <a:lnTo>
                    <a:pt x="1598099" y="781266"/>
                  </a:lnTo>
                  <a:lnTo>
                    <a:pt x="1609936" y="785223"/>
                  </a:lnTo>
                  <a:lnTo>
                    <a:pt x="1621774" y="789700"/>
                  </a:lnTo>
                  <a:lnTo>
                    <a:pt x="1633612" y="794738"/>
                  </a:lnTo>
                  <a:lnTo>
                    <a:pt x="1645450" y="800369"/>
                  </a:lnTo>
                  <a:lnTo>
                    <a:pt x="1657287" y="806619"/>
                  </a:lnTo>
                  <a:lnTo>
                    <a:pt x="1669125" y="813500"/>
                  </a:lnTo>
                  <a:lnTo>
                    <a:pt x="1680963" y="821009"/>
                  </a:lnTo>
                  <a:lnTo>
                    <a:pt x="1692801" y="829125"/>
                  </a:lnTo>
                  <a:lnTo>
                    <a:pt x="1704639" y="837806"/>
                  </a:lnTo>
                  <a:lnTo>
                    <a:pt x="1716476" y="846989"/>
                  </a:lnTo>
                  <a:lnTo>
                    <a:pt x="1728314" y="856589"/>
                  </a:lnTo>
                  <a:lnTo>
                    <a:pt x="1740152" y="866503"/>
                  </a:lnTo>
                  <a:lnTo>
                    <a:pt x="1751990" y="876612"/>
                  </a:lnTo>
                  <a:lnTo>
                    <a:pt x="1763827" y="886787"/>
                  </a:lnTo>
                  <a:lnTo>
                    <a:pt x="1775665" y="896896"/>
                  </a:lnTo>
                  <a:lnTo>
                    <a:pt x="1787503" y="906810"/>
                  </a:lnTo>
                  <a:lnTo>
                    <a:pt x="1799341" y="916410"/>
                  </a:lnTo>
                  <a:lnTo>
                    <a:pt x="1811178" y="925593"/>
                  </a:lnTo>
                  <a:lnTo>
                    <a:pt x="1823016" y="934274"/>
                  </a:lnTo>
                  <a:lnTo>
                    <a:pt x="1834854" y="942390"/>
                  </a:lnTo>
                  <a:lnTo>
                    <a:pt x="1846692" y="949899"/>
                  </a:lnTo>
                  <a:lnTo>
                    <a:pt x="1858530" y="956780"/>
                  </a:lnTo>
                  <a:lnTo>
                    <a:pt x="1870367" y="963030"/>
                  </a:lnTo>
                  <a:lnTo>
                    <a:pt x="1882205" y="968662"/>
                  </a:lnTo>
                  <a:lnTo>
                    <a:pt x="1894043" y="973699"/>
                  </a:lnTo>
                  <a:lnTo>
                    <a:pt x="1905881" y="978177"/>
                  </a:lnTo>
                  <a:lnTo>
                    <a:pt x="1917718" y="982133"/>
                  </a:lnTo>
                  <a:lnTo>
                    <a:pt x="1929556" y="985612"/>
                  </a:lnTo>
                  <a:lnTo>
                    <a:pt x="1941394" y="988656"/>
                  </a:lnTo>
                  <a:lnTo>
                    <a:pt x="1953232" y="991311"/>
                  </a:lnTo>
                  <a:lnTo>
                    <a:pt x="1965069" y="993618"/>
                  </a:lnTo>
                  <a:lnTo>
                    <a:pt x="1976907" y="995616"/>
                  </a:lnTo>
                  <a:lnTo>
                    <a:pt x="1988745" y="997342"/>
                  </a:lnTo>
                  <a:lnTo>
                    <a:pt x="2000583" y="998831"/>
                  </a:lnTo>
                  <a:lnTo>
                    <a:pt x="2012421" y="1000112"/>
                  </a:lnTo>
                  <a:lnTo>
                    <a:pt x="2024258" y="1001213"/>
                  </a:lnTo>
                  <a:lnTo>
                    <a:pt x="2036096" y="1002157"/>
                  </a:lnTo>
                  <a:lnTo>
                    <a:pt x="2047934" y="1002966"/>
                  </a:lnTo>
                  <a:lnTo>
                    <a:pt x="2059772" y="1003658"/>
                  </a:lnTo>
                  <a:lnTo>
                    <a:pt x="2071609" y="1004250"/>
                  </a:lnTo>
                  <a:lnTo>
                    <a:pt x="2083447" y="1004756"/>
                  </a:lnTo>
                  <a:lnTo>
                    <a:pt x="2095285" y="1005188"/>
                  </a:lnTo>
                  <a:lnTo>
                    <a:pt x="2107123" y="1005557"/>
                  </a:lnTo>
                  <a:lnTo>
                    <a:pt x="2118961" y="1005872"/>
                  </a:lnTo>
                  <a:lnTo>
                    <a:pt x="2130798" y="1006140"/>
                  </a:lnTo>
                  <a:lnTo>
                    <a:pt x="2142636" y="1006369"/>
                  </a:lnTo>
                  <a:lnTo>
                    <a:pt x="2154474" y="1006564"/>
                  </a:lnTo>
                  <a:lnTo>
                    <a:pt x="2166312" y="1006730"/>
                  </a:lnTo>
                  <a:lnTo>
                    <a:pt x="2178149" y="1006871"/>
                  </a:lnTo>
                  <a:lnTo>
                    <a:pt x="2189987" y="1006992"/>
                  </a:lnTo>
                  <a:lnTo>
                    <a:pt x="2201825" y="1007094"/>
                  </a:lnTo>
                  <a:lnTo>
                    <a:pt x="2213663" y="1007182"/>
                  </a:lnTo>
                  <a:lnTo>
                    <a:pt x="2225500" y="1007256"/>
                  </a:lnTo>
                  <a:lnTo>
                    <a:pt x="2237338" y="1007319"/>
                  </a:lnTo>
                  <a:lnTo>
                    <a:pt x="2249176" y="1007373"/>
                  </a:lnTo>
                  <a:lnTo>
                    <a:pt x="2261014" y="1007419"/>
                  </a:lnTo>
                  <a:lnTo>
                    <a:pt x="2272852" y="1007458"/>
                  </a:lnTo>
                  <a:lnTo>
                    <a:pt x="2284689" y="1007491"/>
                  </a:lnTo>
                  <a:lnTo>
                    <a:pt x="2296527" y="1007520"/>
                  </a:lnTo>
                  <a:lnTo>
                    <a:pt x="2308365" y="1007544"/>
                  </a:lnTo>
                  <a:lnTo>
                    <a:pt x="2320203" y="1007564"/>
                  </a:lnTo>
                  <a:lnTo>
                    <a:pt x="2332040" y="1007582"/>
                  </a:lnTo>
                  <a:lnTo>
                    <a:pt x="2343878" y="1007596"/>
                  </a:lnTo>
                  <a:lnTo>
                    <a:pt x="2343878" y="1007512"/>
                  </a:lnTo>
                  <a:lnTo>
                    <a:pt x="2355716" y="1007482"/>
                  </a:lnTo>
                  <a:lnTo>
                    <a:pt x="2367554" y="1007447"/>
                  </a:lnTo>
                  <a:lnTo>
                    <a:pt x="2379391" y="1007407"/>
                  </a:lnTo>
                  <a:lnTo>
                    <a:pt x="2391229" y="1007358"/>
                  </a:lnTo>
                  <a:lnTo>
                    <a:pt x="2403067" y="1007302"/>
                  </a:lnTo>
                  <a:lnTo>
                    <a:pt x="2414905" y="1007235"/>
                  </a:lnTo>
                  <a:lnTo>
                    <a:pt x="2426743" y="1007157"/>
                  </a:lnTo>
                  <a:lnTo>
                    <a:pt x="2438580" y="1007066"/>
                  </a:lnTo>
                  <a:lnTo>
                    <a:pt x="2450418" y="1006958"/>
                  </a:lnTo>
                  <a:lnTo>
                    <a:pt x="2462256" y="1006831"/>
                  </a:lnTo>
                  <a:lnTo>
                    <a:pt x="2474094" y="1006683"/>
                  </a:lnTo>
                  <a:lnTo>
                    <a:pt x="2485931" y="1006508"/>
                  </a:lnTo>
                  <a:lnTo>
                    <a:pt x="2497769" y="1006303"/>
                  </a:lnTo>
                  <a:lnTo>
                    <a:pt x="2509607" y="1006062"/>
                  </a:lnTo>
                  <a:lnTo>
                    <a:pt x="2521445" y="1005779"/>
                  </a:lnTo>
                  <a:lnTo>
                    <a:pt x="2533283" y="1005447"/>
                  </a:lnTo>
                  <a:lnTo>
                    <a:pt x="2545120" y="1005057"/>
                  </a:lnTo>
                  <a:lnTo>
                    <a:pt x="2556958" y="1004599"/>
                  </a:lnTo>
                  <a:lnTo>
                    <a:pt x="2568796" y="1004063"/>
                  </a:lnTo>
                  <a:lnTo>
                    <a:pt x="2580634" y="1003434"/>
                  </a:lnTo>
                  <a:lnTo>
                    <a:pt x="2592471" y="1002696"/>
                  </a:lnTo>
                  <a:lnTo>
                    <a:pt x="2604309" y="1001832"/>
                  </a:lnTo>
                  <a:lnTo>
                    <a:pt x="2616147" y="1000820"/>
                  </a:lnTo>
                  <a:lnTo>
                    <a:pt x="2627985" y="999635"/>
                  </a:lnTo>
                  <a:lnTo>
                    <a:pt x="2639822" y="998250"/>
                  </a:lnTo>
                  <a:lnTo>
                    <a:pt x="2651660" y="996633"/>
                  </a:lnTo>
                  <a:lnTo>
                    <a:pt x="2663498" y="994744"/>
                  </a:lnTo>
                  <a:lnTo>
                    <a:pt x="2675336" y="992543"/>
                  </a:lnTo>
                  <a:lnTo>
                    <a:pt x="2687174" y="989981"/>
                  </a:lnTo>
                  <a:lnTo>
                    <a:pt x="2699011" y="987004"/>
                  </a:lnTo>
                  <a:lnTo>
                    <a:pt x="2710849" y="983551"/>
                  </a:lnTo>
                  <a:lnTo>
                    <a:pt x="2722687" y="979554"/>
                  </a:lnTo>
                  <a:lnTo>
                    <a:pt x="2734525" y="974941"/>
                  </a:lnTo>
                  <a:lnTo>
                    <a:pt x="2746362" y="969632"/>
                  </a:lnTo>
                  <a:lnTo>
                    <a:pt x="2758200" y="963543"/>
                  </a:lnTo>
                  <a:lnTo>
                    <a:pt x="2770038" y="956585"/>
                  </a:lnTo>
                  <a:lnTo>
                    <a:pt x="2781876" y="948672"/>
                  </a:lnTo>
                  <a:lnTo>
                    <a:pt x="2793713" y="939718"/>
                  </a:lnTo>
                  <a:lnTo>
                    <a:pt x="2805551" y="929642"/>
                  </a:lnTo>
                  <a:lnTo>
                    <a:pt x="2817389" y="918379"/>
                  </a:lnTo>
                  <a:lnTo>
                    <a:pt x="2829227" y="905880"/>
                  </a:lnTo>
                  <a:lnTo>
                    <a:pt x="2841065" y="892118"/>
                  </a:lnTo>
                  <a:lnTo>
                    <a:pt x="2852902" y="877100"/>
                  </a:lnTo>
                  <a:lnTo>
                    <a:pt x="2864740" y="860868"/>
                  </a:lnTo>
                  <a:lnTo>
                    <a:pt x="2876578" y="843505"/>
                  </a:lnTo>
                  <a:lnTo>
                    <a:pt x="2888416" y="825139"/>
                  </a:lnTo>
                  <a:lnTo>
                    <a:pt x="2900253" y="805938"/>
                  </a:lnTo>
                  <a:lnTo>
                    <a:pt x="2912091" y="786111"/>
                  </a:lnTo>
                  <a:lnTo>
                    <a:pt x="2923929" y="765893"/>
                  </a:lnTo>
                  <a:lnTo>
                    <a:pt x="2935767" y="745544"/>
                  </a:lnTo>
                  <a:lnTo>
                    <a:pt x="2947604" y="725326"/>
                  </a:lnTo>
                  <a:lnTo>
                    <a:pt x="2959442" y="705498"/>
                  </a:lnTo>
                  <a:lnTo>
                    <a:pt x="2971280" y="686297"/>
                  </a:lnTo>
                  <a:lnTo>
                    <a:pt x="2983118" y="667931"/>
                  </a:lnTo>
                  <a:lnTo>
                    <a:pt x="2994956" y="650569"/>
                  </a:lnTo>
                  <a:lnTo>
                    <a:pt x="3006793" y="634337"/>
                  </a:lnTo>
                  <a:lnTo>
                    <a:pt x="3018631" y="619319"/>
                  </a:lnTo>
                  <a:lnTo>
                    <a:pt x="3030469" y="605557"/>
                  </a:lnTo>
                  <a:lnTo>
                    <a:pt x="3042307" y="593057"/>
                  </a:lnTo>
                  <a:lnTo>
                    <a:pt x="3054144" y="581794"/>
                  </a:lnTo>
                  <a:lnTo>
                    <a:pt x="3065982" y="571719"/>
                  </a:lnTo>
                  <a:lnTo>
                    <a:pt x="3077820" y="562764"/>
                  </a:lnTo>
                  <a:lnTo>
                    <a:pt x="3089658" y="554851"/>
                  </a:lnTo>
                  <a:lnTo>
                    <a:pt x="3101496" y="547894"/>
                  </a:lnTo>
                  <a:lnTo>
                    <a:pt x="3113333" y="541805"/>
                  </a:lnTo>
                  <a:lnTo>
                    <a:pt x="3125171" y="536495"/>
                  </a:lnTo>
                  <a:lnTo>
                    <a:pt x="3137009" y="531882"/>
                  </a:lnTo>
                  <a:lnTo>
                    <a:pt x="3148847" y="527886"/>
                  </a:lnTo>
                  <a:lnTo>
                    <a:pt x="3160684" y="524433"/>
                  </a:lnTo>
                  <a:lnTo>
                    <a:pt x="3172522" y="521455"/>
                  </a:lnTo>
                  <a:lnTo>
                    <a:pt x="3184360" y="518893"/>
                  </a:lnTo>
                  <a:lnTo>
                    <a:pt x="3196198" y="516692"/>
                  </a:lnTo>
                  <a:lnTo>
                    <a:pt x="3208035" y="514804"/>
                  </a:lnTo>
                  <a:lnTo>
                    <a:pt x="3219873" y="513186"/>
                  </a:lnTo>
                  <a:lnTo>
                    <a:pt x="3231711" y="511801"/>
                  </a:lnTo>
                  <a:lnTo>
                    <a:pt x="3243549" y="510617"/>
                  </a:lnTo>
                  <a:lnTo>
                    <a:pt x="3255387" y="509605"/>
                  </a:lnTo>
                  <a:lnTo>
                    <a:pt x="3267224" y="508741"/>
                  </a:lnTo>
                  <a:lnTo>
                    <a:pt x="3279062" y="508003"/>
                  </a:lnTo>
                  <a:lnTo>
                    <a:pt x="3290900" y="507374"/>
                  </a:lnTo>
                  <a:lnTo>
                    <a:pt x="3302738" y="506837"/>
                  </a:lnTo>
                  <a:lnTo>
                    <a:pt x="3314575" y="506380"/>
                  </a:lnTo>
                  <a:lnTo>
                    <a:pt x="3326413" y="505990"/>
                  </a:lnTo>
                  <a:lnTo>
                    <a:pt x="3338251" y="505658"/>
                  </a:lnTo>
                  <a:lnTo>
                    <a:pt x="3350089" y="505375"/>
                  </a:lnTo>
                  <a:lnTo>
                    <a:pt x="3361926" y="505134"/>
                  </a:lnTo>
                  <a:lnTo>
                    <a:pt x="3373764" y="504929"/>
                  </a:lnTo>
                  <a:lnTo>
                    <a:pt x="3385602" y="504754"/>
                  </a:lnTo>
                  <a:lnTo>
                    <a:pt x="3397440" y="504605"/>
                  </a:lnTo>
                  <a:lnTo>
                    <a:pt x="3409278" y="504479"/>
                  </a:lnTo>
                  <a:lnTo>
                    <a:pt x="3421115" y="504371"/>
                  </a:lnTo>
                  <a:lnTo>
                    <a:pt x="3432953" y="504279"/>
                  </a:lnTo>
                  <a:lnTo>
                    <a:pt x="3444791" y="504201"/>
                  </a:lnTo>
                  <a:lnTo>
                    <a:pt x="3456629" y="504135"/>
                  </a:lnTo>
                  <a:lnTo>
                    <a:pt x="3468466" y="504078"/>
                  </a:lnTo>
                  <a:lnTo>
                    <a:pt x="3480304" y="504030"/>
                  </a:lnTo>
                  <a:lnTo>
                    <a:pt x="3492142" y="503989"/>
                  </a:lnTo>
                  <a:lnTo>
                    <a:pt x="3503980" y="503954"/>
                  </a:lnTo>
                  <a:lnTo>
                    <a:pt x="3515818" y="503925"/>
                  </a:lnTo>
                  <a:lnTo>
                    <a:pt x="3515818" y="503587"/>
                  </a:lnTo>
                  <a:lnTo>
                    <a:pt x="3527655" y="503557"/>
                  </a:lnTo>
                  <a:lnTo>
                    <a:pt x="3539493" y="503522"/>
                  </a:lnTo>
                  <a:lnTo>
                    <a:pt x="3551331" y="503481"/>
                  </a:lnTo>
                  <a:lnTo>
                    <a:pt x="3563169" y="503433"/>
                  </a:lnTo>
                  <a:lnTo>
                    <a:pt x="3575006" y="503377"/>
                  </a:lnTo>
                  <a:lnTo>
                    <a:pt x="3586844" y="503310"/>
                  </a:lnTo>
                  <a:lnTo>
                    <a:pt x="3598682" y="503232"/>
                  </a:lnTo>
                  <a:lnTo>
                    <a:pt x="3610520" y="503141"/>
                  </a:lnTo>
                  <a:lnTo>
                    <a:pt x="3622357" y="503033"/>
                  </a:lnTo>
                  <a:lnTo>
                    <a:pt x="3634195" y="502906"/>
                  </a:lnTo>
                  <a:lnTo>
                    <a:pt x="3646033" y="502757"/>
                  </a:lnTo>
                  <a:lnTo>
                    <a:pt x="3657871" y="502583"/>
                  </a:lnTo>
                  <a:lnTo>
                    <a:pt x="3669709" y="502378"/>
                  </a:lnTo>
                  <a:lnTo>
                    <a:pt x="3681546" y="502137"/>
                  </a:lnTo>
                  <a:lnTo>
                    <a:pt x="3693384" y="501854"/>
                  </a:lnTo>
                  <a:lnTo>
                    <a:pt x="3705222" y="501522"/>
                  </a:lnTo>
                  <a:lnTo>
                    <a:pt x="3717060" y="501132"/>
                  </a:lnTo>
                  <a:lnTo>
                    <a:pt x="3728897" y="500674"/>
                  </a:lnTo>
                  <a:lnTo>
                    <a:pt x="3740735" y="500138"/>
                  </a:lnTo>
                  <a:lnTo>
                    <a:pt x="3752573" y="499508"/>
                  </a:lnTo>
                  <a:lnTo>
                    <a:pt x="3764411" y="498771"/>
                  </a:lnTo>
                  <a:lnTo>
                    <a:pt x="3776248" y="497906"/>
                  </a:lnTo>
                  <a:lnTo>
                    <a:pt x="3788086" y="496894"/>
                  </a:lnTo>
                  <a:lnTo>
                    <a:pt x="3799924" y="495710"/>
                  </a:lnTo>
                  <a:lnTo>
                    <a:pt x="3811762" y="494325"/>
                  </a:lnTo>
                  <a:lnTo>
                    <a:pt x="3823600" y="492707"/>
                  </a:lnTo>
                  <a:lnTo>
                    <a:pt x="3835437" y="490819"/>
                  </a:lnTo>
                  <a:lnTo>
                    <a:pt x="3847275" y="488618"/>
                  </a:lnTo>
                  <a:lnTo>
                    <a:pt x="3859113" y="486056"/>
                  </a:lnTo>
                  <a:lnTo>
                    <a:pt x="3870951" y="483079"/>
                  </a:lnTo>
                  <a:lnTo>
                    <a:pt x="3882788" y="479626"/>
                  </a:lnTo>
                  <a:lnTo>
                    <a:pt x="3894626" y="475629"/>
                  </a:lnTo>
                  <a:lnTo>
                    <a:pt x="3906464" y="471016"/>
                  </a:lnTo>
                  <a:lnTo>
                    <a:pt x="3918302" y="465707"/>
                  </a:lnTo>
                  <a:lnTo>
                    <a:pt x="3930139" y="459617"/>
                  </a:lnTo>
                  <a:lnTo>
                    <a:pt x="3941977" y="452660"/>
                  </a:lnTo>
                  <a:lnTo>
                    <a:pt x="3953815" y="444747"/>
                  </a:lnTo>
                  <a:lnTo>
                    <a:pt x="3965653" y="435792"/>
                  </a:lnTo>
                  <a:lnTo>
                    <a:pt x="3977491" y="425717"/>
                  </a:lnTo>
                  <a:lnTo>
                    <a:pt x="3989328" y="414454"/>
                  </a:lnTo>
                  <a:lnTo>
                    <a:pt x="4001166" y="401954"/>
                  </a:lnTo>
                  <a:lnTo>
                    <a:pt x="4013004" y="388193"/>
                  </a:lnTo>
                  <a:lnTo>
                    <a:pt x="4024842" y="373175"/>
                  </a:lnTo>
                  <a:lnTo>
                    <a:pt x="4036679" y="356943"/>
                  </a:lnTo>
                  <a:lnTo>
                    <a:pt x="4048517" y="339580"/>
                  </a:lnTo>
                  <a:lnTo>
                    <a:pt x="4060355" y="321214"/>
                  </a:lnTo>
                  <a:lnTo>
                    <a:pt x="4072193" y="302013"/>
                  </a:lnTo>
                  <a:lnTo>
                    <a:pt x="4084031" y="282185"/>
                  </a:lnTo>
                  <a:lnTo>
                    <a:pt x="4095868" y="261968"/>
                  </a:lnTo>
                  <a:lnTo>
                    <a:pt x="4107706" y="241618"/>
                  </a:lnTo>
                  <a:lnTo>
                    <a:pt x="4119544" y="221401"/>
                  </a:lnTo>
                  <a:lnTo>
                    <a:pt x="4131382" y="201573"/>
                  </a:lnTo>
                  <a:lnTo>
                    <a:pt x="4143219" y="182372"/>
                  </a:lnTo>
                  <a:lnTo>
                    <a:pt x="4155057" y="164006"/>
                  </a:lnTo>
                  <a:lnTo>
                    <a:pt x="4166895" y="146644"/>
                  </a:lnTo>
                  <a:lnTo>
                    <a:pt x="4178733" y="130412"/>
                  </a:lnTo>
                  <a:lnTo>
                    <a:pt x="4190570" y="115394"/>
                  </a:lnTo>
                  <a:lnTo>
                    <a:pt x="4202408" y="101632"/>
                  </a:lnTo>
                  <a:lnTo>
                    <a:pt x="4214246" y="89132"/>
                  </a:lnTo>
                  <a:lnTo>
                    <a:pt x="4226084" y="77869"/>
                  </a:lnTo>
                  <a:lnTo>
                    <a:pt x="4237922" y="67794"/>
                  </a:lnTo>
                  <a:lnTo>
                    <a:pt x="4249759" y="58839"/>
                  </a:lnTo>
                  <a:lnTo>
                    <a:pt x="4261597" y="50926"/>
                  </a:lnTo>
                  <a:lnTo>
                    <a:pt x="4273435" y="43969"/>
                  </a:lnTo>
                  <a:lnTo>
                    <a:pt x="4285273" y="37879"/>
                  </a:lnTo>
                  <a:lnTo>
                    <a:pt x="4297110" y="32570"/>
                  </a:lnTo>
                  <a:lnTo>
                    <a:pt x="4308948" y="27957"/>
                  </a:lnTo>
                  <a:lnTo>
                    <a:pt x="4320786" y="23961"/>
                  </a:lnTo>
                  <a:lnTo>
                    <a:pt x="4332624" y="20507"/>
                  </a:lnTo>
                  <a:lnTo>
                    <a:pt x="4344461" y="17530"/>
                  </a:lnTo>
                  <a:lnTo>
                    <a:pt x="4356299" y="14968"/>
                  </a:lnTo>
                  <a:lnTo>
                    <a:pt x="4368137" y="12767"/>
                  </a:lnTo>
                  <a:lnTo>
                    <a:pt x="4379975" y="10879"/>
                  </a:lnTo>
                  <a:lnTo>
                    <a:pt x="4391813" y="9261"/>
                  </a:lnTo>
                  <a:lnTo>
                    <a:pt x="4403650" y="7876"/>
                  </a:lnTo>
                  <a:lnTo>
                    <a:pt x="4415488" y="6692"/>
                  </a:lnTo>
                  <a:lnTo>
                    <a:pt x="4427326" y="5680"/>
                  </a:lnTo>
                  <a:lnTo>
                    <a:pt x="4439164" y="4815"/>
                  </a:lnTo>
                  <a:lnTo>
                    <a:pt x="4451001" y="4078"/>
                  </a:lnTo>
                  <a:lnTo>
                    <a:pt x="4462839" y="3449"/>
                  </a:lnTo>
                  <a:lnTo>
                    <a:pt x="4474677" y="2912"/>
                  </a:lnTo>
                  <a:lnTo>
                    <a:pt x="4486515" y="2454"/>
                  </a:lnTo>
                  <a:lnTo>
                    <a:pt x="4498352" y="2065"/>
                  </a:lnTo>
                  <a:lnTo>
                    <a:pt x="4510190" y="1732"/>
                  </a:lnTo>
                  <a:lnTo>
                    <a:pt x="4522028" y="1450"/>
                  </a:lnTo>
                  <a:lnTo>
                    <a:pt x="4533866" y="1209"/>
                  </a:lnTo>
                  <a:lnTo>
                    <a:pt x="4545704" y="1003"/>
                  </a:lnTo>
                  <a:lnTo>
                    <a:pt x="4557541" y="829"/>
                  </a:lnTo>
                  <a:lnTo>
                    <a:pt x="4569379" y="680"/>
                  </a:lnTo>
                  <a:lnTo>
                    <a:pt x="4581217" y="553"/>
                  </a:lnTo>
                  <a:lnTo>
                    <a:pt x="4593055" y="446"/>
                  </a:lnTo>
                  <a:lnTo>
                    <a:pt x="4604892" y="354"/>
                  </a:lnTo>
                  <a:lnTo>
                    <a:pt x="4616730" y="276"/>
                  </a:lnTo>
                  <a:lnTo>
                    <a:pt x="4628568" y="209"/>
                  </a:lnTo>
                  <a:lnTo>
                    <a:pt x="4640406" y="153"/>
                  </a:lnTo>
                  <a:lnTo>
                    <a:pt x="4652244" y="105"/>
                  </a:lnTo>
                  <a:lnTo>
                    <a:pt x="4664081" y="64"/>
                  </a:lnTo>
                  <a:lnTo>
                    <a:pt x="4675919" y="29"/>
                  </a:lnTo>
                  <a:lnTo>
                    <a:pt x="4687757" y="0"/>
                  </a:lnTo>
                </a:path>
              </a:pathLst>
            </a:custGeom>
            <a:ln w="40651" cap="flat">
              <a:solidFill>
                <a:srgbClr val="E8E8E8">
                  <a:alpha val="100000"/>
                </a:srgbClr>
              </a:solidFill>
              <a:prstDash val="solid"/>
              <a:round/>
            </a:ln>
          </p:spPr>
          <p:txBody>
            <a:bodyPr/>
            <a:lstStyle/>
            <a:p>
              <a:endParaRPr/>
            </a:p>
          </p:txBody>
        </p:sp>
        <p:sp>
          <p:nvSpPr>
            <p:cNvPr id="43" name="pl43"/>
            <p:cNvSpPr/>
            <p:nvPr/>
          </p:nvSpPr>
          <p:spPr>
            <a:xfrm>
              <a:off x="2482252" y="899582"/>
              <a:ext cx="4687757" cy="251962"/>
            </a:xfrm>
            <a:custGeom>
              <a:avLst/>
              <a:gdLst/>
              <a:ahLst/>
              <a:cxnLst/>
              <a:rect l="0" t="0" r="0" b="0"/>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878"/>
                  </a:lnTo>
                  <a:lnTo>
                    <a:pt x="3527655" y="251863"/>
                  </a:lnTo>
                  <a:lnTo>
                    <a:pt x="3539493" y="251845"/>
                  </a:lnTo>
                  <a:lnTo>
                    <a:pt x="3551331" y="251825"/>
                  </a:lnTo>
                  <a:lnTo>
                    <a:pt x="3563169" y="251801"/>
                  </a:lnTo>
                  <a:lnTo>
                    <a:pt x="3575006" y="251773"/>
                  </a:lnTo>
                  <a:lnTo>
                    <a:pt x="3586844" y="251739"/>
                  </a:lnTo>
                  <a:lnTo>
                    <a:pt x="3598682" y="251700"/>
                  </a:lnTo>
                  <a:lnTo>
                    <a:pt x="3610520" y="251655"/>
                  </a:lnTo>
                  <a:lnTo>
                    <a:pt x="3622357" y="251601"/>
                  </a:lnTo>
                  <a:lnTo>
                    <a:pt x="3634195" y="251537"/>
                  </a:lnTo>
                  <a:lnTo>
                    <a:pt x="3646033" y="251463"/>
                  </a:lnTo>
                  <a:lnTo>
                    <a:pt x="3657871" y="251376"/>
                  </a:lnTo>
                  <a:lnTo>
                    <a:pt x="3669709" y="251273"/>
                  </a:lnTo>
                  <a:lnTo>
                    <a:pt x="3681546" y="251153"/>
                  </a:lnTo>
                  <a:lnTo>
                    <a:pt x="3693384" y="251011"/>
                  </a:lnTo>
                  <a:lnTo>
                    <a:pt x="3705222" y="250845"/>
                  </a:lnTo>
                  <a:lnTo>
                    <a:pt x="3717060" y="250650"/>
                  </a:lnTo>
                  <a:lnTo>
                    <a:pt x="3728897" y="250421"/>
                  </a:lnTo>
                  <a:lnTo>
                    <a:pt x="3740735" y="250153"/>
                  </a:lnTo>
                  <a:lnTo>
                    <a:pt x="3752573" y="249838"/>
                  </a:lnTo>
                  <a:lnTo>
                    <a:pt x="3764411" y="249470"/>
                  </a:lnTo>
                  <a:lnTo>
                    <a:pt x="3776248" y="249037"/>
                  </a:lnTo>
                  <a:lnTo>
                    <a:pt x="3788086" y="248531"/>
                  </a:lnTo>
                  <a:lnTo>
                    <a:pt x="3799924" y="247939"/>
                  </a:lnTo>
                  <a:lnTo>
                    <a:pt x="3811762" y="247247"/>
                  </a:lnTo>
                  <a:lnTo>
                    <a:pt x="3823600" y="246438"/>
                  </a:lnTo>
                  <a:lnTo>
                    <a:pt x="3835437" y="245494"/>
                  </a:lnTo>
                  <a:lnTo>
                    <a:pt x="3847275" y="244393"/>
                  </a:lnTo>
                  <a:lnTo>
                    <a:pt x="3859113" y="243112"/>
                  </a:lnTo>
                  <a:lnTo>
                    <a:pt x="3870951" y="241624"/>
                  </a:lnTo>
                  <a:lnTo>
                    <a:pt x="3882788" y="239897"/>
                  </a:lnTo>
                  <a:lnTo>
                    <a:pt x="3894626" y="237899"/>
                  </a:lnTo>
                  <a:lnTo>
                    <a:pt x="3906464" y="235592"/>
                  </a:lnTo>
                  <a:lnTo>
                    <a:pt x="3918302" y="232938"/>
                  </a:lnTo>
                  <a:lnTo>
                    <a:pt x="3930139" y="229893"/>
                  </a:lnTo>
                  <a:lnTo>
                    <a:pt x="3941977" y="226414"/>
                  </a:lnTo>
                  <a:lnTo>
                    <a:pt x="3953815" y="222458"/>
                  </a:lnTo>
                  <a:lnTo>
                    <a:pt x="3965653" y="217980"/>
                  </a:lnTo>
                  <a:lnTo>
                    <a:pt x="3977491" y="212943"/>
                  </a:lnTo>
                  <a:lnTo>
                    <a:pt x="3989328" y="207311"/>
                  </a:lnTo>
                  <a:lnTo>
                    <a:pt x="4001166" y="201061"/>
                  </a:lnTo>
                  <a:lnTo>
                    <a:pt x="4013004" y="194181"/>
                  </a:lnTo>
                  <a:lnTo>
                    <a:pt x="4024842" y="186671"/>
                  </a:lnTo>
                  <a:lnTo>
                    <a:pt x="4036679" y="178556"/>
                  </a:lnTo>
                  <a:lnTo>
                    <a:pt x="4048517" y="169874"/>
                  </a:lnTo>
                  <a:lnTo>
                    <a:pt x="4060355" y="160691"/>
                  </a:lnTo>
                  <a:lnTo>
                    <a:pt x="4072193" y="151091"/>
                  </a:lnTo>
                  <a:lnTo>
                    <a:pt x="4084031" y="141177"/>
                  </a:lnTo>
                  <a:lnTo>
                    <a:pt x="4095868" y="131068"/>
                  </a:lnTo>
                  <a:lnTo>
                    <a:pt x="4107706" y="120893"/>
                  </a:lnTo>
                  <a:lnTo>
                    <a:pt x="4119544" y="110785"/>
                  </a:lnTo>
                  <a:lnTo>
                    <a:pt x="4131382" y="100871"/>
                  </a:lnTo>
                  <a:lnTo>
                    <a:pt x="4143219" y="91270"/>
                  </a:lnTo>
                  <a:lnTo>
                    <a:pt x="4155057" y="82087"/>
                  </a:lnTo>
                  <a:lnTo>
                    <a:pt x="4166895" y="73406"/>
                  </a:lnTo>
                  <a:lnTo>
                    <a:pt x="4178733" y="65290"/>
                  </a:lnTo>
                  <a:lnTo>
                    <a:pt x="4190570" y="57781"/>
                  </a:lnTo>
                  <a:lnTo>
                    <a:pt x="4202408" y="50900"/>
                  </a:lnTo>
                  <a:lnTo>
                    <a:pt x="4214246" y="44650"/>
                  </a:lnTo>
                  <a:lnTo>
                    <a:pt x="4226084" y="39019"/>
                  </a:lnTo>
                  <a:lnTo>
                    <a:pt x="4237922" y="33981"/>
                  </a:lnTo>
                  <a:lnTo>
                    <a:pt x="4249759" y="29504"/>
                  </a:lnTo>
                  <a:lnTo>
                    <a:pt x="4261597" y="25547"/>
                  </a:lnTo>
                  <a:lnTo>
                    <a:pt x="4273435" y="22069"/>
                  </a:lnTo>
                  <a:lnTo>
                    <a:pt x="4285273" y="19024"/>
                  </a:lnTo>
                  <a:lnTo>
                    <a:pt x="4297110" y="16369"/>
                  </a:lnTo>
                  <a:lnTo>
                    <a:pt x="4308948" y="14063"/>
                  </a:lnTo>
                  <a:lnTo>
                    <a:pt x="4320786" y="12065"/>
                  </a:lnTo>
                  <a:lnTo>
                    <a:pt x="4332624" y="10338"/>
                  </a:lnTo>
                  <a:lnTo>
                    <a:pt x="4344461" y="8849"/>
                  </a:lnTo>
                  <a:lnTo>
                    <a:pt x="4356299" y="7568"/>
                  </a:lnTo>
                  <a:lnTo>
                    <a:pt x="4368137" y="6468"/>
                  </a:lnTo>
                  <a:lnTo>
                    <a:pt x="4379975" y="5524"/>
                  </a:lnTo>
                  <a:lnTo>
                    <a:pt x="4391813" y="4715"/>
                  </a:lnTo>
                  <a:lnTo>
                    <a:pt x="4403650" y="4022"/>
                  </a:lnTo>
                  <a:lnTo>
                    <a:pt x="4415488" y="3430"/>
                  </a:lnTo>
                  <a:lnTo>
                    <a:pt x="4427326" y="2924"/>
                  </a:lnTo>
                  <a:lnTo>
                    <a:pt x="4439164" y="2492"/>
                  </a:lnTo>
                  <a:lnTo>
                    <a:pt x="4451001" y="2123"/>
                  </a:lnTo>
                  <a:lnTo>
                    <a:pt x="4462839" y="1809"/>
                  </a:lnTo>
                  <a:lnTo>
                    <a:pt x="4474677" y="1540"/>
                  </a:lnTo>
                  <a:lnTo>
                    <a:pt x="4486515" y="1311"/>
                  </a:lnTo>
                  <a:lnTo>
                    <a:pt x="4498352" y="1117"/>
                  </a:lnTo>
                  <a:lnTo>
                    <a:pt x="4510190" y="950"/>
                  </a:lnTo>
                  <a:lnTo>
                    <a:pt x="4522028" y="809"/>
                  </a:lnTo>
                  <a:lnTo>
                    <a:pt x="4533866" y="689"/>
                  </a:lnTo>
                  <a:lnTo>
                    <a:pt x="4545704" y="586"/>
                  </a:lnTo>
                  <a:lnTo>
                    <a:pt x="4557541" y="499"/>
                  </a:lnTo>
                  <a:lnTo>
                    <a:pt x="4569379" y="424"/>
                  </a:lnTo>
                  <a:lnTo>
                    <a:pt x="4581217" y="361"/>
                  </a:lnTo>
                  <a:lnTo>
                    <a:pt x="4593055" y="307"/>
                  </a:lnTo>
                  <a:lnTo>
                    <a:pt x="4604892" y="261"/>
                  </a:lnTo>
                  <a:lnTo>
                    <a:pt x="4616730" y="222"/>
                  </a:lnTo>
                  <a:lnTo>
                    <a:pt x="4628568" y="189"/>
                  </a:lnTo>
                  <a:lnTo>
                    <a:pt x="4640406" y="161"/>
                  </a:lnTo>
                  <a:lnTo>
                    <a:pt x="4652244" y="137"/>
                  </a:lnTo>
                  <a:lnTo>
                    <a:pt x="4664081" y="116"/>
                  </a:lnTo>
                  <a:lnTo>
                    <a:pt x="4675919" y="99"/>
                  </a:lnTo>
                  <a:lnTo>
                    <a:pt x="4687757" y="84"/>
                  </a:lnTo>
                </a:path>
              </a:pathLst>
            </a:custGeom>
            <a:ln w="40651" cap="flat">
              <a:solidFill>
                <a:srgbClr val="E8E8E8">
                  <a:alpha val="100000"/>
                </a:srgbClr>
              </a:solidFill>
              <a:prstDash val="solid"/>
              <a:round/>
            </a:ln>
          </p:spPr>
          <p:txBody>
            <a:bodyPr/>
            <a:lstStyle/>
            <a:p>
              <a:endParaRPr/>
            </a:p>
          </p:txBody>
        </p:sp>
        <p:sp>
          <p:nvSpPr>
            <p:cNvPr id="44" name="pt4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593936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4767428"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711130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11130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59548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4767428"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242354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242354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359548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2423549"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593936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3595489"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423549"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595489"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242354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4767428"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711130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242354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93936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4767428"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242354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359548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4767428"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711130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93936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242354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939367"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359548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767428"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5939367"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4767428"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593936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4767428"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242354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4767428"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93936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939367" y="31085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6" name="pt86"/>
            <p:cNvSpPr/>
            <p:nvPr/>
          </p:nvSpPr>
          <p:spPr>
            <a:xfrm>
              <a:off x="7111307" y="21006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7" name="pt87"/>
            <p:cNvSpPr/>
            <p:nvPr/>
          </p:nvSpPr>
          <p:spPr>
            <a:xfrm>
              <a:off x="359548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939367"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359548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767428"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359548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111307"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242354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711130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711130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359548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111307"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93936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4767428"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3595489"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2423549"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2423549" y="38644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3" name="pt103"/>
            <p:cNvSpPr/>
            <p:nvPr/>
          </p:nvSpPr>
          <p:spPr>
            <a:xfrm>
              <a:off x="3595489" y="38644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4" name="pt104"/>
            <p:cNvSpPr/>
            <p:nvPr/>
          </p:nvSpPr>
          <p:spPr>
            <a:xfrm>
              <a:off x="4767428" y="38644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5" name="pt105"/>
            <p:cNvSpPr/>
            <p:nvPr/>
          </p:nvSpPr>
          <p:spPr>
            <a:xfrm>
              <a:off x="4767428"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3595489"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2423549"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4767428"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5939367"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7111307"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711130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5939367"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4767428"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359548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242354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111307"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7111307"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711130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593936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242354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359548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711130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593936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711130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593936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4767428"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242354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359548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359548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4767428"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711130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359548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593936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242354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593936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711130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4767428"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242354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tx144"/>
            <p:cNvSpPr/>
            <p:nvPr/>
          </p:nvSpPr>
          <p:spPr>
            <a:xfrm>
              <a:off x="1387798" y="826156"/>
              <a:ext cx="97725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Yémen (424,000)</a:t>
              </a:r>
            </a:p>
          </p:txBody>
        </p:sp>
        <p:sp>
          <p:nvSpPr>
            <p:cNvPr id="145" name="tx145"/>
            <p:cNvSpPr/>
            <p:nvPr/>
          </p:nvSpPr>
          <p:spPr>
            <a:xfrm>
              <a:off x="1289362" y="1078119"/>
              <a:ext cx="107569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Syrienne (135,000)</a:t>
              </a:r>
            </a:p>
          </p:txBody>
        </p:sp>
        <p:sp>
          <p:nvSpPr>
            <p:cNvPr id="146" name="tx146"/>
            <p:cNvSpPr/>
            <p:nvPr/>
          </p:nvSpPr>
          <p:spPr>
            <a:xfrm>
              <a:off x="1577692" y="1330081"/>
              <a:ext cx="78736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Irak (123,000)</a:t>
              </a:r>
            </a:p>
          </p:txBody>
        </p:sp>
        <p:sp>
          <p:nvSpPr>
            <p:cNvPr id="147" name="tx147"/>
            <p:cNvSpPr/>
            <p:nvPr/>
          </p:nvSpPr>
          <p:spPr>
            <a:xfrm>
              <a:off x="1352475" y="1582044"/>
              <a:ext cx="101258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Soudan (110,000)</a:t>
              </a:r>
            </a:p>
          </p:txBody>
        </p:sp>
        <p:sp>
          <p:nvSpPr>
            <p:cNvPr id="148" name="tx148"/>
            <p:cNvSpPr/>
            <p:nvPr/>
          </p:nvSpPr>
          <p:spPr>
            <a:xfrm>
              <a:off x="1465176" y="1834007"/>
              <a:ext cx="89988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Algérie (75,000)</a:t>
              </a:r>
            </a:p>
          </p:txBody>
        </p:sp>
        <p:sp>
          <p:nvSpPr>
            <p:cNvPr id="149" name="tx149"/>
            <p:cNvSpPr/>
            <p:nvPr/>
          </p:nvSpPr>
          <p:spPr>
            <a:xfrm>
              <a:off x="1465115" y="2064664"/>
              <a:ext cx="899943"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Égypte (69,000)</a:t>
              </a:r>
            </a:p>
          </p:txBody>
        </p:sp>
        <p:sp>
          <p:nvSpPr>
            <p:cNvPr id="150" name="tx150"/>
            <p:cNvSpPr/>
            <p:nvPr/>
          </p:nvSpPr>
          <p:spPr>
            <a:xfrm>
              <a:off x="1373718" y="2337932"/>
              <a:ext cx="9913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Jordanie (35,000)</a:t>
              </a:r>
            </a:p>
          </p:txBody>
        </p:sp>
        <p:sp>
          <p:nvSpPr>
            <p:cNvPr id="151" name="tx151"/>
            <p:cNvSpPr/>
            <p:nvPr/>
          </p:nvSpPr>
          <p:spPr>
            <a:xfrm>
              <a:off x="1556511" y="2589894"/>
              <a:ext cx="80854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Libye (33,000)</a:t>
              </a:r>
            </a:p>
          </p:txBody>
        </p:sp>
        <p:sp>
          <p:nvSpPr>
            <p:cNvPr id="152" name="tx152"/>
            <p:cNvSpPr/>
            <p:nvPr/>
          </p:nvSpPr>
          <p:spPr>
            <a:xfrm>
              <a:off x="1640929" y="2841857"/>
              <a:ext cx="7241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958854" y="3093820"/>
              <a:ext cx="140620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54" name="tx154"/>
            <p:cNvSpPr/>
            <p:nvPr/>
          </p:nvSpPr>
          <p:spPr>
            <a:xfrm>
              <a:off x="1549409" y="3345782"/>
              <a:ext cx="815648"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Liban (11,000)</a:t>
              </a:r>
            </a:p>
          </p:txBody>
        </p:sp>
        <p:sp>
          <p:nvSpPr>
            <p:cNvPr id="155" name="tx155"/>
            <p:cNvSpPr/>
            <p:nvPr/>
          </p:nvSpPr>
          <p:spPr>
            <a:xfrm>
              <a:off x="1507416" y="3597745"/>
              <a:ext cx="8576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577816" y="3849707"/>
              <a:ext cx="7872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Maroc (6,000)</a:t>
              </a:r>
            </a:p>
          </p:txBody>
        </p:sp>
        <p:sp>
          <p:nvSpPr>
            <p:cNvPr id="157" name="tx157"/>
            <p:cNvSpPr/>
            <p:nvPr/>
          </p:nvSpPr>
          <p:spPr>
            <a:xfrm>
              <a:off x="1521496" y="4101670"/>
              <a:ext cx="8435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811570" y="4332327"/>
              <a:ext cx="1553487"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972996" y="4584290"/>
              <a:ext cx="1392062"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60" name="tx160"/>
            <p:cNvSpPr/>
            <p:nvPr/>
          </p:nvSpPr>
          <p:spPr>
            <a:xfrm>
              <a:off x="1510936" y="4857496"/>
              <a:ext cx="854121"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74172" y="5109520"/>
              <a:ext cx="790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Koweït (&lt;500)</a:t>
              </a:r>
            </a:p>
          </p:txBody>
        </p:sp>
        <p:sp>
          <p:nvSpPr>
            <p:cNvPr id="162" name="tx162"/>
            <p:cNvSpPr/>
            <p:nvPr/>
          </p:nvSpPr>
          <p:spPr>
            <a:xfrm>
              <a:off x="1644510" y="5361421"/>
              <a:ext cx="720547"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17853" y="5613445"/>
              <a:ext cx="84720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Bahreïn (&lt;200)</a:t>
              </a:r>
            </a:p>
          </p:txBody>
        </p:sp>
        <p:sp>
          <p:nvSpPr>
            <p:cNvPr id="164" name="tx164"/>
            <p:cNvSpPr/>
            <p:nvPr/>
          </p:nvSpPr>
          <p:spPr>
            <a:xfrm>
              <a:off x="7287203" y="826156"/>
              <a:ext cx="97725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Yémen (696,000)</a:t>
              </a:r>
            </a:p>
          </p:txBody>
        </p:sp>
        <p:sp>
          <p:nvSpPr>
            <p:cNvPr id="165" name="tx165"/>
            <p:cNvSpPr/>
            <p:nvPr/>
          </p:nvSpPr>
          <p:spPr>
            <a:xfrm>
              <a:off x="7287203" y="1078119"/>
              <a:ext cx="101258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Soudan (273,000)</a:t>
              </a:r>
            </a:p>
          </p:txBody>
        </p:sp>
        <p:sp>
          <p:nvSpPr>
            <p:cNvPr id="166" name="tx166"/>
            <p:cNvSpPr/>
            <p:nvPr/>
          </p:nvSpPr>
          <p:spPr>
            <a:xfrm>
              <a:off x="7287203" y="1330081"/>
              <a:ext cx="107569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Syrienne (148,000)</a:t>
              </a:r>
            </a:p>
          </p:txBody>
        </p:sp>
        <p:sp>
          <p:nvSpPr>
            <p:cNvPr id="167" name="tx167"/>
            <p:cNvSpPr/>
            <p:nvPr/>
          </p:nvSpPr>
          <p:spPr>
            <a:xfrm>
              <a:off x="7287203" y="1582044"/>
              <a:ext cx="71702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Irak (47,000)</a:t>
              </a:r>
            </a:p>
          </p:txBody>
        </p:sp>
        <p:sp>
          <p:nvSpPr>
            <p:cNvPr id="168" name="tx168"/>
            <p:cNvSpPr/>
            <p:nvPr/>
          </p:nvSpPr>
          <p:spPr>
            <a:xfrm>
              <a:off x="7287203" y="1812701"/>
              <a:ext cx="899943"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Égypte (24,000)</a:t>
              </a:r>
            </a:p>
          </p:txBody>
        </p:sp>
        <p:sp>
          <p:nvSpPr>
            <p:cNvPr id="169" name="tx169"/>
            <p:cNvSpPr/>
            <p:nvPr/>
          </p:nvSpPr>
          <p:spPr>
            <a:xfrm>
              <a:off x="7287203" y="2085969"/>
              <a:ext cx="85757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Maroc (12,000)</a:t>
              </a:r>
            </a:p>
          </p:txBody>
        </p:sp>
        <p:sp>
          <p:nvSpPr>
            <p:cNvPr id="170" name="tx170"/>
            <p:cNvSpPr/>
            <p:nvPr/>
          </p:nvSpPr>
          <p:spPr>
            <a:xfrm>
              <a:off x="7287203" y="2337932"/>
              <a:ext cx="140620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Arabie Saoudite (11,000)</a:t>
              </a:r>
            </a:p>
          </p:txBody>
        </p:sp>
        <p:sp>
          <p:nvSpPr>
            <p:cNvPr id="171" name="tx171"/>
            <p:cNvSpPr/>
            <p:nvPr/>
          </p:nvSpPr>
          <p:spPr>
            <a:xfrm>
              <a:off x="7287203" y="2589894"/>
              <a:ext cx="7241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41857"/>
              <a:ext cx="815648"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Liban (11,000)</a:t>
              </a:r>
            </a:p>
          </p:txBody>
        </p:sp>
        <p:sp>
          <p:nvSpPr>
            <p:cNvPr id="173" name="tx173"/>
            <p:cNvSpPr/>
            <p:nvPr/>
          </p:nvSpPr>
          <p:spPr>
            <a:xfrm>
              <a:off x="7287203" y="3093820"/>
              <a:ext cx="82954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Algérie (8,000)</a:t>
              </a:r>
            </a:p>
          </p:txBody>
        </p:sp>
        <p:sp>
          <p:nvSpPr>
            <p:cNvPr id="174" name="tx174"/>
            <p:cNvSpPr/>
            <p:nvPr/>
          </p:nvSpPr>
          <p:spPr>
            <a:xfrm>
              <a:off x="7287203" y="3345782"/>
              <a:ext cx="8435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Tunisie (5,000)</a:t>
              </a:r>
            </a:p>
          </p:txBody>
        </p:sp>
        <p:sp>
          <p:nvSpPr>
            <p:cNvPr id="175" name="tx175"/>
            <p:cNvSpPr/>
            <p:nvPr/>
          </p:nvSpPr>
          <p:spPr>
            <a:xfrm>
              <a:off x="7287203" y="3597745"/>
              <a:ext cx="92100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Jordanie (5,000)</a:t>
              </a:r>
            </a:p>
          </p:txBody>
        </p:sp>
        <p:sp>
          <p:nvSpPr>
            <p:cNvPr id="176" name="tx176"/>
            <p:cNvSpPr/>
            <p:nvPr/>
          </p:nvSpPr>
          <p:spPr>
            <a:xfrm>
              <a:off x="7287203" y="3849707"/>
              <a:ext cx="73820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Libye (4,000)</a:t>
              </a:r>
            </a:p>
          </p:txBody>
        </p:sp>
        <p:sp>
          <p:nvSpPr>
            <p:cNvPr id="177" name="tx177"/>
            <p:cNvSpPr/>
            <p:nvPr/>
          </p:nvSpPr>
          <p:spPr>
            <a:xfrm>
              <a:off x="7287203" y="4101670"/>
              <a:ext cx="8576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332327"/>
              <a:ext cx="1553487"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Émirats arabes unis (2,000)</a:t>
              </a:r>
            </a:p>
          </p:txBody>
        </p:sp>
        <p:sp>
          <p:nvSpPr>
            <p:cNvPr id="179" name="tx179"/>
            <p:cNvSpPr/>
            <p:nvPr/>
          </p:nvSpPr>
          <p:spPr>
            <a:xfrm>
              <a:off x="7287203" y="4584290"/>
              <a:ext cx="1392062" cy="1399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80" name="tx180"/>
            <p:cNvSpPr/>
            <p:nvPr/>
          </p:nvSpPr>
          <p:spPr>
            <a:xfrm>
              <a:off x="7287203" y="4857496"/>
              <a:ext cx="854121"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109520"/>
              <a:ext cx="790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Koweït (&lt;500)</a:t>
              </a:r>
            </a:p>
          </p:txBody>
        </p:sp>
        <p:sp>
          <p:nvSpPr>
            <p:cNvPr id="182" name="tx182"/>
            <p:cNvSpPr/>
            <p:nvPr/>
          </p:nvSpPr>
          <p:spPr>
            <a:xfrm>
              <a:off x="7287203" y="5361421"/>
              <a:ext cx="720547" cy="11875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613445"/>
              <a:ext cx="84720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Bahreïn (&lt;200)</a:t>
              </a:r>
            </a:p>
          </p:txBody>
        </p:sp>
        <p:sp>
          <p:nvSpPr>
            <p:cNvPr id="184" name="tx184"/>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1121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61761"/>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15470"/>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67159"/>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1770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372394"/>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21628"/>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8735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2555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37888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308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88138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13476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38536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63732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8906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1412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39321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6451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699733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2021-2025</a:t>
              </a:r>
            </a:p>
          </p:txBody>
        </p:sp>
        <p:sp>
          <p:nvSpPr>
            <p:cNvPr id="210" name="tx21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1" name="tx211"/>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12" name="tx212"/>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50" b="0" i="0" u="none" cap="none">
                <a:solidFill>
                  <a:srgbClr val="FFFFFF">
                    <a:alpha val="100000"/>
                  </a:srgbClr>
                </a:solidFill>
                <a:latin typeface="Arial"/>
                <a:cs typeface="Arial"/>
                <a:sym typeface="Arial"/>
              </a:rPr>
              <a:t>Ce graphique compare le classement des pays dans la région en fonction du nombre absolu d'enfants n'ayant reçu aucune dose, le rang 1 représentant le pays comptant le plus grand nombre d'enfants n'ayant reçu aucune dose.
En 2021, le Maroc se classait au 13e rang sur 20 pays, avec 6 000 enfants n'ayant reçu aucune dose.
En 2025, le Maroc se classait au 6e rang sur 20 pays, avec 12 000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3195790" y="1298448"/>
            <a:ext cx="12339790" cy="5486400"/>
            <a:chOff x="-3195790" y="1298448"/>
            <a:chExt cx="1233979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301029"/>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301885"/>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302741"/>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4800601"/>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079223" y="3801457"/>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2802313"/>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180316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52398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63867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375336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486805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598274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09743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8212120"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75980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98274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205679"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428617"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51555"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74493"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09743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3662" y="3618738"/>
              <a:ext cx="200644" cy="1181863"/>
            </a:xfrm>
            <a:prstGeom prst="rect">
              <a:avLst/>
            </a:prstGeom>
            <a:solidFill>
              <a:srgbClr val="80BD41">
                <a:alpha val="100000"/>
              </a:srgbClr>
            </a:solidFill>
          </p:spPr>
          <p:txBody>
            <a:bodyPr/>
            <a:lstStyle/>
            <a:p>
              <a:endParaRPr/>
            </a:p>
          </p:txBody>
        </p:sp>
        <p:sp>
          <p:nvSpPr>
            <p:cNvPr id="26" name="rc26"/>
            <p:cNvSpPr/>
            <p:nvPr/>
          </p:nvSpPr>
          <p:spPr>
            <a:xfrm>
              <a:off x="1423662" y="3556535"/>
              <a:ext cx="200644" cy="24880"/>
            </a:xfrm>
            <a:prstGeom prst="rect">
              <a:avLst/>
            </a:prstGeom>
            <a:solidFill>
              <a:srgbClr val="0058AB">
                <a:alpha val="100000"/>
              </a:srgbClr>
            </a:solidFill>
          </p:spPr>
          <p:txBody>
            <a:bodyPr/>
            <a:lstStyle/>
            <a:p>
              <a:endParaRPr/>
            </a:p>
          </p:txBody>
        </p:sp>
        <p:sp>
          <p:nvSpPr>
            <p:cNvPr id="27" name="rc27"/>
            <p:cNvSpPr/>
            <p:nvPr/>
          </p:nvSpPr>
          <p:spPr>
            <a:xfrm>
              <a:off x="1423662" y="3581416"/>
              <a:ext cx="200644" cy="37322"/>
            </a:xfrm>
            <a:prstGeom prst="rect">
              <a:avLst/>
            </a:prstGeom>
            <a:solidFill>
              <a:srgbClr val="1CABE2">
                <a:alpha val="100000"/>
              </a:srgbClr>
            </a:solidFill>
          </p:spPr>
          <p:txBody>
            <a:bodyPr/>
            <a:lstStyle/>
            <a:p>
              <a:endParaRPr/>
            </a:p>
          </p:txBody>
        </p:sp>
        <p:sp>
          <p:nvSpPr>
            <p:cNvPr id="28" name="rc28"/>
            <p:cNvSpPr/>
            <p:nvPr/>
          </p:nvSpPr>
          <p:spPr>
            <a:xfrm>
              <a:off x="1646600" y="3620486"/>
              <a:ext cx="200644" cy="1180114"/>
            </a:xfrm>
            <a:prstGeom prst="rect">
              <a:avLst/>
            </a:prstGeom>
            <a:solidFill>
              <a:srgbClr val="80BD41">
                <a:alpha val="100000"/>
              </a:srgbClr>
            </a:solidFill>
          </p:spPr>
          <p:txBody>
            <a:bodyPr/>
            <a:lstStyle/>
            <a:p>
              <a:endParaRPr/>
            </a:p>
          </p:txBody>
        </p:sp>
        <p:sp>
          <p:nvSpPr>
            <p:cNvPr id="29" name="rc29"/>
            <p:cNvSpPr/>
            <p:nvPr/>
          </p:nvSpPr>
          <p:spPr>
            <a:xfrm>
              <a:off x="1646600" y="3571314"/>
              <a:ext cx="200644" cy="36878"/>
            </a:xfrm>
            <a:prstGeom prst="rect">
              <a:avLst/>
            </a:prstGeom>
            <a:solidFill>
              <a:srgbClr val="0058AB">
                <a:alpha val="100000"/>
              </a:srgbClr>
            </a:solidFill>
          </p:spPr>
          <p:txBody>
            <a:bodyPr/>
            <a:lstStyle/>
            <a:p>
              <a:endParaRPr/>
            </a:p>
          </p:txBody>
        </p:sp>
        <p:sp>
          <p:nvSpPr>
            <p:cNvPr id="30" name="rc30"/>
            <p:cNvSpPr/>
            <p:nvPr/>
          </p:nvSpPr>
          <p:spPr>
            <a:xfrm>
              <a:off x="1646600" y="3608193"/>
              <a:ext cx="200644" cy="12293"/>
            </a:xfrm>
            <a:prstGeom prst="rect">
              <a:avLst/>
            </a:prstGeom>
            <a:solidFill>
              <a:srgbClr val="1CABE2">
                <a:alpha val="100000"/>
              </a:srgbClr>
            </a:solidFill>
          </p:spPr>
          <p:txBody>
            <a:bodyPr/>
            <a:lstStyle/>
            <a:p>
              <a:endParaRPr/>
            </a:p>
          </p:txBody>
        </p:sp>
        <p:sp>
          <p:nvSpPr>
            <p:cNvPr id="31" name="rc31"/>
            <p:cNvSpPr/>
            <p:nvPr/>
          </p:nvSpPr>
          <p:spPr>
            <a:xfrm>
              <a:off x="1869538" y="3654133"/>
              <a:ext cx="200644" cy="1146467"/>
            </a:xfrm>
            <a:prstGeom prst="rect">
              <a:avLst/>
            </a:prstGeom>
            <a:solidFill>
              <a:srgbClr val="80BD41">
                <a:alpha val="100000"/>
              </a:srgbClr>
            </a:solidFill>
          </p:spPr>
          <p:txBody>
            <a:bodyPr/>
            <a:lstStyle/>
            <a:p>
              <a:endParaRPr/>
            </a:p>
          </p:txBody>
        </p:sp>
        <p:sp>
          <p:nvSpPr>
            <p:cNvPr id="32" name="rc32"/>
            <p:cNvSpPr/>
            <p:nvPr/>
          </p:nvSpPr>
          <p:spPr>
            <a:xfrm>
              <a:off x="1869538" y="3580954"/>
              <a:ext cx="200644" cy="24393"/>
            </a:xfrm>
            <a:prstGeom prst="rect">
              <a:avLst/>
            </a:prstGeom>
            <a:solidFill>
              <a:srgbClr val="0058AB">
                <a:alpha val="100000"/>
              </a:srgbClr>
            </a:solidFill>
          </p:spPr>
          <p:txBody>
            <a:bodyPr/>
            <a:lstStyle/>
            <a:p>
              <a:endParaRPr/>
            </a:p>
          </p:txBody>
        </p:sp>
        <p:sp>
          <p:nvSpPr>
            <p:cNvPr id="33" name="rc33"/>
            <p:cNvSpPr/>
            <p:nvPr/>
          </p:nvSpPr>
          <p:spPr>
            <a:xfrm>
              <a:off x="1869538" y="3605347"/>
              <a:ext cx="200644" cy="48786"/>
            </a:xfrm>
            <a:prstGeom prst="rect">
              <a:avLst/>
            </a:prstGeom>
            <a:solidFill>
              <a:srgbClr val="1CABE2">
                <a:alpha val="100000"/>
              </a:srgbClr>
            </a:solidFill>
          </p:spPr>
          <p:txBody>
            <a:bodyPr/>
            <a:lstStyle/>
            <a:p>
              <a:endParaRPr/>
            </a:p>
          </p:txBody>
        </p:sp>
        <p:sp>
          <p:nvSpPr>
            <p:cNvPr id="34" name="rc34"/>
            <p:cNvSpPr/>
            <p:nvPr/>
          </p:nvSpPr>
          <p:spPr>
            <a:xfrm>
              <a:off x="2092476" y="3675835"/>
              <a:ext cx="200644" cy="1124766"/>
            </a:xfrm>
            <a:prstGeom prst="rect">
              <a:avLst/>
            </a:prstGeom>
            <a:solidFill>
              <a:srgbClr val="80BD41">
                <a:alpha val="100000"/>
              </a:srgbClr>
            </a:solidFill>
          </p:spPr>
          <p:txBody>
            <a:bodyPr/>
            <a:lstStyle/>
            <a:p>
              <a:endParaRPr/>
            </a:p>
          </p:txBody>
        </p:sp>
        <p:sp>
          <p:nvSpPr>
            <p:cNvPr id="35" name="rc35"/>
            <p:cNvSpPr/>
            <p:nvPr/>
          </p:nvSpPr>
          <p:spPr>
            <a:xfrm>
              <a:off x="2092476" y="3564594"/>
              <a:ext cx="200644" cy="74160"/>
            </a:xfrm>
            <a:prstGeom prst="rect">
              <a:avLst/>
            </a:prstGeom>
            <a:solidFill>
              <a:srgbClr val="0058AB">
                <a:alpha val="100000"/>
              </a:srgbClr>
            </a:solidFill>
          </p:spPr>
          <p:txBody>
            <a:bodyPr/>
            <a:lstStyle/>
            <a:p>
              <a:endParaRPr/>
            </a:p>
          </p:txBody>
        </p:sp>
        <p:sp>
          <p:nvSpPr>
            <p:cNvPr id="36" name="rc36"/>
            <p:cNvSpPr/>
            <p:nvPr/>
          </p:nvSpPr>
          <p:spPr>
            <a:xfrm>
              <a:off x="2092476" y="3638755"/>
              <a:ext cx="200644" cy="37080"/>
            </a:xfrm>
            <a:prstGeom prst="rect">
              <a:avLst/>
            </a:prstGeom>
            <a:solidFill>
              <a:srgbClr val="1CABE2">
                <a:alpha val="100000"/>
              </a:srgbClr>
            </a:solidFill>
          </p:spPr>
          <p:txBody>
            <a:bodyPr/>
            <a:lstStyle/>
            <a:p>
              <a:endParaRPr/>
            </a:p>
          </p:txBody>
        </p:sp>
        <p:sp>
          <p:nvSpPr>
            <p:cNvPr id="37" name="rc37"/>
            <p:cNvSpPr/>
            <p:nvPr/>
          </p:nvSpPr>
          <p:spPr>
            <a:xfrm>
              <a:off x="2315413" y="3579364"/>
              <a:ext cx="200644" cy="1221237"/>
            </a:xfrm>
            <a:prstGeom prst="rect">
              <a:avLst/>
            </a:prstGeom>
            <a:solidFill>
              <a:srgbClr val="80BD41">
                <a:alpha val="100000"/>
              </a:srgbClr>
            </a:solidFill>
          </p:spPr>
          <p:txBody>
            <a:bodyPr/>
            <a:lstStyle/>
            <a:p>
              <a:endParaRPr/>
            </a:p>
          </p:txBody>
        </p:sp>
        <p:sp>
          <p:nvSpPr>
            <p:cNvPr id="38" name="rc38"/>
            <p:cNvSpPr/>
            <p:nvPr/>
          </p:nvSpPr>
          <p:spPr>
            <a:xfrm>
              <a:off x="2315413" y="3541594"/>
              <a:ext cx="200644" cy="12589"/>
            </a:xfrm>
            <a:prstGeom prst="rect">
              <a:avLst/>
            </a:prstGeom>
            <a:solidFill>
              <a:srgbClr val="0058AB">
                <a:alpha val="100000"/>
              </a:srgbClr>
            </a:solidFill>
          </p:spPr>
          <p:txBody>
            <a:bodyPr/>
            <a:lstStyle/>
            <a:p>
              <a:endParaRPr/>
            </a:p>
          </p:txBody>
        </p:sp>
        <p:sp>
          <p:nvSpPr>
            <p:cNvPr id="39" name="rc39"/>
            <p:cNvSpPr/>
            <p:nvPr/>
          </p:nvSpPr>
          <p:spPr>
            <a:xfrm>
              <a:off x="2315413" y="3554183"/>
              <a:ext cx="200644" cy="25180"/>
            </a:xfrm>
            <a:prstGeom prst="rect">
              <a:avLst/>
            </a:prstGeom>
            <a:solidFill>
              <a:srgbClr val="1CABE2">
                <a:alpha val="100000"/>
              </a:srgbClr>
            </a:solidFill>
          </p:spPr>
          <p:txBody>
            <a:bodyPr/>
            <a:lstStyle/>
            <a:p>
              <a:endParaRPr/>
            </a:p>
          </p:txBody>
        </p:sp>
        <p:sp>
          <p:nvSpPr>
            <p:cNvPr id="40" name="rc40"/>
            <p:cNvSpPr/>
            <p:nvPr/>
          </p:nvSpPr>
          <p:spPr>
            <a:xfrm>
              <a:off x="2538351" y="3540880"/>
              <a:ext cx="200644" cy="1259720"/>
            </a:xfrm>
            <a:prstGeom prst="rect">
              <a:avLst/>
            </a:prstGeom>
            <a:solidFill>
              <a:srgbClr val="80BD41">
                <a:alpha val="100000"/>
              </a:srgbClr>
            </a:solidFill>
          </p:spPr>
          <p:txBody>
            <a:bodyPr/>
            <a:lstStyle/>
            <a:p>
              <a:endParaRPr/>
            </a:p>
          </p:txBody>
        </p:sp>
        <p:sp>
          <p:nvSpPr>
            <p:cNvPr id="41" name="rc41"/>
            <p:cNvSpPr/>
            <p:nvPr/>
          </p:nvSpPr>
          <p:spPr>
            <a:xfrm>
              <a:off x="2538351" y="3515173"/>
              <a:ext cx="200644" cy="12854"/>
            </a:xfrm>
            <a:prstGeom prst="rect">
              <a:avLst/>
            </a:prstGeom>
            <a:solidFill>
              <a:srgbClr val="0058AB">
                <a:alpha val="100000"/>
              </a:srgbClr>
            </a:solidFill>
          </p:spPr>
          <p:txBody>
            <a:bodyPr/>
            <a:lstStyle/>
            <a:p>
              <a:endParaRPr/>
            </a:p>
          </p:txBody>
        </p:sp>
        <p:sp>
          <p:nvSpPr>
            <p:cNvPr id="42" name="rc42"/>
            <p:cNvSpPr/>
            <p:nvPr/>
          </p:nvSpPr>
          <p:spPr>
            <a:xfrm>
              <a:off x="2538351" y="3528027"/>
              <a:ext cx="200644" cy="12852"/>
            </a:xfrm>
            <a:prstGeom prst="rect">
              <a:avLst/>
            </a:prstGeom>
            <a:solidFill>
              <a:srgbClr val="1CABE2">
                <a:alpha val="100000"/>
              </a:srgbClr>
            </a:solidFill>
          </p:spPr>
          <p:txBody>
            <a:bodyPr/>
            <a:lstStyle/>
            <a:p>
              <a:endParaRPr/>
            </a:p>
          </p:txBody>
        </p:sp>
        <p:sp>
          <p:nvSpPr>
            <p:cNvPr id="43" name="rc43"/>
            <p:cNvSpPr/>
            <p:nvPr/>
          </p:nvSpPr>
          <p:spPr>
            <a:xfrm>
              <a:off x="2761289" y="3532873"/>
              <a:ext cx="200644" cy="1267727"/>
            </a:xfrm>
            <a:prstGeom prst="rect">
              <a:avLst/>
            </a:prstGeom>
            <a:solidFill>
              <a:srgbClr val="80BD41">
                <a:alpha val="100000"/>
              </a:srgbClr>
            </a:solidFill>
          </p:spPr>
          <p:txBody>
            <a:bodyPr/>
            <a:lstStyle/>
            <a:p>
              <a:endParaRPr/>
            </a:p>
          </p:txBody>
        </p:sp>
        <p:sp>
          <p:nvSpPr>
            <p:cNvPr id="44" name="rc44"/>
            <p:cNvSpPr/>
            <p:nvPr/>
          </p:nvSpPr>
          <p:spPr>
            <a:xfrm>
              <a:off x="2761289" y="3493665"/>
              <a:ext cx="200644" cy="13068"/>
            </a:xfrm>
            <a:prstGeom prst="rect">
              <a:avLst/>
            </a:prstGeom>
            <a:solidFill>
              <a:srgbClr val="0058AB">
                <a:alpha val="100000"/>
              </a:srgbClr>
            </a:solidFill>
          </p:spPr>
          <p:txBody>
            <a:bodyPr/>
            <a:lstStyle/>
            <a:p>
              <a:endParaRPr/>
            </a:p>
          </p:txBody>
        </p:sp>
        <p:sp>
          <p:nvSpPr>
            <p:cNvPr id="45" name="rc45"/>
            <p:cNvSpPr/>
            <p:nvPr/>
          </p:nvSpPr>
          <p:spPr>
            <a:xfrm>
              <a:off x="2761289" y="3506734"/>
              <a:ext cx="200644" cy="26139"/>
            </a:xfrm>
            <a:prstGeom prst="rect">
              <a:avLst/>
            </a:prstGeom>
            <a:solidFill>
              <a:srgbClr val="1CABE2">
                <a:alpha val="100000"/>
              </a:srgbClr>
            </a:solidFill>
          </p:spPr>
          <p:txBody>
            <a:bodyPr/>
            <a:lstStyle/>
            <a:p>
              <a:endParaRPr/>
            </a:p>
          </p:txBody>
        </p:sp>
        <p:sp>
          <p:nvSpPr>
            <p:cNvPr id="46" name="rc46"/>
            <p:cNvSpPr/>
            <p:nvPr/>
          </p:nvSpPr>
          <p:spPr>
            <a:xfrm>
              <a:off x="2984227" y="3536874"/>
              <a:ext cx="200644" cy="1263727"/>
            </a:xfrm>
            <a:prstGeom prst="rect">
              <a:avLst/>
            </a:prstGeom>
            <a:solidFill>
              <a:srgbClr val="80BD41">
                <a:alpha val="100000"/>
              </a:srgbClr>
            </a:solidFill>
          </p:spPr>
          <p:txBody>
            <a:bodyPr/>
            <a:lstStyle/>
            <a:p>
              <a:endParaRPr/>
            </a:p>
          </p:txBody>
        </p:sp>
        <p:sp>
          <p:nvSpPr>
            <p:cNvPr id="47" name="rc47"/>
            <p:cNvSpPr/>
            <p:nvPr/>
          </p:nvSpPr>
          <p:spPr>
            <a:xfrm>
              <a:off x="2984227" y="3470363"/>
              <a:ext cx="200644" cy="26605"/>
            </a:xfrm>
            <a:prstGeom prst="rect">
              <a:avLst/>
            </a:prstGeom>
            <a:solidFill>
              <a:srgbClr val="0058AB">
                <a:alpha val="100000"/>
              </a:srgbClr>
            </a:solidFill>
          </p:spPr>
          <p:txBody>
            <a:bodyPr/>
            <a:lstStyle/>
            <a:p>
              <a:endParaRPr/>
            </a:p>
          </p:txBody>
        </p:sp>
        <p:sp>
          <p:nvSpPr>
            <p:cNvPr id="48" name="rc48"/>
            <p:cNvSpPr/>
            <p:nvPr/>
          </p:nvSpPr>
          <p:spPr>
            <a:xfrm>
              <a:off x="2984227" y="3496968"/>
              <a:ext cx="200644" cy="39905"/>
            </a:xfrm>
            <a:prstGeom prst="rect">
              <a:avLst/>
            </a:prstGeom>
            <a:solidFill>
              <a:srgbClr val="1CABE2">
                <a:alpha val="100000"/>
              </a:srgbClr>
            </a:solidFill>
          </p:spPr>
          <p:txBody>
            <a:bodyPr/>
            <a:lstStyle/>
            <a:p>
              <a:endParaRPr/>
            </a:p>
          </p:txBody>
        </p:sp>
        <p:sp>
          <p:nvSpPr>
            <p:cNvPr id="49" name="rc49"/>
            <p:cNvSpPr/>
            <p:nvPr/>
          </p:nvSpPr>
          <p:spPr>
            <a:xfrm>
              <a:off x="3207165" y="3468055"/>
              <a:ext cx="200644" cy="1332546"/>
            </a:xfrm>
            <a:prstGeom prst="rect">
              <a:avLst/>
            </a:prstGeom>
            <a:solidFill>
              <a:srgbClr val="80BD41">
                <a:alpha val="100000"/>
              </a:srgbClr>
            </a:solidFill>
          </p:spPr>
          <p:txBody>
            <a:bodyPr/>
            <a:lstStyle/>
            <a:p>
              <a:endParaRPr/>
            </a:p>
          </p:txBody>
        </p:sp>
        <p:sp>
          <p:nvSpPr>
            <p:cNvPr id="50" name="rc50"/>
            <p:cNvSpPr/>
            <p:nvPr/>
          </p:nvSpPr>
          <p:spPr>
            <a:xfrm>
              <a:off x="3207165" y="3454594"/>
              <a:ext cx="200644" cy="13460"/>
            </a:xfrm>
            <a:prstGeom prst="rect">
              <a:avLst/>
            </a:prstGeom>
            <a:solidFill>
              <a:srgbClr val="0058AB">
                <a:alpha val="100000"/>
              </a:srgbClr>
            </a:solidFill>
          </p:spPr>
          <p:txBody>
            <a:bodyPr/>
            <a:lstStyle/>
            <a:p>
              <a:endParaRPr/>
            </a:p>
          </p:txBody>
        </p:sp>
        <p:sp>
          <p:nvSpPr>
            <p:cNvPr id="51" name="rc51"/>
            <p:cNvSpPr/>
            <p:nvPr/>
          </p:nvSpPr>
          <p:spPr>
            <a:xfrm>
              <a:off x="3207165" y="3468055"/>
              <a:ext cx="200644" cy="0"/>
            </a:xfrm>
            <a:prstGeom prst="rect">
              <a:avLst/>
            </a:prstGeom>
            <a:solidFill>
              <a:srgbClr val="1CABE2">
                <a:alpha val="100000"/>
              </a:srgbClr>
            </a:solidFill>
          </p:spPr>
          <p:txBody>
            <a:bodyPr/>
            <a:lstStyle/>
            <a:p>
              <a:endParaRPr/>
            </a:p>
          </p:txBody>
        </p:sp>
        <p:sp>
          <p:nvSpPr>
            <p:cNvPr id="52" name="rc52"/>
            <p:cNvSpPr/>
            <p:nvPr/>
          </p:nvSpPr>
          <p:spPr>
            <a:xfrm>
              <a:off x="3430103" y="3445252"/>
              <a:ext cx="200644" cy="1355348"/>
            </a:xfrm>
            <a:prstGeom prst="rect">
              <a:avLst/>
            </a:prstGeom>
            <a:solidFill>
              <a:srgbClr val="80BD41">
                <a:alpha val="100000"/>
              </a:srgbClr>
            </a:solidFill>
          </p:spPr>
          <p:txBody>
            <a:bodyPr/>
            <a:lstStyle/>
            <a:p>
              <a:endParaRPr/>
            </a:p>
          </p:txBody>
        </p:sp>
        <p:sp>
          <p:nvSpPr>
            <p:cNvPr id="53" name="rc53"/>
            <p:cNvSpPr/>
            <p:nvPr/>
          </p:nvSpPr>
          <p:spPr>
            <a:xfrm>
              <a:off x="3430103" y="3431562"/>
              <a:ext cx="200644" cy="13690"/>
            </a:xfrm>
            <a:prstGeom prst="rect">
              <a:avLst/>
            </a:prstGeom>
            <a:solidFill>
              <a:srgbClr val="0058AB">
                <a:alpha val="100000"/>
              </a:srgbClr>
            </a:solidFill>
          </p:spPr>
          <p:txBody>
            <a:bodyPr/>
            <a:lstStyle/>
            <a:p>
              <a:endParaRPr/>
            </a:p>
          </p:txBody>
        </p:sp>
        <p:sp>
          <p:nvSpPr>
            <p:cNvPr id="54" name="rc54"/>
            <p:cNvSpPr/>
            <p:nvPr/>
          </p:nvSpPr>
          <p:spPr>
            <a:xfrm>
              <a:off x="3430103" y="3445252"/>
              <a:ext cx="200644" cy="0"/>
            </a:xfrm>
            <a:prstGeom prst="rect">
              <a:avLst/>
            </a:prstGeom>
            <a:solidFill>
              <a:srgbClr val="1CABE2">
                <a:alpha val="100000"/>
              </a:srgbClr>
            </a:solidFill>
          </p:spPr>
          <p:txBody>
            <a:bodyPr/>
            <a:lstStyle/>
            <a:p>
              <a:endParaRPr/>
            </a:p>
          </p:txBody>
        </p:sp>
        <p:sp>
          <p:nvSpPr>
            <p:cNvPr id="55" name="rc55"/>
            <p:cNvSpPr/>
            <p:nvPr/>
          </p:nvSpPr>
          <p:spPr>
            <a:xfrm>
              <a:off x="3653041" y="3427973"/>
              <a:ext cx="200644" cy="1372627"/>
            </a:xfrm>
            <a:prstGeom prst="rect">
              <a:avLst/>
            </a:prstGeom>
            <a:solidFill>
              <a:srgbClr val="80BD41">
                <a:alpha val="100000"/>
              </a:srgbClr>
            </a:solidFill>
          </p:spPr>
          <p:txBody>
            <a:bodyPr/>
            <a:lstStyle/>
            <a:p>
              <a:endParaRPr/>
            </a:p>
          </p:txBody>
        </p:sp>
        <p:sp>
          <p:nvSpPr>
            <p:cNvPr id="56" name="rc56"/>
            <p:cNvSpPr/>
            <p:nvPr/>
          </p:nvSpPr>
          <p:spPr>
            <a:xfrm>
              <a:off x="3653041" y="3414109"/>
              <a:ext cx="200644" cy="13864"/>
            </a:xfrm>
            <a:prstGeom prst="rect">
              <a:avLst/>
            </a:prstGeom>
            <a:solidFill>
              <a:srgbClr val="0058AB">
                <a:alpha val="100000"/>
              </a:srgbClr>
            </a:solidFill>
          </p:spPr>
          <p:txBody>
            <a:bodyPr/>
            <a:lstStyle/>
            <a:p>
              <a:endParaRPr/>
            </a:p>
          </p:txBody>
        </p:sp>
        <p:sp>
          <p:nvSpPr>
            <p:cNvPr id="57" name="rc57"/>
            <p:cNvSpPr/>
            <p:nvPr/>
          </p:nvSpPr>
          <p:spPr>
            <a:xfrm>
              <a:off x="3653041" y="3427973"/>
              <a:ext cx="200644" cy="0"/>
            </a:xfrm>
            <a:prstGeom prst="rect">
              <a:avLst/>
            </a:prstGeom>
            <a:solidFill>
              <a:srgbClr val="1CABE2">
                <a:alpha val="100000"/>
              </a:srgbClr>
            </a:solidFill>
          </p:spPr>
          <p:txBody>
            <a:bodyPr/>
            <a:lstStyle/>
            <a:p>
              <a:endParaRPr/>
            </a:p>
          </p:txBody>
        </p:sp>
        <p:sp>
          <p:nvSpPr>
            <p:cNvPr id="58" name="rc58"/>
            <p:cNvSpPr/>
            <p:nvPr/>
          </p:nvSpPr>
          <p:spPr>
            <a:xfrm>
              <a:off x="3875979" y="3430807"/>
              <a:ext cx="200644" cy="1369794"/>
            </a:xfrm>
            <a:prstGeom prst="rect">
              <a:avLst/>
            </a:prstGeom>
            <a:solidFill>
              <a:srgbClr val="80BD41">
                <a:alpha val="100000"/>
              </a:srgbClr>
            </a:solidFill>
          </p:spPr>
          <p:txBody>
            <a:bodyPr/>
            <a:lstStyle/>
            <a:p>
              <a:endParaRPr/>
            </a:p>
          </p:txBody>
        </p:sp>
        <p:sp>
          <p:nvSpPr>
            <p:cNvPr id="59" name="rc59"/>
            <p:cNvSpPr/>
            <p:nvPr/>
          </p:nvSpPr>
          <p:spPr>
            <a:xfrm>
              <a:off x="3875979" y="3416971"/>
              <a:ext cx="200644" cy="13836"/>
            </a:xfrm>
            <a:prstGeom prst="rect">
              <a:avLst/>
            </a:prstGeom>
            <a:solidFill>
              <a:srgbClr val="0058AB">
                <a:alpha val="100000"/>
              </a:srgbClr>
            </a:solidFill>
          </p:spPr>
          <p:txBody>
            <a:bodyPr/>
            <a:lstStyle/>
            <a:p>
              <a:endParaRPr/>
            </a:p>
          </p:txBody>
        </p:sp>
        <p:sp>
          <p:nvSpPr>
            <p:cNvPr id="60" name="rc60"/>
            <p:cNvSpPr/>
            <p:nvPr/>
          </p:nvSpPr>
          <p:spPr>
            <a:xfrm>
              <a:off x="3875979" y="3430807"/>
              <a:ext cx="200644" cy="0"/>
            </a:xfrm>
            <a:prstGeom prst="rect">
              <a:avLst/>
            </a:prstGeom>
            <a:solidFill>
              <a:srgbClr val="1CABE2">
                <a:alpha val="100000"/>
              </a:srgbClr>
            </a:solidFill>
          </p:spPr>
          <p:txBody>
            <a:bodyPr/>
            <a:lstStyle/>
            <a:p>
              <a:endParaRPr/>
            </a:p>
          </p:txBody>
        </p:sp>
        <p:sp>
          <p:nvSpPr>
            <p:cNvPr id="61" name="rc61"/>
            <p:cNvSpPr/>
            <p:nvPr/>
          </p:nvSpPr>
          <p:spPr>
            <a:xfrm>
              <a:off x="4098916" y="3445069"/>
              <a:ext cx="200644" cy="1355532"/>
            </a:xfrm>
            <a:prstGeom prst="rect">
              <a:avLst/>
            </a:prstGeom>
            <a:solidFill>
              <a:srgbClr val="80BD41">
                <a:alpha val="100000"/>
              </a:srgbClr>
            </a:solidFill>
          </p:spPr>
          <p:txBody>
            <a:bodyPr/>
            <a:lstStyle/>
            <a:p>
              <a:endParaRPr/>
            </a:p>
          </p:txBody>
        </p:sp>
        <p:sp>
          <p:nvSpPr>
            <p:cNvPr id="62" name="rc62"/>
            <p:cNvSpPr/>
            <p:nvPr/>
          </p:nvSpPr>
          <p:spPr>
            <a:xfrm>
              <a:off x="4098916" y="3431376"/>
              <a:ext cx="200644" cy="13692"/>
            </a:xfrm>
            <a:prstGeom prst="rect">
              <a:avLst/>
            </a:prstGeom>
            <a:solidFill>
              <a:srgbClr val="0058AB">
                <a:alpha val="100000"/>
              </a:srgbClr>
            </a:solidFill>
          </p:spPr>
          <p:txBody>
            <a:bodyPr/>
            <a:lstStyle/>
            <a:p>
              <a:endParaRPr/>
            </a:p>
          </p:txBody>
        </p:sp>
        <p:sp>
          <p:nvSpPr>
            <p:cNvPr id="63" name="rc63"/>
            <p:cNvSpPr/>
            <p:nvPr/>
          </p:nvSpPr>
          <p:spPr>
            <a:xfrm>
              <a:off x="4098916" y="3445069"/>
              <a:ext cx="200644" cy="0"/>
            </a:xfrm>
            <a:prstGeom prst="rect">
              <a:avLst/>
            </a:prstGeom>
            <a:solidFill>
              <a:srgbClr val="1CABE2">
                <a:alpha val="100000"/>
              </a:srgbClr>
            </a:solidFill>
          </p:spPr>
          <p:txBody>
            <a:bodyPr/>
            <a:lstStyle/>
            <a:p>
              <a:endParaRPr/>
            </a:p>
          </p:txBody>
        </p:sp>
        <p:sp>
          <p:nvSpPr>
            <p:cNvPr id="64" name="rc64"/>
            <p:cNvSpPr/>
            <p:nvPr/>
          </p:nvSpPr>
          <p:spPr>
            <a:xfrm>
              <a:off x="4321854" y="3467733"/>
              <a:ext cx="200644" cy="1332867"/>
            </a:xfrm>
            <a:prstGeom prst="rect">
              <a:avLst/>
            </a:prstGeom>
            <a:solidFill>
              <a:srgbClr val="80BD41">
                <a:alpha val="100000"/>
              </a:srgbClr>
            </a:solidFill>
          </p:spPr>
          <p:txBody>
            <a:bodyPr/>
            <a:lstStyle/>
            <a:p>
              <a:endParaRPr/>
            </a:p>
          </p:txBody>
        </p:sp>
        <p:sp>
          <p:nvSpPr>
            <p:cNvPr id="65" name="rc65"/>
            <p:cNvSpPr/>
            <p:nvPr/>
          </p:nvSpPr>
          <p:spPr>
            <a:xfrm>
              <a:off x="4321854" y="3454271"/>
              <a:ext cx="200644" cy="13462"/>
            </a:xfrm>
            <a:prstGeom prst="rect">
              <a:avLst/>
            </a:prstGeom>
            <a:solidFill>
              <a:srgbClr val="0058AB">
                <a:alpha val="100000"/>
              </a:srgbClr>
            </a:solidFill>
          </p:spPr>
          <p:txBody>
            <a:bodyPr/>
            <a:lstStyle/>
            <a:p>
              <a:endParaRPr/>
            </a:p>
          </p:txBody>
        </p:sp>
        <p:sp>
          <p:nvSpPr>
            <p:cNvPr id="66" name="rc66"/>
            <p:cNvSpPr/>
            <p:nvPr/>
          </p:nvSpPr>
          <p:spPr>
            <a:xfrm>
              <a:off x="4321854" y="3467733"/>
              <a:ext cx="200644" cy="0"/>
            </a:xfrm>
            <a:prstGeom prst="rect">
              <a:avLst/>
            </a:prstGeom>
            <a:solidFill>
              <a:srgbClr val="1CABE2">
                <a:alpha val="100000"/>
              </a:srgbClr>
            </a:solidFill>
          </p:spPr>
          <p:txBody>
            <a:bodyPr/>
            <a:lstStyle/>
            <a:p>
              <a:endParaRPr/>
            </a:p>
          </p:txBody>
        </p:sp>
        <p:sp>
          <p:nvSpPr>
            <p:cNvPr id="67" name="rc67"/>
            <p:cNvSpPr/>
            <p:nvPr/>
          </p:nvSpPr>
          <p:spPr>
            <a:xfrm>
              <a:off x="4544792" y="3486743"/>
              <a:ext cx="200644" cy="1313858"/>
            </a:xfrm>
            <a:prstGeom prst="rect">
              <a:avLst/>
            </a:prstGeom>
            <a:solidFill>
              <a:srgbClr val="80BD41">
                <a:alpha val="100000"/>
              </a:srgbClr>
            </a:solidFill>
          </p:spPr>
          <p:txBody>
            <a:bodyPr/>
            <a:lstStyle/>
            <a:p>
              <a:endParaRPr/>
            </a:p>
          </p:txBody>
        </p:sp>
        <p:sp>
          <p:nvSpPr>
            <p:cNvPr id="68" name="rc68"/>
            <p:cNvSpPr/>
            <p:nvPr/>
          </p:nvSpPr>
          <p:spPr>
            <a:xfrm>
              <a:off x="4544792" y="3473472"/>
              <a:ext cx="200644" cy="13270"/>
            </a:xfrm>
            <a:prstGeom prst="rect">
              <a:avLst/>
            </a:prstGeom>
            <a:solidFill>
              <a:srgbClr val="0058AB">
                <a:alpha val="100000"/>
              </a:srgbClr>
            </a:solidFill>
          </p:spPr>
          <p:txBody>
            <a:bodyPr/>
            <a:lstStyle/>
            <a:p>
              <a:endParaRPr/>
            </a:p>
          </p:txBody>
        </p:sp>
        <p:sp>
          <p:nvSpPr>
            <p:cNvPr id="69" name="rc69"/>
            <p:cNvSpPr/>
            <p:nvPr/>
          </p:nvSpPr>
          <p:spPr>
            <a:xfrm>
              <a:off x="4544792" y="3486743"/>
              <a:ext cx="200644" cy="0"/>
            </a:xfrm>
            <a:prstGeom prst="rect">
              <a:avLst/>
            </a:prstGeom>
            <a:solidFill>
              <a:srgbClr val="1CABE2">
                <a:alpha val="100000"/>
              </a:srgbClr>
            </a:solidFill>
          </p:spPr>
          <p:txBody>
            <a:bodyPr/>
            <a:lstStyle/>
            <a:p>
              <a:endParaRPr/>
            </a:p>
          </p:txBody>
        </p:sp>
        <p:sp>
          <p:nvSpPr>
            <p:cNvPr id="70" name="rc70"/>
            <p:cNvSpPr/>
            <p:nvPr/>
          </p:nvSpPr>
          <p:spPr>
            <a:xfrm>
              <a:off x="4767730" y="3490204"/>
              <a:ext cx="200644" cy="1310397"/>
            </a:xfrm>
            <a:prstGeom prst="rect">
              <a:avLst/>
            </a:prstGeom>
            <a:solidFill>
              <a:srgbClr val="80BD41">
                <a:alpha val="100000"/>
              </a:srgbClr>
            </a:solidFill>
          </p:spPr>
          <p:txBody>
            <a:bodyPr/>
            <a:lstStyle/>
            <a:p>
              <a:endParaRPr/>
            </a:p>
          </p:txBody>
        </p:sp>
        <p:sp>
          <p:nvSpPr>
            <p:cNvPr id="71" name="rc71"/>
            <p:cNvSpPr/>
            <p:nvPr/>
          </p:nvSpPr>
          <p:spPr>
            <a:xfrm>
              <a:off x="4767730" y="3476967"/>
              <a:ext cx="200644" cy="13236"/>
            </a:xfrm>
            <a:prstGeom prst="rect">
              <a:avLst/>
            </a:prstGeom>
            <a:solidFill>
              <a:srgbClr val="0058AB">
                <a:alpha val="100000"/>
              </a:srgbClr>
            </a:solidFill>
          </p:spPr>
          <p:txBody>
            <a:bodyPr/>
            <a:lstStyle/>
            <a:p>
              <a:endParaRPr/>
            </a:p>
          </p:txBody>
        </p:sp>
        <p:sp>
          <p:nvSpPr>
            <p:cNvPr id="72" name="rc72"/>
            <p:cNvSpPr/>
            <p:nvPr/>
          </p:nvSpPr>
          <p:spPr>
            <a:xfrm>
              <a:off x="4767730" y="3490204"/>
              <a:ext cx="200644" cy="0"/>
            </a:xfrm>
            <a:prstGeom prst="rect">
              <a:avLst/>
            </a:prstGeom>
            <a:solidFill>
              <a:srgbClr val="1CABE2">
                <a:alpha val="100000"/>
              </a:srgbClr>
            </a:solidFill>
          </p:spPr>
          <p:txBody>
            <a:bodyPr/>
            <a:lstStyle/>
            <a:p>
              <a:endParaRPr/>
            </a:p>
          </p:txBody>
        </p:sp>
        <p:sp>
          <p:nvSpPr>
            <p:cNvPr id="73" name="rc73"/>
            <p:cNvSpPr/>
            <p:nvPr/>
          </p:nvSpPr>
          <p:spPr>
            <a:xfrm>
              <a:off x="4990668" y="3491363"/>
              <a:ext cx="200644" cy="1309238"/>
            </a:xfrm>
            <a:prstGeom prst="rect">
              <a:avLst/>
            </a:prstGeom>
            <a:solidFill>
              <a:srgbClr val="80BD41">
                <a:alpha val="100000"/>
              </a:srgbClr>
            </a:solidFill>
          </p:spPr>
          <p:txBody>
            <a:bodyPr/>
            <a:lstStyle/>
            <a:p>
              <a:endParaRPr/>
            </a:p>
          </p:txBody>
        </p:sp>
        <p:sp>
          <p:nvSpPr>
            <p:cNvPr id="74" name="rc74"/>
            <p:cNvSpPr/>
            <p:nvPr/>
          </p:nvSpPr>
          <p:spPr>
            <a:xfrm>
              <a:off x="4990668" y="3478138"/>
              <a:ext cx="200644" cy="13224"/>
            </a:xfrm>
            <a:prstGeom prst="rect">
              <a:avLst/>
            </a:prstGeom>
            <a:solidFill>
              <a:srgbClr val="0058AB">
                <a:alpha val="100000"/>
              </a:srgbClr>
            </a:solidFill>
          </p:spPr>
          <p:txBody>
            <a:bodyPr/>
            <a:lstStyle/>
            <a:p>
              <a:endParaRPr/>
            </a:p>
          </p:txBody>
        </p:sp>
        <p:sp>
          <p:nvSpPr>
            <p:cNvPr id="75" name="rc75"/>
            <p:cNvSpPr/>
            <p:nvPr/>
          </p:nvSpPr>
          <p:spPr>
            <a:xfrm>
              <a:off x="4990668" y="3491363"/>
              <a:ext cx="200644" cy="0"/>
            </a:xfrm>
            <a:prstGeom prst="rect">
              <a:avLst/>
            </a:prstGeom>
            <a:solidFill>
              <a:srgbClr val="1CABE2">
                <a:alpha val="100000"/>
              </a:srgbClr>
            </a:solidFill>
          </p:spPr>
          <p:txBody>
            <a:bodyPr/>
            <a:lstStyle/>
            <a:p>
              <a:endParaRPr/>
            </a:p>
          </p:txBody>
        </p:sp>
        <p:sp>
          <p:nvSpPr>
            <p:cNvPr id="76" name="rc76"/>
            <p:cNvSpPr/>
            <p:nvPr/>
          </p:nvSpPr>
          <p:spPr>
            <a:xfrm>
              <a:off x="5213606" y="3495663"/>
              <a:ext cx="200644" cy="1304937"/>
            </a:xfrm>
            <a:prstGeom prst="rect">
              <a:avLst/>
            </a:prstGeom>
            <a:solidFill>
              <a:srgbClr val="80BD41">
                <a:alpha val="100000"/>
              </a:srgbClr>
            </a:solidFill>
          </p:spPr>
          <p:txBody>
            <a:bodyPr/>
            <a:lstStyle/>
            <a:p>
              <a:endParaRPr/>
            </a:p>
          </p:txBody>
        </p:sp>
        <p:sp>
          <p:nvSpPr>
            <p:cNvPr id="77" name="rc77"/>
            <p:cNvSpPr/>
            <p:nvPr/>
          </p:nvSpPr>
          <p:spPr>
            <a:xfrm>
              <a:off x="5213606" y="3482483"/>
              <a:ext cx="200644" cy="13180"/>
            </a:xfrm>
            <a:prstGeom prst="rect">
              <a:avLst/>
            </a:prstGeom>
            <a:solidFill>
              <a:srgbClr val="0058AB">
                <a:alpha val="100000"/>
              </a:srgbClr>
            </a:solidFill>
          </p:spPr>
          <p:txBody>
            <a:bodyPr/>
            <a:lstStyle/>
            <a:p>
              <a:endParaRPr/>
            </a:p>
          </p:txBody>
        </p:sp>
        <p:sp>
          <p:nvSpPr>
            <p:cNvPr id="78" name="rc78"/>
            <p:cNvSpPr/>
            <p:nvPr/>
          </p:nvSpPr>
          <p:spPr>
            <a:xfrm>
              <a:off x="5213606" y="3495663"/>
              <a:ext cx="200644" cy="0"/>
            </a:xfrm>
            <a:prstGeom prst="rect">
              <a:avLst/>
            </a:prstGeom>
            <a:solidFill>
              <a:srgbClr val="1CABE2">
                <a:alpha val="100000"/>
              </a:srgbClr>
            </a:solidFill>
          </p:spPr>
          <p:txBody>
            <a:bodyPr/>
            <a:lstStyle/>
            <a:p>
              <a:endParaRPr/>
            </a:p>
          </p:txBody>
        </p:sp>
        <p:sp>
          <p:nvSpPr>
            <p:cNvPr id="79" name="rc79"/>
            <p:cNvSpPr/>
            <p:nvPr/>
          </p:nvSpPr>
          <p:spPr>
            <a:xfrm>
              <a:off x="5436544" y="3504380"/>
              <a:ext cx="200644" cy="1296221"/>
            </a:xfrm>
            <a:prstGeom prst="rect">
              <a:avLst/>
            </a:prstGeom>
            <a:solidFill>
              <a:srgbClr val="80BD41">
                <a:alpha val="100000"/>
              </a:srgbClr>
            </a:solidFill>
          </p:spPr>
          <p:txBody>
            <a:bodyPr/>
            <a:lstStyle/>
            <a:p>
              <a:endParaRPr/>
            </a:p>
          </p:txBody>
        </p:sp>
        <p:sp>
          <p:nvSpPr>
            <p:cNvPr id="80" name="rc80"/>
            <p:cNvSpPr/>
            <p:nvPr/>
          </p:nvSpPr>
          <p:spPr>
            <a:xfrm>
              <a:off x="5436544" y="3491287"/>
              <a:ext cx="200644" cy="13092"/>
            </a:xfrm>
            <a:prstGeom prst="rect">
              <a:avLst/>
            </a:prstGeom>
            <a:solidFill>
              <a:srgbClr val="0058AB">
                <a:alpha val="100000"/>
              </a:srgbClr>
            </a:solidFill>
          </p:spPr>
          <p:txBody>
            <a:bodyPr/>
            <a:lstStyle/>
            <a:p>
              <a:endParaRPr/>
            </a:p>
          </p:txBody>
        </p:sp>
        <p:sp>
          <p:nvSpPr>
            <p:cNvPr id="81" name="rc81"/>
            <p:cNvSpPr/>
            <p:nvPr/>
          </p:nvSpPr>
          <p:spPr>
            <a:xfrm>
              <a:off x="5436544" y="3504380"/>
              <a:ext cx="200644" cy="0"/>
            </a:xfrm>
            <a:prstGeom prst="rect">
              <a:avLst/>
            </a:prstGeom>
            <a:solidFill>
              <a:srgbClr val="1CABE2">
                <a:alpha val="100000"/>
              </a:srgbClr>
            </a:solidFill>
          </p:spPr>
          <p:txBody>
            <a:bodyPr/>
            <a:lstStyle/>
            <a:p>
              <a:endParaRPr/>
            </a:p>
          </p:txBody>
        </p:sp>
        <p:sp>
          <p:nvSpPr>
            <p:cNvPr id="82" name="rc82"/>
            <p:cNvSpPr/>
            <p:nvPr/>
          </p:nvSpPr>
          <p:spPr>
            <a:xfrm>
              <a:off x="5659482" y="3512447"/>
              <a:ext cx="200644" cy="1288154"/>
            </a:xfrm>
            <a:prstGeom prst="rect">
              <a:avLst/>
            </a:prstGeom>
            <a:solidFill>
              <a:srgbClr val="80BD41">
                <a:alpha val="100000"/>
              </a:srgbClr>
            </a:solidFill>
          </p:spPr>
          <p:txBody>
            <a:bodyPr/>
            <a:lstStyle/>
            <a:p>
              <a:endParaRPr/>
            </a:p>
          </p:txBody>
        </p:sp>
        <p:sp>
          <p:nvSpPr>
            <p:cNvPr id="83" name="rc83"/>
            <p:cNvSpPr/>
            <p:nvPr/>
          </p:nvSpPr>
          <p:spPr>
            <a:xfrm>
              <a:off x="5659482" y="3499436"/>
              <a:ext cx="200644" cy="13010"/>
            </a:xfrm>
            <a:prstGeom prst="rect">
              <a:avLst/>
            </a:prstGeom>
            <a:solidFill>
              <a:srgbClr val="0058AB">
                <a:alpha val="100000"/>
              </a:srgbClr>
            </a:solidFill>
          </p:spPr>
          <p:txBody>
            <a:bodyPr/>
            <a:lstStyle/>
            <a:p>
              <a:endParaRPr/>
            </a:p>
          </p:txBody>
        </p:sp>
        <p:sp>
          <p:nvSpPr>
            <p:cNvPr id="84" name="rc84"/>
            <p:cNvSpPr/>
            <p:nvPr/>
          </p:nvSpPr>
          <p:spPr>
            <a:xfrm>
              <a:off x="5659482" y="3512447"/>
              <a:ext cx="200644" cy="0"/>
            </a:xfrm>
            <a:prstGeom prst="rect">
              <a:avLst/>
            </a:prstGeom>
            <a:solidFill>
              <a:srgbClr val="1CABE2">
                <a:alpha val="100000"/>
              </a:srgbClr>
            </a:solidFill>
          </p:spPr>
          <p:txBody>
            <a:bodyPr/>
            <a:lstStyle/>
            <a:p>
              <a:endParaRPr/>
            </a:p>
          </p:txBody>
        </p:sp>
        <p:sp>
          <p:nvSpPr>
            <p:cNvPr id="85" name="rc85"/>
            <p:cNvSpPr/>
            <p:nvPr/>
          </p:nvSpPr>
          <p:spPr>
            <a:xfrm>
              <a:off x="5882419" y="3527546"/>
              <a:ext cx="200644" cy="1273055"/>
            </a:xfrm>
            <a:prstGeom prst="rect">
              <a:avLst/>
            </a:prstGeom>
            <a:solidFill>
              <a:srgbClr val="80BD41">
                <a:alpha val="100000"/>
              </a:srgbClr>
            </a:solidFill>
          </p:spPr>
          <p:txBody>
            <a:bodyPr/>
            <a:lstStyle/>
            <a:p>
              <a:endParaRPr/>
            </a:p>
          </p:txBody>
        </p:sp>
        <p:sp>
          <p:nvSpPr>
            <p:cNvPr id="86" name="rc86"/>
            <p:cNvSpPr/>
            <p:nvPr/>
          </p:nvSpPr>
          <p:spPr>
            <a:xfrm>
              <a:off x="5882419" y="3514687"/>
              <a:ext cx="200644" cy="12858"/>
            </a:xfrm>
            <a:prstGeom prst="rect">
              <a:avLst/>
            </a:prstGeom>
            <a:solidFill>
              <a:srgbClr val="0058AB">
                <a:alpha val="100000"/>
              </a:srgbClr>
            </a:solidFill>
          </p:spPr>
          <p:txBody>
            <a:bodyPr/>
            <a:lstStyle/>
            <a:p>
              <a:endParaRPr/>
            </a:p>
          </p:txBody>
        </p:sp>
        <p:sp>
          <p:nvSpPr>
            <p:cNvPr id="87" name="rc87"/>
            <p:cNvSpPr/>
            <p:nvPr/>
          </p:nvSpPr>
          <p:spPr>
            <a:xfrm>
              <a:off x="5882419" y="3527546"/>
              <a:ext cx="200644" cy="0"/>
            </a:xfrm>
            <a:prstGeom prst="rect">
              <a:avLst/>
            </a:prstGeom>
            <a:solidFill>
              <a:srgbClr val="1CABE2">
                <a:alpha val="100000"/>
              </a:srgbClr>
            </a:solidFill>
          </p:spPr>
          <p:txBody>
            <a:bodyPr/>
            <a:lstStyle/>
            <a:p>
              <a:endParaRPr/>
            </a:p>
          </p:txBody>
        </p:sp>
        <p:sp>
          <p:nvSpPr>
            <p:cNvPr id="88" name="rc88"/>
            <p:cNvSpPr/>
            <p:nvPr/>
          </p:nvSpPr>
          <p:spPr>
            <a:xfrm>
              <a:off x="6105357" y="3542241"/>
              <a:ext cx="200644" cy="1258359"/>
            </a:xfrm>
            <a:prstGeom prst="rect">
              <a:avLst/>
            </a:prstGeom>
            <a:solidFill>
              <a:srgbClr val="80BD41">
                <a:alpha val="100000"/>
              </a:srgbClr>
            </a:solidFill>
          </p:spPr>
          <p:txBody>
            <a:bodyPr/>
            <a:lstStyle/>
            <a:p>
              <a:endParaRPr/>
            </a:p>
          </p:txBody>
        </p:sp>
        <p:sp>
          <p:nvSpPr>
            <p:cNvPr id="89" name="rc89"/>
            <p:cNvSpPr/>
            <p:nvPr/>
          </p:nvSpPr>
          <p:spPr>
            <a:xfrm>
              <a:off x="6105357" y="3529530"/>
              <a:ext cx="200644" cy="12711"/>
            </a:xfrm>
            <a:prstGeom prst="rect">
              <a:avLst/>
            </a:prstGeom>
            <a:solidFill>
              <a:srgbClr val="0058AB">
                <a:alpha val="100000"/>
              </a:srgbClr>
            </a:solidFill>
          </p:spPr>
          <p:txBody>
            <a:bodyPr/>
            <a:lstStyle/>
            <a:p>
              <a:endParaRPr/>
            </a:p>
          </p:txBody>
        </p:sp>
        <p:sp>
          <p:nvSpPr>
            <p:cNvPr id="90" name="rc90"/>
            <p:cNvSpPr/>
            <p:nvPr/>
          </p:nvSpPr>
          <p:spPr>
            <a:xfrm>
              <a:off x="6105357" y="3542241"/>
              <a:ext cx="200644" cy="0"/>
            </a:xfrm>
            <a:prstGeom prst="rect">
              <a:avLst/>
            </a:prstGeom>
            <a:solidFill>
              <a:srgbClr val="1CABE2">
                <a:alpha val="100000"/>
              </a:srgbClr>
            </a:solidFill>
          </p:spPr>
          <p:txBody>
            <a:bodyPr/>
            <a:lstStyle/>
            <a:p>
              <a:endParaRPr/>
            </a:p>
          </p:txBody>
        </p:sp>
        <p:sp>
          <p:nvSpPr>
            <p:cNvPr id="91" name="rc91"/>
            <p:cNvSpPr/>
            <p:nvPr/>
          </p:nvSpPr>
          <p:spPr>
            <a:xfrm>
              <a:off x="6328295" y="3572110"/>
              <a:ext cx="200644" cy="1228491"/>
            </a:xfrm>
            <a:prstGeom prst="rect">
              <a:avLst/>
            </a:prstGeom>
            <a:solidFill>
              <a:srgbClr val="80BD41">
                <a:alpha val="100000"/>
              </a:srgbClr>
            </a:solidFill>
          </p:spPr>
          <p:txBody>
            <a:bodyPr/>
            <a:lstStyle/>
            <a:p>
              <a:endParaRPr/>
            </a:p>
          </p:txBody>
        </p:sp>
        <p:sp>
          <p:nvSpPr>
            <p:cNvPr id="92" name="rc92"/>
            <p:cNvSpPr/>
            <p:nvPr/>
          </p:nvSpPr>
          <p:spPr>
            <a:xfrm>
              <a:off x="6328295" y="3547039"/>
              <a:ext cx="200644" cy="12535"/>
            </a:xfrm>
            <a:prstGeom prst="rect">
              <a:avLst/>
            </a:prstGeom>
            <a:solidFill>
              <a:srgbClr val="0058AB">
                <a:alpha val="100000"/>
              </a:srgbClr>
            </a:solidFill>
          </p:spPr>
          <p:txBody>
            <a:bodyPr/>
            <a:lstStyle/>
            <a:p>
              <a:endParaRPr/>
            </a:p>
          </p:txBody>
        </p:sp>
        <p:sp>
          <p:nvSpPr>
            <p:cNvPr id="93" name="rc93"/>
            <p:cNvSpPr/>
            <p:nvPr/>
          </p:nvSpPr>
          <p:spPr>
            <a:xfrm>
              <a:off x="6328295" y="3559574"/>
              <a:ext cx="200644" cy="12535"/>
            </a:xfrm>
            <a:prstGeom prst="rect">
              <a:avLst/>
            </a:prstGeom>
            <a:solidFill>
              <a:srgbClr val="1CABE2">
                <a:alpha val="100000"/>
              </a:srgbClr>
            </a:solidFill>
          </p:spPr>
          <p:txBody>
            <a:bodyPr/>
            <a:lstStyle/>
            <a:p>
              <a:endParaRPr/>
            </a:p>
          </p:txBody>
        </p:sp>
        <p:sp>
          <p:nvSpPr>
            <p:cNvPr id="94" name="rc94"/>
            <p:cNvSpPr/>
            <p:nvPr/>
          </p:nvSpPr>
          <p:spPr>
            <a:xfrm>
              <a:off x="6551233" y="3595801"/>
              <a:ext cx="200644" cy="1204799"/>
            </a:xfrm>
            <a:prstGeom prst="rect">
              <a:avLst/>
            </a:prstGeom>
            <a:solidFill>
              <a:srgbClr val="80BD41">
                <a:alpha val="100000"/>
              </a:srgbClr>
            </a:solidFill>
          </p:spPr>
          <p:txBody>
            <a:bodyPr/>
            <a:lstStyle/>
            <a:p>
              <a:endParaRPr/>
            </a:p>
          </p:txBody>
        </p:sp>
        <p:sp>
          <p:nvSpPr>
            <p:cNvPr id="95" name="rc95"/>
            <p:cNvSpPr/>
            <p:nvPr/>
          </p:nvSpPr>
          <p:spPr>
            <a:xfrm>
              <a:off x="6551233" y="3558539"/>
              <a:ext cx="200644" cy="12421"/>
            </a:xfrm>
            <a:prstGeom prst="rect">
              <a:avLst/>
            </a:prstGeom>
            <a:solidFill>
              <a:srgbClr val="0058AB">
                <a:alpha val="100000"/>
              </a:srgbClr>
            </a:solidFill>
          </p:spPr>
          <p:txBody>
            <a:bodyPr/>
            <a:lstStyle/>
            <a:p>
              <a:endParaRPr/>
            </a:p>
          </p:txBody>
        </p:sp>
        <p:sp>
          <p:nvSpPr>
            <p:cNvPr id="96" name="rc96"/>
            <p:cNvSpPr/>
            <p:nvPr/>
          </p:nvSpPr>
          <p:spPr>
            <a:xfrm>
              <a:off x="6551233" y="3570961"/>
              <a:ext cx="200644" cy="24840"/>
            </a:xfrm>
            <a:prstGeom prst="rect">
              <a:avLst/>
            </a:prstGeom>
            <a:solidFill>
              <a:srgbClr val="1CABE2">
                <a:alpha val="100000"/>
              </a:srgbClr>
            </a:solidFill>
          </p:spPr>
          <p:txBody>
            <a:bodyPr/>
            <a:lstStyle/>
            <a:p>
              <a:endParaRPr/>
            </a:p>
          </p:txBody>
        </p:sp>
        <p:sp>
          <p:nvSpPr>
            <p:cNvPr id="97" name="rc97"/>
            <p:cNvSpPr/>
            <p:nvPr/>
          </p:nvSpPr>
          <p:spPr>
            <a:xfrm>
              <a:off x="6774171" y="3617545"/>
              <a:ext cx="200644" cy="1183056"/>
            </a:xfrm>
            <a:prstGeom prst="rect">
              <a:avLst/>
            </a:prstGeom>
            <a:solidFill>
              <a:srgbClr val="80BD41">
                <a:alpha val="100000"/>
              </a:srgbClr>
            </a:solidFill>
          </p:spPr>
          <p:txBody>
            <a:bodyPr/>
            <a:lstStyle/>
            <a:p>
              <a:endParaRPr/>
            </a:p>
          </p:txBody>
        </p:sp>
        <p:sp>
          <p:nvSpPr>
            <p:cNvPr id="98" name="rc98"/>
            <p:cNvSpPr/>
            <p:nvPr/>
          </p:nvSpPr>
          <p:spPr>
            <a:xfrm>
              <a:off x="6774171" y="3568251"/>
              <a:ext cx="200644" cy="24646"/>
            </a:xfrm>
            <a:prstGeom prst="rect">
              <a:avLst/>
            </a:prstGeom>
            <a:solidFill>
              <a:srgbClr val="0058AB">
                <a:alpha val="100000"/>
              </a:srgbClr>
            </a:solidFill>
          </p:spPr>
          <p:txBody>
            <a:bodyPr/>
            <a:lstStyle/>
            <a:p>
              <a:endParaRPr/>
            </a:p>
          </p:txBody>
        </p:sp>
        <p:sp>
          <p:nvSpPr>
            <p:cNvPr id="99" name="rc99"/>
            <p:cNvSpPr/>
            <p:nvPr/>
          </p:nvSpPr>
          <p:spPr>
            <a:xfrm>
              <a:off x="6774171" y="3592898"/>
              <a:ext cx="200644" cy="24646"/>
            </a:xfrm>
            <a:prstGeom prst="rect">
              <a:avLst/>
            </a:prstGeom>
            <a:solidFill>
              <a:srgbClr val="1CABE2">
                <a:alpha val="100000"/>
              </a:srgbClr>
            </a:solidFill>
          </p:spPr>
          <p:txBody>
            <a:bodyPr/>
            <a:lstStyle/>
            <a:p>
              <a:endParaRPr/>
            </a:p>
          </p:txBody>
        </p:sp>
        <p:sp>
          <p:nvSpPr>
            <p:cNvPr id="100" name="rc100"/>
            <p:cNvSpPr/>
            <p:nvPr/>
          </p:nvSpPr>
          <p:spPr>
            <a:xfrm>
              <a:off x="6997109" y="3627530"/>
              <a:ext cx="200644" cy="1173070"/>
            </a:xfrm>
            <a:prstGeom prst="rect">
              <a:avLst/>
            </a:prstGeom>
            <a:solidFill>
              <a:srgbClr val="80BD41">
                <a:alpha val="100000"/>
              </a:srgbClr>
            </a:solidFill>
          </p:spPr>
          <p:txBody>
            <a:bodyPr/>
            <a:lstStyle/>
            <a:p>
              <a:endParaRPr/>
            </a:p>
          </p:txBody>
        </p:sp>
        <p:sp>
          <p:nvSpPr>
            <p:cNvPr id="101" name="rc101"/>
            <p:cNvSpPr/>
            <p:nvPr/>
          </p:nvSpPr>
          <p:spPr>
            <a:xfrm>
              <a:off x="6997109" y="3578652"/>
              <a:ext cx="200644" cy="24439"/>
            </a:xfrm>
            <a:prstGeom prst="rect">
              <a:avLst/>
            </a:prstGeom>
            <a:solidFill>
              <a:srgbClr val="0058AB">
                <a:alpha val="100000"/>
              </a:srgbClr>
            </a:solidFill>
          </p:spPr>
          <p:txBody>
            <a:bodyPr/>
            <a:lstStyle/>
            <a:p>
              <a:endParaRPr/>
            </a:p>
          </p:txBody>
        </p:sp>
        <p:sp>
          <p:nvSpPr>
            <p:cNvPr id="102" name="rc102"/>
            <p:cNvSpPr/>
            <p:nvPr/>
          </p:nvSpPr>
          <p:spPr>
            <a:xfrm>
              <a:off x="6997109" y="3603091"/>
              <a:ext cx="200644" cy="24439"/>
            </a:xfrm>
            <a:prstGeom prst="rect">
              <a:avLst/>
            </a:prstGeom>
            <a:solidFill>
              <a:srgbClr val="1CABE2">
                <a:alpha val="100000"/>
              </a:srgbClr>
            </a:solidFill>
          </p:spPr>
          <p:txBody>
            <a:bodyPr/>
            <a:lstStyle/>
            <a:p>
              <a:endParaRPr/>
            </a:p>
          </p:txBody>
        </p:sp>
        <p:sp>
          <p:nvSpPr>
            <p:cNvPr id="103" name="rc103"/>
            <p:cNvSpPr/>
            <p:nvPr/>
          </p:nvSpPr>
          <p:spPr>
            <a:xfrm>
              <a:off x="7220047" y="3588452"/>
              <a:ext cx="200644" cy="18755"/>
            </a:xfrm>
            <a:prstGeom prst="rect">
              <a:avLst/>
            </a:prstGeom>
            <a:solidFill>
              <a:srgbClr val="F26A21">
                <a:alpha val="100000"/>
              </a:srgbClr>
            </a:solidFill>
          </p:spPr>
          <p:txBody>
            <a:bodyPr/>
            <a:lstStyle/>
            <a:p>
              <a:endParaRPr/>
            </a:p>
          </p:txBody>
        </p:sp>
        <p:sp>
          <p:nvSpPr>
            <p:cNvPr id="104" name="rc104"/>
            <p:cNvSpPr/>
            <p:nvPr/>
          </p:nvSpPr>
          <p:spPr>
            <a:xfrm>
              <a:off x="7220047" y="3607207"/>
              <a:ext cx="200644" cy="1193394"/>
            </a:xfrm>
            <a:prstGeom prst="rect">
              <a:avLst/>
            </a:prstGeom>
            <a:solidFill>
              <a:srgbClr val="FFC20E">
                <a:alpha val="100000"/>
              </a:srgbClr>
            </a:solidFill>
          </p:spPr>
          <p:txBody>
            <a:bodyPr/>
            <a:lstStyle/>
            <a:p>
              <a:endParaRPr/>
            </a:p>
          </p:txBody>
        </p:sp>
        <p:sp>
          <p:nvSpPr>
            <p:cNvPr id="105" name="rc105"/>
            <p:cNvSpPr/>
            <p:nvPr/>
          </p:nvSpPr>
          <p:spPr>
            <a:xfrm>
              <a:off x="7442985" y="3598040"/>
              <a:ext cx="200644" cy="14393"/>
            </a:xfrm>
            <a:prstGeom prst="rect">
              <a:avLst/>
            </a:prstGeom>
            <a:solidFill>
              <a:srgbClr val="F26A21">
                <a:alpha val="100000"/>
              </a:srgbClr>
            </a:solidFill>
          </p:spPr>
          <p:txBody>
            <a:bodyPr/>
            <a:lstStyle/>
            <a:p>
              <a:endParaRPr/>
            </a:p>
          </p:txBody>
        </p:sp>
        <p:sp>
          <p:nvSpPr>
            <p:cNvPr id="106" name="rc106"/>
            <p:cNvSpPr/>
            <p:nvPr/>
          </p:nvSpPr>
          <p:spPr>
            <a:xfrm>
              <a:off x="7442985" y="3612433"/>
              <a:ext cx="200644" cy="1188168"/>
            </a:xfrm>
            <a:prstGeom prst="rect">
              <a:avLst/>
            </a:prstGeom>
            <a:solidFill>
              <a:srgbClr val="FFC20E">
                <a:alpha val="100000"/>
              </a:srgbClr>
            </a:solidFill>
          </p:spPr>
          <p:txBody>
            <a:bodyPr/>
            <a:lstStyle/>
            <a:p>
              <a:endParaRPr/>
            </a:p>
          </p:txBody>
        </p:sp>
        <p:sp>
          <p:nvSpPr>
            <p:cNvPr id="107" name="rc107"/>
            <p:cNvSpPr/>
            <p:nvPr/>
          </p:nvSpPr>
          <p:spPr>
            <a:xfrm>
              <a:off x="7665922" y="3605301"/>
              <a:ext cx="200644" cy="11045"/>
            </a:xfrm>
            <a:prstGeom prst="rect">
              <a:avLst/>
            </a:prstGeom>
            <a:solidFill>
              <a:srgbClr val="F26A21">
                <a:alpha val="100000"/>
              </a:srgbClr>
            </a:solidFill>
          </p:spPr>
          <p:txBody>
            <a:bodyPr/>
            <a:lstStyle/>
            <a:p>
              <a:endParaRPr/>
            </a:p>
          </p:txBody>
        </p:sp>
        <p:sp>
          <p:nvSpPr>
            <p:cNvPr id="108" name="rc108"/>
            <p:cNvSpPr/>
            <p:nvPr/>
          </p:nvSpPr>
          <p:spPr>
            <a:xfrm>
              <a:off x="7665922" y="3616347"/>
              <a:ext cx="200644" cy="1184253"/>
            </a:xfrm>
            <a:prstGeom prst="rect">
              <a:avLst/>
            </a:prstGeom>
            <a:solidFill>
              <a:srgbClr val="FFC20E">
                <a:alpha val="100000"/>
              </a:srgbClr>
            </a:solidFill>
          </p:spPr>
          <p:txBody>
            <a:bodyPr/>
            <a:lstStyle/>
            <a:p>
              <a:endParaRPr/>
            </a:p>
          </p:txBody>
        </p:sp>
        <p:sp>
          <p:nvSpPr>
            <p:cNvPr id="109" name="rc109"/>
            <p:cNvSpPr/>
            <p:nvPr/>
          </p:nvSpPr>
          <p:spPr>
            <a:xfrm>
              <a:off x="7888860" y="3612099"/>
              <a:ext cx="200644" cy="8476"/>
            </a:xfrm>
            <a:prstGeom prst="rect">
              <a:avLst/>
            </a:prstGeom>
            <a:solidFill>
              <a:srgbClr val="F26A21">
                <a:alpha val="100000"/>
              </a:srgbClr>
            </a:solidFill>
          </p:spPr>
          <p:txBody>
            <a:bodyPr/>
            <a:lstStyle/>
            <a:p>
              <a:endParaRPr/>
            </a:p>
          </p:txBody>
        </p:sp>
        <p:sp>
          <p:nvSpPr>
            <p:cNvPr id="110" name="rc110"/>
            <p:cNvSpPr/>
            <p:nvPr/>
          </p:nvSpPr>
          <p:spPr>
            <a:xfrm>
              <a:off x="7888860" y="3620576"/>
              <a:ext cx="200644" cy="1180024"/>
            </a:xfrm>
            <a:prstGeom prst="rect">
              <a:avLst/>
            </a:prstGeom>
            <a:solidFill>
              <a:srgbClr val="FFC20E">
                <a:alpha val="100000"/>
              </a:srgbClr>
            </a:solidFill>
          </p:spPr>
          <p:txBody>
            <a:bodyPr/>
            <a:lstStyle/>
            <a:p>
              <a:endParaRPr/>
            </a:p>
          </p:txBody>
        </p:sp>
        <p:sp>
          <p:nvSpPr>
            <p:cNvPr id="111" name="rc111"/>
            <p:cNvSpPr/>
            <p:nvPr/>
          </p:nvSpPr>
          <p:spPr>
            <a:xfrm>
              <a:off x="8111798" y="3617347"/>
              <a:ext cx="200644" cy="6505"/>
            </a:xfrm>
            <a:prstGeom prst="rect">
              <a:avLst/>
            </a:prstGeom>
            <a:solidFill>
              <a:srgbClr val="F26A21">
                <a:alpha val="100000"/>
              </a:srgbClr>
            </a:solidFill>
          </p:spPr>
          <p:txBody>
            <a:bodyPr/>
            <a:lstStyle/>
            <a:p>
              <a:endParaRPr/>
            </a:p>
          </p:txBody>
        </p:sp>
        <p:sp>
          <p:nvSpPr>
            <p:cNvPr id="112" name="rc112"/>
            <p:cNvSpPr/>
            <p:nvPr/>
          </p:nvSpPr>
          <p:spPr>
            <a:xfrm>
              <a:off x="8111798" y="3623852"/>
              <a:ext cx="200644" cy="1176748"/>
            </a:xfrm>
            <a:prstGeom prst="rect">
              <a:avLst/>
            </a:prstGeom>
            <a:solidFill>
              <a:srgbClr val="FFC20E">
                <a:alpha val="100000"/>
              </a:srgbClr>
            </a:solidFill>
          </p:spPr>
          <p:txBody>
            <a:bodyPr/>
            <a:lstStyle/>
            <a:p>
              <a:endParaRPr/>
            </a:p>
          </p:txBody>
        </p:sp>
        <p:sp>
          <p:nvSpPr>
            <p:cNvPr id="113" name="pl113"/>
            <p:cNvSpPr/>
            <p:nvPr/>
          </p:nvSpPr>
          <p:spPr>
            <a:xfrm>
              <a:off x="1523984" y="2082798"/>
              <a:ext cx="5573446" cy="137262"/>
            </a:xfrm>
            <a:custGeom>
              <a:avLst/>
              <a:gdLst/>
              <a:ahLst/>
              <a:cxnLst/>
              <a:rect l="0" t="0" r="0" b="0"/>
              <a:pathLst>
                <a:path w="5573446" h="137262">
                  <a:moveTo>
                    <a:pt x="0" y="27452"/>
                  </a:moveTo>
                  <a:lnTo>
                    <a:pt x="222937" y="54905"/>
                  </a:lnTo>
                  <a:lnTo>
                    <a:pt x="445875" y="27452"/>
                  </a:lnTo>
                  <a:lnTo>
                    <a:pt x="668813" y="137262"/>
                  </a:lnTo>
                  <a:lnTo>
                    <a:pt x="891751" y="0"/>
                  </a:lnTo>
                  <a:lnTo>
                    <a:pt x="1114689" y="0"/>
                  </a:lnTo>
                  <a:lnTo>
                    <a:pt x="1337627" y="0"/>
                  </a:lnTo>
                  <a:lnTo>
                    <a:pt x="1560565" y="27452"/>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27452"/>
                  </a:lnTo>
                  <a:lnTo>
                    <a:pt x="5573446" y="27452"/>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1523984" y="2082798"/>
              <a:ext cx="5573446" cy="219620"/>
            </a:xfrm>
            <a:custGeom>
              <a:avLst/>
              <a:gdLst/>
              <a:ahLst/>
              <a:cxnLst/>
              <a:rect l="0" t="0" r="0" b="0"/>
              <a:pathLst>
                <a:path w="5573446" h="219620">
                  <a:moveTo>
                    <a:pt x="0" y="109810"/>
                  </a:moveTo>
                  <a:lnTo>
                    <a:pt x="222937" y="82357"/>
                  </a:lnTo>
                  <a:lnTo>
                    <a:pt x="445875" y="137262"/>
                  </a:lnTo>
                  <a:lnTo>
                    <a:pt x="668813" y="219620"/>
                  </a:lnTo>
                  <a:lnTo>
                    <a:pt x="891751" y="54905"/>
                  </a:lnTo>
                  <a:lnTo>
                    <a:pt x="1114689" y="27452"/>
                  </a:lnTo>
                  <a:lnTo>
                    <a:pt x="1337627" y="54905"/>
                  </a:lnTo>
                  <a:lnTo>
                    <a:pt x="1560565" y="10981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27452"/>
                  </a:lnTo>
                  <a:lnTo>
                    <a:pt x="5127571" y="54905"/>
                  </a:lnTo>
                  <a:lnTo>
                    <a:pt x="5350508" y="82357"/>
                  </a:lnTo>
                  <a:lnTo>
                    <a:pt x="5573446" y="82357"/>
                  </a:lnTo>
                </a:path>
              </a:pathLst>
            </a:custGeom>
            <a:ln w="27101" cap="flat">
              <a:solidFill>
                <a:srgbClr val="80BD41">
                  <a:alpha val="100000"/>
                </a:srgbClr>
              </a:solidFill>
              <a:prstDash val="solid"/>
              <a:round/>
            </a:ln>
          </p:spPr>
          <p:txBody>
            <a:bodyPr/>
            <a:lstStyle/>
            <a:p>
              <a:endParaRPr/>
            </a:p>
          </p:txBody>
        </p:sp>
        <p:sp>
          <p:nvSpPr>
            <p:cNvPr id="115" name="tx115"/>
            <p:cNvSpPr/>
            <p:nvPr/>
          </p:nvSpPr>
          <p:spPr>
            <a:xfrm>
              <a:off x="1455656" y="190611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570345"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91475"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914413"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37351"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60289"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83227" y="18786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806165" y="190611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7029103" y="190611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1455656" y="2261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570345" y="21787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85034" y="21512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99724" y="21512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91475" y="21512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914413" y="21512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137351" y="215129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360289" y="217874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583227" y="22061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806165" y="22336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7029103" y="22336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953025"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4402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744884"/>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74574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407164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853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700415"/>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1270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04822" y="3307636"/>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1" name="tx161"/>
            <p:cNvSpPr/>
            <p:nvPr/>
          </p:nvSpPr>
          <p:spPr>
            <a:xfrm rot="5400000">
              <a:off x="8566395" y="329378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2" name="rc162"/>
            <p:cNvSpPr/>
            <p:nvPr/>
          </p:nvSpPr>
          <p:spPr>
            <a:xfrm>
              <a:off x="1351923" y="5643592"/>
              <a:ext cx="201455" cy="201456"/>
            </a:xfrm>
            <a:prstGeom prst="rect">
              <a:avLst/>
            </a:prstGeom>
            <a:solidFill>
              <a:srgbClr val="80BD41">
                <a:alpha val="100000"/>
              </a:srgbClr>
            </a:solidFill>
          </p:spPr>
          <p:txBody>
            <a:bodyPr/>
            <a:lstStyle/>
            <a:p>
              <a:endParaRPr/>
            </a:p>
          </p:txBody>
        </p:sp>
        <p:sp>
          <p:nvSpPr>
            <p:cNvPr id="163" name="rc163"/>
            <p:cNvSpPr/>
            <p:nvPr/>
          </p:nvSpPr>
          <p:spPr>
            <a:xfrm>
              <a:off x="3325498" y="5643592"/>
              <a:ext cx="201456" cy="201456"/>
            </a:xfrm>
            <a:prstGeom prst="rect">
              <a:avLst/>
            </a:prstGeom>
            <a:solidFill>
              <a:srgbClr val="1CABE2">
                <a:alpha val="100000"/>
              </a:srgbClr>
            </a:solidFill>
          </p:spPr>
          <p:txBody>
            <a:bodyPr/>
            <a:lstStyle/>
            <a:p>
              <a:endParaRPr/>
            </a:p>
          </p:txBody>
        </p:sp>
        <p:sp>
          <p:nvSpPr>
            <p:cNvPr id="164" name="rc164"/>
            <p:cNvSpPr/>
            <p:nvPr/>
          </p:nvSpPr>
          <p:spPr>
            <a:xfrm>
              <a:off x="4382836" y="5643592"/>
              <a:ext cx="201456" cy="201456"/>
            </a:xfrm>
            <a:prstGeom prst="rect">
              <a:avLst/>
            </a:prstGeom>
            <a:solidFill>
              <a:srgbClr val="0058AB">
                <a:alpha val="100000"/>
              </a:srgbClr>
            </a:solidFill>
          </p:spPr>
          <p:txBody>
            <a:bodyPr/>
            <a:lstStyle/>
            <a:p>
              <a:endParaRPr/>
            </a:p>
          </p:txBody>
        </p:sp>
        <p:sp>
          <p:nvSpPr>
            <p:cNvPr id="165" name="rc165"/>
            <p:cNvSpPr/>
            <p:nvPr/>
          </p:nvSpPr>
          <p:spPr>
            <a:xfrm>
              <a:off x="5370461" y="5643592"/>
              <a:ext cx="201456" cy="201456"/>
            </a:xfrm>
            <a:prstGeom prst="rect">
              <a:avLst/>
            </a:prstGeom>
            <a:solidFill>
              <a:srgbClr val="FFC20E">
                <a:alpha val="100000"/>
              </a:srgbClr>
            </a:solidFill>
          </p:spPr>
          <p:txBody>
            <a:bodyPr/>
            <a:lstStyle/>
            <a:p>
              <a:endParaRPr/>
            </a:p>
          </p:txBody>
        </p:sp>
        <p:sp>
          <p:nvSpPr>
            <p:cNvPr id="166" name="rc166"/>
            <p:cNvSpPr/>
            <p:nvPr/>
          </p:nvSpPr>
          <p:spPr>
            <a:xfrm>
              <a:off x="7119206" y="5643592"/>
              <a:ext cx="201455" cy="201456"/>
            </a:xfrm>
            <a:prstGeom prst="rect">
              <a:avLst/>
            </a:prstGeom>
            <a:solidFill>
              <a:srgbClr val="F26A21">
                <a:alpha val="100000"/>
              </a:srgbClr>
            </a:solidFill>
          </p:spPr>
          <p:txBody>
            <a:bodyPr/>
            <a:lstStyle/>
            <a:p>
              <a:endParaRPr/>
            </a:p>
          </p:txBody>
        </p:sp>
        <p:sp>
          <p:nvSpPr>
            <p:cNvPr id="167" name="tx167"/>
            <p:cNvSpPr/>
            <p:nvPr/>
          </p:nvSpPr>
          <p:spPr>
            <a:xfrm>
              <a:off x="1631968" y="5664852"/>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8" name="tx168"/>
            <p:cNvSpPr/>
            <p:nvPr/>
          </p:nvSpPr>
          <p:spPr>
            <a:xfrm>
              <a:off x="3605543" y="5666557"/>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9" name="tx169"/>
            <p:cNvSpPr/>
            <p:nvPr/>
          </p:nvSpPr>
          <p:spPr>
            <a:xfrm>
              <a:off x="4662881" y="5692137"/>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0" name="tx170"/>
            <p:cNvSpPr/>
            <p:nvPr/>
          </p:nvSpPr>
          <p:spPr>
            <a:xfrm>
              <a:off x="5650506" y="5690841"/>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1" name="tx171"/>
            <p:cNvSpPr/>
            <p:nvPr/>
          </p:nvSpPr>
          <p:spPr>
            <a:xfrm>
              <a:off x="7399251" y="5692137"/>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2" name="pl172"/>
            <p:cNvSpPr/>
            <p:nvPr/>
          </p:nvSpPr>
          <p:spPr>
            <a:xfrm>
              <a:off x="3510223" y="6242132"/>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3" name="pl173"/>
            <p:cNvSpPr/>
            <p:nvPr/>
          </p:nvSpPr>
          <p:spPr>
            <a:xfrm>
              <a:off x="4924792" y="6242132"/>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4" name="tx174"/>
            <p:cNvSpPr/>
            <p:nvPr/>
          </p:nvSpPr>
          <p:spPr>
            <a:xfrm>
              <a:off x="3777322" y="6190085"/>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5" name="tx175"/>
            <p:cNvSpPr/>
            <p:nvPr/>
          </p:nvSpPr>
          <p:spPr>
            <a:xfrm>
              <a:off x="5191892" y="6189949"/>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6" name="tx176"/>
            <p:cNvSpPr/>
            <p:nvPr/>
          </p:nvSpPr>
          <p:spPr>
            <a:xfrm>
              <a:off x="1079223" y="1330710"/>
              <a:ext cx="79332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7" name="tx177"/>
            <p:cNvSpPr/>
            <p:nvPr/>
          </p:nvSpPr>
          <p:spPr>
            <a:xfrm>
              <a:off x="1079223" y="1511762"/>
              <a:ext cx="61827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Maroc</a:t>
              </a:r>
            </a:p>
          </p:txBody>
        </p:sp>
        <p:sp>
          <p:nvSpPr>
            <p:cNvPr id="178" name="tx178"/>
            <p:cNvSpPr/>
            <p:nvPr/>
          </p:nvSpPr>
          <p:spPr>
            <a:xfrm>
              <a:off x="-3195790" y="6466099"/>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79" name="tx179"/>
            <p:cNvSpPr/>
            <p:nvPr/>
          </p:nvSpPr>
          <p:spPr>
            <a:xfrm>
              <a:off x="687215" y="6586855"/>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L'IA2030 appelle tous les pays à réduire de moitié d'ici 2030 le nombre d'enfants n'ayant reçu aucune dose de vaccin en 2019. Ce graphique présente le nombre annuel d'enfants devant être vaccinés pour atteindre l'objectif « ZD ».
Le Maroc devrait connaître une baisse du nombre de nourrissons survivants d’ici 2030. Pour atteindre l’objectif « zéro dose » de l’IA2030, les efforts actuels seraient suffisants ; toutefois, les pays doivent aller au-delà de ces objectifs.</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Le Maroc est en bonne voie pour réduire de moitié le nombre d'enfants n'ayant reçu aucune dose d'ici 2030, mais pour pérenniser ces progrès, il faudra continuer à renforcer les systèmes de vaccination.</a:t>
            </a:r>
          </a:p>
        </p:txBody>
      </p:sp>
      <p:grpSp>
        <p:nvGrpSpPr>
          <p:cNvPr id="182" name="Group 181"/>
          <p:cNvGrpSpPr/>
          <p:nvPr/>
        </p:nvGrpSpPr>
        <p:grpSpPr>
          <a:xfrm>
            <a:off x="292608" y="1051560"/>
            <a:ext cx="8595360" cy="28575"/>
            <a:chOff x="292608" y="1051560"/>
            <a:chExt cx="8595360" cy="28575"/>
          </a:xfrm>
        </p:grpSpPr>
        <p:sp>
          <p:nvSpPr>
            <p:cNvPr id="18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4"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20330" y="4506516"/>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20330" y="3648754"/>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20330" y="2790993"/>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20330" y="1933231"/>
              <a:ext cx="8154080" cy="0"/>
            </a:xfrm>
            <a:custGeom>
              <a:avLst/>
              <a:gdLst/>
              <a:ahLst/>
              <a:cxnLst/>
              <a:rect l="0" t="0" r="0" b="0"/>
              <a:pathLst>
                <a:path w="8154080">
                  <a:moveTo>
                    <a:pt x="0" y="0"/>
                  </a:moveTo>
                  <a:lnTo>
                    <a:pt x="8154080" y="0"/>
                  </a:lnTo>
                  <a:lnTo>
                    <a:pt x="815408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20330" y="4935397"/>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20330" y="4077635"/>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20330" y="3219873"/>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20330" y="2362112"/>
              <a:ext cx="8154080" cy="0"/>
            </a:xfrm>
            <a:custGeom>
              <a:avLst/>
              <a:gdLst/>
              <a:ahLst/>
              <a:cxnLst/>
              <a:rect l="0" t="0" r="0" b="0"/>
              <a:pathLst>
                <a:path w="8154080">
                  <a:moveTo>
                    <a:pt x="0" y="0"/>
                  </a:moveTo>
                  <a:lnTo>
                    <a:pt x="8154080" y="0"/>
                  </a:lnTo>
                  <a:lnTo>
                    <a:pt x="815408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9892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3882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787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11861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5851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9840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83830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07819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31809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55799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79788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03778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7768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51757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5747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99737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23726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47716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71706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95695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19685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43674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67664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1654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15643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39633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39633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5958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rc40"/>
            <p:cNvSpPr/>
            <p:nvPr/>
          </p:nvSpPr>
          <p:spPr>
            <a:xfrm>
              <a:off x="1290970" y="3867398"/>
              <a:ext cx="215906" cy="1067999"/>
            </a:xfrm>
            <a:prstGeom prst="rect">
              <a:avLst/>
            </a:prstGeom>
            <a:solidFill>
              <a:srgbClr val="0058AB">
                <a:alpha val="100000"/>
              </a:srgbClr>
            </a:solidFill>
          </p:spPr>
          <p:txBody>
            <a:bodyPr/>
            <a:lstStyle/>
            <a:p>
              <a:endParaRPr/>
            </a:p>
          </p:txBody>
        </p:sp>
        <p:sp>
          <p:nvSpPr>
            <p:cNvPr id="41" name="rc41"/>
            <p:cNvSpPr/>
            <p:nvPr/>
          </p:nvSpPr>
          <p:spPr>
            <a:xfrm>
              <a:off x="1530867" y="3352398"/>
              <a:ext cx="215906" cy="1582999"/>
            </a:xfrm>
            <a:prstGeom prst="rect">
              <a:avLst/>
            </a:prstGeom>
            <a:solidFill>
              <a:srgbClr val="0058AB">
                <a:alpha val="100000"/>
              </a:srgbClr>
            </a:solidFill>
          </p:spPr>
          <p:txBody>
            <a:bodyPr/>
            <a:lstStyle/>
            <a:p>
              <a:endParaRPr/>
            </a:p>
          </p:txBody>
        </p:sp>
        <p:sp>
          <p:nvSpPr>
            <p:cNvPr id="42" name="rc42"/>
            <p:cNvSpPr/>
            <p:nvPr/>
          </p:nvSpPr>
          <p:spPr>
            <a:xfrm>
              <a:off x="1770763" y="3888327"/>
              <a:ext cx="215906" cy="1047069"/>
            </a:xfrm>
            <a:prstGeom prst="rect">
              <a:avLst/>
            </a:prstGeom>
            <a:solidFill>
              <a:srgbClr val="0058AB">
                <a:alpha val="100000"/>
              </a:srgbClr>
            </a:solidFill>
          </p:spPr>
          <p:txBody>
            <a:bodyPr/>
            <a:lstStyle/>
            <a:p>
              <a:endParaRPr/>
            </a:p>
          </p:txBody>
        </p:sp>
        <p:sp>
          <p:nvSpPr>
            <p:cNvPr id="43" name="rc43"/>
            <p:cNvSpPr/>
            <p:nvPr/>
          </p:nvSpPr>
          <p:spPr>
            <a:xfrm>
              <a:off x="2010660" y="1752072"/>
              <a:ext cx="215906" cy="3183325"/>
            </a:xfrm>
            <a:prstGeom prst="rect">
              <a:avLst/>
            </a:prstGeom>
            <a:solidFill>
              <a:srgbClr val="0058AB">
                <a:alpha val="100000"/>
              </a:srgbClr>
            </a:solidFill>
          </p:spPr>
          <p:txBody>
            <a:bodyPr/>
            <a:lstStyle/>
            <a:p>
              <a:endParaRPr/>
            </a:p>
          </p:txBody>
        </p:sp>
        <p:sp>
          <p:nvSpPr>
            <p:cNvPr id="44" name="rc44"/>
            <p:cNvSpPr/>
            <p:nvPr/>
          </p:nvSpPr>
          <p:spPr>
            <a:xfrm>
              <a:off x="2250556" y="4395007"/>
              <a:ext cx="215906" cy="540389"/>
            </a:xfrm>
            <a:prstGeom prst="rect">
              <a:avLst/>
            </a:prstGeom>
            <a:solidFill>
              <a:srgbClr val="0058AB">
                <a:alpha val="100000"/>
              </a:srgbClr>
            </a:solidFill>
          </p:spPr>
          <p:txBody>
            <a:bodyPr/>
            <a:lstStyle/>
            <a:p>
              <a:endParaRPr/>
            </a:p>
          </p:txBody>
        </p:sp>
        <p:sp>
          <p:nvSpPr>
            <p:cNvPr id="45" name="rc45"/>
            <p:cNvSpPr/>
            <p:nvPr/>
          </p:nvSpPr>
          <p:spPr>
            <a:xfrm>
              <a:off x="2490453" y="4383599"/>
              <a:ext cx="215906" cy="551798"/>
            </a:xfrm>
            <a:prstGeom prst="rect">
              <a:avLst/>
            </a:prstGeom>
            <a:solidFill>
              <a:srgbClr val="0058AB">
                <a:alpha val="100000"/>
              </a:srgbClr>
            </a:solidFill>
          </p:spPr>
          <p:txBody>
            <a:bodyPr/>
            <a:lstStyle/>
            <a:p>
              <a:endParaRPr/>
            </a:p>
          </p:txBody>
        </p:sp>
        <p:sp>
          <p:nvSpPr>
            <p:cNvPr id="46" name="rc46"/>
            <p:cNvSpPr/>
            <p:nvPr/>
          </p:nvSpPr>
          <p:spPr>
            <a:xfrm>
              <a:off x="2730349" y="4374421"/>
              <a:ext cx="215906" cy="560976"/>
            </a:xfrm>
            <a:prstGeom prst="rect">
              <a:avLst/>
            </a:prstGeom>
            <a:solidFill>
              <a:srgbClr val="0058AB">
                <a:alpha val="100000"/>
              </a:srgbClr>
            </a:solidFill>
          </p:spPr>
          <p:txBody>
            <a:bodyPr/>
            <a:lstStyle/>
            <a:p>
              <a:endParaRPr/>
            </a:p>
          </p:txBody>
        </p:sp>
        <p:sp>
          <p:nvSpPr>
            <p:cNvPr id="47" name="rc47"/>
            <p:cNvSpPr/>
            <p:nvPr/>
          </p:nvSpPr>
          <p:spPr>
            <a:xfrm>
              <a:off x="2970245" y="3793373"/>
              <a:ext cx="215906" cy="1142023"/>
            </a:xfrm>
            <a:prstGeom prst="rect">
              <a:avLst/>
            </a:prstGeom>
            <a:solidFill>
              <a:srgbClr val="0058AB">
                <a:alpha val="100000"/>
              </a:srgbClr>
            </a:solidFill>
          </p:spPr>
          <p:txBody>
            <a:bodyPr/>
            <a:lstStyle/>
            <a:p>
              <a:endParaRPr/>
            </a:p>
          </p:txBody>
        </p:sp>
        <p:sp>
          <p:nvSpPr>
            <p:cNvPr id="48" name="rc48"/>
            <p:cNvSpPr/>
            <p:nvPr/>
          </p:nvSpPr>
          <p:spPr>
            <a:xfrm>
              <a:off x="3210142" y="4357609"/>
              <a:ext cx="215906" cy="577788"/>
            </a:xfrm>
            <a:prstGeom prst="rect">
              <a:avLst/>
            </a:prstGeom>
            <a:solidFill>
              <a:srgbClr val="0058AB">
                <a:alpha val="100000"/>
              </a:srgbClr>
            </a:solidFill>
          </p:spPr>
          <p:txBody>
            <a:bodyPr/>
            <a:lstStyle/>
            <a:p>
              <a:endParaRPr/>
            </a:p>
          </p:txBody>
        </p:sp>
        <p:sp>
          <p:nvSpPr>
            <p:cNvPr id="49" name="rc49"/>
            <p:cNvSpPr/>
            <p:nvPr/>
          </p:nvSpPr>
          <p:spPr>
            <a:xfrm>
              <a:off x="3450038" y="4347744"/>
              <a:ext cx="215906" cy="587652"/>
            </a:xfrm>
            <a:prstGeom prst="rect">
              <a:avLst/>
            </a:prstGeom>
            <a:solidFill>
              <a:srgbClr val="0058AB">
                <a:alpha val="100000"/>
              </a:srgbClr>
            </a:solidFill>
          </p:spPr>
          <p:txBody>
            <a:bodyPr/>
            <a:lstStyle/>
            <a:p>
              <a:endParaRPr/>
            </a:p>
          </p:txBody>
        </p:sp>
        <p:sp>
          <p:nvSpPr>
            <p:cNvPr id="50" name="rc50"/>
            <p:cNvSpPr/>
            <p:nvPr/>
          </p:nvSpPr>
          <p:spPr>
            <a:xfrm>
              <a:off x="3689935" y="4340282"/>
              <a:ext cx="215906" cy="595115"/>
            </a:xfrm>
            <a:prstGeom prst="rect">
              <a:avLst/>
            </a:prstGeom>
            <a:solidFill>
              <a:srgbClr val="0058AB">
                <a:alpha val="100000"/>
              </a:srgbClr>
            </a:solidFill>
          </p:spPr>
          <p:txBody>
            <a:bodyPr/>
            <a:lstStyle/>
            <a:p>
              <a:endParaRPr/>
            </a:p>
          </p:txBody>
        </p:sp>
        <p:sp>
          <p:nvSpPr>
            <p:cNvPr id="51" name="rc51"/>
            <p:cNvSpPr/>
            <p:nvPr/>
          </p:nvSpPr>
          <p:spPr>
            <a:xfrm>
              <a:off x="3929831" y="4341483"/>
              <a:ext cx="215906" cy="593914"/>
            </a:xfrm>
            <a:prstGeom prst="rect">
              <a:avLst/>
            </a:prstGeom>
            <a:solidFill>
              <a:srgbClr val="0058AB">
                <a:alpha val="100000"/>
              </a:srgbClr>
            </a:solidFill>
          </p:spPr>
          <p:txBody>
            <a:bodyPr/>
            <a:lstStyle/>
            <a:p>
              <a:endParaRPr/>
            </a:p>
          </p:txBody>
        </p:sp>
        <p:sp>
          <p:nvSpPr>
            <p:cNvPr id="52" name="rc52"/>
            <p:cNvSpPr/>
            <p:nvPr/>
          </p:nvSpPr>
          <p:spPr>
            <a:xfrm>
              <a:off x="4169728" y="4347659"/>
              <a:ext cx="215906" cy="587738"/>
            </a:xfrm>
            <a:prstGeom prst="rect">
              <a:avLst/>
            </a:prstGeom>
            <a:solidFill>
              <a:srgbClr val="0058AB">
                <a:alpha val="100000"/>
              </a:srgbClr>
            </a:solidFill>
          </p:spPr>
          <p:txBody>
            <a:bodyPr/>
            <a:lstStyle/>
            <a:p>
              <a:endParaRPr/>
            </a:p>
          </p:txBody>
        </p:sp>
        <p:sp>
          <p:nvSpPr>
            <p:cNvPr id="53" name="rc53"/>
            <p:cNvSpPr/>
            <p:nvPr/>
          </p:nvSpPr>
          <p:spPr>
            <a:xfrm>
              <a:off x="4409624" y="4357523"/>
              <a:ext cx="215906" cy="577874"/>
            </a:xfrm>
            <a:prstGeom prst="rect">
              <a:avLst/>
            </a:prstGeom>
            <a:solidFill>
              <a:srgbClr val="0058AB">
                <a:alpha val="100000"/>
              </a:srgbClr>
            </a:solidFill>
          </p:spPr>
          <p:txBody>
            <a:bodyPr/>
            <a:lstStyle/>
            <a:p>
              <a:endParaRPr/>
            </a:p>
          </p:txBody>
        </p:sp>
        <p:sp>
          <p:nvSpPr>
            <p:cNvPr id="54" name="rc54"/>
            <p:cNvSpPr/>
            <p:nvPr/>
          </p:nvSpPr>
          <p:spPr>
            <a:xfrm>
              <a:off x="4649521" y="4365757"/>
              <a:ext cx="215906" cy="569639"/>
            </a:xfrm>
            <a:prstGeom prst="rect">
              <a:avLst/>
            </a:prstGeom>
            <a:solidFill>
              <a:srgbClr val="0058AB">
                <a:alpha val="100000"/>
              </a:srgbClr>
            </a:solidFill>
          </p:spPr>
          <p:txBody>
            <a:bodyPr/>
            <a:lstStyle/>
            <a:p>
              <a:endParaRPr/>
            </a:p>
          </p:txBody>
        </p:sp>
        <p:sp>
          <p:nvSpPr>
            <p:cNvPr id="55" name="rc55"/>
            <p:cNvSpPr/>
            <p:nvPr/>
          </p:nvSpPr>
          <p:spPr>
            <a:xfrm>
              <a:off x="4889417" y="4367215"/>
              <a:ext cx="215906" cy="568181"/>
            </a:xfrm>
            <a:prstGeom prst="rect">
              <a:avLst/>
            </a:prstGeom>
            <a:solidFill>
              <a:srgbClr val="0058AB">
                <a:alpha val="100000"/>
              </a:srgbClr>
            </a:solidFill>
          </p:spPr>
          <p:txBody>
            <a:bodyPr/>
            <a:lstStyle/>
            <a:p>
              <a:endParaRPr/>
            </a:p>
          </p:txBody>
        </p:sp>
        <p:sp>
          <p:nvSpPr>
            <p:cNvPr id="56" name="rc56"/>
            <p:cNvSpPr/>
            <p:nvPr/>
          </p:nvSpPr>
          <p:spPr>
            <a:xfrm>
              <a:off x="5129313" y="4367730"/>
              <a:ext cx="215906" cy="567666"/>
            </a:xfrm>
            <a:prstGeom prst="rect">
              <a:avLst/>
            </a:prstGeom>
            <a:solidFill>
              <a:srgbClr val="0058AB">
                <a:alpha val="100000"/>
              </a:srgbClr>
            </a:solidFill>
          </p:spPr>
          <p:txBody>
            <a:bodyPr/>
            <a:lstStyle/>
            <a:p>
              <a:endParaRPr/>
            </a:p>
          </p:txBody>
        </p:sp>
        <p:sp>
          <p:nvSpPr>
            <p:cNvPr id="57" name="rc57"/>
            <p:cNvSpPr/>
            <p:nvPr/>
          </p:nvSpPr>
          <p:spPr>
            <a:xfrm>
              <a:off x="5369210" y="4369617"/>
              <a:ext cx="215906" cy="565779"/>
            </a:xfrm>
            <a:prstGeom prst="rect">
              <a:avLst/>
            </a:prstGeom>
            <a:solidFill>
              <a:srgbClr val="0058AB">
                <a:alpha val="100000"/>
              </a:srgbClr>
            </a:solidFill>
          </p:spPr>
          <p:txBody>
            <a:bodyPr/>
            <a:lstStyle/>
            <a:p>
              <a:endParaRPr/>
            </a:p>
          </p:txBody>
        </p:sp>
        <p:sp>
          <p:nvSpPr>
            <p:cNvPr id="58" name="rc58"/>
            <p:cNvSpPr/>
            <p:nvPr/>
          </p:nvSpPr>
          <p:spPr>
            <a:xfrm>
              <a:off x="5609106" y="4373391"/>
              <a:ext cx="215906" cy="562005"/>
            </a:xfrm>
            <a:prstGeom prst="rect">
              <a:avLst/>
            </a:prstGeom>
            <a:solidFill>
              <a:srgbClr val="0058AB">
                <a:alpha val="100000"/>
              </a:srgbClr>
            </a:solidFill>
          </p:spPr>
          <p:txBody>
            <a:bodyPr/>
            <a:lstStyle/>
            <a:p>
              <a:endParaRPr/>
            </a:p>
          </p:txBody>
        </p:sp>
        <p:sp>
          <p:nvSpPr>
            <p:cNvPr id="59" name="rc59"/>
            <p:cNvSpPr/>
            <p:nvPr/>
          </p:nvSpPr>
          <p:spPr>
            <a:xfrm>
              <a:off x="5849003" y="4376908"/>
              <a:ext cx="215906" cy="558488"/>
            </a:xfrm>
            <a:prstGeom prst="rect">
              <a:avLst/>
            </a:prstGeom>
            <a:solidFill>
              <a:srgbClr val="0058AB">
                <a:alpha val="100000"/>
              </a:srgbClr>
            </a:solidFill>
          </p:spPr>
          <p:txBody>
            <a:bodyPr/>
            <a:lstStyle/>
            <a:p>
              <a:endParaRPr/>
            </a:p>
          </p:txBody>
        </p:sp>
        <p:sp>
          <p:nvSpPr>
            <p:cNvPr id="60" name="rc60"/>
            <p:cNvSpPr/>
            <p:nvPr/>
          </p:nvSpPr>
          <p:spPr>
            <a:xfrm>
              <a:off x="6088899" y="4383427"/>
              <a:ext cx="215906" cy="551969"/>
            </a:xfrm>
            <a:prstGeom prst="rect">
              <a:avLst/>
            </a:prstGeom>
            <a:solidFill>
              <a:srgbClr val="0058AB">
                <a:alpha val="100000"/>
              </a:srgbClr>
            </a:solidFill>
          </p:spPr>
          <p:txBody>
            <a:bodyPr/>
            <a:lstStyle/>
            <a:p>
              <a:endParaRPr/>
            </a:p>
          </p:txBody>
        </p:sp>
        <p:sp>
          <p:nvSpPr>
            <p:cNvPr id="61" name="rc61"/>
            <p:cNvSpPr/>
            <p:nvPr/>
          </p:nvSpPr>
          <p:spPr>
            <a:xfrm>
              <a:off x="6328796" y="4389775"/>
              <a:ext cx="215906" cy="545622"/>
            </a:xfrm>
            <a:prstGeom prst="rect">
              <a:avLst/>
            </a:prstGeom>
            <a:solidFill>
              <a:srgbClr val="0058AB">
                <a:alpha val="100000"/>
              </a:srgbClr>
            </a:solidFill>
          </p:spPr>
          <p:txBody>
            <a:bodyPr/>
            <a:lstStyle/>
            <a:p>
              <a:endParaRPr/>
            </a:p>
          </p:txBody>
        </p:sp>
        <p:sp>
          <p:nvSpPr>
            <p:cNvPr id="62" name="rc62"/>
            <p:cNvSpPr/>
            <p:nvPr/>
          </p:nvSpPr>
          <p:spPr>
            <a:xfrm>
              <a:off x="6568692" y="4397323"/>
              <a:ext cx="215906" cy="538073"/>
            </a:xfrm>
            <a:prstGeom prst="rect">
              <a:avLst/>
            </a:prstGeom>
            <a:solidFill>
              <a:srgbClr val="0058AB">
                <a:alpha val="100000"/>
              </a:srgbClr>
            </a:solidFill>
          </p:spPr>
          <p:txBody>
            <a:bodyPr/>
            <a:lstStyle/>
            <a:p>
              <a:endParaRPr/>
            </a:p>
          </p:txBody>
        </p:sp>
        <p:sp>
          <p:nvSpPr>
            <p:cNvPr id="63" name="rc63"/>
            <p:cNvSpPr/>
            <p:nvPr/>
          </p:nvSpPr>
          <p:spPr>
            <a:xfrm>
              <a:off x="6808589" y="4402212"/>
              <a:ext cx="215906" cy="533184"/>
            </a:xfrm>
            <a:prstGeom prst="rect">
              <a:avLst/>
            </a:prstGeom>
            <a:solidFill>
              <a:srgbClr val="0058AB">
                <a:alpha val="100000"/>
              </a:srgbClr>
            </a:solidFill>
          </p:spPr>
          <p:txBody>
            <a:bodyPr/>
            <a:lstStyle/>
            <a:p>
              <a:endParaRPr/>
            </a:p>
          </p:txBody>
        </p:sp>
        <p:sp>
          <p:nvSpPr>
            <p:cNvPr id="64" name="rc64"/>
            <p:cNvSpPr/>
            <p:nvPr/>
          </p:nvSpPr>
          <p:spPr>
            <a:xfrm>
              <a:off x="7048485" y="3877434"/>
              <a:ext cx="215906" cy="1057963"/>
            </a:xfrm>
            <a:prstGeom prst="rect">
              <a:avLst/>
            </a:prstGeom>
            <a:solidFill>
              <a:srgbClr val="0058AB">
                <a:alpha val="100000"/>
              </a:srgbClr>
            </a:solidFill>
          </p:spPr>
          <p:txBody>
            <a:bodyPr/>
            <a:lstStyle/>
            <a:p>
              <a:endParaRPr/>
            </a:p>
          </p:txBody>
        </p:sp>
        <p:sp>
          <p:nvSpPr>
            <p:cNvPr id="65" name="rc65"/>
            <p:cNvSpPr/>
            <p:nvPr/>
          </p:nvSpPr>
          <p:spPr>
            <a:xfrm>
              <a:off x="7288381" y="3886354"/>
              <a:ext cx="215906" cy="1049042"/>
            </a:xfrm>
            <a:prstGeom prst="rect">
              <a:avLst/>
            </a:prstGeom>
            <a:solidFill>
              <a:srgbClr val="0058AB">
                <a:alpha val="100000"/>
              </a:srgbClr>
            </a:solidFill>
          </p:spPr>
          <p:txBody>
            <a:bodyPr/>
            <a:lstStyle/>
            <a:p>
              <a:endParaRPr/>
            </a:p>
          </p:txBody>
        </p:sp>
        <p:sp>
          <p:nvSpPr>
            <p:cNvPr id="66" name="rc66"/>
            <p:cNvSpPr/>
            <p:nvPr/>
          </p:nvSpPr>
          <p:spPr>
            <a:xfrm>
              <a:off x="8487864" y="4656110"/>
              <a:ext cx="215906" cy="279287"/>
            </a:xfrm>
            <a:prstGeom prst="rect">
              <a:avLst/>
            </a:prstGeom>
            <a:solidFill>
              <a:srgbClr val="69DBFF">
                <a:alpha val="100000"/>
              </a:srgbClr>
            </a:solidFill>
          </p:spPr>
          <p:txBody>
            <a:bodyPr/>
            <a:lstStyle/>
            <a:p>
              <a:endParaRPr/>
            </a:p>
          </p:txBody>
        </p:sp>
        <p:sp>
          <p:nvSpPr>
            <p:cNvPr id="67" name="pl67"/>
            <p:cNvSpPr/>
            <p:nvPr/>
          </p:nvSpPr>
          <p:spPr>
            <a:xfrm>
              <a:off x="6196853" y="4376908"/>
              <a:ext cx="2398964" cy="279244"/>
            </a:xfrm>
            <a:custGeom>
              <a:avLst/>
              <a:gdLst/>
              <a:ahLst/>
              <a:cxnLst/>
              <a:rect l="0" t="0" r="0" b="0"/>
              <a:pathLst>
                <a:path w="2398964" h="279244">
                  <a:moveTo>
                    <a:pt x="0" y="0"/>
                  </a:moveTo>
                  <a:lnTo>
                    <a:pt x="239896" y="27924"/>
                  </a:lnTo>
                  <a:lnTo>
                    <a:pt x="479792" y="55848"/>
                  </a:lnTo>
                  <a:lnTo>
                    <a:pt x="719689" y="83773"/>
                  </a:lnTo>
                  <a:lnTo>
                    <a:pt x="959585" y="111697"/>
                  </a:lnTo>
                  <a:lnTo>
                    <a:pt x="1199482" y="139622"/>
                  </a:lnTo>
                  <a:lnTo>
                    <a:pt x="1439378" y="167546"/>
                  </a:lnTo>
                  <a:lnTo>
                    <a:pt x="1679275" y="195471"/>
                  </a:lnTo>
                  <a:lnTo>
                    <a:pt x="1919171" y="223395"/>
                  </a:lnTo>
                  <a:lnTo>
                    <a:pt x="2159067" y="251319"/>
                  </a:lnTo>
                  <a:lnTo>
                    <a:pt x="2398964" y="279244"/>
                  </a:lnTo>
                </a:path>
              </a:pathLst>
            </a:custGeom>
            <a:ln w="13550" cap="flat">
              <a:solidFill>
                <a:srgbClr val="000000">
                  <a:alpha val="100000"/>
                </a:srgbClr>
              </a:solidFill>
              <a:prstDash val="solid"/>
              <a:round/>
            </a:ln>
          </p:spPr>
          <p:txBody>
            <a:bodyPr/>
            <a:lstStyle/>
            <a:p>
              <a:endParaRPr/>
            </a:p>
          </p:txBody>
        </p:sp>
        <p:sp>
          <p:nvSpPr>
            <p:cNvPr id="68" name="pt68"/>
            <p:cNvSpPr/>
            <p:nvPr/>
          </p:nvSpPr>
          <p:spPr>
            <a:xfrm>
              <a:off x="6172027" y="4352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411923" y="43800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651820" y="44079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891716" y="4435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131612" y="44637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371509" y="4491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611405" y="45196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851302" y="45475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091198" y="45754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331095" y="46034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570991" y="46313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tx79"/>
            <p:cNvSpPr/>
            <p:nvPr/>
          </p:nvSpPr>
          <p:spPr>
            <a:xfrm>
              <a:off x="794132" y="489275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20206"/>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3162444"/>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2304683"/>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a:t>
              </a:r>
            </a:p>
          </p:txBody>
        </p:sp>
        <p:sp>
          <p:nvSpPr>
            <p:cNvPr id="83" name="tx83"/>
            <p:cNvSpPr/>
            <p:nvPr/>
          </p:nvSpPr>
          <p:spPr>
            <a:xfrm rot="-5400000">
              <a:off x="127803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3292029"/>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61384" y="5779301"/>
              <a:ext cx="201456" cy="201456"/>
            </a:xfrm>
            <a:prstGeom prst="rect">
              <a:avLst/>
            </a:prstGeom>
            <a:solidFill>
              <a:srgbClr val="0058AB">
                <a:alpha val="100000"/>
              </a:srgbClr>
            </a:solidFill>
          </p:spPr>
          <p:txBody>
            <a:bodyPr/>
            <a:lstStyle/>
            <a:p>
              <a:endParaRPr/>
            </a:p>
          </p:txBody>
        </p:sp>
        <p:sp>
          <p:nvSpPr>
            <p:cNvPr id="113" name="rc113"/>
            <p:cNvSpPr/>
            <p:nvPr/>
          </p:nvSpPr>
          <p:spPr>
            <a:xfrm>
              <a:off x="4563470" y="5779301"/>
              <a:ext cx="201456" cy="201456"/>
            </a:xfrm>
            <a:prstGeom prst="rect">
              <a:avLst/>
            </a:prstGeom>
            <a:solidFill>
              <a:srgbClr val="69DBFF">
                <a:alpha val="100000"/>
              </a:srgbClr>
            </a:solidFill>
          </p:spPr>
          <p:txBody>
            <a:bodyPr/>
            <a:lstStyle/>
            <a:p>
              <a:endParaRPr/>
            </a:p>
          </p:txBody>
        </p:sp>
        <p:sp>
          <p:nvSpPr>
            <p:cNvPr id="114" name="tx114"/>
            <p:cNvSpPr/>
            <p:nvPr/>
          </p:nvSpPr>
          <p:spPr>
            <a:xfrm>
              <a:off x="3941429" y="5828392"/>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800220"/>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330818" y="1330710"/>
              <a:ext cx="73331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Maroc</a:t>
              </a:r>
            </a:p>
          </p:txBody>
        </p:sp>
        <p:sp>
          <p:nvSpPr>
            <p:cNvPr id="117" name="tx117"/>
            <p:cNvSpPr/>
            <p:nvPr/>
          </p:nvSpPr>
          <p:spPr>
            <a:xfrm>
              <a:off x="4775852" y="611169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8" name="tx118"/>
            <p:cNvSpPr/>
            <p:nvPr/>
          </p:nvSpPr>
          <p:spPr>
            <a:xfrm>
              <a:off x="418195" y="6224752"/>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45453"/>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0" name="tx120"/>
            <p:cNvSpPr/>
            <p:nvPr/>
          </p:nvSpPr>
          <p:spPr>
            <a:xfrm>
              <a:off x="8108680" y="6489292"/>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150 % au nombre annuel prévu pour atteindre l'objectif, sur la base d'une trajectoire de baisse linéaire.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nombre d'enfants n'ayant reçu aucune dose dépassait de 150 % l'objectif annuel fixé par l'IA2030, ce qui compromettait sérieusement la réalisation de l'objectif de 2030 en l'absence de mesures accélérées.</a:t>
            </a:r>
          </a:p>
        </p:txBody>
      </p:sp>
      <p:grpSp>
        <p:nvGrpSpPr>
          <p:cNvPr id="124" name="Group 123"/>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406639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58313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3099880"/>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61662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213336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3080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8247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3341508"/>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85825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237499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891738"/>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2654"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7855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0446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30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9108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5626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2145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663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5181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6992"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8217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333322" y="3128643"/>
              <a:ext cx="238662" cy="1179378"/>
            </a:xfrm>
            <a:prstGeom prst="rect">
              <a:avLst/>
            </a:prstGeom>
            <a:solidFill>
              <a:srgbClr val="80BD41">
                <a:alpha val="100000"/>
              </a:srgbClr>
            </a:solidFill>
          </p:spPr>
          <p:txBody>
            <a:bodyPr/>
            <a:lstStyle/>
            <a:p>
              <a:endParaRPr/>
            </a:p>
          </p:txBody>
        </p:sp>
        <p:sp>
          <p:nvSpPr>
            <p:cNvPr id="28" name="rc28"/>
            <p:cNvSpPr/>
            <p:nvPr/>
          </p:nvSpPr>
          <p:spPr>
            <a:xfrm>
              <a:off x="1333322" y="3104577"/>
              <a:ext cx="238662" cy="24066"/>
            </a:xfrm>
            <a:prstGeom prst="rect">
              <a:avLst/>
            </a:prstGeom>
            <a:solidFill>
              <a:srgbClr val="1CABE2">
                <a:alpha val="100000"/>
              </a:srgbClr>
            </a:solidFill>
          </p:spPr>
          <p:txBody>
            <a:bodyPr/>
            <a:lstStyle/>
            <a:p>
              <a:endParaRPr/>
            </a:p>
          </p:txBody>
        </p:sp>
        <p:sp>
          <p:nvSpPr>
            <p:cNvPr id="29" name="rc29"/>
            <p:cNvSpPr/>
            <p:nvPr/>
          </p:nvSpPr>
          <p:spPr>
            <a:xfrm>
              <a:off x="1598503" y="3154546"/>
              <a:ext cx="238662" cy="1153475"/>
            </a:xfrm>
            <a:prstGeom prst="rect">
              <a:avLst/>
            </a:prstGeom>
            <a:solidFill>
              <a:srgbClr val="80BD41">
                <a:alpha val="100000"/>
              </a:srgbClr>
            </a:solidFill>
          </p:spPr>
          <p:txBody>
            <a:bodyPr/>
            <a:lstStyle/>
            <a:p>
              <a:endParaRPr/>
            </a:p>
          </p:txBody>
        </p:sp>
        <p:sp>
          <p:nvSpPr>
            <p:cNvPr id="30" name="rc30"/>
            <p:cNvSpPr/>
            <p:nvPr/>
          </p:nvSpPr>
          <p:spPr>
            <a:xfrm>
              <a:off x="1598503" y="3118881"/>
              <a:ext cx="238662" cy="35664"/>
            </a:xfrm>
            <a:prstGeom prst="rect">
              <a:avLst/>
            </a:prstGeom>
            <a:solidFill>
              <a:srgbClr val="1CABE2">
                <a:alpha val="100000"/>
              </a:srgbClr>
            </a:solidFill>
          </p:spPr>
          <p:txBody>
            <a:bodyPr/>
            <a:lstStyle/>
            <a:p>
              <a:endParaRPr/>
            </a:p>
          </p:txBody>
        </p:sp>
        <p:sp>
          <p:nvSpPr>
            <p:cNvPr id="31" name="rc31"/>
            <p:cNvSpPr/>
            <p:nvPr/>
          </p:nvSpPr>
          <p:spPr>
            <a:xfrm>
              <a:off x="1863684" y="3151801"/>
              <a:ext cx="238662" cy="1156220"/>
            </a:xfrm>
            <a:prstGeom prst="rect">
              <a:avLst/>
            </a:prstGeom>
            <a:solidFill>
              <a:srgbClr val="80BD41">
                <a:alpha val="100000"/>
              </a:srgbClr>
            </a:solidFill>
          </p:spPr>
          <p:txBody>
            <a:bodyPr/>
            <a:lstStyle/>
            <a:p>
              <a:endParaRPr/>
            </a:p>
          </p:txBody>
        </p:sp>
        <p:sp>
          <p:nvSpPr>
            <p:cNvPr id="32" name="rc32"/>
            <p:cNvSpPr/>
            <p:nvPr/>
          </p:nvSpPr>
          <p:spPr>
            <a:xfrm>
              <a:off x="1863684" y="3128198"/>
              <a:ext cx="238662" cy="23602"/>
            </a:xfrm>
            <a:prstGeom prst="rect">
              <a:avLst/>
            </a:prstGeom>
            <a:solidFill>
              <a:srgbClr val="1CABE2">
                <a:alpha val="100000"/>
              </a:srgbClr>
            </a:solidFill>
          </p:spPr>
          <p:txBody>
            <a:bodyPr/>
            <a:lstStyle/>
            <a:p>
              <a:endParaRPr/>
            </a:p>
          </p:txBody>
        </p:sp>
        <p:sp>
          <p:nvSpPr>
            <p:cNvPr id="33" name="rc33"/>
            <p:cNvSpPr/>
            <p:nvPr/>
          </p:nvSpPr>
          <p:spPr>
            <a:xfrm>
              <a:off x="2128865" y="3184121"/>
              <a:ext cx="238662" cy="1123900"/>
            </a:xfrm>
            <a:prstGeom prst="rect">
              <a:avLst/>
            </a:prstGeom>
            <a:solidFill>
              <a:srgbClr val="80BD41">
                <a:alpha val="100000"/>
              </a:srgbClr>
            </a:solidFill>
          </p:spPr>
          <p:txBody>
            <a:bodyPr/>
            <a:lstStyle/>
            <a:p>
              <a:endParaRPr/>
            </a:p>
          </p:txBody>
        </p:sp>
        <p:sp>
          <p:nvSpPr>
            <p:cNvPr id="34" name="rc34"/>
            <p:cNvSpPr/>
            <p:nvPr/>
          </p:nvSpPr>
          <p:spPr>
            <a:xfrm>
              <a:off x="2128865" y="3112386"/>
              <a:ext cx="238662" cy="71734"/>
            </a:xfrm>
            <a:prstGeom prst="rect">
              <a:avLst/>
            </a:prstGeom>
            <a:solidFill>
              <a:srgbClr val="1CABE2">
                <a:alpha val="100000"/>
              </a:srgbClr>
            </a:solidFill>
          </p:spPr>
          <p:txBody>
            <a:bodyPr/>
            <a:lstStyle/>
            <a:p>
              <a:endParaRPr/>
            </a:p>
          </p:txBody>
        </p:sp>
        <p:sp>
          <p:nvSpPr>
            <p:cNvPr id="35" name="rc35"/>
            <p:cNvSpPr/>
            <p:nvPr/>
          </p:nvSpPr>
          <p:spPr>
            <a:xfrm>
              <a:off x="2394045" y="3102315"/>
              <a:ext cx="238662" cy="1205706"/>
            </a:xfrm>
            <a:prstGeom prst="rect">
              <a:avLst/>
            </a:prstGeom>
            <a:solidFill>
              <a:srgbClr val="80BD41">
                <a:alpha val="100000"/>
              </a:srgbClr>
            </a:solidFill>
          </p:spPr>
          <p:txBody>
            <a:bodyPr/>
            <a:lstStyle/>
            <a:p>
              <a:endParaRPr/>
            </a:p>
          </p:txBody>
        </p:sp>
        <p:sp>
          <p:nvSpPr>
            <p:cNvPr id="36" name="rc36"/>
            <p:cNvSpPr/>
            <p:nvPr/>
          </p:nvSpPr>
          <p:spPr>
            <a:xfrm>
              <a:off x="2394045" y="3090137"/>
              <a:ext cx="238662" cy="12178"/>
            </a:xfrm>
            <a:prstGeom prst="rect">
              <a:avLst/>
            </a:prstGeom>
            <a:solidFill>
              <a:srgbClr val="1CABE2">
                <a:alpha val="100000"/>
              </a:srgbClr>
            </a:solidFill>
          </p:spPr>
          <p:txBody>
            <a:bodyPr/>
            <a:lstStyle/>
            <a:p>
              <a:endParaRPr/>
            </a:p>
          </p:txBody>
        </p:sp>
        <p:sp>
          <p:nvSpPr>
            <p:cNvPr id="37" name="rc37"/>
            <p:cNvSpPr/>
            <p:nvPr/>
          </p:nvSpPr>
          <p:spPr>
            <a:xfrm>
              <a:off x="2659226" y="3077012"/>
              <a:ext cx="238662" cy="1231009"/>
            </a:xfrm>
            <a:prstGeom prst="rect">
              <a:avLst/>
            </a:prstGeom>
            <a:solidFill>
              <a:srgbClr val="80BD41">
                <a:alpha val="100000"/>
              </a:srgbClr>
            </a:solidFill>
          </p:spPr>
          <p:txBody>
            <a:bodyPr/>
            <a:lstStyle/>
            <a:p>
              <a:endParaRPr/>
            </a:p>
          </p:txBody>
        </p:sp>
        <p:sp>
          <p:nvSpPr>
            <p:cNvPr id="38" name="rc38"/>
            <p:cNvSpPr/>
            <p:nvPr/>
          </p:nvSpPr>
          <p:spPr>
            <a:xfrm>
              <a:off x="2659226" y="3064582"/>
              <a:ext cx="238662" cy="12429"/>
            </a:xfrm>
            <a:prstGeom prst="rect">
              <a:avLst/>
            </a:prstGeom>
            <a:solidFill>
              <a:srgbClr val="1CABE2">
                <a:alpha val="100000"/>
              </a:srgbClr>
            </a:solidFill>
          </p:spPr>
          <p:txBody>
            <a:bodyPr/>
            <a:lstStyle/>
            <a:p>
              <a:endParaRPr/>
            </a:p>
          </p:txBody>
        </p:sp>
        <p:sp>
          <p:nvSpPr>
            <p:cNvPr id="39" name="rc39"/>
            <p:cNvSpPr/>
            <p:nvPr/>
          </p:nvSpPr>
          <p:spPr>
            <a:xfrm>
              <a:off x="2924407" y="3056406"/>
              <a:ext cx="238662" cy="1251615"/>
            </a:xfrm>
            <a:prstGeom prst="rect">
              <a:avLst/>
            </a:prstGeom>
            <a:solidFill>
              <a:srgbClr val="80BD41">
                <a:alpha val="100000"/>
              </a:srgbClr>
            </a:solidFill>
          </p:spPr>
          <p:txBody>
            <a:bodyPr/>
            <a:lstStyle/>
            <a:p>
              <a:endParaRPr/>
            </a:p>
          </p:txBody>
        </p:sp>
        <p:sp>
          <p:nvSpPr>
            <p:cNvPr id="40" name="rc40"/>
            <p:cNvSpPr/>
            <p:nvPr/>
          </p:nvSpPr>
          <p:spPr>
            <a:xfrm>
              <a:off x="2924407" y="3043764"/>
              <a:ext cx="238662" cy="12641"/>
            </a:xfrm>
            <a:prstGeom prst="rect">
              <a:avLst/>
            </a:prstGeom>
            <a:solidFill>
              <a:srgbClr val="1CABE2">
                <a:alpha val="100000"/>
              </a:srgbClr>
            </a:solidFill>
          </p:spPr>
          <p:txBody>
            <a:bodyPr/>
            <a:lstStyle/>
            <a:p>
              <a:endParaRPr/>
            </a:p>
          </p:txBody>
        </p:sp>
        <p:sp>
          <p:nvSpPr>
            <p:cNvPr id="41" name="rc41"/>
            <p:cNvSpPr/>
            <p:nvPr/>
          </p:nvSpPr>
          <p:spPr>
            <a:xfrm>
              <a:off x="3189588" y="3046953"/>
              <a:ext cx="238662" cy="1261067"/>
            </a:xfrm>
            <a:prstGeom prst="rect">
              <a:avLst/>
            </a:prstGeom>
            <a:solidFill>
              <a:srgbClr val="80BD41">
                <a:alpha val="100000"/>
              </a:srgbClr>
            </a:solidFill>
          </p:spPr>
          <p:txBody>
            <a:bodyPr/>
            <a:lstStyle/>
            <a:p>
              <a:endParaRPr/>
            </a:p>
          </p:txBody>
        </p:sp>
        <p:sp>
          <p:nvSpPr>
            <p:cNvPr id="42" name="rc42"/>
            <p:cNvSpPr/>
            <p:nvPr/>
          </p:nvSpPr>
          <p:spPr>
            <a:xfrm>
              <a:off x="3189588" y="3021225"/>
              <a:ext cx="238662" cy="25728"/>
            </a:xfrm>
            <a:prstGeom prst="rect">
              <a:avLst/>
            </a:prstGeom>
            <a:solidFill>
              <a:srgbClr val="1CABE2">
                <a:alpha val="100000"/>
              </a:srgbClr>
            </a:solidFill>
          </p:spPr>
          <p:txBody>
            <a:bodyPr/>
            <a:lstStyle/>
            <a:p>
              <a:endParaRPr/>
            </a:p>
          </p:txBody>
        </p:sp>
        <p:sp>
          <p:nvSpPr>
            <p:cNvPr id="43" name="rc43"/>
            <p:cNvSpPr/>
            <p:nvPr/>
          </p:nvSpPr>
          <p:spPr>
            <a:xfrm>
              <a:off x="3454768" y="3019002"/>
              <a:ext cx="238662" cy="1289019"/>
            </a:xfrm>
            <a:prstGeom prst="rect">
              <a:avLst/>
            </a:prstGeom>
            <a:solidFill>
              <a:srgbClr val="80BD41">
                <a:alpha val="100000"/>
              </a:srgbClr>
            </a:solidFill>
          </p:spPr>
          <p:txBody>
            <a:bodyPr/>
            <a:lstStyle/>
            <a:p>
              <a:endParaRPr/>
            </a:p>
          </p:txBody>
        </p:sp>
        <p:sp>
          <p:nvSpPr>
            <p:cNvPr id="44" name="rc44"/>
            <p:cNvSpPr/>
            <p:nvPr/>
          </p:nvSpPr>
          <p:spPr>
            <a:xfrm>
              <a:off x="3454768" y="3005973"/>
              <a:ext cx="238662" cy="13028"/>
            </a:xfrm>
            <a:prstGeom prst="rect">
              <a:avLst/>
            </a:prstGeom>
            <a:solidFill>
              <a:srgbClr val="1CABE2">
                <a:alpha val="100000"/>
              </a:srgbClr>
            </a:solidFill>
          </p:spPr>
          <p:txBody>
            <a:bodyPr/>
            <a:lstStyle/>
            <a:p>
              <a:endParaRPr/>
            </a:p>
          </p:txBody>
        </p:sp>
        <p:sp>
          <p:nvSpPr>
            <p:cNvPr id="45" name="rc45"/>
            <p:cNvSpPr/>
            <p:nvPr/>
          </p:nvSpPr>
          <p:spPr>
            <a:xfrm>
              <a:off x="3719949" y="2996927"/>
              <a:ext cx="238662" cy="1311094"/>
            </a:xfrm>
            <a:prstGeom prst="rect">
              <a:avLst/>
            </a:prstGeom>
            <a:solidFill>
              <a:srgbClr val="80BD41">
                <a:alpha val="100000"/>
              </a:srgbClr>
            </a:solidFill>
          </p:spPr>
          <p:txBody>
            <a:bodyPr/>
            <a:lstStyle/>
            <a:p>
              <a:endParaRPr/>
            </a:p>
          </p:txBody>
        </p:sp>
        <p:sp>
          <p:nvSpPr>
            <p:cNvPr id="46" name="rc46"/>
            <p:cNvSpPr/>
            <p:nvPr/>
          </p:nvSpPr>
          <p:spPr>
            <a:xfrm>
              <a:off x="3719949" y="2983685"/>
              <a:ext cx="238662" cy="13241"/>
            </a:xfrm>
            <a:prstGeom prst="rect">
              <a:avLst/>
            </a:prstGeom>
            <a:solidFill>
              <a:srgbClr val="1CABE2">
                <a:alpha val="100000"/>
              </a:srgbClr>
            </a:solidFill>
          </p:spPr>
          <p:txBody>
            <a:bodyPr/>
            <a:lstStyle/>
            <a:p>
              <a:endParaRPr/>
            </a:p>
          </p:txBody>
        </p:sp>
        <p:sp>
          <p:nvSpPr>
            <p:cNvPr id="47" name="rc47"/>
            <p:cNvSpPr/>
            <p:nvPr/>
          </p:nvSpPr>
          <p:spPr>
            <a:xfrm>
              <a:off x="3985130" y="2980225"/>
              <a:ext cx="238662" cy="1327795"/>
            </a:xfrm>
            <a:prstGeom prst="rect">
              <a:avLst/>
            </a:prstGeom>
            <a:solidFill>
              <a:srgbClr val="80BD41">
                <a:alpha val="100000"/>
              </a:srgbClr>
            </a:solidFill>
          </p:spPr>
          <p:txBody>
            <a:bodyPr/>
            <a:lstStyle/>
            <a:p>
              <a:endParaRPr/>
            </a:p>
          </p:txBody>
        </p:sp>
        <p:sp>
          <p:nvSpPr>
            <p:cNvPr id="48" name="rc48"/>
            <p:cNvSpPr/>
            <p:nvPr/>
          </p:nvSpPr>
          <p:spPr>
            <a:xfrm>
              <a:off x="3985130" y="2966810"/>
              <a:ext cx="238662" cy="13415"/>
            </a:xfrm>
            <a:prstGeom prst="rect">
              <a:avLst/>
            </a:prstGeom>
            <a:solidFill>
              <a:srgbClr val="1CABE2">
                <a:alpha val="100000"/>
              </a:srgbClr>
            </a:solidFill>
          </p:spPr>
          <p:txBody>
            <a:bodyPr/>
            <a:lstStyle/>
            <a:p>
              <a:endParaRPr/>
            </a:p>
          </p:txBody>
        </p:sp>
        <p:sp>
          <p:nvSpPr>
            <p:cNvPr id="49" name="rc49"/>
            <p:cNvSpPr/>
            <p:nvPr/>
          </p:nvSpPr>
          <p:spPr>
            <a:xfrm>
              <a:off x="4250311" y="2982970"/>
              <a:ext cx="238662" cy="1325051"/>
            </a:xfrm>
            <a:prstGeom prst="rect">
              <a:avLst/>
            </a:prstGeom>
            <a:solidFill>
              <a:srgbClr val="80BD41">
                <a:alpha val="100000"/>
              </a:srgbClr>
            </a:solidFill>
          </p:spPr>
          <p:txBody>
            <a:bodyPr/>
            <a:lstStyle/>
            <a:p>
              <a:endParaRPr/>
            </a:p>
          </p:txBody>
        </p:sp>
        <p:sp>
          <p:nvSpPr>
            <p:cNvPr id="50" name="rc50"/>
            <p:cNvSpPr/>
            <p:nvPr/>
          </p:nvSpPr>
          <p:spPr>
            <a:xfrm>
              <a:off x="4250311" y="2969594"/>
              <a:ext cx="238662" cy="13376"/>
            </a:xfrm>
            <a:prstGeom prst="rect">
              <a:avLst/>
            </a:prstGeom>
            <a:solidFill>
              <a:srgbClr val="1CABE2">
                <a:alpha val="100000"/>
              </a:srgbClr>
            </a:solidFill>
          </p:spPr>
          <p:txBody>
            <a:bodyPr/>
            <a:lstStyle/>
            <a:p>
              <a:endParaRPr/>
            </a:p>
          </p:txBody>
        </p:sp>
        <p:sp>
          <p:nvSpPr>
            <p:cNvPr id="51" name="rc51"/>
            <p:cNvSpPr/>
            <p:nvPr/>
          </p:nvSpPr>
          <p:spPr>
            <a:xfrm>
              <a:off x="4515492" y="2996753"/>
              <a:ext cx="238662" cy="1311268"/>
            </a:xfrm>
            <a:prstGeom prst="rect">
              <a:avLst/>
            </a:prstGeom>
            <a:solidFill>
              <a:srgbClr val="80BD41">
                <a:alpha val="100000"/>
              </a:srgbClr>
            </a:solidFill>
          </p:spPr>
          <p:txBody>
            <a:bodyPr/>
            <a:lstStyle/>
            <a:p>
              <a:endParaRPr/>
            </a:p>
          </p:txBody>
        </p:sp>
        <p:sp>
          <p:nvSpPr>
            <p:cNvPr id="52" name="rc52"/>
            <p:cNvSpPr/>
            <p:nvPr/>
          </p:nvSpPr>
          <p:spPr>
            <a:xfrm>
              <a:off x="4515492" y="2983511"/>
              <a:ext cx="238662" cy="13241"/>
            </a:xfrm>
            <a:prstGeom prst="rect">
              <a:avLst/>
            </a:prstGeom>
            <a:solidFill>
              <a:srgbClr val="1CABE2">
                <a:alpha val="100000"/>
              </a:srgbClr>
            </a:solidFill>
          </p:spPr>
          <p:txBody>
            <a:bodyPr/>
            <a:lstStyle/>
            <a:p>
              <a:endParaRPr/>
            </a:p>
          </p:txBody>
        </p:sp>
        <p:sp>
          <p:nvSpPr>
            <p:cNvPr id="53" name="rc53"/>
            <p:cNvSpPr/>
            <p:nvPr/>
          </p:nvSpPr>
          <p:spPr>
            <a:xfrm>
              <a:off x="4780672" y="3018692"/>
              <a:ext cx="238662" cy="1289328"/>
            </a:xfrm>
            <a:prstGeom prst="rect">
              <a:avLst/>
            </a:prstGeom>
            <a:solidFill>
              <a:srgbClr val="80BD41">
                <a:alpha val="100000"/>
              </a:srgbClr>
            </a:solidFill>
          </p:spPr>
          <p:txBody>
            <a:bodyPr/>
            <a:lstStyle/>
            <a:p>
              <a:endParaRPr/>
            </a:p>
          </p:txBody>
        </p:sp>
        <p:sp>
          <p:nvSpPr>
            <p:cNvPr id="54" name="rc54"/>
            <p:cNvSpPr/>
            <p:nvPr/>
          </p:nvSpPr>
          <p:spPr>
            <a:xfrm>
              <a:off x="4780672" y="3005664"/>
              <a:ext cx="238662" cy="13028"/>
            </a:xfrm>
            <a:prstGeom prst="rect">
              <a:avLst/>
            </a:prstGeom>
            <a:solidFill>
              <a:srgbClr val="1CABE2">
                <a:alpha val="100000"/>
              </a:srgbClr>
            </a:solidFill>
          </p:spPr>
          <p:txBody>
            <a:bodyPr/>
            <a:lstStyle/>
            <a:p>
              <a:endParaRPr/>
            </a:p>
          </p:txBody>
        </p:sp>
        <p:sp>
          <p:nvSpPr>
            <p:cNvPr id="55" name="rc55"/>
            <p:cNvSpPr/>
            <p:nvPr/>
          </p:nvSpPr>
          <p:spPr>
            <a:xfrm>
              <a:off x="5045853" y="3037076"/>
              <a:ext cx="238662" cy="1270945"/>
            </a:xfrm>
            <a:prstGeom prst="rect">
              <a:avLst/>
            </a:prstGeom>
            <a:solidFill>
              <a:srgbClr val="80BD41">
                <a:alpha val="100000"/>
              </a:srgbClr>
            </a:solidFill>
          </p:spPr>
          <p:txBody>
            <a:bodyPr/>
            <a:lstStyle/>
            <a:p>
              <a:endParaRPr/>
            </a:p>
          </p:txBody>
        </p:sp>
        <p:sp>
          <p:nvSpPr>
            <p:cNvPr id="56" name="rc56"/>
            <p:cNvSpPr/>
            <p:nvPr/>
          </p:nvSpPr>
          <p:spPr>
            <a:xfrm>
              <a:off x="5045853" y="3024240"/>
              <a:ext cx="238662" cy="12835"/>
            </a:xfrm>
            <a:prstGeom prst="rect">
              <a:avLst/>
            </a:prstGeom>
            <a:solidFill>
              <a:srgbClr val="1CABE2">
                <a:alpha val="100000"/>
              </a:srgbClr>
            </a:solidFill>
          </p:spPr>
          <p:txBody>
            <a:bodyPr/>
            <a:lstStyle/>
            <a:p>
              <a:endParaRPr/>
            </a:p>
          </p:txBody>
        </p:sp>
        <p:sp>
          <p:nvSpPr>
            <p:cNvPr id="57" name="rc57"/>
            <p:cNvSpPr/>
            <p:nvPr/>
          </p:nvSpPr>
          <p:spPr>
            <a:xfrm>
              <a:off x="5311034" y="3040420"/>
              <a:ext cx="238662" cy="1267601"/>
            </a:xfrm>
            <a:prstGeom prst="rect">
              <a:avLst/>
            </a:prstGeom>
            <a:solidFill>
              <a:srgbClr val="80BD41">
                <a:alpha val="100000"/>
              </a:srgbClr>
            </a:solidFill>
          </p:spPr>
          <p:txBody>
            <a:bodyPr/>
            <a:lstStyle/>
            <a:p>
              <a:endParaRPr/>
            </a:p>
          </p:txBody>
        </p:sp>
        <p:sp>
          <p:nvSpPr>
            <p:cNvPr id="58" name="rc58"/>
            <p:cNvSpPr/>
            <p:nvPr/>
          </p:nvSpPr>
          <p:spPr>
            <a:xfrm>
              <a:off x="5311034" y="3027623"/>
              <a:ext cx="238662" cy="12796"/>
            </a:xfrm>
            <a:prstGeom prst="rect">
              <a:avLst/>
            </a:prstGeom>
            <a:solidFill>
              <a:srgbClr val="1CABE2">
                <a:alpha val="100000"/>
              </a:srgbClr>
            </a:solidFill>
          </p:spPr>
          <p:txBody>
            <a:bodyPr/>
            <a:lstStyle/>
            <a:p>
              <a:endParaRPr/>
            </a:p>
          </p:txBody>
        </p:sp>
        <p:sp>
          <p:nvSpPr>
            <p:cNvPr id="59" name="rc59"/>
            <p:cNvSpPr/>
            <p:nvPr/>
          </p:nvSpPr>
          <p:spPr>
            <a:xfrm>
              <a:off x="5576215" y="3041541"/>
              <a:ext cx="238662" cy="1266480"/>
            </a:xfrm>
            <a:prstGeom prst="rect">
              <a:avLst/>
            </a:prstGeom>
            <a:solidFill>
              <a:srgbClr val="80BD41">
                <a:alpha val="100000"/>
              </a:srgbClr>
            </a:solidFill>
          </p:spPr>
          <p:txBody>
            <a:bodyPr/>
            <a:lstStyle/>
            <a:p>
              <a:endParaRPr/>
            </a:p>
          </p:txBody>
        </p:sp>
        <p:sp>
          <p:nvSpPr>
            <p:cNvPr id="60" name="rc60"/>
            <p:cNvSpPr/>
            <p:nvPr/>
          </p:nvSpPr>
          <p:spPr>
            <a:xfrm>
              <a:off x="5576215" y="3028744"/>
              <a:ext cx="238662" cy="12796"/>
            </a:xfrm>
            <a:prstGeom prst="rect">
              <a:avLst/>
            </a:prstGeom>
            <a:solidFill>
              <a:srgbClr val="1CABE2">
                <a:alpha val="100000"/>
              </a:srgbClr>
            </a:solidFill>
          </p:spPr>
          <p:txBody>
            <a:bodyPr/>
            <a:lstStyle/>
            <a:p>
              <a:endParaRPr/>
            </a:p>
          </p:txBody>
        </p:sp>
        <p:sp>
          <p:nvSpPr>
            <p:cNvPr id="61" name="rc61"/>
            <p:cNvSpPr/>
            <p:nvPr/>
          </p:nvSpPr>
          <p:spPr>
            <a:xfrm>
              <a:off x="5841395" y="3045697"/>
              <a:ext cx="238662" cy="1262324"/>
            </a:xfrm>
            <a:prstGeom prst="rect">
              <a:avLst/>
            </a:prstGeom>
            <a:solidFill>
              <a:srgbClr val="80BD41">
                <a:alpha val="100000"/>
              </a:srgbClr>
            </a:solidFill>
          </p:spPr>
          <p:txBody>
            <a:bodyPr/>
            <a:lstStyle/>
            <a:p>
              <a:endParaRPr/>
            </a:p>
          </p:txBody>
        </p:sp>
        <p:sp>
          <p:nvSpPr>
            <p:cNvPr id="62" name="rc62"/>
            <p:cNvSpPr/>
            <p:nvPr/>
          </p:nvSpPr>
          <p:spPr>
            <a:xfrm>
              <a:off x="5841395" y="3032939"/>
              <a:ext cx="238662" cy="12757"/>
            </a:xfrm>
            <a:prstGeom prst="rect">
              <a:avLst/>
            </a:prstGeom>
            <a:solidFill>
              <a:srgbClr val="1CABE2">
                <a:alpha val="100000"/>
              </a:srgbClr>
            </a:solidFill>
          </p:spPr>
          <p:txBody>
            <a:bodyPr/>
            <a:lstStyle/>
            <a:p>
              <a:endParaRPr/>
            </a:p>
          </p:txBody>
        </p:sp>
        <p:sp>
          <p:nvSpPr>
            <p:cNvPr id="63" name="rc63"/>
            <p:cNvSpPr/>
            <p:nvPr/>
          </p:nvSpPr>
          <p:spPr>
            <a:xfrm>
              <a:off x="6106576" y="3054125"/>
              <a:ext cx="238662" cy="1253896"/>
            </a:xfrm>
            <a:prstGeom prst="rect">
              <a:avLst/>
            </a:prstGeom>
            <a:solidFill>
              <a:srgbClr val="80BD41">
                <a:alpha val="100000"/>
              </a:srgbClr>
            </a:solidFill>
          </p:spPr>
          <p:txBody>
            <a:bodyPr/>
            <a:lstStyle/>
            <a:p>
              <a:endParaRPr/>
            </a:p>
          </p:txBody>
        </p:sp>
        <p:sp>
          <p:nvSpPr>
            <p:cNvPr id="64" name="rc64"/>
            <p:cNvSpPr/>
            <p:nvPr/>
          </p:nvSpPr>
          <p:spPr>
            <a:xfrm>
              <a:off x="6106576" y="3041463"/>
              <a:ext cx="238662" cy="12661"/>
            </a:xfrm>
            <a:prstGeom prst="rect">
              <a:avLst/>
            </a:prstGeom>
            <a:solidFill>
              <a:srgbClr val="1CABE2">
                <a:alpha val="100000"/>
              </a:srgbClr>
            </a:solidFill>
          </p:spPr>
          <p:txBody>
            <a:bodyPr/>
            <a:lstStyle/>
            <a:p>
              <a:endParaRPr/>
            </a:p>
          </p:txBody>
        </p:sp>
        <p:sp>
          <p:nvSpPr>
            <p:cNvPr id="65" name="rc65"/>
            <p:cNvSpPr/>
            <p:nvPr/>
          </p:nvSpPr>
          <p:spPr>
            <a:xfrm>
              <a:off x="6371757" y="3061934"/>
              <a:ext cx="238662" cy="1246086"/>
            </a:xfrm>
            <a:prstGeom prst="rect">
              <a:avLst/>
            </a:prstGeom>
            <a:solidFill>
              <a:srgbClr val="80BD41">
                <a:alpha val="100000"/>
              </a:srgbClr>
            </a:solidFill>
          </p:spPr>
          <p:txBody>
            <a:bodyPr/>
            <a:lstStyle/>
            <a:p>
              <a:endParaRPr/>
            </a:p>
          </p:txBody>
        </p:sp>
        <p:sp>
          <p:nvSpPr>
            <p:cNvPr id="66" name="rc66"/>
            <p:cNvSpPr/>
            <p:nvPr/>
          </p:nvSpPr>
          <p:spPr>
            <a:xfrm>
              <a:off x="6371757" y="3049350"/>
              <a:ext cx="238662" cy="12584"/>
            </a:xfrm>
            <a:prstGeom prst="rect">
              <a:avLst/>
            </a:prstGeom>
            <a:solidFill>
              <a:srgbClr val="1CABE2">
                <a:alpha val="100000"/>
              </a:srgbClr>
            </a:solidFill>
          </p:spPr>
          <p:txBody>
            <a:bodyPr/>
            <a:lstStyle/>
            <a:p>
              <a:endParaRPr/>
            </a:p>
          </p:txBody>
        </p:sp>
        <p:sp>
          <p:nvSpPr>
            <p:cNvPr id="67" name="rc67"/>
            <p:cNvSpPr/>
            <p:nvPr/>
          </p:nvSpPr>
          <p:spPr>
            <a:xfrm>
              <a:off x="6636938" y="3076548"/>
              <a:ext cx="238662" cy="1231473"/>
            </a:xfrm>
            <a:prstGeom prst="rect">
              <a:avLst/>
            </a:prstGeom>
            <a:solidFill>
              <a:srgbClr val="80BD41">
                <a:alpha val="100000"/>
              </a:srgbClr>
            </a:solidFill>
          </p:spPr>
          <p:txBody>
            <a:bodyPr/>
            <a:lstStyle/>
            <a:p>
              <a:endParaRPr/>
            </a:p>
          </p:txBody>
        </p:sp>
        <p:sp>
          <p:nvSpPr>
            <p:cNvPr id="68" name="rc68"/>
            <p:cNvSpPr/>
            <p:nvPr/>
          </p:nvSpPr>
          <p:spPr>
            <a:xfrm>
              <a:off x="6636938" y="3064119"/>
              <a:ext cx="238662" cy="12429"/>
            </a:xfrm>
            <a:prstGeom prst="rect">
              <a:avLst/>
            </a:prstGeom>
            <a:solidFill>
              <a:srgbClr val="1CABE2">
                <a:alpha val="100000"/>
              </a:srgbClr>
            </a:solidFill>
          </p:spPr>
          <p:txBody>
            <a:bodyPr/>
            <a:lstStyle/>
            <a:p>
              <a:endParaRPr/>
            </a:p>
          </p:txBody>
        </p:sp>
        <p:sp>
          <p:nvSpPr>
            <p:cNvPr id="69" name="rc69"/>
            <p:cNvSpPr/>
            <p:nvPr/>
          </p:nvSpPr>
          <p:spPr>
            <a:xfrm>
              <a:off x="6902119" y="3090756"/>
              <a:ext cx="238662" cy="1217265"/>
            </a:xfrm>
            <a:prstGeom prst="rect">
              <a:avLst/>
            </a:prstGeom>
            <a:solidFill>
              <a:srgbClr val="80BD41">
                <a:alpha val="100000"/>
              </a:srgbClr>
            </a:solidFill>
          </p:spPr>
          <p:txBody>
            <a:bodyPr/>
            <a:lstStyle/>
            <a:p>
              <a:endParaRPr/>
            </a:p>
          </p:txBody>
        </p:sp>
        <p:sp>
          <p:nvSpPr>
            <p:cNvPr id="70" name="rc70"/>
            <p:cNvSpPr/>
            <p:nvPr/>
          </p:nvSpPr>
          <p:spPr>
            <a:xfrm>
              <a:off x="6902119" y="3078462"/>
              <a:ext cx="238662" cy="12294"/>
            </a:xfrm>
            <a:prstGeom prst="rect">
              <a:avLst/>
            </a:prstGeom>
            <a:solidFill>
              <a:srgbClr val="1CABE2">
                <a:alpha val="100000"/>
              </a:srgbClr>
            </a:solidFill>
          </p:spPr>
          <p:txBody>
            <a:bodyPr/>
            <a:lstStyle/>
            <a:p>
              <a:endParaRPr/>
            </a:p>
          </p:txBody>
        </p:sp>
        <p:sp>
          <p:nvSpPr>
            <p:cNvPr id="71" name="rc71"/>
            <p:cNvSpPr/>
            <p:nvPr/>
          </p:nvSpPr>
          <p:spPr>
            <a:xfrm>
              <a:off x="7167299" y="3107534"/>
              <a:ext cx="238662" cy="1200486"/>
            </a:xfrm>
            <a:prstGeom prst="rect">
              <a:avLst/>
            </a:prstGeom>
            <a:solidFill>
              <a:srgbClr val="80BD41">
                <a:alpha val="100000"/>
              </a:srgbClr>
            </a:solidFill>
          </p:spPr>
          <p:txBody>
            <a:bodyPr/>
            <a:lstStyle/>
            <a:p>
              <a:endParaRPr/>
            </a:p>
          </p:txBody>
        </p:sp>
        <p:sp>
          <p:nvSpPr>
            <p:cNvPr id="72" name="rc72"/>
            <p:cNvSpPr/>
            <p:nvPr/>
          </p:nvSpPr>
          <p:spPr>
            <a:xfrm>
              <a:off x="7167299" y="3095414"/>
              <a:ext cx="238662" cy="12120"/>
            </a:xfrm>
            <a:prstGeom prst="rect">
              <a:avLst/>
            </a:prstGeom>
            <a:solidFill>
              <a:srgbClr val="1CABE2">
                <a:alpha val="100000"/>
              </a:srgbClr>
            </a:solidFill>
          </p:spPr>
          <p:txBody>
            <a:bodyPr/>
            <a:lstStyle/>
            <a:p>
              <a:endParaRPr/>
            </a:p>
          </p:txBody>
        </p:sp>
        <p:sp>
          <p:nvSpPr>
            <p:cNvPr id="73" name="rc73"/>
            <p:cNvSpPr/>
            <p:nvPr/>
          </p:nvSpPr>
          <p:spPr>
            <a:xfrm>
              <a:off x="7432480" y="3118533"/>
              <a:ext cx="238662" cy="1189487"/>
            </a:xfrm>
            <a:prstGeom prst="rect">
              <a:avLst/>
            </a:prstGeom>
            <a:solidFill>
              <a:srgbClr val="80BD41">
                <a:alpha val="100000"/>
              </a:srgbClr>
            </a:solidFill>
          </p:spPr>
          <p:txBody>
            <a:bodyPr/>
            <a:lstStyle/>
            <a:p>
              <a:endParaRPr/>
            </a:p>
          </p:txBody>
        </p:sp>
        <p:sp>
          <p:nvSpPr>
            <p:cNvPr id="74" name="rc74"/>
            <p:cNvSpPr/>
            <p:nvPr/>
          </p:nvSpPr>
          <p:spPr>
            <a:xfrm>
              <a:off x="7432480" y="3106510"/>
              <a:ext cx="238662" cy="12023"/>
            </a:xfrm>
            <a:prstGeom prst="rect">
              <a:avLst/>
            </a:prstGeom>
            <a:solidFill>
              <a:srgbClr val="1CABE2">
                <a:alpha val="100000"/>
              </a:srgbClr>
            </a:solidFill>
          </p:spPr>
          <p:txBody>
            <a:bodyPr/>
            <a:lstStyle/>
            <a:p>
              <a:endParaRPr/>
            </a:p>
          </p:txBody>
        </p:sp>
        <p:sp>
          <p:nvSpPr>
            <p:cNvPr id="75" name="rc75"/>
            <p:cNvSpPr/>
            <p:nvPr/>
          </p:nvSpPr>
          <p:spPr>
            <a:xfrm>
              <a:off x="7697661" y="3139758"/>
              <a:ext cx="238662" cy="1168263"/>
            </a:xfrm>
            <a:prstGeom prst="rect">
              <a:avLst/>
            </a:prstGeom>
            <a:solidFill>
              <a:srgbClr val="80BD41">
                <a:alpha val="100000"/>
              </a:srgbClr>
            </a:solidFill>
          </p:spPr>
          <p:txBody>
            <a:bodyPr/>
            <a:lstStyle/>
            <a:p>
              <a:endParaRPr/>
            </a:p>
          </p:txBody>
        </p:sp>
        <p:sp>
          <p:nvSpPr>
            <p:cNvPr id="76" name="rc76"/>
            <p:cNvSpPr/>
            <p:nvPr/>
          </p:nvSpPr>
          <p:spPr>
            <a:xfrm>
              <a:off x="7697661" y="3115924"/>
              <a:ext cx="238662" cy="23834"/>
            </a:xfrm>
            <a:prstGeom prst="rect">
              <a:avLst/>
            </a:prstGeom>
            <a:solidFill>
              <a:srgbClr val="1CABE2">
                <a:alpha val="100000"/>
              </a:srgbClr>
            </a:solidFill>
          </p:spPr>
          <p:txBody>
            <a:bodyPr/>
            <a:lstStyle/>
            <a:p>
              <a:endParaRPr/>
            </a:p>
          </p:txBody>
        </p:sp>
        <p:sp>
          <p:nvSpPr>
            <p:cNvPr id="77" name="rc77"/>
            <p:cNvSpPr/>
            <p:nvPr/>
          </p:nvSpPr>
          <p:spPr>
            <a:xfrm>
              <a:off x="7962842" y="3149616"/>
              <a:ext cx="238662" cy="1158404"/>
            </a:xfrm>
            <a:prstGeom prst="rect">
              <a:avLst/>
            </a:prstGeom>
            <a:solidFill>
              <a:srgbClr val="80BD41">
                <a:alpha val="100000"/>
              </a:srgbClr>
            </a:solidFill>
          </p:spPr>
          <p:txBody>
            <a:bodyPr/>
            <a:lstStyle/>
            <a:p>
              <a:endParaRPr/>
            </a:p>
          </p:txBody>
        </p:sp>
        <p:sp>
          <p:nvSpPr>
            <p:cNvPr id="78" name="rc78"/>
            <p:cNvSpPr/>
            <p:nvPr/>
          </p:nvSpPr>
          <p:spPr>
            <a:xfrm>
              <a:off x="7962842" y="3125975"/>
              <a:ext cx="238662" cy="23640"/>
            </a:xfrm>
            <a:prstGeom prst="rect">
              <a:avLst/>
            </a:prstGeom>
            <a:solidFill>
              <a:srgbClr val="1CABE2">
                <a:alpha val="100000"/>
              </a:srgbClr>
            </a:solidFill>
          </p:spPr>
          <p:txBody>
            <a:bodyPr/>
            <a:lstStyle/>
            <a:p>
              <a:endParaRPr/>
            </a:p>
          </p:txBody>
        </p:sp>
        <p:sp>
          <p:nvSpPr>
            <p:cNvPr id="79" name="pl79"/>
            <p:cNvSpPr/>
            <p:nvPr/>
          </p:nvSpPr>
          <p:spPr>
            <a:xfrm>
              <a:off x="1452654" y="2095023"/>
              <a:ext cx="6629519" cy="111767"/>
            </a:xfrm>
            <a:custGeom>
              <a:avLst/>
              <a:gdLst/>
              <a:ahLst/>
              <a:cxnLst/>
              <a:rect l="0" t="0" r="0" b="0"/>
              <a:pathLst>
                <a:path w="6629519" h="111767">
                  <a:moveTo>
                    <a:pt x="0" y="22353"/>
                  </a:moveTo>
                  <a:lnTo>
                    <a:pt x="265180" y="44707"/>
                  </a:lnTo>
                  <a:lnTo>
                    <a:pt x="530361" y="22353"/>
                  </a:lnTo>
                  <a:lnTo>
                    <a:pt x="795542" y="111767"/>
                  </a:lnTo>
                  <a:lnTo>
                    <a:pt x="1060723" y="0"/>
                  </a:lnTo>
                  <a:lnTo>
                    <a:pt x="1325903" y="0"/>
                  </a:lnTo>
                  <a:lnTo>
                    <a:pt x="1591084" y="0"/>
                  </a:lnTo>
                  <a:lnTo>
                    <a:pt x="1856265" y="22353"/>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22353"/>
                  </a:lnTo>
                  <a:lnTo>
                    <a:pt x="6629519" y="22353"/>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9236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71826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4417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7007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3079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9597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6116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26341"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9152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670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2188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335100" y="296865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622.6</a:t>
              </a:r>
            </a:p>
          </p:txBody>
        </p:sp>
        <p:sp>
          <p:nvSpPr>
            <p:cNvPr id="92" name="tx92"/>
            <p:cNvSpPr/>
            <p:nvPr/>
          </p:nvSpPr>
          <p:spPr>
            <a:xfrm>
              <a:off x="2661004" y="292861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643.3</a:t>
              </a:r>
            </a:p>
          </p:txBody>
        </p:sp>
        <p:sp>
          <p:nvSpPr>
            <p:cNvPr id="93" name="tx93"/>
            <p:cNvSpPr/>
            <p:nvPr/>
          </p:nvSpPr>
          <p:spPr>
            <a:xfrm>
              <a:off x="3986908" y="283083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693.8</a:t>
              </a:r>
            </a:p>
          </p:txBody>
        </p:sp>
        <p:sp>
          <p:nvSpPr>
            <p:cNvPr id="94" name="tx94"/>
            <p:cNvSpPr/>
            <p:nvPr/>
          </p:nvSpPr>
          <p:spPr>
            <a:xfrm>
              <a:off x="5312812" y="28916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662.4</a:t>
              </a:r>
            </a:p>
          </p:txBody>
        </p:sp>
        <p:sp>
          <p:nvSpPr>
            <p:cNvPr id="95" name="tx95"/>
            <p:cNvSpPr/>
            <p:nvPr/>
          </p:nvSpPr>
          <p:spPr>
            <a:xfrm>
              <a:off x="6373535" y="291342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651.1</a:t>
              </a:r>
            </a:p>
          </p:txBody>
        </p:sp>
        <p:sp>
          <p:nvSpPr>
            <p:cNvPr id="96" name="tx96"/>
            <p:cNvSpPr/>
            <p:nvPr/>
          </p:nvSpPr>
          <p:spPr>
            <a:xfrm>
              <a:off x="6638716" y="292812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643.5</a:t>
              </a:r>
            </a:p>
          </p:txBody>
        </p:sp>
        <p:sp>
          <p:nvSpPr>
            <p:cNvPr id="97" name="tx97"/>
            <p:cNvSpPr/>
            <p:nvPr/>
          </p:nvSpPr>
          <p:spPr>
            <a:xfrm>
              <a:off x="6903896" y="294249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636.1</a:t>
              </a:r>
            </a:p>
          </p:txBody>
        </p:sp>
        <p:sp>
          <p:nvSpPr>
            <p:cNvPr id="98" name="tx98"/>
            <p:cNvSpPr/>
            <p:nvPr/>
          </p:nvSpPr>
          <p:spPr>
            <a:xfrm>
              <a:off x="7169077" y="295942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627.3</a:t>
              </a:r>
            </a:p>
          </p:txBody>
        </p:sp>
        <p:sp>
          <p:nvSpPr>
            <p:cNvPr id="99" name="tx99"/>
            <p:cNvSpPr/>
            <p:nvPr/>
          </p:nvSpPr>
          <p:spPr>
            <a:xfrm>
              <a:off x="7434258" y="297060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621.6</a:t>
              </a:r>
            </a:p>
          </p:txBody>
        </p:sp>
        <p:sp>
          <p:nvSpPr>
            <p:cNvPr id="100" name="tx100"/>
            <p:cNvSpPr/>
            <p:nvPr/>
          </p:nvSpPr>
          <p:spPr>
            <a:xfrm>
              <a:off x="7699439" y="29799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616.7</a:t>
              </a:r>
            </a:p>
          </p:txBody>
        </p:sp>
        <p:sp>
          <p:nvSpPr>
            <p:cNvPr id="101" name="tx101"/>
            <p:cNvSpPr/>
            <p:nvPr/>
          </p:nvSpPr>
          <p:spPr>
            <a:xfrm>
              <a:off x="7964620" y="299004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611.5</a:t>
              </a:r>
            </a:p>
          </p:txBody>
        </p:sp>
        <p:sp>
          <p:nvSpPr>
            <p:cNvPr id="102" name="pl102"/>
            <p:cNvSpPr/>
            <p:nvPr/>
          </p:nvSpPr>
          <p:spPr>
            <a:xfrm>
              <a:off x="1452654" y="2072669"/>
              <a:ext cx="0" cy="44707"/>
            </a:xfrm>
            <a:custGeom>
              <a:avLst/>
              <a:gdLst/>
              <a:ahLst/>
              <a:cxnLst/>
              <a:rect l="0" t="0" r="0" b="0"/>
              <a:pathLst>
                <a:path h="44707">
                  <a:moveTo>
                    <a:pt x="0" y="44707"/>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2778557"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4104461"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5430365"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6491088"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6756269"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021450"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286631"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7551811"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11" name="pl111"/>
            <p:cNvSpPr/>
            <p:nvPr/>
          </p:nvSpPr>
          <p:spPr>
            <a:xfrm>
              <a:off x="7816992" y="2072669"/>
              <a:ext cx="0" cy="44707"/>
            </a:xfrm>
            <a:custGeom>
              <a:avLst/>
              <a:gdLst/>
              <a:ahLst/>
              <a:cxnLst/>
              <a:rect l="0" t="0" r="0" b="0"/>
              <a:pathLst>
                <a:path h="44707">
                  <a:moveTo>
                    <a:pt x="0" y="44707"/>
                  </a:moveTo>
                  <a:lnTo>
                    <a:pt x="0" y="0"/>
                  </a:lnTo>
                </a:path>
              </a:pathLst>
            </a:custGeom>
            <a:ln w="13550" cap="flat">
              <a:solidFill>
                <a:srgbClr val="0058AB">
                  <a:alpha val="100000"/>
                </a:srgbClr>
              </a:solidFill>
              <a:prstDash val="dot"/>
              <a:round/>
            </a:ln>
          </p:spPr>
          <p:txBody>
            <a:bodyPr/>
            <a:lstStyle/>
            <a:p>
              <a:endParaRPr/>
            </a:p>
          </p:txBody>
        </p:sp>
        <p:sp>
          <p:nvSpPr>
            <p:cNvPr id="112" name="pl112"/>
            <p:cNvSpPr/>
            <p:nvPr/>
          </p:nvSpPr>
          <p:spPr>
            <a:xfrm>
              <a:off x="8082173" y="2072669"/>
              <a:ext cx="0" cy="44707"/>
            </a:xfrm>
            <a:custGeom>
              <a:avLst/>
              <a:gdLst/>
              <a:ahLst/>
              <a:cxnLst/>
              <a:rect l="0" t="0" r="0" b="0"/>
              <a:pathLst>
                <a:path h="44707">
                  <a:moveTo>
                    <a:pt x="0" y="44707"/>
                  </a:moveTo>
                  <a:lnTo>
                    <a:pt x="0" y="0"/>
                  </a:lnTo>
                </a:path>
              </a:pathLst>
            </a:custGeom>
            <a:ln w="13550" cap="flat">
              <a:solidFill>
                <a:srgbClr val="0058AB">
                  <a:alpha val="100000"/>
                </a:srgbClr>
              </a:solidFill>
              <a:prstDash val="dot"/>
              <a:round/>
            </a:ln>
          </p:spPr>
          <p:txBody>
            <a:bodyPr/>
            <a:lstStyle/>
            <a:p>
              <a:endParaRPr/>
            </a:p>
          </p:txBody>
        </p:sp>
        <p:sp>
          <p:nvSpPr>
            <p:cNvPr id="113" name="tx113"/>
            <p:cNvSpPr/>
            <p:nvPr/>
          </p:nvSpPr>
          <p:spPr>
            <a:xfrm>
              <a:off x="1335100" y="368328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610.1</a:t>
              </a:r>
            </a:p>
          </p:txBody>
        </p:sp>
        <p:sp>
          <p:nvSpPr>
            <p:cNvPr id="114" name="tx114"/>
            <p:cNvSpPr/>
            <p:nvPr/>
          </p:nvSpPr>
          <p:spPr>
            <a:xfrm>
              <a:off x="1361226" y="308270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12.4</a:t>
              </a:r>
            </a:p>
          </p:txBody>
        </p:sp>
        <p:sp>
          <p:nvSpPr>
            <p:cNvPr id="115" name="tx115"/>
            <p:cNvSpPr/>
            <p:nvPr/>
          </p:nvSpPr>
          <p:spPr>
            <a:xfrm>
              <a:off x="2661004" y="365742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636.8</a:t>
              </a:r>
            </a:p>
          </p:txBody>
        </p:sp>
        <p:sp>
          <p:nvSpPr>
            <p:cNvPr id="116" name="tx116"/>
            <p:cNvSpPr/>
            <p:nvPr/>
          </p:nvSpPr>
          <p:spPr>
            <a:xfrm>
              <a:off x="2713255" y="3035749"/>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a:t>
              </a:r>
            </a:p>
          </p:txBody>
        </p:sp>
        <p:sp>
          <p:nvSpPr>
            <p:cNvPr id="117" name="tx117"/>
            <p:cNvSpPr/>
            <p:nvPr/>
          </p:nvSpPr>
          <p:spPr>
            <a:xfrm>
              <a:off x="3986908" y="360907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686.9</a:t>
              </a:r>
            </a:p>
          </p:txBody>
        </p:sp>
        <p:sp>
          <p:nvSpPr>
            <p:cNvPr id="118" name="tx118"/>
            <p:cNvSpPr/>
            <p:nvPr/>
          </p:nvSpPr>
          <p:spPr>
            <a:xfrm>
              <a:off x="4039159" y="2938469"/>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6.9</a:t>
              </a:r>
            </a:p>
          </p:txBody>
        </p:sp>
        <p:sp>
          <p:nvSpPr>
            <p:cNvPr id="119" name="tx119"/>
            <p:cNvSpPr/>
            <p:nvPr/>
          </p:nvSpPr>
          <p:spPr>
            <a:xfrm>
              <a:off x="5312812" y="363917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655.8</a:t>
              </a:r>
            </a:p>
          </p:txBody>
        </p:sp>
        <p:sp>
          <p:nvSpPr>
            <p:cNvPr id="120" name="tx120"/>
            <p:cNvSpPr/>
            <p:nvPr/>
          </p:nvSpPr>
          <p:spPr>
            <a:xfrm>
              <a:off x="5365063" y="299897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373535" y="364993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644.6</a:t>
              </a:r>
            </a:p>
          </p:txBody>
        </p:sp>
        <p:sp>
          <p:nvSpPr>
            <p:cNvPr id="122" name="tx122"/>
            <p:cNvSpPr/>
            <p:nvPr/>
          </p:nvSpPr>
          <p:spPr>
            <a:xfrm>
              <a:off x="6425786" y="302059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6638716" y="365719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637.1</a:t>
              </a:r>
            </a:p>
          </p:txBody>
        </p:sp>
        <p:sp>
          <p:nvSpPr>
            <p:cNvPr id="124" name="tx124"/>
            <p:cNvSpPr/>
            <p:nvPr/>
          </p:nvSpPr>
          <p:spPr>
            <a:xfrm>
              <a:off x="6690967" y="3035285"/>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6903896" y="366434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629.7</a:t>
              </a:r>
            </a:p>
          </p:txBody>
        </p:sp>
        <p:sp>
          <p:nvSpPr>
            <p:cNvPr id="126" name="tx126"/>
            <p:cNvSpPr/>
            <p:nvPr/>
          </p:nvSpPr>
          <p:spPr>
            <a:xfrm>
              <a:off x="6956148" y="3049561"/>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a:t>
              </a:r>
            </a:p>
          </p:txBody>
        </p:sp>
        <p:sp>
          <p:nvSpPr>
            <p:cNvPr id="127" name="tx127"/>
            <p:cNvSpPr/>
            <p:nvPr/>
          </p:nvSpPr>
          <p:spPr>
            <a:xfrm>
              <a:off x="7208254" y="3672730"/>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621</a:t>
              </a:r>
            </a:p>
          </p:txBody>
        </p:sp>
        <p:sp>
          <p:nvSpPr>
            <p:cNvPr id="128" name="tx128"/>
            <p:cNvSpPr/>
            <p:nvPr/>
          </p:nvSpPr>
          <p:spPr>
            <a:xfrm>
              <a:off x="7221328" y="3066380"/>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a:t>
              </a:r>
            </a:p>
          </p:txBody>
        </p:sp>
        <p:sp>
          <p:nvSpPr>
            <p:cNvPr id="129" name="tx129"/>
            <p:cNvSpPr/>
            <p:nvPr/>
          </p:nvSpPr>
          <p:spPr>
            <a:xfrm>
              <a:off x="7434258" y="367822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615.4</a:t>
              </a:r>
            </a:p>
          </p:txBody>
        </p:sp>
        <p:sp>
          <p:nvSpPr>
            <p:cNvPr id="130" name="tx130"/>
            <p:cNvSpPr/>
            <p:nvPr/>
          </p:nvSpPr>
          <p:spPr>
            <a:xfrm>
              <a:off x="7486509" y="307747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a:t>
              </a:r>
            </a:p>
          </p:txBody>
        </p:sp>
        <p:sp>
          <p:nvSpPr>
            <p:cNvPr id="131" name="tx131"/>
            <p:cNvSpPr/>
            <p:nvPr/>
          </p:nvSpPr>
          <p:spPr>
            <a:xfrm>
              <a:off x="7699439" y="368884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604.4</a:t>
              </a:r>
            </a:p>
          </p:txBody>
        </p:sp>
        <p:sp>
          <p:nvSpPr>
            <p:cNvPr id="132" name="tx132"/>
            <p:cNvSpPr/>
            <p:nvPr/>
          </p:nvSpPr>
          <p:spPr>
            <a:xfrm>
              <a:off x="7725564" y="309274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12.3</a:t>
              </a:r>
            </a:p>
          </p:txBody>
        </p:sp>
        <p:sp>
          <p:nvSpPr>
            <p:cNvPr id="133" name="tx133"/>
            <p:cNvSpPr/>
            <p:nvPr/>
          </p:nvSpPr>
          <p:spPr>
            <a:xfrm>
              <a:off x="7964620" y="369372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599.3</a:t>
              </a:r>
            </a:p>
          </p:txBody>
        </p:sp>
        <p:sp>
          <p:nvSpPr>
            <p:cNvPr id="134" name="tx134"/>
            <p:cNvSpPr/>
            <p:nvPr/>
          </p:nvSpPr>
          <p:spPr>
            <a:xfrm>
              <a:off x="7990745" y="3103895"/>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12.2</a:t>
              </a:r>
            </a:p>
          </p:txBody>
        </p:sp>
        <p:sp>
          <p:nvSpPr>
            <p:cNvPr id="135" name="tx135"/>
            <p:cNvSpPr/>
            <p:nvPr/>
          </p:nvSpPr>
          <p:spPr>
            <a:xfrm>
              <a:off x="849589"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7265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8939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8061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30480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82154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566776"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0" name="tx160"/>
            <p:cNvSpPr/>
            <p:nvPr/>
          </p:nvSpPr>
          <p:spPr>
            <a:xfrm>
              <a:off x="2833876" y="5229428"/>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1" name="rc161"/>
            <p:cNvSpPr/>
            <p:nvPr/>
          </p:nvSpPr>
          <p:spPr>
            <a:xfrm>
              <a:off x="4177167" y="5180747"/>
              <a:ext cx="201456" cy="201456"/>
            </a:xfrm>
            <a:prstGeom prst="rect">
              <a:avLst/>
            </a:prstGeom>
            <a:solidFill>
              <a:srgbClr val="1CABE2">
                <a:alpha val="100000"/>
              </a:srgbClr>
            </a:solidFill>
          </p:spPr>
          <p:txBody>
            <a:bodyPr/>
            <a:lstStyle/>
            <a:p>
              <a:endParaRPr/>
            </a:p>
          </p:txBody>
        </p:sp>
        <p:sp>
          <p:nvSpPr>
            <p:cNvPr id="162" name="rc162"/>
            <p:cNvSpPr/>
            <p:nvPr/>
          </p:nvSpPr>
          <p:spPr>
            <a:xfrm>
              <a:off x="6143102" y="5180747"/>
              <a:ext cx="201456" cy="201456"/>
            </a:xfrm>
            <a:prstGeom prst="rect">
              <a:avLst/>
            </a:prstGeom>
            <a:solidFill>
              <a:srgbClr val="80BD41">
                <a:alpha val="100000"/>
              </a:srgbClr>
            </a:solidFill>
          </p:spPr>
          <p:txBody>
            <a:bodyPr/>
            <a:lstStyle/>
            <a:p>
              <a:endParaRPr/>
            </a:p>
          </p:txBody>
        </p:sp>
        <p:sp>
          <p:nvSpPr>
            <p:cNvPr id="163" name="tx163"/>
            <p:cNvSpPr/>
            <p:nvPr/>
          </p:nvSpPr>
          <p:spPr>
            <a:xfrm>
              <a:off x="4457212" y="5200370"/>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4" name="tx164"/>
            <p:cNvSpPr/>
            <p:nvPr/>
          </p:nvSpPr>
          <p:spPr>
            <a:xfrm>
              <a:off x="6423147"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6" name="tx166"/>
            <p:cNvSpPr/>
            <p:nvPr/>
          </p:nvSpPr>
          <p:spPr>
            <a:xfrm>
              <a:off x="989913" y="1594448"/>
              <a:ext cx="136060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Maroc, 2000-2025</a:t>
              </a:r>
            </a:p>
          </p:txBody>
        </p:sp>
        <p:sp>
          <p:nvSpPr>
            <p:cNvPr id="167" name="pl167"/>
            <p:cNvSpPr/>
            <p:nvPr/>
          </p:nvSpPr>
          <p:spPr>
            <a:xfrm>
              <a:off x="233788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4347018"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6356148"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8365279"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989913" y="601951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989913" y="5858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989913" y="56967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133332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334245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35158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736071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rc178"/>
            <p:cNvSpPr/>
            <p:nvPr/>
          </p:nvSpPr>
          <p:spPr>
            <a:xfrm>
              <a:off x="1333322" y="5954972"/>
              <a:ext cx="6475728" cy="129091"/>
            </a:xfrm>
            <a:prstGeom prst="rect">
              <a:avLst/>
            </a:prstGeom>
            <a:solidFill>
              <a:srgbClr val="80BD41">
                <a:alpha val="100000"/>
              </a:srgbClr>
            </a:solidFill>
          </p:spPr>
          <p:txBody>
            <a:bodyPr/>
            <a:lstStyle/>
            <a:p>
              <a:endParaRPr/>
            </a:p>
          </p:txBody>
        </p:sp>
        <p:sp>
          <p:nvSpPr>
            <p:cNvPr id="179" name="rc179"/>
            <p:cNvSpPr/>
            <p:nvPr/>
          </p:nvSpPr>
          <p:spPr>
            <a:xfrm>
              <a:off x="7809051" y="5954972"/>
              <a:ext cx="65397" cy="129091"/>
            </a:xfrm>
            <a:prstGeom prst="rect">
              <a:avLst/>
            </a:prstGeom>
            <a:solidFill>
              <a:srgbClr val="1CABE2">
                <a:alpha val="100000"/>
              </a:srgbClr>
            </a:solidFill>
          </p:spPr>
          <p:txBody>
            <a:bodyPr/>
            <a:lstStyle/>
            <a:p>
              <a:endParaRPr/>
            </a:p>
          </p:txBody>
        </p:sp>
        <p:sp>
          <p:nvSpPr>
            <p:cNvPr id="180" name="rc180"/>
            <p:cNvSpPr/>
            <p:nvPr/>
          </p:nvSpPr>
          <p:spPr>
            <a:xfrm>
              <a:off x="1333322" y="5793607"/>
              <a:ext cx="6071290" cy="129091"/>
            </a:xfrm>
            <a:prstGeom prst="rect">
              <a:avLst/>
            </a:prstGeom>
            <a:solidFill>
              <a:srgbClr val="80BD41">
                <a:alpha val="100000"/>
              </a:srgbClr>
            </a:solidFill>
          </p:spPr>
          <p:txBody>
            <a:bodyPr/>
            <a:lstStyle/>
            <a:p>
              <a:endParaRPr/>
            </a:p>
          </p:txBody>
        </p:sp>
        <p:sp>
          <p:nvSpPr>
            <p:cNvPr id="181" name="rc181"/>
            <p:cNvSpPr/>
            <p:nvPr/>
          </p:nvSpPr>
          <p:spPr>
            <a:xfrm>
              <a:off x="7404613" y="5793607"/>
              <a:ext cx="123862" cy="129091"/>
            </a:xfrm>
            <a:prstGeom prst="rect">
              <a:avLst/>
            </a:prstGeom>
            <a:solidFill>
              <a:srgbClr val="1CABE2">
                <a:alpha val="100000"/>
              </a:srgbClr>
            </a:solidFill>
          </p:spPr>
          <p:txBody>
            <a:bodyPr/>
            <a:lstStyle/>
            <a:p>
              <a:endParaRPr/>
            </a:p>
          </p:txBody>
        </p:sp>
        <p:sp>
          <p:nvSpPr>
            <p:cNvPr id="182" name="rc182"/>
            <p:cNvSpPr/>
            <p:nvPr/>
          </p:nvSpPr>
          <p:spPr>
            <a:xfrm>
              <a:off x="1333322" y="5632243"/>
              <a:ext cx="6020057" cy="129091"/>
            </a:xfrm>
            <a:prstGeom prst="rect">
              <a:avLst/>
            </a:prstGeom>
            <a:solidFill>
              <a:srgbClr val="80BD41">
                <a:alpha val="100000"/>
              </a:srgbClr>
            </a:solidFill>
          </p:spPr>
          <p:txBody>
            <a:bodyPr/>
            <a:lstStyle/>
            <a:p>
              <a:endParaRPr/>
            </a:p>
          </p:txBody>
        </p:sp>
        <p:sp>
          <p:nvSpPr>
            <p:cNvPr id="183" name="rc183"/>
            <p:cNvSpPr/>
            <p:nvPr/>
          </p:nvSpPr>
          <p:spPr>
            <a:xfrm>
              <a:off x="7353380" y="5632243"/>
              <a:ext cx="122858" cy="129091"/>
            </a:xfrm>
            <a:prstGeom prst="rect">
              <a:avLst/>
            </a:prstGeom>
            <a:solidFill>
              <a:srgbClr val="1CABE2">
                <a:alpha val="100000"/>
              </a:srgbClr>
            </a:solidFill>
          </p:spPr>
          <p:txBody>
            <a:bodyPr/>
            <a:lstStyle/>
            <a:p>
              <a:endParaRPr/>
            </a:p>
          </p:txBody>
        </p:sp>
        <p:sp>
          <p:nvSpPr>
            <p:cNvPr id="184" name="tx184"/>
            <p:cNvSpPr/>
            <p:nvPr/>
          </p:nvSpPr>
          <p:spPr>
            <a:xfrm>
              <a:off x="8056823" y="5976381"/>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651.1</a:t>
              </a:r>
            </a:p>
          </p:txBody>
        </p:sp>
        <p:sp>
          <p:nvSpPr>
            <p:cNvPr id="185" name="tx185"/>
            <p:cNvSpPr/>
            <p:nvPr/>
          </p:nvSpPr>
          <p:spPr>
            <a:xfrm>
              <a:off x="7693552" y="5815017"/>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616.7</a:t>
              </a:r>
            </a:p>
          </p:txBody>
        </p:sp>
        <p:sp>
          <p:nvSpPr>
            <p:cNvPr id="186" name="tx186"/>
            <p:cNvSpPr/>
            <p:nvPr/>
          </p:nvSpPr>
          <p:spPr>
            <a:xfrm>
              <a:off x="7638703" y="56536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611.5</a:t>
              </a:r>
            </a:p>
          </p:txBody>
        </p:sp>
        <p:sp>
          <p:nvSpPr>
            <p:cNvPr id="187" name="tx187"/>
            <p:cNvSpPr/>
            <p:nvPr/>
          </p:nvSpPr>
          <p:spPr>
            <a:xfrm>
              <a:off x="4435548" y="5979077"/>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644.6</a:t>
              </a:r>
            </a:p>
          </p:txBody>
        </p:sp>
        <p:sp>
          <p:nvSpPr>
            <p:cNvPr id="188" name="tx188"/>
            <p:cNvSpPr/>
            <p:nvPr/>
          </p:nvSpPr>
          <p:spPr>
            <a:xfrm>
              <a:off x="7766401" y="59790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4233329" y="5817713"/>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604.4</a:t>
              </a:r>
            </a:p>
          </p:txBody>
        </p:sp>
        <p:sp>
          <p:nvSpPr>
            <p:cNvPr id="190" name="tx190"/>
            <p:cNvSpPr/>
            <p:nvPr/>
          </p:nvSpPr>
          <p:spPr>
            <a:xfrm>
              <a:off x="7361051" y="581766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191" name="tx191"/>
            <p:cNvSpPr/>
            <p:nvPr/>
          </p:nvSpPr>
          <p:spPr>
            <a:xfrm>
              <a:off x="4207713" y="5656295"/>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599.3</a:t>
              </a:r>
            </a:p>
          </p:txBody>
        </p:sp>
        <p:sp>
          <p:nvSpPr>
            <p:cNvPr id="192" name="tx192"/>
            <p:cNvSpPr/>
            <p:nvPr/>
          </p:nvSpPr>
          <p:spPr>
            <a:xfrm>
              <a:off x="7309316" y="565767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193" name="tx193"/>
            <p:cNvSpPr/>
            <p:nvPr/>
          </p:nvSpPr>
          <p:spPr>
            <a:xfrm>
              <a:off x="616505"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22591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23504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244172"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25973"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1" name="tx201"/>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 taux de couverture du DTP1 en 2025 (98 %) est resté relativement stable, avec un écart inférieur à 1 % par rapport à 2019 (99 %).
Le nombre d’enfants vaccinés par le DTP1 a diminué de 7 % par rapport à 2019.
Le nombre de nourrissons survivants a diminué d’environ 6 % par rapport à 2019.
En 2025, le nombre d’enfants vaccinés était inférieur à celui de 2019.
En 2025, le nombre de nourrissons en vie (population cible) était inférieur à celui de 2019.
Pour que la couverture vaccinale augmente, il faut soit que le nombre d’enfants vaccinés augmente, soit qu’il diminue à un rythme plus lent que celui de la baisse de la population cible des nourrissons en vie.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il faut que le nombre d'enfants vaccinés augmente ou diminue à un rythme plus lent que celui de la baisse de la population cible des nourrissons survivants.</a:t>
            </a:r>
          </a:p>
        </p:txBody>
      </p:sp>
      <p:grpSp>
        <p:nvGrpSpPr>
          <p:cNvPr id="204" name="Group 203"/>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6"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884483"/>
              <a:ext cx="3397293" cy="167896"/>
            </a:xfrm>
            <a:custGeom>
              <a:avLst/>
              <a:gdLst/>
              <a:ahLst/>
              <a:cxnLst/>
              <a:rect l="0" t="0" r="0" b="0"/>
              <a:pathLst>
                <a:path w="3397293" h="167896">
                  <a:moveTo>
                    <a:pt x="0" y="83948"/>
                  </a:moveTo>
                  <a:lnTo>
                    <a:pt x="135891" y="62961"/>
                  </a:lnTo>
                  <a:lnTo>
                    <a:pt x="271783" y="104935"/>
                  </a:lnTo>
                  <a:lnTo>
                    <a:pt x="407675" y="167896"/>
                  </a:lnTo>
                  <a:lnTo>
                    <a:pt x="543566" y="41974"/>
                  </a:lnTo>
                  <a:lnTo>
                    <a:pt x="679458" y="20987"/>
                  </a:lnTo>
                  <a:lnTo>
                    <a:pt x="815350" y="41974"/>
                  </a:lnTo>
                  <a:lnTo>
                    <a:pt x="951242" y="83948"/>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0987"/>
                  </a:lnTo>
                  <a:lnTo>
                    <a:pt x="3125509" y="41974"/>
                  </a:lnTo>
                  <a:lnTo>
                    <a:pt x="3261401" y="62961"/>
                  </a:lnTo>
                  <a:lnTo>
                    <a:pt x="3397293" y="62961"/>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293819"/>
            </a:xfrm>
            <a:custGeom>
              <a:avLst/>
              <a:gdLst/>
              <a:ahLst/>
              <a:cxnLst/>
              <a:rect l="0" t="0" r="0" b="0"/>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052380"/>
              <a:ext cx="3397293" cy="251845"/>
            </a:xfrm>
            <a:custGeom>
              <a:avLst/>
              <a:gdLst/>
              <a:ahLst/>
              <a:cxnLst/>
              <a:rect l="0" t="0" r="0" b="0"/>
              <a:pathLst>
                <a:path w="3397293" h="251845">
                  <a:moveTo>
                    <a:pt x="0" y="104935"/>
                  </a:moveTo>
                  <a:lnTo>
                    <a:pt x="135891" y="83948"/>
                  </a:lnTo>
                  <a:lnTo>
                    <a:pt x="271783" y="125922"/>
                  </a:lnTo>
                  <a:lnTo>
                    <a:pt x="407675" y="104935"/>
                  </a:lnTo>
                  <a:lnTo>
                    <a:pt x="543566" y="83948"/>
                  </a:lnTo>
                  <a:lnTo>
                    <a:pt x="679458" y="62961"/>
                  </a:lnTo>
                  <a:lnTo>
                    <a:pt x="815350" y="62961"/>
                  </a:lnTo>
                  <a:lnTo>
                    <a:pt x="951242" y="41974"/>
                  </a:lnTo>
                  <a:lnTo>
                    <a:pt x="1087133" y="20987"/>
                  </a:lnTo>
                  <a:lnTo>
                    <a:pt x="1223025" y="20987"/>
                  </a:lnTo>
                  <a:lnTo>
                    <a:pt x="1358917" y="0"/>
                  </a:lnTo>
                  <a:lnTo>
                    <a:pt x="1494809" y="0"/>
                  </a:lnTo>
                  <a:lnTo>
                    <a:pt x="1630700" y="62961"/>
                  </a:lnTo>
                  <a:lnTo>
                    <a:pt x="1766592" y="20987"/>
                  </a:lnTo>
                  <a:lnTo>
                    <a:pt x="1902484" y="20987"/>
                  </a:lnTo>
                  <a:lnTo>
                    <a:pt x="2038375" y="62961"/>
                  </a:lnTo>
                  <a:lnTo>
                    <a:pt x="2174267" y="41974"/>
                  </a:lnTo>
                  <a:lnTo>
                    <a:pt x="2310159" y="20987"/>
                  </a:lnTo>
                  <a:lnTo>
                    <a:pt x="2446051" y="41974"/>
                  </a:lnTo>
                  <a:lnTo>
                    <a:pt x="2581942" y="41974"/>
                  </a:lnTo>
                  <a:lnTo>
                    <a:pt x="2717834" y="125922"/>
                  </a:lnTo>
                  <a:lnTo>
                    <a:pt x="2853726" y="125922"/>
                  </a:lnTo>
                  <a:lnTo>
                    <a:pt x="2989618" y="104935"/>
                  </a:lnTo>
                  <a:lnTo>
                    <a:pt x="3125509" y="209870"/>
                  </a:lnTo>
                  <a:lnTo>
                    <a:pt x="3261401" y="251845"/>
                  </a:lnTo>
                  <a:lnTo>
                    <a:pt x="3397293" y="167896"/>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884483"/>
              <a:ext cx="3397293" cy="167896"/>
            </a:xfrm>
            <a:custGeom>
              <a:avLst/>
              <a:gdLst/>
              <a:ahLst/>
              <a:cxnLst/>
              <a:rect l="0" t="0" r="0" b="0"/>
              <a:pathLst>
                <a:path w="3397293" h="167896">
                  <a:moveTo>
                    <a:pt x="0" y="83948"/>
                  </a:moveTo>
                  <a:lnTo>
                    <a:pt x="135891" y="62961"/>
                  </a:lnTo>
                  <a:lnTo>
                    <a:pt x="271783" y="104935"/>
                  </a:lnTo>
                  <a:lnTo>
                    <a:pt x="407675" y="167896"/>
                  </a:lnTo>
                  <a:lnTo>
                    <a:pt x="543566" y="41974"/>
                  </a:lnTo>
                  <a:lnTo>
                    <a:pt x="679458" y="20987"/>
                  </a:lnTo>
                  <a:lnTo>
                    <a:pt x="815350" y="41974"/>
                  </a:lnTo>
                  <a:lnTo>
                    <a:pt x="951242" y="83948"/>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0987"/>
                  </a:lnTo>
                  <a:lnTo>
                    <a:pt x="3125509" y="41974"/>
                  </a:lnTo>
                  <a:lnTo>
                    <a:pt x="3261401" y="62961"/>
                  </a:lnTo>
                  <a:lnTo>
                    <a:pt x="3397293" y="62961"/>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46909"/>
            </a:xfrm>
            <a:custGeom>
              <a:avLst/>
              <a:gdLst/>
              <a:ahLst/>
              <a:cxnLst/>
              <a:rect l="0" t="0" r="0" b="0"/>
              <a:pathLst>
                <a:path h="146909">
                  <a:moveTo>
                    <a:pt x="0" y="0"/>
                  </a:moveTo>
                  <a:lnTo>
                    <a:pt x="0" y="146909"/>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83948"/>
            </a:xfrm>
            <a:custGeom>
              <a:avLst/>
              <a:gdLst/>
              <a:ahLst/>
              <a:cxnLst/>
              <a:rect l="0" t="0" r="0" b="0"/>
              <a:pathLst>
                <a:path h="83948">
                  <a:moveTo>
                    <a:pt x="0" y="0"/>
                  </a:moveTo>
                  <a:lnTo>
                    <a:pt x="0" y="83948"/>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125922"/>
            </a:xfrm>
            <a:custGeom>
              <a:avLst/>
              <a:gdLst/>
              <a:ahLst/>
              <a:cxnLst/>
              <a:rect l="0" t="0" r="0" b="0"/>
              <a:pathLst>
                <a:path h="125922">
                  <a:moveTo>
                    <a:pt x="0" y="0"/>
                  </a:moveTo>
                  <a:lnTo>
                    <a:pt x="0" y="125922"/>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125922"/>
            </a:xfrm>
            <a:custGeom>
              <a:avLst/>
              <a:gdLst/>
              <a:ahLst/>
              <a:cxnLst/>
              <a:rect l="0" t="0" r="0" b="0"/>
              <a:pathLst>
                <a:path h="125922">
                  <a:moveTo>
                    <a:pt x="0" y="0"/>
                  </a:moveTo>
                  <a:lnTo>
                    <a:pt x="0" y="125922"/>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884483"/>
              <a:ext cx="3397293" cy="167896"/>
            </a:xfrm>
            <a:custGeom>
              <a:avLst/>
              <a:gdLst/>
              <a:ahLst/>
              <a:cxnLst/>
              <a:rect l="0" t="0" r="0" b="0"/>
              <a:pathLst>
                <a:path w="3397293" h="167896">
                  <a:moveTo>
                    <a:pt x="0" y="83948"/>
                  </a:moveTo>
                  <a:lnTo>
                    <a:pt x="135891" y="62961"/>
                  </a:lnTo>
                  <a:lnTo>
                    <a:pt x="271783" y="104935"/>
                  </a:lnTo>
                  <a:lnTo>
                    <a:pt x="407675" y="167896"/>
                  </a:lnTo>
                  <a:lnTo>
                    <a:pt x="543566" y="41974"/>
                  </a:lnTo>
                  <a:lnTo>
                    <a:pt x="679458" y="20987"/>
                  </a:lnTo>
                  <a:lnTo>
                    <a:pt x="815350" y="41974"/>
                  </a:lnTo>
                  <a:lnTo>
                    <a:pt x="951242" y="83948"/>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0987"/>
                  </a:lnTo>
                  <a:lnTo>
                    <a:pt x="3125509" y="41974"/>
                  </a:lnTo>
                  <a:lnTo>
                    <a:pt x="3261401" y="62961"/>
                  </a:lnTo>
                  <a:lnTo>
                    <a:pt x="3397293" y="62961"/>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37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061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4061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87382"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49836"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07716" y="4888612"/>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60" name="tx60"/>
            <p:cNvSpPr/>
            <p:nvPr/>
          </p:nvSpPr>
          <p:spPr>
            <a:xfrm>
              <a:off x="2754481"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36" y="4890249"/>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2850" y="1415599"/>
              <a:ext cx="2473523"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Maroc, 2000-2025</a:t>
              </a:r>
            </a:p>
          </p:txBody>
        </p:sp>
        <p:sp>
          <p:nvSpPr>
            <p:cNvPr id="63" name="pl63"/>
            <p:cNvSpPr/>
            <p:nvPr/>
          </p:nvSpPr>
          <p:spPr>
            <a:xfrm>
              <a:off x="5267799" y="383507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41129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98751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56373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213996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71618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404696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62318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31994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77562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235184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19280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2775627"/>
              <a:ext cx="3397293" cy="678044"/>
            </a:xfrm>
            <a:custGeom>
              <a:avLst/>
              <a:gdLst/>
              <a:ahLst/>
              <a:cxnLst/>
              <a:rect l="0" t="0" r="0" b="0"/>
              <a:pathLst>
                <a:path w="3397293" h="678044">
                  <a:moveTo>
                    <a:pt x="0" y="339022"/>
                  </a:moveTo>
                  <a:lnTo>
                    <a:pt x="135891" y="254266"/>
                  </a:lnTo>
                  <a:lnTo>
                    <a:pt x="271783" y="423777"/>
                  </a:lnTo>
                  <a:lnTo>
                    <a:pt x="407675" y="678044"/>
                  </a:lnTo>
                  <a:lnTo>
                    <a:pt x="543566" y="169511"/>
                  </a:lnTo>
                  <a:lnTo>
                    <a:pt x="679458" y="84755"/>
                  </a:lnTo>
                  <a:lnTo>
                    <a:pt x="815350" y="169511"/>
                  </a:lnTo>
                  <a:lnTo>
                    <a:pt x="951242" y="339022"/>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4755"/>
                  </a:lnTo>
                  <a:lnTo>
                    <a:pt x="3125509" y="169511"/>
                  </a:lnTo>
                  <a:lnTo>
                    <a:pt x="3261401" y="254266"/>
                  </a:lnTo>
                  <a:lnTo>
                    <a:pt x="3397293" y="254266"/>
                  </a:lnTo>
                </a:path>
              </a:pathLst>
            </a:custGeom>
            <a:ln w="27101" cap="flat">
              <a:solidFill>
                <a:srgbClr val="0058AB">
                  <a:alpha val="100000"/>
                </a:srgbClr>
              </a:solidFill>
              <a:prstDash val="solid"/>
              <a:round/>
            </a:ln>
          </p:spPr>
          <p:txBody>
            <a:bodyPr/>
            <a:lstStyle/>
            <a:p>
              <a:endParaRPr/>
            </a:p>
          </p:txBody>
        </p:sp>
        <p:sp>
          <p:nvSpPr>
            <p:cNvPr id="83" name="pl83"/>
            <p:cNvSpPr/>
            <p:nvPr/>
          </p:nvSpPr>
          <p:spPr>
            <a:xfrm>
              <a:off x="5437664" y="2775627"/>
              <a:ext cx="3397293" cy="1186578"/>
            </a:xfrm>
            <a:custGeom>
              <a:avLst/>
              <a:gdLst/>
              <a:ahLst/>
              <a:cxnLst/>
              <a:rect l="0" t="0" r="0" b="0"/>
              <a:pathLst>
                <a:path w="3397293" h="1186578">
                  <a:moveTo>
                    <a:pt x="0" y="1186578"/>
                  </a:moveTo>
                  <a:lnTo>
                    <a:pt x="135891" y="1186578"/>
                  </a:lnTo>
                  <a:lnTo>
                    <a:pt x="271783" y="1186578"/>
                  </a:lnTo>
                  <a:lnTo>
                    <a:pt x="407675" y="1017066"/>
                  </a:lnTo>
                  <a:lnTo>
                    <a:pt x="543566" y="847555"/>
                  </a:lnTo>
                  <a:lnTo>
                    <a:pt x="679458" y="762800"/>
                  </a:lnTo>
                  <a:lnTo>
                    <a:pt x="815350" y="678044"/>
                  </a:lnTo>
                  <a:lnTo>
                    <a:pt x="951242" y="678044"/>
                  </a:lnTo>
                  <a:lnTo>
                    <a:pt x="1087133" y="423777"/>
                  </a:lnTo>
                  <a:lnTo>
                    <a:pt x="1223025" y="254266"/>
                  </a:lnTo>
                  <a:lnTo>
                    <a:pt x="1358917" y="254266"/>
                  </a:lnTo>
                  <a:lnTo>
                    <a:pt x="1494809" y="169511"/>
                  </a:lnTo>
                  <a:lnTo>
                    <a:pt x="1630700" y="169511"/>
                  </a:lnTo>
                  <a:lnTo>
                    <a:pt x="1766592" y="169511"/>
                  </a:lnTo>
                  <a:lnTo>
                    <a:pt x="1902484" y="169511"/>
                  </a:lnTo>
                  <a:lnTo>
                    <a:pt x="2038375" y="84755"/>
                  </a:lnTo>
                  <a:lnTo>
                    <a:pt x="2174267" y="0"/>
                  </a:lnTo>
                  <a:lnTo>
                    <a:pt x="2310159" y="0"/>
                  </a:lnTo>
                  <a:lnTo>
                    <a:pt x="2446051" y="0"/>
                  </a:lnTo>
                  <a:lnTo>
                    <a:pt x="2581942" y="0"/>
                  </a:lnTo>
                  <a:lnTo>
                    <a:pt x="2717834" y="254266"/>
                  </a:lnTo>
                  <a:lnTo>
                    <a:pt x="2853726" y="423777"/>
                  </a:lnTo>
                  <a:lnTo>
                    <a:pt x="2989618" y="84755"/>
                  </a:lnTo>
                  <a:lnTo>
                    <a:pt x="3125509" y="169511"/>
                  </a:lnTo>
                  <a:lnTo>
                    <a:pt x="3261401" y="169511"/>
                  </a:lnTo>
                  <a:lnTo>
                    <a:pt x="3397293" y="84755"/>
                  </a:lnTo>
                </a:path>
              </a:pathLst>
            </a:custGeom>
            <a:ln w="27101" cap="flat">
              <a:solidFill>
                <a:srgbClr val="80BD41">
                  <a:alpha val="100000"/>
                </a:srgbClr>
              </a:solidFill>
              <a:prstDash val="solid"/>
              <a:round/>
            </a:ln>
          </p:spPr>
          <p:txBody>
            <a:bodyPr/>
            <a:lstStyle/>
            <a:p>
              <a:endParaRPr/>
            </a:p>
          </p:txBody>
        </p:sp>
        <p:sp>
          <p:nvSpPr>
            <p:cNvPr id="84" name="pl84"/>
            <p:cNvSpPr/>
            <p:nvPr/>
          </p:nvSpPr>
          <p:spPr>
            <a:xfrm>
              <a:off x="5437664" y="2606116"/>
              <a:ext cx="3397293" cy="1017066"/>
            </a:xfrm>
            <a:custGeom>
              <a:avLst/>
              <a:gdLst/>
              <a:ahLst/>
              <a:cxnLst/>
              <a:rect l="0" t="0" r="0" b="0"/>
              <a:pathLst>
                <a:path w="3397293" h="1017066">
                  <a:moveTo>
                    <a:pt x="0" y="423777"/>
                  </a:moveTo>
                  <a:lnTo>
                    <a:pt x="135891" y="339022"/>
                  </a:lnTo>
                  <a:lnTo>
                    <a:pt x="271783" y="508533"/>
                  </a:lnTo>
                  <a:lnTo>
                    <a:pt x="407675" y="423777"/>
                  </a:lnTo>
                  <a:lnTo>
                    <a:pt x="543566" y="339022"/>
                  </a:lnTo>
                  <a:lnTo>
                    <a:pt x="679458" y="254266"/>
                  </a:lnTo>
                  <a:lnTo>
                    <a:pt x="815350" y="254266"/>
                  </a:lnTo>
                  <a:lnTo>
                    <a:pt x="951242" y="169511"/>
                  </a:lnTo>
                  <a:lnTo>
                    <a:pt x="1087133" y="84755"/>
                  </a:lnTo>
                  <a:lnTo>
                    <a:pt x="1223025" y="84755"/>
                  </a:lnTo>
                  <a:lnTo>
                    <a:pt x="1358917" y="0"/>
                  </a:lnTo>
                  <a:lnTo>
                    <a:pt x="1494809" y="0"/>
                  </a:lnTo>
                  <a:lnTo>
                    <a:pt x="1630700" y="254266"/>
                  </a:lnTo>
                  <a:lnTo>
                    <a:pt x="1766592" y="84755"/>
                  </a:lnTo>
                  <a:lnTo>
                    <a:pt x="1902484" y="84755"/>
                  </a:lnTo>
                  <a:lnTo>
                    <a:pt x="2038375" y="254266"/>
                  </a:lnTo>
                  <a:lnTo>
                    <a:pt x="2174267" y="169511"/>
                  </a:lnTo>
                  <a:lnTo>
                    <a:pt x="2310159" y="84755"/>
                  </a:lnTo>
                  <a:lnTo>
                    <a:pt x="2446051" y="169511"/>
                  </a:lnTo>
                  <a:lnTo>
                    <a:pt x="2581942" y="169511"/>
                  </a:lnTo>
                  <a:lnTo>
                    <a:pt x="2717834" y="508533"/>
                  </a:lnTo>
                  <a:lnTo>
                    <a:pt x="2853726" y="508533"/>
                  </a:lnTo>
                  <a:lnTo>
                    <a:pt x="2989618" y="423777"/>
                  </a:lnTo>
                  <a:lnTo>
                    <a:pt x="3125509" y="847555"/>
                  </a:lnTo>
                  <a:lnTo>
                    <a:pt x="3261401" y="1017066"/>
                  </a:lnTo>
                  <a:lnTo>
                    <a:pt x="3397293" y="678044"/>
                  </a:lnTo>
                </a:path>
              </a:pathLst>
            </a:custGeom>
            <a:ln w="27101" cap="flat">
              <a:solidFill>
                <a:srgbClr val="961A49">
                  <a:alpha val="100000"/>
                </a:srgbClr>
              </a:solidFill>
              <a:prstDash val="solid"/>
              <a:round/>
            </a:ln>
          </p:spPr>
          <p:txBody>
            <a:bodyPr/>
            <a:lstStyle/>
            <a:p>
              <a:endParaRPr/>
            </a:p>
          </p:txBody>
        </p:sp>
        <p:sp>
          <p:nvSpPr>
            <p:cNvPr id="85" name="pl85"/>
            <p:cNvSpPr/>
            <p:nvPr/>
          </p:nvSpPr>
          <p:spPr>
            <a:xfrm>
              <a:off x="5437664" y="2775627"/>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6" name="pl86"/>
            <p:cNvSpPr/>
            <p:nvPr/>
          </p:nvSpPr>
          <p:spPr>
            <a:xfrm>
              <a:off x="5437664" y="2775627"/>
              <a:ext cx="3397293" cy="678044"/>
            </a:xfrm>
            <a:custGeom>
              <a:avLst/>
              <a:gdLst/>
              <a:ahLst/>
              <a:cxnLst/>
              <a:rect l="0" t="0" r="0" b="0"/>
              <a:pathLst>
                <a:path w="3397293" h="678044">
                  <a:moveTo>
                    <a:pt x="0" y="339022"/>
                  </a:moveTo>
                  <a:lnTo>
                    <a:pt x="135891" y="254266"/>
                  </a:lnTo>
                  <a:lnTo>
                    <a:pt x="271783" y="423777"/>
                  </a:lnTo>
                  <a:lnTo>
                    <a:pt x="407675" y="678044"/>
                  </a:lnTo>
                  <a:lnTo>
                    <a:pt x="543566" y="169511"/>
                  </a:lnTo>
                  <a:lnTo>
                    <a:pt x="679458" y="84755"/>
                  </a:lnTo>
                  <a:lnTo>
                    <a:pt x="815350" y="169511"/>
                  </a:lnTo>
                  <a:lnTo>
                    <a:pt x="951242" y="339022"/>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4755"/>
                  </a:lnTo>
                  <a:lnTo>
                    <a:pt x="3125509" y="169511"/>
                  </a:lnTo>
                  <a:lnTo>
                    <a:pt x="3261401" y="254266"/>
                  </a:lnTo>
                  <a:lnTo>
                    <a:pt x="3397293" y="254266"/>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437664" y="2300996"/>
              <a:ext cx="0" cy="813653"/>
            </a:xfrm>
            <a:custGeom>
              <a:avLst/>
              <a:gdLst/>
              <a:ahLst/>
              <a:cxnLst/>
              <a:rect l="0" t="0" r="0" b="0"/>
              <a:pathLst>
                <a:path h="813653">
                  <a:moveTo>
                    <a:pt x="0" y="813653"/>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117122" y="2300996"/>
              <a:ext cx="0" cy="559386"/>
            </a:xfrm>
            <a:custGeom>
              <a:avLst/>
              <a:gdLst/>
              <a:ahLst/>
              <a:cxnLst/>
              <a:rect l="0" t="0" r="0" b="0"/>
              <a:pathLst>
                <a:path h="559386">
                  <a:moveTo>
                    <a:pt x="0" y="559386"/>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796581" y="2300996"/>
              <a:ext cx="0" cy="474631"/>
            </a:xfrm>
            <a:custGeom>
              <a:avLst/>
              <a:gdLst/>
              <a:ahLst/>
              <a:cxnLst/>
              <a:rect l="0" t="0" r="0" b="0"/>
              <a:pathLst>
                <a:path h="474631">
                  <a:moveTo>
                    <a:pt x="0" y="474631"/>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7476039" y="2300996"/>
              <a:ext cx="0" cy="474631"/>
            </a:xfrm>
            <a:custGeom>
              <a:avLst/>
              <a:gdLst/>
              <a:ahLst/>
              <a:cxnLst/>
              <a:rect l="0" t="0" r="0" b="0"/>
              <a:pathLst>
                <a:path h="474631">
                  <a:moveTo>
                    <a:pt x="0" y="474631"/>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019606" y="2300996"/>
              <a:ext cx="0" cy="474631"/>
            </a:xfrm>
            <a:custGeom>
              <a:avLst/>
              <a:gdLst/>
              <a:ahLst/>
              <a:cxnLst/>
              <a:rect l="0" t="0" r="0" b="0"/>
              <a:pathLst>
                <a:path h="474631">
                  <a:moveTo>
                    <a:pt x="0" y="474631"/>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699065" y="2300996"/>
              <a:ext cx="0" cy="728897"/>
            </a:xfrm>
            <a:custGeom>
              <a:avLst/>
              <a:gdLst/>
              <a:ahLst/>
              <a:cxnLst/>
              <a:rect l="0" t="0" r="0" b="0"/>
              <a:pathLst>
                <a:path h="728897">
                  <a:moveTo>
                    <a:pt x="0" y="728897"/>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834957" y="2300996"/>
              <a:ext cx="0" cy="728897"/>
            </a:xfrm>
            <a:custGeom>
              <a:avLst/>
              <a:gdLst/>
              <a:ahLst/>
              <a:cxnLst/>
              <a:rect l="0" t="0" r="0" b="0"/>
              <a:pathLst>
                <a:path h="728897">
                  <a:moveTo>
                    <a:pt x="0" y="728897"/>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5437664" y="2775627"/>
              <a:ext cx="3397293" cy="678044"/>
            </a:xfrm>
            <a:custGeom>
              <a:avLst/>
              <a:gdLst/>
              <a:ahLst/>
              <a:cxnLst/>
              <a:rect l="0" t="0" r="0" b="0"/>
              <a:pathLst>
                <a:path w="3397293" h="678044">
                  <a:moveTo>
                    <a:pt x="0" y="339022"/>
                  </a:moveTo>
                  <a:lnTo>
                    <a:pt x="135891" y="254266"/>
                  </a:lnTo>
                  <a:lnTo>
                    <a:pt x="271783" y="423777"/>
                  </a:lnTo>
                  <a:lnTo>
                    <a:pt x="407675" y="678044"/>
                  </a:lnTo>
                  <a:lnTo>
                    <a:pt x="543566" y="169511"/>
                  </a:lnTo>
                  <a:lnTo>
                    <a:pt x="679458" y="84755"/>
                  </a:lnTo>
                  <a:lnTo>
                    <a:pt x="815350" y="169511"/>
                  </a:lnTo>
                  <a:lnTo>
                    <a:pt x="951242" y="339022"/>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4755"/>
                  </a:lnTo>
                  <a:lnTo>
                    <a:pt x="3125509" y="169511"/>
                  </a:lnTo>
                  <a:lnTo>
                    <a:pt x="3261401" y="254266"/>
                  </a:lnTo>
                  <a:lnTo>
                    <a:pt x="3397293" y="254266"/>
                  </a:lnTo>
                </a:path>
              </a:pathLst>
            </a:custGeom>
            <a:ln w="27101" cap="flat">
              <a:solidFill>
                <a:srgbClr val="0058AB">
                  <a:alpha val="100000"/>
                </a:srgbClr>
              </a:solidFill>
              <a:prstDash val="solid"/>
              <a:round/>
            </a:ln>
          </p:spPr>
          <p:txBody>
            <a:bodyPr/>
            <a:lstStyle/>
            <a:p>
              <a:endParaRPr/>
            </a:p>
          </p:txBody>
        </p:sp>
        <p:sp>
          <p:nvSpPr>
            <p:cNvPr id="95" name="tx95"/>
            <p:cNvSpPr/>
            <p:nvPr/>
          </p:nvSpPr>
          <p:spPr>
            <a:xfrm>
              <a:off x="5389469" y="2228295"/>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068928" y="22279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2266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2266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22665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2660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22660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82126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43721"/>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399484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71068"/>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49064"/>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2351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01508"/>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759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5731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605731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0" name="pl120"/>
            <p:cNvSpPr/>
            <p:nvPr/>
          </p:nvSpPr>
          <p:spPr>
            <a:xfrm>
              <a:off x="6804081"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1" name="pl121"/>
            <p:cNvSpPr/>
            <p:nvPr/>
          </p:nvSpPr>
          <p:spPr>
            <a:xfrm>
              <a:off x="7566535"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2" name="tx122"/>
            <p:cNvSpPr/>
            <p:nvPr/>
          </p:nvSpPr>
          <p:spPr>
            <a:xfrm>
              <a:off x="6324415" y="4888612"/>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123" name="tx123"/>
            <p:cNvSpPr/>
            <p:nvPr/>
          </p:nvSpPr>
          <p:spPr>
            <a:xfrm>
              <a:off x="7071180"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33635" y="4890249"/>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059189"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543209"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5027230"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6511251"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7995272"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2801199"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285220"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5769241"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7253261"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873728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rc140"/>
            <p:cNvSpPr/>
            <p:nvPr/>
          </p:nvSpPr>
          <p:spPr>
            <a:xfrm>
              <a:off x="1317178" y="5772498"/>
              <a:ext cx="1932491" cy="110182"/>
            </a:xfrm>
            <a:prstGeom prst="rect">
              <a:avLst/>
            </a:prstGeom>
            <a:solidFill>
              <a:srgbClr val="1CABE2">
                <a:alpha val="80000"/>
              </a:srgbClr>
            </a:solidFill>
          </p:spPr>
          <p:txBody>
            <a:bodyPr/>
            <a:lstStyle/>
            <a:p>
              <a:endParaRPr/>
            </a:p>
          </p:txBody>
        </p:sp>
        <p:sp>
          <p:nvSpPr>
            <p:cNvPr id="141" name="rc141"/>
            <p:cNvSpPr/>
            <p:nvPr/>
          </p:nvSpPr>
          <p:spPr>
            <a:xfrm>
              <a:off x="1317178" y="5634770"/>
              <a:ext cx="7321564" cy="110182"/>
            </a:xfrm>
            <a:prstGeom prst="rect">
              <a:avLst/>
            </a:prstGeom>
            <a:solidFill>
              <a:srgbClr val="1CABE2">
                <a:alpha val="80000"/>
              </a:srgbClr>
            </a:solidFill>
          </p:spPr>
          <p:txBody>
            <a:bodyPr/>
            <a:lstStyle/>
            <a:p>
              <a:endParaRPr/>
            </a:p>
          </p:txBody>
        </p:sp>
        <p:sp>
          <p:nvSpPr>
            <p:cNvPr id="142" name="rc142"/>
            <p:cNvSpPr/>
            <p:nvPr/>
          </p:nvSpPr>
          <p:spPr>
            <a:xfrm>
              <a:off x="1317178" y="5497042"/>
              <a:ext cx="7259829" cy="110182"/>
            </a:xfrm>
            <a:prstGeom prst="rect">
              <a:avLst/>
            </a:prstGeom>
            <a:solidFill>
              <a:srgbClr val="1CABE2">
                <a:alpha val="80000"/>
              </a:srgbClr>
            </a:solidFill>
          </p:spPr>
          <p:txBody>
            <a:bodyPr/>
            <a:lstStyle/>
            <a:p>
              <a:endParaRPr/>
            </a:p>
          </p:txBody>
        </p:sp>
        <p:sp>
          <p:nvSpPr>
            <p:cNvPr id="143" name="tx143"/>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51608" y="596736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a:t>
              </a:r>
            </a:p>
          </p:txBody>
        </p:sp>
        <p:sp>
          <p:nvSpPr>
            <p:cNvPr id="148" name="tx148"/>
            <p:cNvSpPr/>
            <p:nvPr/>
          </p:nvSpPr>
          <p:spPr>
            <a:xfrm>
              <a:off x="3857934"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a:t>
              </a:r>
            </a:p>
          </p:txBody>
        </p:sp>
        <p:sp>
          <p:nvSpPr>
            <p:cNvPr id="149" name="tx149"/>
            <p:cNvSpPr/>
            <p:nvPr/>
          </p:nvSpPr>
          <p:spPr>
            <a:xfrm>
              <a:off x="5341955"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a:t>
              </a:r>
            </a:p>
          </p:txBody>
        </p:sp>
        <p:sp>
          <p:nvSpPr>
            <p:cNvPr id="150" name="tx150"/>
            <p:cNvSpPr/>
            <p:nvPr/>
          </p:nvSpPr>
          <p:spPr>
            <a:xfrm>
              <a:off x="6825976"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a:t>
              </a:r>
            </a:p>
          </p:txBody>
        </p:sp>
        <p:sp>
          <p:nvSpPr>
            <p:cNvPr id="151" name="tx151"/>
            <p:cNvSpPr/>
            <p:nvPr/>
          </p:nvSpPr>
          <p:spPr>
            <a:xfrm>
              <a:off x="8309997"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25,000</a:t>
              </a:r>
            </a:p>
          </p:txBody>
        </p:sp>
        <p:sp>
          <p:nvSpPr>
            <p:cNvPr id="152" name="tx152"/>
            <p:cNvSpPr/>
            <p:nvPr/>
          </p:nvSpPr>
          <p:spPr>
            <a:xfrm>
              <a:off x="951100" y="5235303"/>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53" name="tx153"/>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4" name="tx154"/>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5" name="tx155"/>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de la DTP3 au Maroc (96 %) était supérieure de 11 points de pourcentage à la moyenne mondiale (85 %) et de 13 points de pourcentage à la moyenne de l'ensemble des pays de l'MENA e (83 %).
La couverture nationale de la DTP3 était inférieure de 3 points de pourcentage à celle de 2019 (99 %).
Cela correspond à 24 000 enfants non vaccinés ou sous-vaccinés en 2025, contre 7 000 enfants non vaccinés ou sous-vaccinés en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programme Maroc DTP3 s'élevait à 96 %, soit 3 points de pourcentage de moins qu'en 2019 et plus de 10 points de pourcentage de plus que les moyennes mondiales et régionales.</a:t>
            </a:r>
          </a:p>
        </p:txBody>
      </p:sp>
      <p:grpSp>
        <p:nvGrpSpPr>
          <p:cNvPr id="158" name="Group 157"/>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0"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2025, le Maroc occupait la 11e place sur 20 pays présentant la couverture vaccinale DTP3 la plus faible (en cas d'égalité de classement).
Le Maroc figurait parmi les 10 pays comptant le plus grand nombre d'enfants non vaccinés ou sous-vaccinés (8e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Maroc figurait parmi les pays affichant la couverture vaccinale la plus élevée, mais il faisait également partie des dix pays de la région comptant le plus grand nombre d'enfants non vaccinés ou sous-vaccinés.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97979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51536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305093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58650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212207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21200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74757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328315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81872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235429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88986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265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7855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0446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30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9108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5626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214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663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5181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699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8217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333322" y="3113280"/>
              <a:ext cx="238662" cy="1098729"/>
            </a:xfrm>
            <a:prstGeom prst="rect">
              <a:avLst/>
            </a:prstGeom>
            <a:solidFill>
              <a:srgbClr val="80BD41">
                <a:alpha val="100000"/>
              </a:srgbClr>
            </a:solidFill>
          </p:spPr>
          <p:txBody>
            <a:bodyPr/>
            <a:lstStyle/>
            <a:p>
              <a:endParaRPr/>
            </a:p>
          </p:txBody>
        </p:sp>
        <p:sp>
          <p:nvSpPr>
            <p:cNvPr id="28" name="rc28"/>
            <p:cNvSpPr/>
            <p:nvPr/>
          </p:nvSpPr>
          <p:spPr>
            <a:xfrm>
              <a:off x="1333322" y="3055449"/>
              <a:ext cx="238662" cy="57830"/>
            </a:xfrm>
            <a:prstGeom prst="rect">
              <a:avLst/>
            </a:prstGeom>
            <a:solidFill>
              <a:srgbClr val="1CABE2">
                <a:alpha val="100000"/>
              </a:srgbClr>
            </a:solidFill>
          </p:spPr>
          <p:txBody>
            <a:bodyPr/>
            <a:lstStyle/>
            <a:p>
              <a:endParaRPr/>
            </a:p>
          </p:txBody>
        </p:sp>
        <p:sp>
          <p:nvSpPr>
            <p:cNvPr id="29" name="rc29"/>
            <p:cNvSpPr/>
            <p:nvPr/>
          </p:nvSpPr>
          <p:spPr>
            <a:xfrm>
              <a:off x="1598503" y="3114915"/>
              <a:ext cx="238662" cy="1097094"/>
            </a:xfrm>
            <a:prstGeom prst="rect">
              <a:avLst/>
            </a:prstGeom>
            <a:solidFill>
              <a:srgbClr val="80BD41">
                <a:alpha val="100000"/>
              </a:srgbClr>
            </a:solidFill>
          </p:spPr>
          <p:txBody>
            <a:bodyPr/>
            <a:lstStyle/>
            <a:p>
              <a:endParaRPr/>
            </a:p>
          </p:txBody>
        </p:sp>
        <p:sp>
          <p:nvSpPr>
            <p:cNvPr id="30" name="rc30"/>
            <p:cNvSpPr/>
            <p:nvPr/>
          </p:nvSpPr>
          <p:spPr>
            <a:xfrm>
              <a:off x="1598503" y="3069196"/>
              <a:ext cx="238662" cy="45718"/>
            </a:xfrm>
            <a:prstGeom prst="rect">
              <a:avLst/>
            </a:prstGeom>
            <a:solidFill>
              <a:srgbClr val="1CABE2">
                <a:alpha val="100000"/>
              </a:srgbClr>
            </a:solidFill>
          </p:spPr>
          <p:txBody>
            <a:bodyPr/>
            <a:lstStyle/>
            <a:p>
              <a:endParaRPr/>
            </a:p>
          </p:txBody>
        </p:sp>
        <p:sp>
          <p:nvSpPr>
            <p:cNvPr id="31" name="rc31"/>
            <p:cNvSpPr/>
            <p:nvPr/>
          </p:nvSpPr>
          <p:spPr>
            <a:xfrm>
              <a:off x="1863684" y="3146199"/>
              <a:ext cx="238662" cy="1065810"/>
            </a:xfrm>
            <a:prstGeom prst="rect">
              <a:avLst/>
            </a:prstGeom>
            <a:solidFill>
              <a:srgbClr val="80BD41">
                <a:alpha val="100000"/>
              </a:srgbClr>
            </a:solidFill>
          </p:spPr>
          <p:txBody>
            <a:bodyPr/>
            <a:lstStyle/>
            <a:p>
              <a:endParaRPr/>
            </a:p>
          </p:txBody>
        </p:sp>
        <p:sp>
          <p:nvSpPr>
            <p:cNvPr id="32" name="rc32"/>
            <p:cNvSpPr/>
            <p:nvPr/>
          </p:nvSpPr>
          <p:spPr>
            <a:xfrm>
              <a:off x="1863684" y="3078169"/>
              <a:ext cx="238662" cy="68029"/>
            </a:xfrm>
            <a:prstGeom prst="rect">
              <a:avLst/>
            </a:prstGeom>
            <a:solidFill>
              <a:srgbClr val="1CABE2">
                <a:alpha val="100000"/>
              </a:srgbClr>
            </a:solidFill>
          </p:spPr>
          <p:txBody>
            <a:bodyPr/>
            <a:lstStyle/>
            <a:p>
              <a:endParaRPr/>
            </a:p>
          </p:txBody>
        </p:sp>
        <p:sp>
          <p:nvSpPr>
            <p:cNvPr id="33" name="rc33"/>
            <p:cNvSpPr/>
            <p:nvPr/>
          </p:nvSpPr>
          <p:spPr>
            <a:xfrm>
              <a:off x="2128865" y="3166373"/>
              <a:ext cx="238662" cy="1045635"/>
            </a:xfrm>
            <a:prstGeom prst="rect">
              <a:avLst/>
            </a:prstGeom>
            <a:solidFill>
              <a:srgbClr val="80BD41">
                <a:alpha val="100000"/>
              </a:srgbClr>
            </a:solidFill>
          </p:spPr>
          <p:txBody>
            <a:bodyPr/>
            <a:lstStyle/>
            <a:p>
              <a:endParaRPr/>
            </a:p>
          </p:txBody>
        </p:sp>
        <p:sp>
          <p:nvSpPr>
            <p:cNvPr id="34" name="rc34"/>
            <p:cNvSpPr/>
            <p:nvPr/>
          </p:nvSpPr>
          <p:spPr>
            <a:xfrm>
              <a:off x="2128865" y="3062954"/>
              <a:ext cx="238662" cy="103419"/>
            </a:xfrm>
            <a:prstGeom prst="rect">
              <a:avLst/>
            </a:prstGeom>
            <a:solidFill>
              <a:srgbClr val="1CABE2">
                <a:alpha val="100000"/>
              </a:srgbClr>
            </a:solidFill>
          </p:spPr>
          <p:txBody>
            <a:bodyPr/>
            <a:lstStyle/>
            <a:p>
              <a:endParaRPr/>
            </a:p>
          </p:txBody>
        </p:sp>
        <p:sp>
          <p:nvSpPr>
            <p:cNvPr id="35" name="rc35"/>
            <p:cNvSpPr/>
            <p:nvPr/>
          </p:nvSpPr>
          <p:spPr>
            <a:xfrm>
              <a:off x="2394045" y="3076683"/>
              <a:ext cx="238662" cy="1135326"/>
            </a:xfrm>
            <a:prstGeom prst="rect">
              <a:avLst/>
            </a:prstGeom>
            <a:solidFill>
              <a:srgbClr val="80BD41">
                <a:alpha val="100000"/>
              </a:srgbClr>
            </a:solidFill>
          </p:spPr>
          <p:txBody>
            <a:bodyPr/>
            <a:lstStyle/>
            <a:p>
              <a:endParaRPr/>
            </a:p>
          </p:txBody>
        </p:sp>
        <p:sp>
          <p:nvSpPr>
            <p:cNvPr id="36" name="rc36"/>
            <p:cNvSpPr/>
            <p:nvPr/>
          </p:nvSpPr>
          <p:spPr>
            <a:xfrm>
              <a:off x="2394045" y="3041572"/>
              <a:ext cx="238662" cy="35110"/>
            </a:xfrm>
            <a:prstGeom prst="rect">
              <a:avLst/>
            </a:prstGeom>
            <a:solidFill>
              <a:srgbClr val="1CABE2">
                <a:alpha val="100000"/>
              </a:srgbClr>
            </a:solidFill>
          </p:spPr>
          <p:txBody>
            <a:bodyPr/>
            <a:lstStyle/>
            <a:p>
              <a:endParaRPr/>
            </a:p>
          </p:txBody>
        </p:sp>
        <p:sp>
          <p:nvSpPr>
            <p:cNvPr id="37" name="rc37"/>
            <p:cNvSpPr/>
            <p:nvPr/>
          </p:nvSpPr>
          <p:spPr>
            <a:xfrm>
              <a:off x="2659226" y="3040903"/>
              <a:ext cx="238662" cy="1171106"/>
            </a:xfrm>
            <a:prstGeom prst="rect">
              <a:avLst/>
            </a:prstGeom>
            <a:solidFill>
              <a:srgbClr val="80BD41">
                <a:alpha val="100000"/>
              </a:srgbClr>
            </a:solidFill>
          </p:spPr>
          <p:txBody>
            <a:bodyPr/>
            <a:lstStyle/>
            <a:p>
              <a:endParaRPr/>
            </a:p>
          </p:txBody>
        </p:sp>
        <p:sp>
          <p:nvSpPr>
            <p:cNvPr id="38" name="rc38"/>
            <p:cNvSpPr/>
            <p:nvPr/>
          </p:nvSpPr>
          <p:spPr>
            <a:xfrm>
              <a:off x="2659226" y="3016994"/>
              <a:ext cx="238662" cy="23908"/>
            </a:xfrm>
            <a:prstGeom prst="rect">
              <a:avLst/>
            </a:prstGeom>
            <a:solidFill>
              <a:srgbClr val="1CABE2">
                <a:alpha val="100000"/>
              </a:srgbClr>
            </a:solidFill>
          </p:spPr>
          <p:txBody>
            <a:bodyPr/>
            <a:lstStyle/>
            <a:p>
              <a:endParaRPr/>
            </a:p>
          </p:txBody>
        </p:sp>
        <p:sp>
          <p:nvSpPr>
            <p:cNvPr id="39" name="rc39"/>
            <p:cNvSpPr/>
            <p:nvPr/>
          </p:nvSpPr>
          <p:spPr>
            <a:xfrm>
              <a:off x="2924407" y="3033454"/>
              <a:ext cx="238662" cy="1178555"/>
            </a:xfrm>
            <a:prstGeom prst="rect">
              <a:avLst/>
            </a:prstGeom>
            <a:solidFill>
              <a:srgbClr val="80BD41">
                <a:alpha val="100000"/>
              </a:srgbClr>
            </a:solidFill>
          </p:spPr>
          <p:txBody>
            <a:bodyPr/>
            <a:lstStyle/>
            <a:p>
              <a:endParaRPr/>
            </a:p>
          </p:txBody>
        </p:sp>
        <p:sp>
          <p:nvSpPr>
            <p:cNvPr id="40" name="rc40"/>
            <p:cNvSpPr/>
            <p:nvPr/>
          </p:nvSpPr>
          <p:spPr>
            <a:xfrm>
              <a:off x="2924407" y="2997005"/>
              <a:ext cx="238662" cy="36448"/>
            </a:xfrm>
            <a:prstGeom prst="rect">
              <a:avLst/>
            </a:prstGeom>
            <a:solidFill>
              <a:srgbClr val="1CABE2">
                <a:alpha val="100000"/>
              </a:srgbClr>
            </a:solidFill>
          </p:spPr>
          <p:txBody>
            <a:bodyPr/>
            <a:lstStyle/>
            <a:p>
              <a:endParaRPr/>
            </a:p>
          </p:txBody>
        </p:sp>
        <p:sp>
          <p:nvSpPr>
            <p:cNvPr id="41" name="rc41"/>
            <p:cNvSpPr/>
            <p:nvPr/>
          </p:nvSpPr>
          <p:spPr>
            <a:xfrm>
              <a:off x="3189588" y="3037188"/>
              <a:ext cx="238662" cy="1174821"/>
            </a:xfrm>
            <a:prstGeom prst="rect">
              <a:avLst/>
            </a:prstGeom>
            <a:solidFill>
              <a:srgbClr val="80BD41">
                <a:alpha val="100000"/>
              </a:srgbClr>
            </a:solidFill>
          </p:spPr>
          <p:txBody>
            <a:bodyPr/>
            <a:lstStyle/>
            <a:p>
              <a:endParaRPr/>
            </a:p>
          </p:txBody>
        </p:sp>
        <p:sp>
          <p:nvSpPr>
            <p:cNvPr id="42" name="rc42"/>
            <p:cNvSpPr/>
            <p:nvPr/>
          </p:nvSpPr>
          <p:spPr>
            <a:xfrm>
              <a:off x="3189588" y="2975363"/>
              <a:ext cx="238662" cy="61824"/>
            </a:xfrm>
            <a:prstGeom prst="rect">
              <a:avLst/>
            </a:prstGeom>
            <a:solidFill>
              <a:srgbClr val="1CABE2">
                <a:alpha val="100000"/>
              </a:srgbClr>
            </a:solidFill>
          </p:spPr>
          <p:txBody>
            <a:bodyPr/>
            <a:lstStyle/>
            <a:p>
              <a:endParaRPr/>
            </a:p>
          </p:txBody>
        </p:sp>
        <p:sp>
          <p:nvSpPr>
            <p:cNvPr id="43" name="rc43"/>
            <p:cNvSpPr/>
            <p:nvPr/>
          </p:nvSpPr>
          <p:spPr>
            <a:xfrm>
              <a:off x="3454768" y="2973208"/>
              <a:ext cx="238662" cy="1238801"/>
            </a:xfrm>
            <a:prstGeom prst="rect">
              <a:avLst/>
            </a:prstGeom>
            <a:solidFill>
              <a:srgbClr val="80BD41">
                <a:alpha val="100000"/>
              </a:srgbClr>
            </a:solidFill>
          </p:spPr>
          <p:txBody>
            <a:bodyPr/>
            <a:lstStyle/>
            <a:p>
              <a:endParaRPr/>
            </a:p>
          </p:txBody>
        </p:sp>
        <p:sp>
          <p:nvSpPr>
            <p:cNvPr id="44" name="rc44"/>
            <p:cNvSpPr/>
            <p:nvPr/>
          </p:nvSpPr>
          <p:spPr>
            <a:xfrm>
              <a:off x="3454768" y="2960687"/>
              <a:ext cx="238662" cy="12521"/>
            </a:xfrm>
            <a:prstGeom prst="rect">
              <a:avLst/>
            </a:prstGeom>
            <a:solidFill>
              <a:srgbClr val="1CABE2">
                <a:alpha val="100000"/>
              </a:srgbClr>
            </a:solidFill>
          </p:spPr>
          <p:txBody>
            <a:bodyPr/>
            <a:lstStyle/>
            <a:p>
              <a:endParaRPr/>
            </a:p>
          </p:txBody>
        </p:sp>
        <p:sp>
          <p:nvSpPr>
            <p:cNvPr id="45" name="rc45"/>
            <p:cNvSpPr/>
            <p:nvPr/>
          </p:nvSpPr>
          <p:spPr>
            <a:xfrm>
              <a:off x="3719949" y="2951993"/>
              <a:ext cx="238662" cy="1260016"/>
            </a:xfrm>
            <a:prstGeom prst="rect">
              <a:avLst/>
            </a:prstGeom>
            <a:solidFill>
              <a:srgbClr val="80BD41">
                <a:alpha val="100000"/>
              </a:srgbClr>
            </a:solidFill>
          </p:spPr>
          <p:txBody>
            <a:bodyPr/>
            <a:lstStyle/>
            <a:p>
              <a:endParaRPr/>
            </a:p>
          </p:txBody>
        </p:sp>
        <p:sp>
          <p:nvSpPr>
            <p:cNvPr id="46" name="rc46"/>
            <p:cNvSpPr/>
            <p:nvPr/>
          </p:nvSpPr>
          <p:spPr>
            <a:xfrm>
              <a:off x="3719949" y="2939267"/>
              <a:ext cx="238662" cy="12725"/>
            </a:xfrm>
            <a:prstGeom prst="rect">
              <a:avLst/>
            </a:prstGeom>
            <a:solidFill>
              <a:srgbClr val="1CABE2">
                <a:alpha val="100000"/>
              </a:srgbClr>
            </a:solidFill>
          </p:spPr>
          <p:txBody>
            <a:bodyPr/>
            <a:lstStyle/>
            <a:p>
              <a:endParaRPr/>
            </a:p>
          </p:txBody>
        </p:sp>
        <p:sp>
          <p:nvSpPr>
            <p:cNvPr id="47" name="rc47"/>
            <p:cNvSpPr/>
            <p:nvPr/>
          </p:nvSpPr>
          <p:spPr>
            <a:xfrm>
              <a:off x="3985130" y="2935942"/>
              <a:ext cx="238662" cy="1276067"/>
            </a:xfrm>
            <a:prstGeom prst="rect">
              <a:avLst/>
            </a:prstGeom>
            <a:solidFill>
              <a:srgbClr val="80BD41">
                <a:alpha val="100000"/>
              </a:srgbClr>
            </a:solidFill>
          </p:spPr>
          <p:txBody>
            <a:bodyPr/>
            <a:lstStyle/>
            <a:p>
              <a:endParaRPr/>
            </a:p>
          </p:txBody>
        </p:sp>
        <p:sp>
          <p:nvSpPr>
            <p:cNvPr id="48" name="rc48"/>
            <p:cNvSpPr/>
            <p:nvPr/>
          </p:nvSpPr>
          <p:spPr>
            <a:xfrm>
              <a:off x="3985130" y="2923049"/>
              <a:ext cx="238662" cy="12892"/>
            </a:xfrm>
            <a:prstGeom prst="rect">
              <a:avLst/>
            </a:prstGeom>
            <a:solidFill>
              <a:srgbClr val="1CABE2">
                <a:alpha val="100000"/>
              </a:srgbClr>
            </a:solidFill>
          </p:spPr>
          <p:txBody>
            <a:bodyPr/>
            <a:lstStyle/>
            <a:p>
              <a:endParaRPr/>
            </a:p>
          </p:txBody>
        </p:sp>
        <p:sp>
          <p:nvSpPr>
            <p:cNvPr id="49" name="rc49"/>
            <p:cNvSpPr/>
            <p:nvPr/>
          </p:nvSpPr>
          <p:spPr>
            <a:xfrm>
              <a:off x="4250311" y="2938580"/>
              <a:ext cx="238662" cy="1273429"/>
            </a:xfrm>
            <a:prstGeom prst="rect">
              <a:avLst/>
            </a:prstGeom>
            <a:solidFill>
              <a:srgbClr val="80BD41">
                <a:alpha val="100000"/>
              </a:srgbClr>
            </a:solidFill>
          </p:spPr>
          <p:txBody>
            <a:bodyPr/>
            <a:lstStyle/>
            <a:p>
              <a:endParaRPr/>
            </a:p>
          </p:txBody>
        </p:sp>
        <p:sp>
          <p:nvSpPr>
            <p:cNvPr id="50" name="rc50"/>
            <p:cNvSpPr/>
            <p:nvPr/>
          </p:nvSpPr>
          <p:spPr>
            <a:xfrm>
              <a:off x="4250311" y="2925725"/>
              <a:ext cx="238662" cy="12855"/>
            </a:xfrm>
            <a:prstGeom prst="rect">
              <a:avLst/>
            </a:prstGeom>
            <a:solidFill>
              <a:srgbClr val="1CABE2">
                <a:alpha val="100000"/>
              </a:srgbClr>
            </a:solidFill>
          </p:spPr>
          <p:txBody>
            <a:bodyPr/>
            <a:lstStyle/>
            <a:p>
              <a:endParaRPr/>
            </a:p>
          </p:txBody>
        </p:sp>
        <p:sp>
          <p:nvSpPr>
            <p:cNvPr id="51" name="rc51"/>
            <p:cNvSpPr/>
            <p:nvPr/>
          </p:nvSpPr>
          <p:spPr>
            <a:xfrm>
              <a:off x="4515492" y="2951825"/>
              <a:ext cx="238662" cy="1260183"/>
            </a:xfrm>
            <a:prstGeom prst="rect">
              <a:avLst/>
            </a:prstGeom>
            <a:solidFill>
              <a:srgbClr val="80BD41">
                <a:alpha val="100000"/>
              </a:srgbClr>
            </a:solidFill>
          </p:spPr>
          <p:txBody>
            <a:bodyPr/>
            <a:lstStyle/>
            <a:p>
              <a:endParaRPr/>
            </a:p>
          </p:txBody>
        </p:sp>
        <p:sp>
          <p:nvSpPr>
            <p:cNvPr id="52" name="rc52"/>
            <p:cNvSpPr/>
            <p:nvPr/>
          </p:nvSpPr>
          <p:spPr>
            <a:xfrm>
              <a:off x="4515492" y="2939100"/>
              <a:ext cx="238662" cy="12725"/>
            </a:xfrm>
            <a:prstGeom prst="rect">
              <a:avLst/>
            </a:prstGeom>
            <a:solidFill>
              <a:srgbClr val="1CABE2">
                <a:alpha val="100000"/>
              </a:srgbClr>
            </a:solidFill>
          </p:spPr>
          <p:txBody>
            <a:bodyPr/>
            <a:lstStyle/>
            <a:p>
              <a:endParaRPr/>
            </a:p>
          </p:txBody>
        </p:sp>
        <p:sp>
          <p:nvSpPr>
            <p:cNvPr id="53" name="rc53"/>
            <p:cNvSpPr/>
            <p:nvPr/>
          </p:nvSpPr>
          <p:spPr>
            <a:xfrm>
              <a:off x="4780672" y="2972911"/>
              <a:ext cx="238662" cy="1239098"/>
            </a:xfrm>
            <a:prstGeom prst="rect">
              <a:avLst/>
            </a:prstGeom>
            <a:solidFill>
              <a:srgbClr val="80BD41">
                <a:alpha val="100000"/>
              </a:srgbClr>
            </a:solidFill>
          </p:spPr>
          <p:txBody>
            <a:bodyPr/>
            <a:lstStyle/>
            <a:p>
              <a:endParaRPr/>
            </a:p>
          </p:txBody>
        </p:sp>
        <p:sp>
          <p:nvSpPr>
            <p:cNvPr id="54" name="rc54"/>
            <p:cNvSpPr/>
            <p:nvPr/>
          </p:nvSpPr>
          <p:spPr>
            <a:xfrm>
              <a:off x="4780672" y="2960390"/>
              <a:ext cx="238662" cy="12521"/>
            </a:xfrm>
            <a:prstGeom prst="rect">
              <a:avLst/>
            </a:prstGeom>
            <a:solidFill>
              <a:srgbClr val="1CABE2">
                <a:alpha val="100000"/>
              </a:srgbClr>
            </a:solidFill>
          </p:spPr>
          <p:txBody>
            <a:bodyPr/>
            <a:lstStyle/>
            <a:p>
              <a:endParaRPr/>
            </a:p>
          </p:txBody>
        </p:sp>
        <p:sp>
          <p:nvSpPr>
            <p:cNvPr id="55" name="rc55"/>
            <p:cNvSpPr/>
            <p:nvPr/>
          </p:nvSpPr>
          <p:spPr>
            <a:xfrm>
              <a:off x="5045853" y="2990578"/>
              <a:ext cx="238662" cy="1221431"/>
            </a:xfrm>
            <a:prstGeom prst="rect">
              <a:avLst/>
            </a:prstGeom>
            <a:solidFill>
              <a:srgbClr val="80BD41">
                <a:alpha val="100000"/>
              </a:srgbClr>
            </a:solidFill>
          </p:spPr>
          <p:txBody>
            <a:bodyPr/>
            <a:lstStyle/>
            <a:p>
              <a:endParaRPr/>
            </a:p>
          </p:txBody>
        </p:sp>
        <p:sp>
          <p:nvSpPr>
            <p:cNvPr id="56" name="rc56"/>
            <p:cNvSpPr/>
            <p:nvPr/>
          </p:nvSpPr>
          <p:spPr>
            <a:xfrm>
              <a:off x="5045853" y="2978242"/>
              <a:ext cx="238662" cy="12335"/>
            </a:xfrm>
            <a:prstGeom prst="rect">
              <a:avLst/>
            </a:prstGeom>
            <a:solidFill>
              <a:srgbClr val="1CABE2">
                <a:alpha val="100000"/>
              </a:srgbClr>
            </a:solidFill>
          </p:spPr>
          <p:txBody>
            <a:bodyPr/>
            <a:lstStyle/>
            <a:p>
              <a:endParaRPr/>
            </a:p>
          </p:txBody>
        </p:sp>
        <p:sp>
          <p:nvSpPr>
            <p:cNvPr id="57" name="rc57"/>
            <p:cNvSpPr/>
            <p:nvPr/>
          </p:nvSpPr>
          <p:spPr>
            <a:xfrm>
              <a:off x="5311034" y="2993791"/>
              <a:ext cx="238662" cy="1218217"/>
            </a:xfrm>
            <a:prstGeom prst="rect">
              <a:avLst/>
            </a:prstGeom>
            <a:solidFill>
              <a:srgbClr val="80BD41">
                <a:alpha val="100000"/>
              </a:srgbClr>
            </a:solidFill>
          </p:spPr>
          <p:txBody>
            <a:bodyPr/>
            <a:lstStyle/>
            <a:p>
              <a:endParaRPr/>
            </a:p>
          </p:txBody>
        </p:sp>
        <p:sp>
          <p:nvSpPr>
            <p:cNvPr id="58" name="rc58"/>
            <p:cNvSpPr/>
            <p:nvPr/>
          </p:nvSpPr>
          <p:spPr>
            <a:xfrm>
              <a:off x="5311034" y="2981493"/>
              <a:ext cx="238662" cy="12298"/>
            </a:xfrm>
            <a:prstGeom prst="rect">
              <a:avLst/>
            </a:prstGeom>
            <a:solidFill>
              <a:srgbClr val="1CABE2">
                <a:alpha val="100000"/>
              </a:srgbClr>
            </a:solidFill>
          </p:spPr>
          <p:txBody>
            <a:bodyPr/>
            <a:lstStyle/>
            <a:p>
              <a:endParaRPr/>
            </a:p>
          </p:txBody>
        </p:sp>
        <p:sp>
          <p:nvSpPr>
            <p:cNvPr id="59" name="rc59"/>
            <p:cNvSpPr/>
            <p:nvPr/>
          </p:nvSpPr>
          <p:spPr>
            <a:xfrm>
              <a:off x="5576215" y="2994869"/>
              <a:ext cx="238662" cy="1217140"/>
            </a:xfrm>
            <a:prstGeom prst="rect">
              <a:avLst/>
            </a:prstGeom>
            <a:solidFill>
              <a:srgbClr val="80BD41">
                <a:alpha val="100000"/>
              </a:srgbClr>
            </a:solidFill>
          </p:spPr>
          <p:txBody>
            <a:bodyPr/>
            <a:lstStyle/>
            <a:p>
              <a:endParaRPr/>
            </a:p>
          </p:txBody>
        </p:sp>
        <p:sp>
          <p:nvSpPr>
            <p:cNvPr id="60" name="rc60"/>
            <p:cNvSpPr/>
            <p:nvPr/>
          </p:nvSpPr>
          <p:spPr>
            <a:xfrm>
              <a:off x="5576215" y="2982571"/>
              <a:ext cx="238662" cy="12298"/>
            </a:xfrm>
            <a:prstGeom prst="rect">
              <a:avLst/>
            </a:prstGeom>
            <a:solidFill>
              <a:srgbClr val="1CABE2">
                <a:alpha val="100000"/>
              </a:srgbClr>
            </a:solidFill>
          </p:spPr>
          <p:txBody>
            <a:bodyPr/>
            <a:lstStyle/>
            <a:p>
              <a:endParaRPr/>
            </a:p>
          </p:txBody>
        </p:sp>
        <p:sp>
          <p:nvSpPr>
            <p:cNvPr id="61" name="rc61"/>
            <p:cNvSpPr/>
            <p:nvPr/>
          </p:nvSpPr>
          <p:spPr>
            <a:xfrm>
              <a:off x="5841395" y="2998863"/>
              <a:ext cx="238662" cy="1213146"/>
            </a:xfrm>
            <a:prstGeom prst="rect">
              <a:avLst/>
            </a:prstGeom>
            <a:solidFill>
              <a:srgbClr val="80BD41">
                <a:alpha val="100000"/>
              </a:srgbClr>
            </a:solidFill>
          </p:spPr>
          <p:txBody>
            <a:bodyPr/>
            <a:lstStyle/>
            <a:p>
              <a:endParaRPr/>
            </a:p>
          </p:txBody>
        </p:sp>
        <p:sp>
          <p:nvSpPr>
            <p:cNvPr id="62" name="rc62"/>
            <p:cNvSpPr/>
            <p:nvPr/>
          </p:nvSpPr>
          <p:spPr>
            <a:xfrm>
              <a:off x="5841395" y="2986602"/>
              <a:ext cx="238662" cy="12260"/>
            </a:xfrm>
            <a:prstGeom prst="rect">
              <a:avLst/>
            </a:prstGeom>
            <a:solidFill>
              <a:srgbClr val="1CABE2">
                <a:alpha val="100000"/>
              </a:srgbClr>
            </a:solidFill>
          </p:spPr>
          <p:txBody>
            <a:bodyPr/>
            <a:lstStyle/>
            <a:p>
              <a:endParaRPr/>
            </a:p>
          </p:txBody>
        </p:sp>
        <p:sp>
          <p:nvSpPr>
            <p:cNvPr id="63" name="rc63"/>
            <p:cNvSpPr/>
            <p:nvPr/>
          </p:nvSpPr>
          <p:spPr>
            <a:xfrm>
              <a:off x="6106576" y="3006963"/>
              <a:ext cx="238662" cy="1205046"/>
            </a:xfrm>
            <a:prstGeom prst="rect">
              <a:avLst/>
            </a:prstGeom>
            <a:solidFill>
              <a:srgbClr val="80BD41">
                <a:alpha val="100000"/>
              </a:srgbClr>
            </a:solidFill>
          </p:spPr>
          <p:txBody>
            <a:bodyPr/>
            <a:lstStyle/>
            <a:p>
              <a:endParaRPr/>
            </a:p>
          </p:txBody>
        </p:sp>
        <p:sp>
          <p:nvSpPr>
            <p:cNvPr id="64" name="rc64"/>
            <p:cNvSpPr/>
            <p:nvPr/>
          </p:nvSpPr>
          <p:spPr>
            <a:xfrm>
              <a:off x="6106576" y="2994795"/>
              <a:ext cx="238662" cy="12168"/>
            </a:xfrm>
            <a:prstGeom prst="rect">
              <a:avLst/>
            </a:prstGeom>
            <a:solidFill>
              <a:srgbClr val="1CABE2">
                <a:alpha val="100000"/>
              </a:srgbClr>
            </a:solidFill>
          </p:spPr>
          <p:txBody>
            <a:bodyPr/>
            <a:lstStyle/>
            <a:p>
              <a:endParaRPr/>
            </a:p>
          </p:txBody>
        </p:sp>
        <p:sp>
          <p:nvSpPr>
            <p:cNvPr id="65" name="rc65"/>
            <p:cNvSpPr/>
            <p:nvPr/>
          </p:nvSpPr>
          <p:spPr>
            <a:xfrm>
              <a:off x="6371757" y="3014468"/>
              <a:ext cx="238662" cy="1197541"/>
            </a:xfrm>
            <a:prstGeom prst="rect">
              <a:avLst/>
            </a:prstGeom>
            <a:solidFill>
              <a:srgbClr val="80BD41">
                <a:alpha val="100000"/>
              </a:srgbClr>
            </a:solidFill>
          </p:spPr>
          <p:txBody>
            <a:bodyPr/>
            <a:lstStyle/>
            <a:p>
              <a:endParaRPr/>
            </a:p>
          </p:txBody>
        </p:sp>
        <p:sp>
          <p:nvSpPr>
            <p:cNvPr id="66" name="rc66"/>
            <p:cNvSpPr/>
            <p:nvPr/>
          </p:nvSpPr>
          <p:spPr>
            <a:xfrm>
              <a:off x="6371757" y="3002374"/>
              <a:ext cx="238662" cy="12093"/>
            </a:xfrm>
            <a:prstGeom prst="rect">
              <a:avLst/>
            </a:prstGeom>
            <a:solidFill>
              <a:srgbClr val="1CABE2">
                <a:alpha val="100000"/>
              </a:srgbClr>
            </a:solidFill>
          </p:spPr>
          <p:txBody>
            <a:bodyPr/>
            <a:lstStyle/>
            <a:p>
              <a:endParaRPr/>
            </a:p>
          </p:txBody>
        </p:sp>
        <p:sp>
          <p:nvSpPr>
            <p:cNvPr id="67" name="rc67"/>
            <p:cNvSpPr/>
            <p:nvPr/>
          </p:nvSpPr>
          <p:spPr>
            <a:xfrm>
              <a:off x="6636938" y="3028512"/>
              <a:ext cx="238662" cy="1183497"/>
            </a:xfrm>
            <a:prstGeom prst="rect">
              <a:avLst/>
            </a:prstGeom>
            <a:solidFill>
              <a:srgbClr val="80BD41">
                <a:alpha val="100000"/>
              </a:srgbClr>
            </a:solidFill>
          </p:spPr>
          <p:txBody>
            <a:bodyPr/>
            <a:lstStyle/>
            <a:p>
              <a:endParaRPr/>
            </a:p>
          </p:txBody>
        </p:sp>
        <p:sp>
          <p:nvSpPr>
            <p:cNvPr id="68" name="rc68"/>
            <p:cNvSpPr/>
            <p:nvPr/>
          </p:nvSpPr>
          <p:spPr>
            <a:xfrm>
              <a:off x="6636938" y="3016567"/>
              <a:ext cx="238662" cy="11945"/>
            </a:xfrm>
            <a:prstGeom prst="rect">
              <a:avLst/>
            </a:prstGeom>
            <a:solidFill>
              <a:srgbClr val="1CABE2">
                <a:alpha val="100000"/>
              </a:srgbClr>
            </a:solidFill>
          </p:spPr>
          <p:txBody>
            <a:bodyPr/>
            <a:lstStyle/>
            <a:p>
              <a:endParaRPr/>
            </a:p>
          </p:txBody>
        </p:sp>
        <p:sp>
          <p:nvSpPr>
            <p:cNvPr id="69" name="rc69"/>
            <p:cNvSpPr/>
            <p:nvPr/>
          </p:nvSpPr>
          <p:spPr>
            <a:xfrm>
              <a:off x="6902119" y="3042166"/>
              <a:ext cx="238662" cy="1169842"/>
            </a:xfrm>
            <a:prstGeom prst="rect">
              <a:avLst/>
            </a:prstGeom>
            <a:solidFill>
              <a:srgbClr val="80BD41">
                <a:alpha val="100000"/>
              </a:srgbClr>
            </a:solidFill>
          </p:spPr>
          <p:txBody>
            <a:bodyPr/>
            <a:lstStyle/>
            <a:p>
              <a:endParaRPr/>
            </a:p>
          </p:txBody>
        </p:sp>
        <p:sp>
          <p:nvSpPr>
            <p:cNvPr id="70" name="rc70"/>
            <p:cNvSpPr/>
            <p:nvPr/>
          </p:nvSpPr>
          <p:spPr>
            <a:xfrm>
              <a:off x="6902119" y="3030351"/>
              <a:ext cx="238662" cy="11815"/>
            </a:xfrm>
            <a:prstGeom prst="rect">
              <a:avLst/>
            </a:prstGeom>
            <a:solidFill>
              <a:srgbClr val="1CABE2">
                <a:alpha val="100000"/>
              </a:srgbClr>
            </a:solidFill>
          </p:spPr>
          <p:txBody>
            <a:bodyPr/>
            <a:lstStyle/>
            <a:p>
              <a:endParaRPr/>
            </a:p>
          </p:txBody>
        </p:sp>
        <p:sp>
          <p:nvSpPr>
            <p:cNvPr id="71" name="rc71"/>
            <p:cNvSpPr/>
            <p:nvPr/>
          </p:nvSpPr>
          <p:spPr>
            <a:xfrm>
              <a:off x="7167299" y="3069939"/>
              <a:ext cx="238662" cy="1142069"/>
            </a:xfrm>
            <a:prstGeom prst="rect">
              <a:avLst/>
            </a:prstGeom>
            <a:solidFill>
              <a:srgbClr val="80BD41">
                <a:alpha val="100000"/>
              </a:srgbClr>
            </a:solidFill>
          </p:spPr>
          <p:txBody>
            <a:bodyPr/>
            <a:lstStyle/>
            <a:p>
              <a:endParaRPr/>
            </a:p>
          </p:txBody>
        </p:sp>
        <p:sp>
          <p:nvSpPr>
            <p:cNvPr id="72" name="rc72"/>
            <p:cNvSpPr/>
            <p:nvPr/>
          </p:nvSpPr>
          <p:spPr>
            <a:xfrm>
              <a:off x="7167299" y="3046625"/>
              <a:ext cx="238662" cy="23314"/>
            </a:xfrm>
            <a:prstGeom prst="rect">
              <a:avLst/>
            </a:prstGeom>
            <a:solidFill>
              <a:srgbClr val="1CABE2">
                <a:alpha val="100000"/>
              </a:srgbClr>
            </a:solidFill>
          </p:spPr>
          <p:txBody>
            <a:bodyPr/>
            <a:lstStyle/>
            <a:p>
              <a:endParaRPr/>
            </a:p>
          </p:txBody>
        </p:sp>
        <p:sp>
          <p:nvSpPr>
            <p:cNvPr id="73" name="rc73"/>
            <p:cNvSpPr/>
            <p:nvPr/>
          </p:nvSpPr>
          <p:spPr>
            <a:xfrm>
              <a:off x="7432480" y="3091953"/>
              <a:ext cx="238662" cy="1120055"/>
            </a:xfrm>
            <a:prstGeom prst="rect">
              <a:avLst/>
            </a:prstGeom>
            <a:solidFill>
              <a:srgbClr val="80BD41">
                <a:alpha val="100000"/>
              </a:srgbClr>
            </a:solidFill>
          </p:spPr>
          <p:txBody>
            <a:bodyPr/>
            <a:lstStyle/>
            <a:p>
              <a:endParaRPr/>
            </a:p>
          </p:txBody>
        </p:sp>
        <p:sp>
          <p:nvSpPr>
            <p:cNvPr id="74" name="rc74"/>
            <p:cNvSpPr/>
            <p:nvPr/>
          </p:nvSpPr>
          <p:spPr>
            <a:xfrm>
              <a:off x="7432480" y="3057307"/>
              <a:ext cx="238662" cy="34646"/>
            </a:xfrm>
            <a:prstGeom prst="rect">
              <a:avLst/>
            </a:prstGeom>
            <a:solidFill>
              <a:srgbClr val="1CABE2">
                <a:alpha val="100000"/>
              </a:srgbClr>
            </a:solidFill>
          </p:spPr>
          <p:txBody>
            <a:bodyPr/>
            <a:lstStyle/>
            <a:p>
              <a:endParaRPr/>
            </a:p>
          </p:txBody>
        </p:sp>
        <p:sp>
          <p:nvSpPr>
            <p:cNvPr id="75" name="rc75"/>
            <p:cNvSpPr/>
            <p:nvPr/>
          </p:nvSpPr>
          <p:spPr>
            <a:xfrm>
              <a:off x="7697661" y="3112165"/>
              <a:ext cx="238662" cy="1099843"/>
            </a:xfrm>
            <a:prstGeom prst="rect">
              <a:avLst/>
            </a:prstGeom>
            <a:solidFill>
              <a:srgbClr val="80BD41">
                <a:alpha val="100000"/>
              </a:srgbClr>
            </a:solidFill>
          </p:spPr>
          <p:txBody>
            <a:bodyPr/>
            <a:lstStyle/>
            <a:p>
              <a:endParaRPr/>
            </a:p>
          </p:txBody>
        </p:sp>
        <p:sp>
          <p:nvSpPr>
            <p:cNvPr id="76" name="rc76"/>
            <p:cNvSpPr/>
            <p:nvPr/>
          </p:nvSpPr>
          <p:spPr>
            <a:xfrm>
              <a:off x="7697661" y="3066335"/>
              <a:ext cx="238662" cy="45829"/>
            </a:xfrm>
            <a:prstGeom prst="rect">
              <a:avLst/>
            </a:prstGeom>
            <a:solidFill>
              <a:srgbClr val="1CABE2">
                <a:alpha val="100000"/>
              </a:srgbClr>
            </a:solidFill>
          </p:spPr>
          <p:txBody>
            <a:bodyPr/>
            <a:lstStyle/>
            <a:p>
              <a:endParaRPr/>
            </a:p>
          </p:txBody>
        </p:sp>
        <p:sp>
          <p:nvSpPr>
            <p:cNvPr id="77" name="rc77"/>
            <p:cNvSpPr/>
            <p:nvPr/>
          </p:nvSpPr>
          <p:spPr>
            <a:xfrm>
              <a:off x="7962842" y="3121454"/>
              <a:ext cx="238662" cy="1090555"/>
            </a:xfrm>
            <a:prstGeom prst="rect">
              <a:avLst/>
            </a:prstGeom>
            <a:solidFill>
              <a:srgbClr val="80BD41">
                <a:alpha val="100000"/>
              </a:srgbClr>
            </a:solidFill>
          </p:spPr>
          <p:txBody>
            <a:bodyPr/>
            <a:lstStyle/>
            <a:p>
              <a:endParaRPr/>
            </a:p>
          </p:txBody>
        </p:sp>
        <p:sp>
          <p:nvSpPr>
            <p:cNvPr id="78" name="rc78"/>
            <p:cNvSpPr/>
            <p:nvPr/>
          </p:nvSpPr>
          <p:spPr>
            <a:xfrm>
              <a:off x="7962842" y="3076014"/>
              <a:ext cx="238662" cy="45439"/>
            </a:xfrm>
            <a:prstGeom prst="rect">
              <a:avLst/>
            </a:prstGeom>
            <a:solidFill>
              <a:srgbClr val="1CABE2">
                <a:alpha val="100000"/>
              </a:srgbClr>
            </a:solidFill>
          </p:spPr>
          <p:txBody>
            <a:bodyPr/>
            <a:lstStyle/>
            <a:p>
              <a:endParaRPr/>
            </a:p>
          </p:txBody>
        </p:sp>
        <p:sp>
          <p:nvSpPr>
            <p:cNvPr id="79" name="pl79"/>
            <p:cNvSpPr/>
            <p:nvPr/>
          </p:nvSpPr>
          <p:spPr>
            <a:xfrm>
              <a:off x="1452654" y="2085226"/>
              <a:ext cx="6629519" cy="171861"/>
            </a:xfrm>
            <a:custGeom>
              <a:avLst/>
              <a:gdLst/>
              <a:ahLst/>
              <a:cxnLst/>
              <a:rect l="0" t="0" r="0" b="0"/>
              <a:pathLst>
                <a:path w="6629519" h="171861">
                  <a:moveTo>
                    <a:pt x="0" y="85930"/>
                  </a:moveTo>
                  <a:lnTo>
                    <a:pt x="265180" y="64447"/>
                  </a:lnTo>
                  <a:lnTo>
                    <a:pt x="530361" y="107413"/>
                  </a:lnTo>
                  <a:lnTo>
                    <a:pt x="795542" y="171861"/>
                  </a:lnTo>
                  <a:lnTo>
                    <a:pt x="1060723" y="42965"/>
                  </a:lnTo>
                  <a:lnTo>
                    <a:pt x="1325903" y="21482"/>
                  </a:lnTo>
                  <a:lnTo>
                    <a:pt x="1591084" y="42965"/>
                  </a:lnTo>
                  <a:lnTo>
                    <a:pt x="1856265" y="85930"/>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21482"/>
                  </a:lnTo>
                  <a:lnTo>
                    <a:pt x="6099157" y="42965"/>
                  </a:lnTo>
                  <a:lnTo>
                    <a:pt x="6364338" y="64447"/>
                  </a:lnTo>
                  <a:lnTo>
                    <a:pt x="6629519" y="64447"/>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92364"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2718268"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44172"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70076"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30799"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95979"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61160"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26341"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91522"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775670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802188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335100" y="291952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622.6</a:t>
              </a:r>
            </a:p>
          </p:txBody>
        </p:sp>
        <p:sp>
          <p:nvSpPr>
            <p:cNvPr id="92" name="tx92"/>
            <p:cNvSpPr/>
            <p:nvPr/>
          </p:nvSpPr>
          <p:spPr>
            <a:xfrm>
              <a:off x="2661004" y="288104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643.3</a:t>
              </a:r>
            </a:p>
          </p:txBody>
        </p:sp>
        <p:sp>
          <p:nvSpPr>
            <p:cNvPr id="93" name="tx93"/>
            <p:cNvSpPr/>
            <p:nvPr/>
          </p:nvSpPr>
          <p:spPr>
            <a:xfrm>
              <a:off x="3986908" y="278707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693.8</a:t>
              </a:r>
            </a:p>
          </p:txBody>
        </p:sp>
        <p:sp>
          <p:nvSpPr>
            <p:cNvPr id="94" name="tx94"/>
            <p:cNvSpPr/>
            <p:nvPr/>
          </p:nvSpPr>
          <p:spPr>
            <a:xfrm>
              <a:off x="5312812" y="284556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662.4</a:t>
              </a:r>
            </a:p>
          </p:txBody>
        </p:sp>
        <p:sp>
          <p:nvSpPr>
            <p:cNvPr id="95" name="tx95"/>
            <p:cNvSpPr/>
            <p:nvPr/>
          </p:nvSpPr>
          <p:spPr>
            <a:xfrm>
              <a:off x="6373535" y="286644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651.1</a:t>
              </a:r>
            </a:p>
          </p:txBody>
        </p:sp>
        <p:sp>
          <p:nvSpPr>
            <p:cNvPr id="96" name="tx96"/>
            <p:cNvSpPr/>
            <p:nvPr/>
          </p:nvSpPr>
          <p:spPr>
            <a:xfrm>
              <a:off x="6638716" y="288057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643.5</a:t>
              </a:r>
            </a:p>
          </p:txBody>
        </p:sp>
        <p:sp>
          <p:nvSpPr>
            <p:cNvPr id="97" name="tx97"/>
            <p:cNvSpPr/>
            <p:nvPr/>
          </p:nvSpPr>
          <p:spPr>
            <a:xfrm>
              <a:off x="6903896" y="289437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636.1</a:t>
              </a:r>
            </a:p>
          </p:txBody>
        </p:sp>
        <p:sp>
          <p:nvSpPr>
            <p:cNvPr id="98" name="tx98"/>
            <p:cNvSpPr/>
            <p:nvPr/>
          </p:nvSpPr>
          <p:spPr>
            <a:xfrm>
              <a:off x="7169077" y="291065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627.3</a:t>
              </a:r>
            </a:p>
          </p:txBody>
        </p:sp>
        <p:sp>
          <p:nvSpPr>
            <p:cNvPr id="99" name="tx99"/>
            <p:cNvSpPr/>
            <p:nvPr/>
          </p:nvSpPr>
          <p:spPr>
            <a:xfrm>
              <a:off x="7434258" y="292139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621.6</a:t>
              </a:r>
            </a:p>
          </p:txBody>
        </p:sp>
        <p:sp>
          <p:nvSpPr>
            <p:cNvPr id="100" name="tx100"/>
            <p:cNvSpPr/>
            <p:nvPr/>
          </p:nvSpPr>
          <p:spPr>
            <a:xfrm>
              <a:off x="7699439" y="293042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616.7</a:t>
              </a:r>
            </a:p>
          </p:txBody>
        </p:sp>
        <p:sp>
          <p:nvSpPr>
            <p:cNvPr id="101" name="tx101"/>
            <p:cNvSpPr/>
            <p:nvPr/>
          </p:nvSpPr>
          <p:spPr>
            <a:xfrm>
              <a:off x="7964620" y="294008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611.5</a:t>
              </a:r>
            </a:p>
          </p:txBody>
        </p:sp>
        <p:sp>
          <p:nvSpPr>
            <p:cNvPr id="102" name="pl102"/>
            <p:cNvSpPr/>
            <p:nvPr/>
          </p:nvSpPr>
          <p:spPr>
            <a:xfrm>
              <a:off x="1452654" y="2063743"/>
              <a:ext cx="0" cy="107413"/>
            </a:xfrm>
            <a:custGeom>
              <a:avLst/>
              <a:gdLst/>
              <a:ahLst/>
              <a:cxnLst/>
              <a:rect l="0" t="0" r="0" b="0"/>
              <a:pathLst>
                <a:path h="107413">
                  <a:moveTo>
                    <a:pt x="0" y="107413"/>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2778557" y="2063743"/>
              <a:ext cx="0" cy="42965"/>
            </a:xfrm>
            <a:custGeom>
              <a:avLst/>
              <a:gdLst/>
              <a:ahLst/>
              <a:cxnLst/>
              <a:rect l="0" t="0" r="0" b="0"/>
              <a:pathLst>
                <a:path h="42965">
                  <a:moveTo>
                    <a:pt x="0" y="42965"/>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4104461" y="2063743"/>
              <a:ext cx="0" cy="21482"/>
            </a:xfrm>
            <a:custGeom>
              <a:avLst/>
              <a:gdLst/>
              <a:ahLst/>
              <a:cxnLst/>
              <a:rect l="0" t="0" r="0" b="0"/>
              <a:pathLst>
                <a:path h="21482">
                  <a:moveTo>
                    <a:pt x="0" y="21482"/>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5430365" y="2063743"/>
              <a:ext cx="0" cy="21482"/>
            </a:xfrm>
            <a:custGeom>
              <a:avLst/>
              <a:gdLst/>
              <a:ahLst/>
              <a:cxnLst/>
              <a:rect l="0" t="0" r="0" b="0"/>
              <a:pathLst>
                <a:path h="21482">
                  <a:moveTo>
                    <a:pt x="0" y="21482"/>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6491088" y="2063743"/>
              <a:ext cx="0" cy="21482"/>
            </a:xfrm>
            <a:custGeom>
              <a:avLst/>
              <a:gdLst/>
              <a:ahLst/>
              <a:cxnLst/>
              <a:rect l="0" t="0" r="0" b="0"/>
              <a:pathLst>
                <a:path h="21482">
                  <a:moveTo>
                    <a:pt x="0" y="21482"/>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6756269" y="2063743"/>
              <a:ext cx="0" cy="21482"/>
            </a:xfrm>
            <a:custGeom>
              <a:avLst/>
              <a:gdLst/>
              <a:ahLst/>
              <a:cxnLst/>
              <a:rect l="0" t="0" r="0" b="0"/>
              <a:pathLst>
                <a:path h="21482">
                  <a:moveTo>
                    <a:pt x="0" y="21482"/>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021450" y="2063743"/>
              <a:ext cx="0" cy="21482"/>
            </a:xfrm>
            <a:custGeom>
              <a:avLst/>
              <a:gdLst/>
              <a:ahLst/>
              <a:cxnLst/>
              <a:rect l="0" t="0" r="0" b="0"/>
              <a:pathLst>
                <a:path h="21482">
                  <a:moveTo>
                    <a:pt x="0" y="21482"/>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286631" y="2063743"/>
              <a:ext cx="0" cy="42965"/>
            </a:xfrm>
            <a:custGeom>
              <a:avLst/>
              <a:gdLst/>
              <a:ahLst/>
              <a:cxnLst/>
              <a:rect l="0" t="0" r="0" b="0"/>
              <a:pathLst>
                <a:path h="42965">
                  <a:moveTo>
                    <a:pt x="0" y="42965"/>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7551811" y="2063743"/>
              <a:ext cx="0" cy="64447"/>
            </a:xfrm>
            <a:custGeom>
              <a:avLst/>
              <a:gdLst/>
              <a:ahLst/>
              <a:cxnLst/>
              <a:rect l="0" t="0" r="0" b="0"/>
              <a:pathLst>
                <a:path h="64447">
                  <a:moveTo>
                    <a:pt x="0" y="64447"/>
                  </a:moveTo>
                  <a:lnTo>
                    <a:pt x="0" y="0"/>
                  </a:lnTo>
                </a:path>
              </a:pathLst>
            </a:custGeom>
            <a:ln w="13550" cap="flat">
              <a:solidFill>
                <a:srgbClr val="0058AB">
                  <a:alpha val="100000"/>
                </a:srgbClr>
              </a:solidFill>
              <a:prstDash val="dot"/>
              <a:round/>
            </a:ln>
          </p:spPr>
          <p:txBody>
            <a:bodyPr/>
            <a:lstStyle/>
            <a:p>
              <a:endParaRPr/>
            </a:p>
          </p:txBody>
        </p:sp>
        <p:sp>
          <p:nvSpPr>
            <p:cNvPr id="111" name="pl111"/>
            <p:cNvSpPr/>
            <p:nvPr/>
          </p:nvSpPr>
          <p:spPr>
            <a:xfrm>
              <a:off x="7816992" y="2063743"/>
              <a:ext cx="0" cy="85930"/>
            </a:xfrm>
            <a:custGeom>
              <a:avLst/>
              <a:gdLst/>
              <a:ahLst/>
              <a:cxnLst/>
              <a:rect l="0" t="0" r="0" b="0"/>
              <a:pathLst>
                <a:path h="85930">
                  <a:moveTo>
                    <a:pt x="0" y="85930"/>
                  </a:moveTo>
                  <a:lnTo>
                    <a:pt x="0" y="0"/>
                  </a:lnTo>
                </a:path>
              </a:pathLst>
            </a:custGeom>
            <a:ln w="13550" cap="flat">
              <a:solidFill>
                <a:srgbClr val="0058AB">
                  <a:alpha val="100000"/>
                </a:srgbClr>
              </a:solidFill>
              <a:prstDash val="dot"/>
              <a:round/>
            </a:ln>
          </p:spPr>
          <p:txBody>
            <a:bodyPr/>
            <a:lstStyle/>
            <a:p>
              <a:endParaRPr/>
            </a:p>
          </p:txBody>
        </p:sp>
        <p:sp>
          <p:nvSpPr>
            <p:cNvPr id="112" name="pl112"/>
            <p:cNvSpPr/>
            <p:nvPr/>
          </p:nvSpPr>
          <p:spPr>
            <a:xfrm>
              <a:off x="8082173" y="2063743"/>
              <a:ext cx="0" cy="85930"/>
            </a:xfrm>
            <a:custGeom>
              <a:avLst/>
              <a:gdLst/>
              <a:ahLst/>
              <a:cxnLst/>
              <a:rect l="0" t="0" r="0" b="0"/>
              <a:pathLst>
                <a:path h="85930">
                  <a:moveTo>
                    <a:pt x="0" y="85930"/>
                  </a:moveTo>
                  <a:lnTo>
                    <a:pt x="0" y="0"/>
                  </a:lnTo>
                </a:path>
              </a:pathLst>
            </a:custGeom>
            <a:ln w="13550" cap="flat">
              <a:solidFill>
                <a:srgbClr val="0058AB">
                  <a:alpha val="100000"/>
                </a:srgbClr>
              </a:solidFill>
              <a:prstDash val="dot"/>
              <a:round/>
            </a:ln>
          </p:spPr>
          <p:txBody>
            <a:bodyPr/>
            <a:lstStyle/>
            <a:p>
              <a:endParaRPr/>
            </a:p>
          </p:txBody>
        </p:sp>
        <p:sp>
          <p:nvSpPr>
            <p:cNvPr id="113" name="tx113"/>
            <p:cNvSpPr/>
            <p:nvPr/>
          </p:nvSpPr>
          <p:spPr>
            <a:xfrm>
              <a:off x="1335100" y="362759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591.4</a:t>
              </a:r>
            </a:p>
          </p:txBody>
        </p:sp>
        <p:sp>
          <p:nvSpPr>
            <p:cNvPr id="114" name="tx114"/>
            <p:cNvSpPr/>
            <p:nvPr/>
          </p:nvSpPr>
          <p:spPr>
            <a:xfrm>
              <a:off x="1361226" y="304927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31.1</a:t>
              </a:r>
            </a:p>
          </p:txBody>
        </p:sp>
        <p:sp>
          <p:nvSpPr>
            <p:cNvPr id="115" name="tx115"/>
            <p:cNvSpPr/>
            <p:nvPr/>
          </p:nvSpPr>
          <p:spPr>
            <a:xfrm>
              <a:off x="2661004" y="359136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630.4</a:t>
              </a:r>
            </a:p>
          </p:txBody>
        </p:sp>
        <p:sp>
          <p:nvSpPr>
            <p:cNvPr id="116" name="tx116"/>
            <p:cNvSpPr/>
            <p:nvPr/>
          </p:nvSpPr>
          <p:spPr>
            <a:xfrm>
              <a:off x="2687130" y="299390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12.9</a:t>
              </a:r>
            </a:p>
          </p:txBody>
        </p:sp>
        <p:sp>
          <p:nvSpPr>
            <p:cNvPr id="117" name="tx117"/>
            <p:cNvSpPr/>
            <p:nvPr/>
          </p:nvSpPr>
          <p:spPr>
            <a:xfrm>
              <a:off x="3986908" y="353892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686.9</a:t>
              </a:r>
            </a:p>
          </p:txBody>
        </p:sp>
        <p:sp>
          <p:nvSpPr>
            <p:cNvPr id="118" name="tx118"/>
            <p:cNvSpPr/>
            <p:nvPr/>
          </p:nvSpPr>
          <p:spPr>
            <a:xfrm>
              <a:off x="4039159" y="2894448"/>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6.9</a:t>
              </a:r>
            </a:p>
          </p:txBody>
        </p:sp>
        <p:sp>
          <p:nvSpPr>
            <p:cNvPr id="119" name="tx119"/>
            <p:cNvSpPr/>
            <p:nvPr/>
          </p:nvSpPr>
          <p:spPr>
            <a:xfrm>
              <a:off x="5312812" y="356785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655.8</a:t>
              </a:r>
            </a:p>
          </p:txBody>
        </p:sp>
        <p:sp>
          <p:nvSpPr>
            <p:cNvPr id="120" name="tx120"/>
            <p:cNvSpPr/>
            <p:nvPr/>
          </p:nvSpPr>
          <p:spPr>
            <a:xfrm>
              <a:off x="5365063" y="295259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373535" y="357819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644.6</a:t>
              </a:r>
            </a:p>
          </p:txBody>
        </p:sp>
        <p:sp>
          <p:nvSpPr>
            <p:cNvPr id="122" name="tx122"/>
            <p:cNvSpPr/>
            <p:nvPr/>
          </p:nvSpPr>
          <p:spPr>
            <a:xfrm>
              <a:off x="6425786" y="297337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6638716" y="358516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637.1</a:t>
              </a:r>
            </a:p>
          </p:txBody>
        </p:sp>
        <p:sp>
          <p:nvSpPr>
            <p:cNvPr id="124" name="tx124"/>
            <p:cNvSpPr/>
            <p:nvPr/>
          </p:nvSpPr>
          <p:spPr>
            <a:xfrm>
              <a:off x="6690967" y="2987491"/>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6903896" y="359204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629.7</a:t>
              </a:r>
            </a:p>
          </p:txBody>
        </p:sp>
        <p:sp>
          <p:nvSpPr>
            <p:cNvPr id="126" name="tx126"/>
            <p:cNvSpPr/>
            <p:nvPr/>
          </p:nvSpPr>
          <p:spPr>
            <a:xfrm>
              <a:off x="6956148" y="3001211"/>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a:t>
              </a:r>
            </a:p>
          </p:txBody>
        </p:sp>
        <p:sp>
          <p:nvSpPr>
            <p:cNvPr id="127" name="tx127"/>
            <p:cNvSpPr/>
            <p:nvPr/>
          </p:nvSpPr>
          <p:spPr>
            <a:xfrm>
              <a:off x="7169077" y="360592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614.8</a:t>
              </a:r>
            </a:p>
          </p:txBody>
        </p:sp>
        <p:sp>
          <p:nvSpPr>
            <p:cNvPr id="128" name="tx128"/>
            <p:cNvSpPr/>
            <p:nvPr/>
          </p:nvSpPr>
          <p:spPr>
            <a:xfrm>
              <a:off x="7195203" y="302323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12.6</a:t>
              </a:r>
            </a:p>
          </p:txBody>
        </p:sp>
        <p:sp>
          <p:nvSpPr>
            <p:cNvPr id="129" name="tx129"/>
            <p:cNvSpPr/>
            <p:nvPr/>
          </p:nvSpPr>
          <p:spPr>
            <a:xfrm>
              <a:off x="7434258" y="361693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602.9</a:t>
              </a:r>
            </a:p>
          </p:txBody>
        </p:sp>
        <p:sp>
          <p:nvSpPr>
            <p:cNvPr id="130" name="tx130"/>
            <p:cNvSpPr/>
            <p:nvPr/>
          </p:nvSpPr>
          <p:spPr>
            <a:xfrm>
              <a:off x="7460384" y="303958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18.6</a:t>
              </a:r>
            </a:p>
          </p:txBody>
        </p:sp>
        <p:sp>
          <p:nvSpPr>
            <p:cNvPr id="131" name="tx131"/>
            <p:cNvSpPr/>
            <p:nvPr/>
          </p:nvSpPr>
          <p:spPr>
            <a:xfrm>
              <a:off x="7738616" y="3627039"/>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592</a:t>
              </a:r>
            </a:p>
          </p:txBody>
        </p:sp>
        <p:sp>
          <p:nvSpPr>
            <p:cNvPr id="132" name="tx132"/>
            <p:cNvSpPr/>
            <p:nvPr/>
          </p:nvSpPr>
          <p:spPr>
            <a:xfrm>
              <a:off x="7725564" y="305534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24.7</a:t>
              </a:r>
            </a:p>
          </p:txBody>
        </p:sp>
        <p:sp>
          <p:nvSpPr>
            <p:cNvPr id="133" name="tx133"/>
            <p:cNvSpPr/>
            <p:nvPr/>
          </p:nvSpPr>
          <p:spPr>
            <a:xfrm>
              <a:off x="8003796" y="363168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587</a:t>
              </a:r>
            </a:p>
          </p:txBody>
        </p:sp>
        <p:sp>
          <p:nvSpPr>
            <p:cNvPr id="134" name="tx134"/>
            <p:cNvSpPr/>
            <p:nvPr/>
          </p:nvSpPr>
          <p:spPr>
            <a:xfrm>
              <a:off x="7990745" y="306368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24.5</a:t>
              </a:r>
            </a:p>
          </p:txBody>
        </p:sp>
        <p:sp>
          <p:nvSpPr>
            <p:cNvPr id="135" name="tx135"/>
            <p:cNvSpPr/>
            <p:nvPr/>
          </p:nvSpPr>
          <p:spPr>
            <a:xfrm>
              <a:off x="849589"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69546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3103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6660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84099"/>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819669"/>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1861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1861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3945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0" name="tx160"/>
            <p:cNvSpPr/>
            <p:nvPr/>
          </p:nvSpPr>
          <p:spPr>
            <a:xfrm>
              <a:off x="3206557" y="5128708"/>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1" name="rc161"/>
            <p:cNvSpPr/>
            <p:nvPr/>
          </p:nvSpPr>
          <p:spPr>
            <a:xfrm>
              <a:off x="4549849" y="5080163"/>
              <a:ext cx="201456" cy="201456"/>
            </a:xfrm>
            <a:prstGeom prst="rect">
              <a:avLst/>
            </a:prstGeom>
            <a:solidFill>
              <a:srgbClr val="1CABE2">
                <a:alpha val="100000"/>
              </a:srgbClr>
            </a:solidFill>
          </p:spPr>
          <p:txBody>
            <a:bodyPr/>
            <a:lstStyle/>
            <a:p>
              <a:endParaRPr/>
            </a:p>
          </p:txBody>
        </p:sp>
        <p:sp>
          <p:nvSpPr>
            <p:cNvPr id="162" name="rc162"/>
            <p:cNvSpPr/>
            <p:nvPr/>
          </p:nvSpPr>
          <p:spPr>
            <a:xfrm>
              <a:off x="5770421" y="5080163"/>
              <a:ext cx="201456" cy="201456"/>
            </a:xfrm>
            <a:prstGeom prst="rect">
              <a:avLst/>
            </a:prstGeom>
            <a:solidFill>
              <a:srgbClr val="80BD41">
                <a:alpha val="100000"/>
              </a:srgbClr>
            </a:solidFill>
          </p:spPr>
          <p:txBody>
            <a:bodyPr/>
            <a:lstStyle/>
            <a:p>
              <a:endParaRPr/>
            </a:p>
          </p:txBody>
        </p:sp>
        <p:sp>
          <p:nvSpPr>
            <p:cNvPr id="163" name="tx163"/>
            <p:cNvSpPr/>
            <p:nvPr/>
          </p:nvSpPr>
          <p:spPr>
            <a:xfrm>
              <a:off x="4829894" y="5128708"/>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50466" y="5128708"/>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6" name="tx166"/>
            <p:cNvSpPr/>
            <p:nvPr/>
          </p:nvSpPr>
          <p:spPr>
            <a:xfrm>
              <a:off x="989913" y="1594448"/>
              <a:ext cx="136060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Maroc, 2000-2025</a:t>
              </a:r>
            </a:p>
          </p:txBody>
        </p:sp>
        <p:sp>
          <p:nvSpPr>
            <p:cNvPr id="167" name="pl167"/>
            <p:cNvSpPr/>
            <p:nvPr/>
          </p:nvSpPr>
          <p:spPr>
            <a:xfrm>
              <a:off x="233788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434701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6356148"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836527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989913" y="59025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989913" y="574751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989913" y="559243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133332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334245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35158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736071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rc178"/>
            <p:cNvSpPr/>
            <p:nvPr/>
          </p:nvSpPr>
          <p:spPr>
            <a:xfrm>
              <a:off x="1333322" y="5840557"/>
              <a:ext cx="6475728" cy="124062"/>
            </a:xfrm>
            <a:prstGeom prst="rect">
              <a:avLst/>
            </a:prstGeom>
            <a:solidFill>
              <a:srgbClr val="80BD41">
                <a:alpha val="100000"/>
              </a:srgbClr>
            </a:solidFill>
          </p:spPr>
          <p:txBody>
            <a:bodyPr/>
            <a:lstStyle/>
            <a:p>
              <a:endParaRPr/>
            </a:p>
          </p:txBody>
        </p:sp>
        <p:sp>
          <p:nvSpPr>
            <p:cNvPr id="179" name="rc179"/>
            <p:cNvSpPr/>
            <p:nvPr/>
          </p:nvSpPr>
          <p:spPr>
            <a:xfrm>
              <a:off x="7809051" y="5840557"/>
              <a:ext cx="65397" cy="124062"/>
            </a:xfrm>
            <a:prstGeom prst="rect">
              <a:avLst/>
            </a:prstGeom>
            <a:solidFill>
              <a:srgbClr val="1CABE2">
                <a:alpha val="100000"/>
              </a:srgbClr>
            </a:solidFill>
          </p:spPr>
          <p:txBody>
            <a:bodyPr/>
            <a:lstStyle/>
            <a:p>
              <a:endParaRPr/>
            </a:p>
          </p:txBody>
        </p:sp>
        <p:sp>
          <p:nvSpPr>
            <p:cNvPr id="180" name="rc180"/>
            <p:cNvSpPr/>
            <p:nvPr/>
          </p:nvSpPr>
          <p:spPr>
            <a:xfrm>
              <a:off x="1333322" y="5685479"/>
              <a:ext cx="5947427" cy="124062"/>
            </a:xfrm>
            <a:prstGeom prst="rect">
              <a:avLst/>
            </a:prstGeom>
            <a:solidFill>
              <a:srgbClr val="80BD41">
                <a:alpha val="100000"/>
              </a:srgbClr>
            </a:solidFill>
          </p:spPr>
          <p:txBody>
            <a:bodyPr/>
            <a:lstStyle/>
            <a:p>
              <a:endParaRPr/>
            </a:p>
          </p:txBody>
        </p:sp>
        <p:sp>
          <p:nvSpPr>
            <p:cNvPr id="181" name="rc181"/>
            <p:cNvSpPr/>
            <p:nvPr/>
          </p:nvSpPr>
          <p:spPr>
            <a:xfrm>
              <a:off x="7280750" y="5685479"/>
              <a:ext cx="247826" cy="124062"/>
            </a:xfrm>
            <a:prstGeom prst="rect">
              <a:avLst/>
            </a:prstGeom>
            <a:solidFill>
              <a:srgbClr val="1CABE2">
                <a:alpha val="100000"/>
              </a:srgbClr>
            </a:solidFill>
          </p:spPr>
          <p:txBody>
            <a:bodyPr/>
            <a:lstStyle/>
            <a:p>
              <a:endParaRPr/>
            </a:p>
          </p:txBody>
        </p:sp>
        <p:sp>
          <p:nvSpPr>
            <p:cNvPr id="182" name="rc182"/>
            <p:cNvSpPr/>
            <p:nvPr/>
          </p:nvSpPr>
          <p:spPr>
            <a:xfrm>
              <a:off x="1333322" y="5530401"/>
              <a:ext cx="5897199" cy="124062"/>
            </a:xfrm>
            <a:prstGeom prst="rect">
              <a:avLst/>
            </a:prstGeom>
            <a:solidFill>
              <a:srgbClr val="80BD41">
                <a:alpha val="100000"/>
              </a:srgbClr>
            </a:solidFill>
          </p:spPr>
          <p:txBody>
            <a:bodyPr/>
            <a:lstStyle/>
            <a:p>
              <a:endParaRPr/>
            </a:p>
          </p:txBody>
        </p:sp>
        <p:sp>
          <p:nvSpPr>
            <p:cNvPr id="183" name="rc183"/>
            <p:cNvSpPr/>
            <p:nvPr/>
          </p:nvSpPr>
          <p:spPr>
            <a:xfrm>
              <a:off x="7230522" y="5530401"/>
              <a:ext cx="245716" cy="124062"/>
            </a:xfrm>
            <a:prstGeom prst="rect">
              <a:avLst/>
            </a:prstGeom>
            <a:solidFill>
              <a:srgbClr val="1CABE2">
                <a:alpha val="100000"/>
              </a:srgbClr>
            </a:solidFill>
          </p:spPr>
          <p:txBody>
            <a:bodyPr/>
            <a:lstStyle/>
            <a:p>
              <a:endParaRPr/>
            </a:p>
          </p:txBody>
        </p:sp>
        <p:sp>
          <p:nvSpPr>
            <p:cNvPr id="184" name="tx184"/>
            <p:cNvSpPr/>
            <p:nvPr/>
          </p:nvSpPr>
          <p:spPr>
            <a:xfrm>
              <a:off x="8056823" y="58594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651.1</a:t>
              </a:r>
            </a:p>
          </p:txBody>
        </p:sp>
        <p:sp>
          <p:nvSpPr>
            <p:cNvPr id="185" name="tx185"/>
            <p:cNvSpPr/>
            <p:nvPr/>
          </p:nvSpPr>
          <p:spPr>
            <a:xfrm>
              <a:off x="7693552" y="570437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616.7</a:t>
              </a:r>
            </a:p>
          </p:txBody>
        </p:sp>
        <p:sp>
          <p:nvSpPr>
            <p:cNvPr id="186" name="tx186"/>
            <p:cNvSpPr/>
            <p:nvPr/>
          </p:nvSpPr>
          <p:spPr>
            <a:xfrm>
              <a:off x="7638703" y="554929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611.5</a:t>
              </a:r>
            </a:p>
          </p:txBody>
        </p:sp>
        <p:sp>
          <p:nvSpPr>
            <p:cNvPr id="187" name="tx187"/>
            <p:cNvSpPr/>
            <p:nvPr/>
          </p:nvSpPr>
          <p:spPr>
            <a:xfrm>
              <a:off x="4435548" y="58621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644.6</a:t>
              </a:r>
            </a:p>
          </p:txBody>
        </p:sp>
        <p:sp>
          <p:nvSpPr>
            <p:cNvPr id="188" name="tx188"/>
            <p:cNvSpPr/>
            <p:nvPr/>
          </p:nvSpPr>
          <p:spPr>
            <a:xfrm>
              <a:off x="7766401" y="586214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4216602" y="570707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592</a:t>
              </a:r>
            </a:p>
          </p:txBody>
        </p:sp>
        <p:sp>
          <p:nvSpPr>
            <p:cNvPr id="190" name="tx190"/>
            <p:cNvSpPr/>
            <p:nvPr/>
          </p:nvSpPr>
          <p:spPr>
            <a:xfrm>
              <a:off x="7299169" y="5708394"/>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24.7</a:t>
              </a:r>
            </a:p>
          </p:txBody>
        </p:sp>
        <p:sp>
          <p:nvSpPr>
            <p:cNvPr id="191" name="tx191"/>
            <p:cNvSpPr/>
            <p:nvPr/>
          </p:nvSpPr>
          <p:spPr>
            <a:xfrm>
              <a:off x="4191487" y="555199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587</a:t>
              </a:r>
            </a:p>
          </p:txBody>
        </p:sp>
        <p:sp>
          <p:nvSpPr>
            <p:cNvPr id="192" name="tx192"/>
            <p:cNvSpPr/>
            <p:nvPr/>
          </p:nvSpPr>
          <p:spPr>
            <a:xfrm>
              <a:off x="7247886" y="555199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24.5</a:t>
              </a:r>
            </a:p>
          </p:txBody>
        </p:sp>
        <p:sp>
          <p:nvSpPr>
            <p:cNvPr id="193" name="tx193"/>
            <p:cNvSpPr/>
            <p:nvPr/>
          </p:nvSpPr>
          <p:spPr>
            <a:xfrm>
              <a:off x="616505"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05615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225911"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235041"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244172"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25973" y="6191355"/>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1" name="tx201"/>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550093" y="6518575"/>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Le taux de couverture du DTP3 en 2025 (96 %) était inférieur à celui de 2019 (99 %).
Le nombre d’enfants vaccinés par le DTP3 a diminué de 9 % par rapport à 2019.
Le nombre de nourrissons survivants a diminué d’environ 6 % par rapport à 2019.
En 2025, 100 000 enfants de moins ont été vaccinés qu’en 2019.
En 2025, le nombre de nourrissons en vie (population cible) était inférieur à celui de 2019.
Pour que la couverture vaccinale augmente, il faut soit que le nombre d’enfants vaccinés augmente, soit qu’il diminue à un rythme plus lent que celui de la baisse de la population cible des nourrissons en vie.</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il faut que le nombre d'enfants vaccinés augmente ou diminue à un rythme plus lent que celui de la baisse de la population cible des nourrissons survivants.</a:t>
            </a:r>
          </a:p>
        </p:txBody>
      </p:sp>
      <p:grpSp>
        <p:nvGrpSpPr>
          <p:cNvPr id="205" name="Group 204"/>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801627"/>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2980864"/>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160101"/>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421200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66584" y="3391246"/>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2570482"/>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3075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76075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0907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42074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484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50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16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82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48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814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8074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311054" y="4033165"/>
              <a:ext cx="239399" cy="178844"/>
            </a:xfrm>
            <a:prstGeom prst="rect">
              <a:avLst/>
            </a:prstGeom>
            <a:solidFill>
              <a:srgbClr val="E2231A">
                <a:alpha val="90196"/>
              </a:srgbClr>
            </a:solidFill>
          </p:spPr>
          <p:txBody>
            <a:bodyPr/>
            <a:lstStyle/>
            <a:p>
              <a:endParaRPr/>
            </a:p>
          </p:txBody>
        </p:sp>
        <p:sp>
          <p:nvSpPr>
            <p:cNvPr id="23" name="rc23"/>
            <p:cNvSpPr/>
            <p:nvPr/>
          </p:nvSpPr>
          <p:spPr>
            <a:xfrm>
              <a:off x="1577053" y="4111027"/>
              <a:ext cx="239399" cy="100982"/>
            </a:xfrm>
            <a:prstGeom prst="rect">
              <a:avLst/>
            </a:prstGeom>
            <a:solidFill>
              <a:srgbClr val="E2231A">
                <a:alpha val="90196"/>
              </a:srgbClr>
            </a:solidFill>
          </p:spPr>
          <p:txBody>
            <a:bodyPr/>
            <a:lstStyle/>
            <a:p>
              <a:endParaRPr/>
            </a:p>
          </p:txBody>
        </p:sp>
        <p:sp>
          <p:nvSpPr>
            <p:cNvPr id="24" name="rc24"/>
            <p:cNvSpPr/>
            <p:nvPr/>
          </p:nvSpPr>
          <p:spPr>
            <a:xfrm>
              <a:off x="1843053" y="4061723"/>
              <a:ext cx="239399" cy="150285"/>
            </a:xfrm>
            <a:prstGeom prst="rect">
              <a:avLst/>
            </a:prstGeom>
            <a:solidFill>
              <a:srgbClr val="E2231A">
                <a:alpha val="90196"/>
              </a:srgbClr>
            </a:solidFill>
          </p:spPr>
          <p:txBody>
            <a:bodyPr/>
            <a:lstStyle/>
            <a:p>
              <a:endParaRPr/>
            </a:p>
          </p:txBody>
        </p:sp>
        <p:sp>
          <p:nvSpPr>
            <p:cNvPr id="25" name="rc25"/>
            <p:cNvSpPr/>
            <p:nvPr/>
          </p:nvSpPr>
          <p:spPr>
            <a:xfrm>
              <a:off x="2109053" y="3958176"/>
              <a:ext cx="239399" cy="253833"/>
            </a:xfrm>
            <a:prstGeom prst="rect">
              <a:avLst/>
            </a:prstGeom>
            <a:solidFill>
              <a:srgbClr val="E2231A">
                <a:alpha val="90196"/>
              </a:srgbClr>
            </a:solidFill>
          </p:spPr>
          <p:txBody>
            <a:bodyPr/>
            <a:lstStyle/>
            <a:p>
              <a:endParaRPr/>
            </a:p>
          </p:txBody>
        </p:sp>
        <p:sp>
          <p:nvSpPr>
            <p:cNvPr id="26" name="rc26"/>
            <p:cNvSpPr/>
            <p:nvPr/>
          </p:nvSpPr>
          <p:spPr>
            <a:xfrm>
              <a:off x="2375052" y="4082731"/>
              <a:ext cx="239399" cy="129278"/>
            </a:xfrm>
            <a:prstGeom prst="rect">
              <a:avLst/>
            </a:prstGeom>
            <a:solidFill>
              <a:srgbClr val="E2231A">
                <a:alpha val="90196"/>
              </a:srgbClr>
            </a:solidFill>
          </p:spPr>
          <p:txBody>
            <a:bodyPr/>
            <a:lstStyle/>
            <a:p>
              <a:endParaRPr/>
            </a:p>
          </p:txBody>
        </p:sp>
        <p:sp>
          <p:nvSpPr>
            <p:cNvPr id="27" name="rc27"/>
            <p:cNvSpPr/>
            <p:nvPr/>
          </p:nvSpPr>
          <p:spPr>
            <a:xfrm>
              <a:off x="2641052" y="4132814"/>
              <a:ext cx="239399" cy="79195"/>
            </a:xfrm>
            <a:prstGeom prst="rect">
              <a:avLst/>
            </a:prstGeom>
            <a:solidFill>
              <a:srgbClr val="E2231A">
                <a:alpha val="90196"/>
              </a:srgbClr>
            </a:solidFill>
          </p:spPr>
          <p:txBody>
            <a:bodyPr/>
            <a:lstStyle/>
            <a:p>
              <a:endParaRPr/>
            </a:p>
          </p:txBody>
        </p:sp>
        <p:sp>
          <p:nvSpPr>
            <p:cNvPr id="28" name="rc28"/>
            <p:cNvSpPr/>
            <p:nvPr/>
          </p:nvSpPr>
          <p:spPr>
            <a:xfrm>
              <a:off x="2907052" y="4077810"/>
              <a:ext cx="239399" cy="134198"/>
            </a:xfrm>
            <a:prstGeom prst="rect">
              <a:avLst/>
            </a:prstGeom>
            <a:solidFill>
              <a:srgbClr val="E2231A">
                <a:alpha val="90196"/>
              </a:srgbClr>
            </a:solidFill>
          </p:spPr>
          <p:txBody>
            <a:bodyPr/>
            <a:lstStyle/>
            <a:p>
              <a:endParaRPr/>
            </a:p>
          </p:txBody>
        </p:sp>
        <p:sp>
          <p:nvSpPr>
            <p:cNvPr id="29" name="rc29"/>
            <p:cNvSpPr/>
            <p:nvPr/>
          </p:nvSpPr>
          <p:spPr>
            <a:xfrm>
              <a:off x="3173051" y="4075418"/>
              <a:ext cx="239399" cy="136591"/>
            </a:xfrm>
            <a:prstGeom prst="rect">
              <a:avLst/>
            </a:prstGeom>
            <a:solidFill>
              <a:srgbClr val="E2231A">
                <a:alpha val="90196"/>
              </a:srgbClr>
            </a:solidFill>
          </p:spPr>
          <p:txBody>
            <a:bodyPr/>
            <a:lstStyle/>
            <a:p>
              <a:endParaRPr/>
            </a:p>
          </p:txBody>
        </p:sp>
        <p:sp>
          <p:nvSpPr>
            <p:cNvPr id="30" name="rc30"/>
            <p:cNvSpPr/>
            <p:nvPr/>
          </p:nvSpPr>
          <p:spPr>
            <a:xfrm>
              <a:off x="3439051" y="4101440"/>
              <a:ext cx="239399" cy="110569"/>
            </a:xfrm>
            <a:prstGeom prst="rect">
              <a:avLst/>
            </a:prstGeom>
            <a:solidFill>
              <a:srgbClr val="E2231A">
                <a:alpha val="90196"/>
              </a:srgbClr>
            </a:solidFill>
          </p:spPr>
          <p:txBody>
            <a:bodyPr/>
            <a:lstStyle/>
            <a:p>
              <a:endParaRPr/>
            </a:p>
          </p:txBody>
        </p:sp>
        <p:sp>
          <p:nvSpPr>
            <p:cNvPr id="31" name="rc31"/>
            <p:cNvSpPr/>
            <p:nvPr/>
          </p:nvSpPr>
          <p:spPr>
            <a:xfrm>
              <a:off x="3705050" y="4155779"/>
              <a:ext cx="239399" cy="56230"/>
            </a:xfrm>
            <a:prstGeom prst="rect">
              <a:avLst/>
            </a:prstGeom>
            <a:solidFill>
              <a:srgbClr val="E2231A">
                <a:alpha val="90196"/>
              </a:srgbClr>
            </a:solidFill>
          </p:spPr>
          <p:txBody>
            <a:bodyPr/>
            <a:lstStyle/>
            <a:p>
              <a:endParaRPr/>
            </a:p>
          </p:txBody>
        </p:sp>
        <p:sp>
          <p:nvSpPr>
            <p:cNvPr id="32" name="rc32"/>
            <p:cNvSpPr/>
            <p:nvPr/>
          </p:nvSpPr>
          <p:spPr>
            <a:xfrm>
              <a:off x="3971050" y="4155060"/>
              <a:ext cx="239399" cy="56948"/>
            </a:xfrm>
            <a:prstGeom prst="rect">
              <a:avLst/>
            </a:prstGeom>
            <a:solidFill>
              <a:srgbClr val="E2231A">
                <a:alpha val="90196"/>
              </a:srgbClr>
            </a:solidFill>
          </p:spPr>
          <p:txBody>
            <a:bodyPr/>
            <a:lstStyle/>
            <a:p>
              <a:endParaRPr/>
            </a:p>
          </p:txBody>
        </p:sp>
        <p:sp>
          <p:nvSpPr>
            <p:cNvPr id="33" name="rc33"/>
            <p:cNvSpPr/>
            <p:nvPr/>
          </p:nvSpPr>
          <p:spPr>
            <a:xfrm>
              <a:off x="4237050" y="4183594"/>
              <a:ext cx="239399" cy="28414"/>
            </a:xfrm>
            <a:prstGeom prst="rect">
              <a:avLst/>
            </a:prstGeom>
            <a:solidFill>
              <a:srgbClr val="E2231A">
                <a:alpha val="90196"/>
              </a:srgbClr>
            </a:solidFill>
          </p:spPr>
          <p:txBody>
            <a:bodyPr/>
            <a:lstStyle/>
            <a:p>
              <a:endParaRPr/>
            </a:p>
          </p:txBody>
        </p:sp>
        <p:sp>
          <p:nvSpPr>
            <p:cNvPr id="34" name="rc34"/>
            <p:cNvSpPr/>
            <p:nvPr/>
          </p:nvSpPr>
          <p:spPr>
            <a:xfrm>
              <a:off x="4503049" y="4183890"/>
              <a:ext cx="239399" cy="28119"/>
            </a:xfrm>
            <a:prstGeom prst="rect">
              <a:avLst/>
            </a:prstGeom>
            <a:solidFill>
              <a:srgbClr val="E2231A">
                <a:alpha val="90196"/>
              </a:srgbClr>
            </a:solidFill>
          </p:spPr>
          <p:txBody>
            <a:bodyPr/>
            <a:lstStyle/>
            <a:p>
              <a:endParaRPr/>
            </a:p>
          </p:txBody>
        </p:sp>
        <p:sp>
          <p:nvSpPr>
            <p:cNvPr id="35" name="rc35"/>
            <p:cNvSpPr/>
            <p:nvPr/>
          </p:nvSpPr>
          <p:spPr>
            <a:xfrm>
              <a:off x="4769049" y="4184362"/>
              <a:ext cx="239399" cy="27647"/>
            </a:xfrm>
            <a:prstGeom prst="rect">
              <a:avLst/>
            </a:prstGeom>
            <a:solidFill>
              <a:srgbClr val="E2231A">
                <a:alpha val="90196"/>
              </a:srgbClr>
            </a:solidFill>
          </p:spPr>
          <p:txBody>
            <a:bodyPr/>
            <a:lstStyle/>
            <a:p>
              <a:endParaRPr/>
            </a:p>
          </p:txBody>
        </p:sp>
        <p:sp>
          <p:nvSpPr>
            <p:cNvPr id="36" name="rc36"/>
            <p:cNvSpPr/>
            <p:nvPr/>
          </p:nvSpPr>
          <p:spPr>
            <a:xfrm>
              <a:off x="5035049" y="4184756"/>
              <a:ext cx="239399" cy="27253"/>
            </a:xfrm>
            <a:prstGeom prst="rect">
              <a:avLst/>
            </a:prstGeom>
            <a:solidFill>
              <a:srgbClr val="E2231A">
                <a:alpha val="90196"/>
              </a:srgbClr>
            </a:solidFill>
          </p:spPr>
          <p:txBody>
            <a:bodyPr/>
            <a:lstStyle/>
            <a:p>
              <a:endParaRPr/>
            </a:p>
          </p:txBody>
        </p:sp>
        <p:sp>
          <p:nvSpPr>
            <p:cNvPr id="37" name="rc37"/>
            <p:cNvSpPr/>
            <p:nvPr/>
          </p:nvSpPr>
          <p:spPr>
            <a:xfrm>
              <a:off x="5301048" y="4184825"/>
              <a:ext cx="239399" cy="27183"/>
            </a:xfrm>
            <a:prstGeom prst="rect">
              <a:avLst/>
            </a:prstGeom>
            <a:solidFill>
              <a:srgbClr val="E2231A">
                <a:alpha val="90196"/>
              </a:srgbClr>
            </a:solidFill>
          </p:spPr>
          <p:txBody>
            <a:bodyPr/>
            <a:lstStyle/>
            <a:p>
              <a:endParaRPr/>
            </a:p>
          </p:txBody>
        </p:sp>
        <p:sp>
          <p:nvSpPr>
            <p:cNvPr id="38" name="rc38"/>
            <p:cNvSpPr/>
            <p:nvPr/>
          </p:nvSpPr>
          <p:spPr>
            <a:xfrm>
              <a:off x="5567048" y="4184850"/>
              <a:ext cx="239399" cy="27159"/>
            </a:xfrm>
            <a:prstGeom prst="rect">
              <a:avLst/>
            </a:prstGeom>
            <a:solidFill>
              <a:srgbClr val="E2231A">
                <a:alpha val="90196"/>
              </a:srgbClr>
            </a:solidFill>
          </p:spPr>
          <p:txBody>
            <a:bodyPr/>
            <a:lstStyle/>
            <a:p>
              <a:endParaRPr/>
            </a:p>
          </p:txBody>
        </p:sp>
        <p:sp>
          <p:nvSpPr>
            <p:cNvPr id="39" name="rc39"/>
            <p:cNvSpPr/>
            <p:nvPr/>
          </p:nvSpPr>
          <p:spPr>
            <a:xfrm>
              <a:off x="5833047" y="4184940"/>
              <a:ext cx="239399" cy="27068"/>
            </a:xfrm>
            <a:prstGeom prst="rect">
              <a:avLst/>
            </a:prstGeom>
            <a:solidFill>
              <a:srgbClr val="E2231A">
                <a:alpha val="90196"/>
              </a:srgbClr>
            </a:solidFill>
          </p:spPr>
          <p:txBody>
            <a:bodyPr/>
            <a:lstStyle/>
            <a:p>
              <a:endParaRPr/>
            </a:p>
          </p:txBody>
        </p:sp>
        <p:sp>
          <p:nvSpPr>
            <p:cNvPr id="40" name="rc40"/>
            <p:cNvSpPr/>
            <p:nvPr/>
          </p:nvSpPr>
          <p:spPr>
            <a:xfrm>
              <a:off x="6099047" y="4185121"/>
              <a:ext cx="239399" cy="26888"/>
            </a:xfrm>
            <a:prstGeom prst="rect">
              <a:avLst/>
            </a:prstGeom>
            <a:solidFill>
              <a:srgbClr val="E2231A">
                <a:alpha val="90196"/>
              </a:srgbClr>
            </a:solidFill>
          </p:spPr>
          <p:txBody>
            <a:bodyPr/>
            <a:lstStyle/>
            <a:p>
              <a:endParaRPr/>
            </a:p>
          </p:txBody>
        </p:sp>
        <p:sp>
          <p:nvSpPr>
            <p:cNvPr id="41" name="rc41"/>
            <p:cNvSpPr/>
            <p:nvPr/>
          </p:nvSpPr>
          <p:spPr>
            <a:xfrm>
              <a:off x="6365047" y="4185289"/>
              <a:ext cx="239399" cy="26719"/>
            </a:xfrm>
            <a:prstGeom prst="rect">
              <a:avLst/>
            </a:prstGeom>
            <a:solidFill>
              <a:srgbClr val="E2231A">
                <a:alpha val="90196"/>
              </a:srgbClr>
            </a:solidFill>
          </p:spPr>
          <p:txBody>
            <a:bodyPr/>
            <a:lstStyle/>
            <a:p>
              <a:endParaRPr/>
            </a:p>
          </p:txBody>
        </p:sp>
        <p:sp>
          <p:nvSpPr>
            <p:cNvPr id="42" name="rc42"/>
            <p:cNvSpPr/>
            <p:nvPr/>
          </p:nvSpPr>
          <p:spPr>
            <a:xfrm>
              <a:off x="6631046" y="4185601"/>
              <a:ext cx="239399" cy="26408"/>
            </a:xfrm>
            <a:prstGeom prst="rect">
              <a:avLst/>
            </a:prstGeom>
            <a:solidFill>
              <a:srgbClr val="E2231A">
                <a:alpha val="90196"/>
              </a:srgbClr>
            </a:solidFill>
          </p:spPr>
          <p:txBody>
            <a:bodyPr/>
            <a:lstStyle/>
            <a:p>
              <a:endParaRPr/>
            </a:p>
          </p:txBody>
        </p:sp>
        <p:sp>
          <p:nvSpPr>
            <p:cNvPr id="43" name="rc43"/>
            <p:cNvSpPr/>
            <p:nvPr/>
          </p:nvSpPr>
          <p:spPr>
            <a:xfrm>
              <a:off x="6897046" y="4185905"/>
              <a:ext cx="239399" cy="26104"/>
            </a:xfrm>
            <a:prstGeom prst="rect">
              <a:avLst/>
            </a:prstGeom>
            <a:solidFill>
              <a:srgbClr val="E2231A">
                <a:alpha val="90196"/>
              </a:srgbClr>
            </a:solidFill>
          </p:spPr>
          <p:txBody>
            <a:bodyPr/>
            <a:lstStyle/>
            <a:p>
              <a:endParaRPr/>
            </a:p>
          </p:txBody>
        </p:sp>
        <p:sp>
          <p:nvSpPr>
            <p:cNvPr id="44" name="rc44"/>
            <p:cNvSpPr/>
            <p:nvPr/>
          </p:nvSpPr>
          <p:spPr>
            <a:xfrm>
              <a:off x="7163045" y="4186266"/>
              <a:ext cx="239399" cy="25743"/>
            </a:xfrm>
            <a:prstGeom prst="rect">
              <a:avLst/>
            </a:prstGeom>
            <a:solidFill>
              <a:srgbClr val="E2231A">
                <a:alpha val="90196"/>
              </a:srgbClr>
            </a:solidFill>
          </p:spPr>
          <p:txBody>
            <a:bodyPr/>
            <a:lstStyle/>
            <a:p>
              <a:endParaRPr/>
            </a:p>
          </p:txBody>
        </p:sp>
        <p:sp>
          <p:nvSpPr>
            <p:cNvPr id="45" name="rc45"/>
            <p:cNvSpPr/>
            <p:nvPr/>
          </p:nvSpPr>
          <p:spPr>
            <a:xfrm>
              <a:off x="7429045" y="4186500"/>
              <a:ext cx="239399" cy="25509"/>
            </a:xfrm>
            <a:prstGeom prst="rect">
              <a:avLst/>
            </a:prstGeom>
            <a:solidFill>
              <a:srgbClr val="E2231A">
                <a:alpha val="90196"/>
              </a:srgbClr>
            </a:solidFill>
          </p:spPr>
          <p:txBody>
            <a:bodyPr/>
            <a:lstStyle/>
            <a:p>
              <a:endParaRPr/>
            </a:p>
          </p:txBody>
        </p:sp>
        <p:sp>
          <p:nvSpPr>
            <p:cNvPr id="46" name="rc46"/>
            <p:cNvSpPr/>
            <p:nvPr/>
          </p:nvSpPr>
          <p:spPr>
            <a:xfrm>
              <a:off x="7695045" y="4161393"/>
              <a:ext cx="239399" cy="50616"/>
            </a:xfrm>
            <a:prstGeom prst="rect">
              <a:avLst/>
            </a:prstGeom>
            <a:solidFill>
              <a:srgbClr val="E2231A">
                <a:alpha val="90196"/>
              </a:srgbClr>
            </a:solidFill>
          </p:spPr>
          <p:txBody>
            <a:bodyPr/>
            <a:lstStyle/>
            <a:p>
              <a:endParaRPr/>
            </a:p>
          </p:txBody>
        </p:sp>
        <p:sp>
          <p:nvSpPr>
            <p:cNvPr id="47" name="rc47"/>
            <p:cNvSpPr/>
            <p:nvPr/>
          </p:nvSpPr>
          <p:spPr>
            <a:xfrm>
              <a:off x="7961044" y="4161819"/>
              <a:ext cx="239399" cy="50189"/>
            </a:xfrm>
            <a:prstGeom prst="rect">
              <a:avLst/>
            </a:prstGeom>
            <a:solidFill>
              <a:srgbClr val="E2231A">
                <a:alpha val="90196"/>
              </a:srgbClr>
            </a:solidFill>
          </p:spPr>
          <p:txBody>
            <a:bodyPr/>
            <a:lstStyle/>
            <a:p>
              <a:endParaRPr/>
            </a:p>
          </p:txBody>
        </p:sp>
        <p:sp>
          <p:nvSpPr>
            <p:cNvPr id="48" name="rc48"/>
            <p:cNvSpPr/>
            <p:nvPr/>
          </p:nvSpPr>
          <p:spPr>
            <a:xfrm>
              <a:off x="2375052" y="3980685"/>
              <a:ext cx="239399" cy="102045"/>
            </a:xfrm>
            <a:prstGeom prst="rect">
              <a:avLst/>
            </a:prstGeom>
            <a:solidFill>
              <a:srgbClr val="B3B3B3">
                <a:alpha val="90196"/>
              </a:srgbClr>
            </a:solidFill>
          </p:spPr>
          <p:txBody>
            <a:bodyPr/>
            <a:lstStyle/>
            <a:p>
              <a:endParaRPr/>
            </a:p>
          </p:txBody>
        </p:sp>
        <p:sp>
          <p:nvSpPr>
            <p:cNvPr id="49" name="rc49"/>
            <p:cNvSpPr/>
            <p:nvPr/>
          </p:nvSpPr>
          <p:spPr>
            <a:xfrm>
              <a:off x="2641052" y="4008944"/>
              <a:ext cx="239399" cy="123869"/>
            </a:xfrm>
            <a:prstGeom prst="rect">
              <a:avLst/>
            </a:prstGeom>
            <a:solidFill>
              <a:srgbClr val="B3B3B3">
                <a:alpha val="90196"/>
              </a:srgbClr>
            </a:solidFill>
          </p:spPr>
          <p:txBody>
            <a:bodyPr/>
            <a:lstStyle/>
            <a:p>
              <a:endParaRPr/>
            </a:p>
          </p:txBody>
        </p:sp>
        <p:sp>
          <p:nvSpPr>
            <p:cNvPr id="50" name="rc50"/>
            <p:cNvSpPr/>
            <p:nvPr/>
          </p:nvSpPr>
          <p:spPr>
            <a:xfrm>
              <a:off x="2907052" y="4010110"/>
              <a:ext cx="239399" cy="67700"/>
            </a:xfrm>
            <a:prstGeom prst="rect">
              <a:avLst/>
            </a:prstGeom>
            <a:solidFill>
              <a:srgbClr val="B3B3B3">
                <a:alpha val="90196"/>
              </a:srgbClr>
            </a:solidFill>
          </p:spPr>
          <p:txBody>
            <a:bodyPr/>
            <a:lstStyle/>
            <a:p>
              <a:endParaRPr/>
            </a:p>
          </p:txBody>
        </p:sp>
        <p:sp>
          <p:nvSpPr>
            <p:cNvPr id="51" name="rc51"/>
            <p:cNvSpPr/>
            <p:nvPr/>
          </p:nvSpPr>
          <p:spPr>
            <a:xfrm>
              <a:off x="3173051" y="4009424"/>
              <a:ext cx="239399" cy="65993"/>
            </a:xfrm>
            <a:prstGeom prst="rect">
              <a:avLst/>
            </a:prstGeom>
            <a:solidFill>
              <a:srgbClr val="B3B3B3">
                <a:alpha val="90196"/>
              </a:srgbClr>
            </a:solidFill>
          </p:spPr>
          <p:txBody>
            <a:bodyPr/>
            <a:lstStyle/>
            <a:p>
              <a:endParaRPr/>
            </a:p>
          </p:txBody>
        </p:sp>
        <p:sp>
          <p:nvSpPr>
            <p:cNvPr id="52" name="rc52"/>
            <p:cNvSpPr/>
            <p:nvPr/>
          </p:nvSpPr>
          <p:spPr>
            <a:xfrm>
              <a:off x="5035049" y="2923049"/>
              <a:ext cx="239399" cy="1261706"/>
            </a:xfrm>
            <a:prstGeom prst="rect">
              <a:avLst/>
            </a:prstGeom>
            <a:solidFill>
              <a:srgbClr val="B3B3B3">
                <a:alpha val="90196"/>
              </a:srgbClr>
            </a:solidFill>
          </p:spPr>
          <p:txBody>
            <a:bodyPr/>
            <a:lstStyle/>
            <a:p>
              <a:endParaRPr/>
            </a:p>
          </p:txBody>
        </p:sp>
        <p:sp>
          <p:nvSpPr>
            <p:cNvPr id="53" name="rc53"/>
            <p:cNvSpPr/>
            <p:nvPr/>
          </p:nvSpPr>
          <p:spPr>
            <a:xfrm>
              <a:off x="5301048" y="4073793"/>
              <a:ext cx="239399" cy="111032"/>
            </a:xfrm>
            <a:prstGeom prst="rect">
              <a:avLst/>
            </a:prstGeom>
            <a:solidFill>
              <a:srgbClr val="B3B3B3">
                <a:alpha val="90196"/>
              </a:srgbClr>
            </a:solidFill>
          </p:spPr>
          <p:txBody>
            <a:bodyPr/>
            <a:lstStyle/>
            <a:p>
              <a:endParaRPr/>
            </a:p>
          </p:txBody>
        </p:sp>
        <p:sp>
          <p:nvSpPr>
            <p:cNvPr id="54" name="rc54"/>
            <p:cNvSpPr/>
            <p:nvPr/>
          </p:nvSpPr>
          <p:spPr>
            <a:xfrm>
              <a:off x="5567048" y="4184784"/>
              <a:ext cx="239399" cy="65"/>
            </a:xfrm>
            <a:prstGeom prst="rect">
              <a:avLst/>
            </a:prstGeom>
            <a:solidFill>
              <a:srgbClr val="B3B3B3">
                <a:alpha val="90196"/>
              </a:srgbClr>
            </a:solidFill>
          </p:spPr>
          <p:txBody>
            <a:bodyPr/>
            <a:lstStyle/>
            <a:p>
              <a:endParaRPr/>
            </a:p>
          </p:txBody>
        </p:sp>
        <p:sp>
          <p:nvSpPr>
            <p:cNvPr id="55" name="rc55"/>
            <p:cNvSpPr/>
            <p:nvPr/>
          </p:nvSpPr>
          <p:spPr>
            <a:xfrm>
              <a:off x="6099047" y="4185035"/>
              <a:ext cx="239399" cy="86"/>
            </a:xfrm>
            <a:prstGeom prst="rect">
              <a:avLst/>
            </a:prstGeom>
            <a:solidFill>
              <a:srgbClr val="B3B3B3">
                <a:alpha val="90196"/>
              </a:srgbClr>
            </a:solidFill>
          </p:spPr>
          <p:txBody>
            <a:bodyPr/>
            <a:lstStyle/>
            <a:p>
              <a:endParaRPr/>
            </a:p>
          </p:txBody>
        </p:sp>
        <p:sp>
          <p:nvSpPr>
            <p:cNvPr id="56" name="rc56"/>
            <p:cNvSpPr/>
            <p:nvPr/>
          </p:nvSpPr>
          <p:spPr>
            <a:xfrm>
              <a:off x="6365047" y="4185105"/>
              <a:ext cx="239399" cy="184"/>
            </a:xfrm>
            <a:prstGeom prst="rect">
              <a:avLst/>
            </a:prstGeom>
            <a:solidFill>
              <a:srgbClr val="B3B3B3">
                <a:alpha val="90196"/>
              </a:srgbClr>
            </a:solidFill>
          </p:spPr>
          <p:txBody>
            <a:bodyPr/>
            <a:lstStyle/>
            <a:p>
              <a:endParaRPr/>
            </a:p>
          </p:txBody>
        </p:sp>
        <p:sp>
          <p:nvSpPr>
            <p:cNvPr id="57" name="rc57"/>
            <p:cNvSpPr/>
            <p:nvPr/>
          </p:nvSpPr>
          <p:spPr>
            <a:xfrm>
              <a:off x="6631046" y="4158479"/>
              <a:ext cx="239399" cy="27122"/>
            </a:xfrm>
            <a:prstGeom prst="rect">
              <a:avLst/>
            </a:prstGeom>
            <a:solidFill>
              <a:srgbClr val="B3B3B3">
                <a:alpha val="90196"/>
              </a:srgbClr>
            </a:solidFill>
          </p:spPr>
          <p:txBody>
            <a:bodyPr/>
            <a:lstStyle/>
            <a:p>
              <a:endParaRPr/>
            </a:p>
          </p:txBody>
        </p:sp>
        <p:sp>
          <p:nvSpPr>
            <p:cNvPr id="58" name="rc58"/>
            <p:cNvSpPr/>
            <p:nvPr/>
          </p:nvSpPr>
          <p:spPr>
            <a:xfrm>
              <a:off x="6897046" y="4132169"/>
              <a:ext cx="239399" cy="53735"/>
            </a:xfrm>
            <a:prstGeom prst="rect">
              <a:avLst/>
            </a:prstGeom>
            <a:solidFill>
              <a:srgbClr val="B3B3B3">
                <a:alpha val="90196"/>
              </a:srgbClr>
            </a:solidFill>
          </p:spPr>
          <p:txBody>
            <a:bodyPr/>
            <a:lstStyle/>
            <a:p>
              <a:endParaRPr/>
            </a:p>
          </p:txBody>
        </p:sp>
        <p:sp>
          <p:nvSpPr>
            <p:cNvPr id="59" name="rc59"/>
            <p:cNvSpPr/>
            <p:nvPr/>
          </p:nvSpPr>
          <p:spPr>
            <a:xfrm>
              <a:off x="7163045" y="4106373"/>
              <a:ext cx="239399" cy="79893"/>
            </a:xfrm>
            <a:prstGeom prst="rect">
              <a:avLst/>
            </a:prstGeom>
            <a:solidFill>
              <a:srgbClr val="B3B3B3">
                <a:alpha val="90196"/>
              </a:srgbClr>
            </a:solidFill>
          </p:spPr>
          <p:txBody>
            <a:bodyPr/>
            <a:lstStyle/>
            <a:p>
              <a:endParaRPr/>
            </a:p>
          </p:txBody>
        </p:sp>
        <p:sp>
          <p:nvSpPr>
            <p:cNvPr id="60" name="rc60"/>
            <p:cNvSpPr/>
            <p:nvPr/>
          </p:nvSpPr>
          <p:spPr>
            <a:xfrm>
              <a:off x="7429045" y="4133647"/>
              <a:ext cx="239399" cy="52853"/>
            </a:xfrm>
            <a:prstGeom prst="rect">
              <a:avLst/>
            </a:prstGeom>
            <a:solidFill>
              <a:srgbClr val="B3B3B3">
                <a:alpha val="90196"/>
              </a:srgbClr>
            </a:solidFill>
          </p:spPr>
          <p:txBody>
            <a:bodyPr/>
            <a:lstStyle/>
            <a:p>
              <a:endParaRPr/>
            </a:p>
          </p:txBody>
        </p:sp>
        <p:sp>
          <p:nvSpPr>
            <p:cNvPr id="61" name="rc61"/>
            <p:cNvSpPr/>
            <p:nvPr/>
          </p:nvSpPr>
          <p:spPr>
            <a:xfrm>
              <a:off x="7695045" y="4160449"/>
              <a:ext cx="239399" cy="943"/>
            </a:xfrm>
            <a:prstGeom prst="rect">
              <a:avLst/>
            </a:prstGeom>
            <a:solidFill>
              <a:srgbClr val="B3B3B3">
                <a:alpha val="90196"/>
              </a:srgbClr>
            </a:solidFill>
          </p:spPr>
          <p:txBody>
            <a:bodyPr/>
            <a:lstStyle/>
            <a:p>
              <a:endParaRPr/>
            </a:p>
          </p:txBody>
        </p:sp>
        <p:sp>
          <p:nvSpPr>
            <p:cNvPr id="62" name="rc62"/>
            <p:cNvSpPr/>
            <p:nvPr/>
          </p:nvSpPr>
          <p:spPr>
            <a:xfrm>
              <a:off x="7961044" y="4161085"/>
              <a:ext cx="239399" cy="734"/>
            </a:xfrm>
            <a:prstGeom prst="rect">
              <a:avLst/>
            </a:prstGeom>
            <a:solidFill>
              <a:srgbClr val="B3B3B3">
                <a:alpha val="90196"/>
              </a:srgbClr>
            </a:solidFill>
          </p:spPr>
          <p:txBody>
            <a:bodyPr/>
            <a:lstStyle/>
            <a:p>
              <a:endParaRPr/>
            </a:p>
          </p:txBody>
        </p:sp>
        <p:sp>
          <p:nvSpPr>
            <p:cNvPr id="63" name="pl63"/>
            <p:cNvSpPr/>
            <p:nvPr/>
          </p:nvSpPr>
          <p:spPr>
            <a:xfrm>
              <a:off x="1430754" y="2085226"/>
              <a:ext cx="6649990" cy="193343"/>
            </a:xfrm>
            <a:custGeom>
              <a:avLst/>
              <a:gdLst/>
              <a:ahLst/>
              <a:cxnLst/>
              <a:rect l="0" t="0" r="0" b="0"/>
              <a:pathLst>
                <a:path w="6649990" h="193343">
                  <a:moveTo>
                    <a:pt x="0" y="128895"/>
                  </a:moveTo>
                  <a:lnTo>
                    <a:pt x="265999" y="64447"/>
                  </a:lnTo>
                  <a:lnTo>
                    <a:pt x="531999" y="107413"/>
                  </a:lnTo>
                  <a:lnTo>
                    <a:pt x="797998" y="193343"/>
                  </a:lnTo>
                  <a:lnTo>
                    <a:pt x="1063998" y="85930"/>
                  </a:lnTo>
                  <a:lnTo>
                    <a:pt x="1329998" y="42965"/>
                  </a:lnTo>
                  <a:lnTo>
                    <a:pt x="1595997" y="85930"/>
                  </a:lnTo>
                  <a:lnTo>
                    <a:pt x="1861997" y="85930"/>
                  </a:lnTo>
                  <a:lnTo>
                    <a:pt x="2127996" y="64447"/>
                  </a:lnTo>
                  <a:lnTo>
                    <a:pt x="2393996" y="21482"/>
                  </a:lnTo>
                  <a:lnTo>
                    <a:pt x="2659996" y="21482"/>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21482"/>
                  </a:lnTo>
                  <a:lnTo>
                    <a:pt x="6649990" y="21482"/>
                  </a:lnTo>
                </a:path>
              </a:pathLst>
            </a:custGeom>
            <a:ln w="27101" cap="flat">
              <a:solidFill>
                <a:srgbClr val="3283FE">
                  <a:alpha val="100000"/>
                </a:srgbClr>
              </a:solidFill>
              <a:prstDash val="solid"/>
              <a:round/>
            </a:ln>
          </p:spPr>
          <p:txBody>
            <a:bodyPr/>
            <a:lstStyle/>
            <a:p>
              <a:endParaRPr/>
            </a:p>
          </p:txBody>
        </p:sp>
        <p:sp>
          <p:nvSpPr>
            <p:cNvPr id="64" name="pl64"/>
            <p:cNvSpPr/>
            <p:nvPr/>
          </p:nvSpPr>
          <p:spPr>
            <a:xfrm>
              <a:off x="2494752" y="2085226"/>
              <a:ext cx="5585991" cy="966719"/>
            </a:xfrm>
            <a:custGeom>
              <a:avLst/>
              <a:gdLst/>
              <a:ahLst/>
              <a:cxnLst/>
              <a:rect l="0" t="0" r="0" b="0"/>
              <a:pathLst>
                <a:path w="5585991" h="966719">
                  <a:moveTo>
                    <a:pt x="0" y="171861"/>
                  </a:moveTo>
                  <a:lnTo>
                    <a:pt x="265999" y="150378"/>
                  </a:lnTo>
                  <a:lnTo>
                    <a:pt x="531999" y="150378"/>
                  </a:lnTo>
                  <a:lnTo>
                    <a:pt x="797998" y="150378"/>
                  </a:lnTo>
                  <a:lnTo>
                    <a:pt x="2659996" y="966719"/>
                  </a:lnTo>
                  <a:lnTo>
                    <a:pt x="2925995" y="85930"/>
                  </a:lnTo>
                  <a:lnTo>
                    <a:pt x="3191995" y="0"/>
                  </a:lnTo>
                  <a:lnTo>
                    <a:pt x="3457995" y="0"/>
                  </a:lnTo>
                  <a:lnTo>
                    <a:pt x="3723994" y="0"/>
                  </a:lnTo>
                  <a:lnTo>
                    <a:pt x="3989994" y="0"/>
                  </a:lnTo>
                  <a:lnTo>
                    <a:pt x="4255993" y="21482"/>
                  </a:lnTo>
                  <a:lnTo>
                    <a:pt x="4521993" y="42965"/>
                  </a:lnTo>
                  <a:lnTo>
                    <a:pt x="4787993" y="64447"/>
                  </a:lnTo>
                  <a:lnTo>
                    <a:pt x="5053992" y="42965"/>
                  </a:lnTo>
                  <a:lnTo>
                    <a:pt x="5319992" y="21482"/>
                  </a:lnTo>
                  <a:lnTo>
                    <a:pt x="5585991" y="21482"/>
                  </a:lnTo>
                </a:path>
              </a:pathLst>
            </a:custGeom>
            <a:ln w="27101" cap="flat">
              <a:solidFill>
                <a:srgbClr val="FFA500">
                  <a:alpha val="100000"/>
                </a:srgbClr>
              </a:solidFill>
              <a:prstDash val="solid"/>
              <a:round/>
            </a:ln>
          </p:spPr>
          <p:txBody>
            <a:bodyPr/>
            <a:lstStyle/>
            <a:p>
              <a:endParaRPr/>
            </a:p>
          </p:txBody>
        </p:sp>
        <p:sp>
          <p:nvSpPr>
            <p:cNvPr id="65" name="tx65"/>
            <p:cNvSpPr/>
            <p:nvPr/>
          </p:nvSpPr>
          <p:spPr>
            <a:xfrm>
              <a:off x="1360416"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2690414" y="194521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97</a:t>
              </a:r>
            </a:p>
          </p:txBody>
        </p:sp>
        <p:sp>
          <p:nvSpPr>
            <p:cNvPr id="67" name="tx67"/>
            <p:cNvSpPr/>
            <p:nvPr/>
          </p:nvSpPr>
          <p:spPr>
            <a:xfrm>
              <a:off x="2690414" y="229706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92</a:t>
              </a:r>
            </a:p>
          </p:txBody>
        </p:sp>
        <p:sp>
          <p:nvSpPr>
            <p:cNvPr id="68" name="tx68"/>
            <p:cNvSpPr/>
            <p:nvPr/>
          </p:nvSpPr>
          <p:spPr>
            <a:xfrm>
              <a:off x="4020412" y="19237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98</a:t>
              </a:r>
            </a:p>
          </p:txBody>
        </p:sp>
        <p:sp>
          <p:nvSpPr>
            <p:cNvPr id="69" name="tx69"/>
            <p:cNvSpPr/>
            <p:nvPr/>
          </p:nvSpPr>
          <p:spPr>
            <a:xfrm>
              <a:off x="5350410"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5350410" y="223261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95</a:t>
              </a:r>
            </a:p>
          </p:txBody>
        </p:sp>
        <p:sp>
          <p:nvSpPr>
            <p:cNvPr id="71" name="tx71"/>
            <p:cNvSpPr/>
            <p:nvPr/>
          </p:nvSpPr>
          <p:spPr>
            <a:xfrm>
              <a:off x="6414408"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6414408" y="214668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680408"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6680408" y="21681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98</a:t>
              </a:r>
            </a:p>
          </p:txBody>
        </p:sp>
        <p:sp>
          <p:nvSpPr>
            <p:cNvPr id="75" name="tx75"/>
            <p:cNvSpPr/>
            <p:nvPr/>
          </p:nvSpPr>
          <p:spPr>
            <a:xfrm>
              <a:off x="6946408"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6946408" y="21896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97</a:t>
              </a:r>
            </a:p>
          </p:txBody>
        </p:sp>
        <p:sp>
          <p:nvSpPr>
            <p:cNvPr id="77" name="tx77"/>
            <p:cNvSpPr/>
            <p:nvPr/>
          </p:nvSpPr>
          <p:spPr>
            <a:xfrm>
              <a:off x="7212407"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7212407" y="22111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96</a:t>
              </a:r>
            </a:p>
          </p:txBody>
        </p:sp>
        <p:sp>
          <p:nvSpPr>
            <p:cNvPr id="79" name="tx79"/>
            <p:cNvSpPr/>
            <p:nvPr/>
          </p:nvSpPr>
          <p:spPr>
            <a:xfrm>
              <a:off x="7478407"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7478407" y="21896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97</a:t>
              </a:r>
            </a:p>
          </p:txBody>
        </p:sp>
        <p:sp>
          <p:nvSpPr>
            <p:cNvPr id="81" name="tx81"/>
            <p:cNvSpPr/>
            <p:nvPr/>
          </p:nvSpPr>
          <p:spPr>
            <a:xfrm>
              <a:off x="7744407" y="19237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7744407" y="21681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98</a:t>
              </a:r>
            </a:p>
          </p:txBody>
        </p:sp>
        <p:sp>
          <p:nvSpPr>
            <p:cNvPr id="83" name="tx83"/>
            <p:cNvSpPr/>
            <p:nvPr/>
          </p:nvSpPr>
          <p:spPr>
            <a:xfrm>
              <a:off x="8010406" y="19237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8010406" y="21681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98</a:t>
              </a:r>
            </a:p>
          </p:txBody>
        </p:sp>
        <p:sp>
          <p:nvSpPr>
            <p:cNvPr id="85" name="tx85"/>
            <p:cNvSpPr/>
            <p:nvPr/>
          </p:nvSpPr>
          <p:spPr>
            <a:xfrm>
              <a:off x="1370464" y="408378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6" name="tx86"/>
            <p:cNvSpPr/>
            <p:nvPr/>
          </p:nvSpPr>
          <p:spPr>
            <a:xfrm>
              <a:off x="2700462" y="41319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87" name="tx87"/>
            <p:cNvSpPr/>
            <p:nvPr/>
          </p:nvSpPr>
          <p:spPr>
            <a:xfrm>
              <a:off x="4030460" y="414441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88" name="tx88"/>
            <p:cNvSpPr/>
            <p:nvPr/>
          </p:nvSpPr>
          <p:spPr>
            <a:xfrm>
              <a:off x="5390603" y="416062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89" name="tx89"/>
            <p:cNvSpPr/>
            <p:nvPr/>
          </p:nvSpPr>
          <p:spPr>
            <a:xfrm>
              <a:off x="6454602" y="41582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0" name="tx90"/>
            <p:cNvSpPr/>
            <p:nvPr/>
          </p:nvSpPr>
          <p:spPr>
            <a:xfrm>
              <a:off x="6720601" y="41583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1" name="tx91"/>
            <p:cNvSpPr/>
            <p:nvPr/>
          </p:nvSpPr>
          <p:spPr>
            <a:xfrm>
              <a:off x="6986601" y="41585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2" name="tx92"/>
            <p:cNvSpPr/>
            <p:nvPr/>
          </p:nvSpPr>
          <p:spPr>
            <a:xfrm>
              <a:off x="7252600" y="41586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3" name="tx93"/>
            <p:cNvSpPr/>
            <p:nvPr/>
          </p:nvSpPr>
          <p:spPr>
            <a:xfrm>
              <a:off x="7518600" y="41588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4" name="tx94"/>
            <p:cNvSpPr/>
            <p:nvPr/>
          </p:nvSpPr>
          <p:spPr>
            <a:xfrm>
              <a:off x="7754455" y="4147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8020454" y="41477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2700462" y="40303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97" name="tx97"/>
            <p:cNvSpPr/>
            <p:nvPr/>
          </p:nvSpPr>
          <p:spPr>
            <a:xfrm>
              <a:off x="5360458" y="40901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8" name="tx98"/>
            <p:cNvSpPr/>
            <p:nvPr/>
          </p:nvSpPr>
          <p:spPr>
            <a:xfrm>
              <a:off x="6720601" y="41342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99" name="tx99"/>
            <p:cNvSpPr/>
            <p:nvPr/>
          </p:nvSpPr>
          <p:spPr>
            <a:xfrm>
              <a:off x="6956456" y="41185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7222456" y="4105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1" name="tx101"/>
            <p:cNvSpPr/>
            <p:nvPr/>
          </p:nvSpPr>
          <p:spPr>
            <a:xfrm>
              <a:off x="7488455" y="41195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2706491" y="39027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103" name="tx103"/>
            <p:cNvSpPr/>
            <p:nvPr/>
          </p:nvSpPr>
          <p:spPr>
            <a:xfrm>
              <a:off x="5366487" y="396751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104" name="tx104"/>
            <p:cNvSpPr/>
            <p:nvPr/>
          </p:nvSpPr>
          <p:spPr>
            <a:xfrm>
              <a:off x="6457616" y="4081252"/>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a:t>
              </a:r>
            </a:p>
          </p:txBody>
        </p:sp>
        <p:sp>
          <p:nvSpPr>
            <p:cNvPr id="105" name="tx105"/>
            <p:cNvSpPr/>
            <p:nvPr/>
          </p:nvSpPr>
          <p:spPr>
            <a:xfrm>
              <a:off x="6696485" y="40521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106" name="tx106"/>
            <p:cNvSpPr/>
            <p:nvPr/>
          </p:nvSpPr>
          <p:spPr>
            <a:xfrm>
              <a:off x="6962485" y="402593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20</a:t>
              </a:r>
            </a:p>
          </p:txBody>
        </p:sp>
        <p:sp>
          <p:nvSpPr>
            <p:cNvPr id="107" name="tx107"/>
            <p:cNvSpPr/>
            <p:nvPr/>
          </p:nvSpPr>
          <p:spPr>
            <a:xfrm>
              <a:off x="7228485" y="40001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26</a:t>
              </a:r>
            </a:p>
          </p:txBody>
        </p:sp>
        <p:sp>
          <p:nvSpPr>
            <p:cNvPr id="108" name="tx108"/>
            <p:cNvSpPr/>
            <p:nvPr/>
          </p:nvSpPr>
          <p:spPr>
            <a:xfrm>
              <a:off x="7494484" y="40274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19</a:t>
              </a:r>
            </a:p>
          </p:txBody>
        </p:sp>
        <p:sp>
          <p:nvSpPr>
            <p:cNvPr id="109" name="tx109"/>
            <p:cNvSpPr/>
            <p:nvPr/>
          </p:nvSpPr>
          <p:spPr>
            <a:xfrm>
              <a:off x="7760484" y="405416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110" name="tx110"/>
            <p:cNvSpPr/>
            <p:nvPr/>
          </p:nvSpPr>
          <p:spPr>
            <a:xfrm>
              <a:off x="8026483" y="405604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12</a:t>
              </a:r>
            </a:p>
          </p:txBody>
        </p:sp>
        <p:sp>
          <p:nvSpPr>
            <p:cNvPr id="111" name="tx111"/>
            <p:cNvSpPr/>
            <p:nvPr/>
          </p:nvSpPr>
          <p:spPr>
            <a:xfrm>
              <a:off x="733081" y="4159895"/>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577692" y="333913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13" name="tx113"/>
            <p:cNvSpPr/>
            <p:nvPr/>
          </p:nvSpPr>
          <p:spPr>
            <a:xfrm>
              <a:off x="577692" y="2518368"/>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14" name="tx11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43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043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3430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6430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8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4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60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6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2265"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8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4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988345" y="301861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1" name="tx131"/>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32" name="pl132"/>
            <p:cNvSpPr/>
            <p:nvPr/>
          </p:nvSpPr>
          <p:spPr>
            <a:xfrm>
              <a:off x="2997180"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33" name="pl133"/>
            <p:cNvSpPr/>
            <p:nvPr/>
          </p:nvSpPr>
          <p:spPr>
            <a:xfrm>
              <a:off x="3743946"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34" name="tx134"/>
            <p:cNvSpPr/>
            <p:nvPr/>
          </p:nvSpPr>
          <p:spPr>
            <a:xfrm>
              <a:off x="3264280"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11045"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686533" y="5080163"/>
              <a:ext cx="201456" cy="201456"/>
            </a:xfrm>
            <a:prstGeom prst="rect">
              <a:avLst/>
            </a:prstGeom>
            <a:solidFill>
              <a:srgbClr val="E2231A">
                <a:alpha val="90196"/>
              </a:srgbClr>
            </a:solidFill>
          </p:spPr>
          <p:txBody>
            <a:bodyPr/>
            <a:lstStyle/>
            <a:p>
              <a:endParaRPr/>
            </a:p>
          </p:txBody>
        </p:sp>
        <p:sp>
          <p:nvSpPr>
            <p:cNvPr id="137" name="rc137"/>
            <p:cNvSpPr/>
            <p:nvPr/>
          </p:nvSpPr>
          <p:spPr>
            <a:xfrm>
              <a:off x="5650692" y="5080163"/>
              <a:ext cx="201456" cy="201456"/>
            </a:xfrm>
            <a:prstGeom prst="rect">
              <a:avLst/>
            </a:prstGeom>
            <a:solidFill>
              <a:srgbClr val="B3B3B3">
                <a:alpha val="90196"/>
              </a:srgbClr>
            </a:solidFill>
          </p:spPr>
          <p:txBody>
            <a:bodyPr/>
            <a:lstStyle/>
            <a:p>
              <a:endParaRPr/>
            </a:p>
          </p:txBody>
        </p:sp>
        <p:sp>
          <p:nvSpPr>
            <p:cNvPr id="138" name="tx138"/>
            <p:cNvSpPr/>
            <p:nvPr/>
          </p:nvSpPr>
          <p:spPr>
            <a:xfrm>
              <a:off x="4966578"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30737"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966584"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41" name="tx141"/>
            <p:cNvSpPr/>
            <p:nvPr/>
          </p:nvSpPr>
          <p:spPr>
            <a:xfrm>
              <a:off x="966584" y="1594448"/>
              <a:ext cx="136060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Maroc, 2000-2025</a:t>
              </a:r>
            </a:p>
          </p:txBody>
        </p:sp>
        <p:sp>
          <p:nvSpPr>
            <p:cNvPr id="142" name="pl142"/>
            <p:cNvSpPr/>
            <p:nvPr/>
          </p:nvSpPr>
          <p:spPr>
            <a:xfrm>
              <a:off x="240774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60111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679449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66584" y="590258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66584" y="574751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966584" y="559243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131105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350442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69780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789117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rc152"/>
            <p:cNvSpPr/>
            <p:nvPr/>
          </p:nvSpPr>
          <p:spPr>
            <a:xfrm>
              <a:off x="1311054" y="5840557"/>
              <a:ext cx="3570265" cy="124062"/>
            </a:xfrm>
            <a:prstGeom prst="rect">
              <a:avLst/>
            </a:prstGeom>
            <a:solidFill>
              <a:srgbClr val="E2231A">
                <a:alpha val="90196"/>
              </a:srgbClr>
            </a:solidFill>
          </p:spPr>
          <p:txBody>
            <a:bodyPr/>
            <a:lstStyle/>
            <a:p>
              <a:endParaRPr/>
            </a:p>
          </p:txBody>
        </p:sp>
        <p:sp>
          <p:nvSpPr>
            <p:cNvPr id="153" name="rc153"/>
            <p:cNvSpPr/>
            <p:nvPr/>
          </p:nvSpPr>
          <p:spPr>
            <a:xfrm>
              <a:off x="1311054" y="5685479"/>
              <a:ext cx="6763271" cy="124062"/>
            </a:xfrm>
            <a:prstGeom prst="rect">
              <a:avLst/>
            </a:prstGeom>
            <a:solidFill>
              <a:srgbClr val="E2231A">
                <a:alpha val="90196"/>
              </a:srgbClr>
            </a:solidFill>
          </p:spPr>
          <p:txBody>
            <a:bodyPr/>
            <a:lstStyle/>
            <a:p>
              <a:endParaRPr/>
            </a:p>
          </p:txBody>
        </p:sp>
        <p:sp>
          <p:nvSpPr>
            <p:cNvPr id="154" name="rc154"/>
            <p:cNvSpPr/>
            <p:nvPr/>
          </p:nvSpPr>
          <p:spPr>
            <a:xfrm>
              <a:off x="1311054" y="5530401"/>
              <a:ext cx="6706243" cy="124062"/>
            </a:xfrm>
            <a:prstGeom prst="rect">
              <a:avLst/>
            </a:prstGeom>
            <a:solidFill>
              <a:srgbClr val="E2231A">
                <a:alpha val="90196"/>
              </a:srgbClr>
            </a:solidFill>
          </p:spPr>
          <p:txBody>
            <a:bodyPr/>
            <a:lstStyle/>
            <a:p>
              <a:endParaRPr/>
            </a:p>
          </p:txBody>
        </p:sp>
        <p:sp>
          <p:nvSpPr>
            <p:cNvPr id="155" name="rc155"/>
            <p:cNvSpPr/>
            <p:nvPr/>
          </p:nvSpPr>
          <p:spPr>
            <a:xfrm>
              <a:off x="4881320" y="5840557"/>
              <a:ext cx="24675" cy="124062"/>
            </a:xfrm>
            <a:prstGeom prst="rect">
              <a:avLst/>
            </a:prstGeom>
            <a:solidFill>
              <a:srgbClr val="B3B3B3">
                <a:alpha val="90196"/>
              </a:srgbClr>
            </a:solidFill>
          </p:spPr>
          <p:txBody>
            <a:bodyPr/>
            <a:lstStyle/>
            <a:p>
              <a:endParaRPr/>
            </a:p>
          </p:txBody>
        </p:sp>
        <p:sp>
          <p:nvSpPr>
            <p:cNvPr id="156" name="rc156"/>
            <p:cNvSpPr/>
            <p:nvPr/>
          </p:nvSpPr>
          <p:spPr>
            <a:xfrm>
              <a:off x="8074325" y="5685479"/>
              <a:ext cx="126119" cy="124062"/>
            </a:xfrm>
            <a:prstGeom prst="rect">
              <a:avLst/>
            </a:prstGeom>
            <a:solidFill>
              <a:srgbClr val="B3B3B3">
                <a:alpha val="90196"/>
              </a:srgbClr>
            </a:solidFill>
          </p:spPr>
          <p:txBody>
            <a:bodyPr/>
            <a:lstStyle/>
            <a:p>
              <a:endParaRPr/>
            </a:p>
          </p:txBody>
        </p:sp>
        <p:sp>
          <p:nvSpPr>
            <p:cNvPr id="157" name="rc157"/>
            <p:cNvSpPr/>
            <p:nvPr/>
          </p:nvSpPr>
          <p:spPr>
            <a:xfrm>
              <a:off x="8017297" y="5530401"/>
              <a:ext cx="98153" cy="124062"/>
            </a:xfrm>
            <a:prstGeom prst="rect">
              <a:avLst/>
            </a:prstGeom>
            <a:solidFill>
              <a:srgbClr val="B3B3B3">
                <a:alpha val="90196"/>
              </a:srgbClr>
            </a:solidFill>
          </p:spPr>
          <p:txBody>
            <a:bodyPr/>
            <a:lstStyle/>
            <a:p>
              <a:endParaRPr/>
            </a:p>
          </p:txBody>
        </p:sp>
        <p:sp>
          <p:nvSpPr>
            <p:cNvPr id="158" name="tx158"/>
            <p:cNvSpPr/>
            <p:nvPr/>
          </p:nvSpPr>
          <p:spPr>
            <a:xfrm>
              <a:off x="4986367" y="585945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6.6</a:t>
              </a:r>
            </a:p>
          </p:txBody>
        </p:sp>
        <p:sp>
          <p:nvSpPr>
            <p:cNvPr id="159" name="tx159"/>
            <p:cNvSpPr/>
            <p:nvPr/>
          </p:nvSpPr>
          <p:spPr>
            <a:xfrm>
              <a:off x="8312971" y="570437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12.6</a:t>
              </a:r>
            </a:p>
          </p:txBody>
        </p:sp>
        <p:sp>
          <p:nvSpPr>
            <p:cNvPr id="160" name="tx160"/>
            <p:cNvSpPr/>
            <p:nvPr/>
          </p:nvSpPr>
          <p:spPr>
            <a:xfrm>
              <a:off x="8227977" y="5550708"/>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12.4</a:t>
              </a:r>
            </a:p>
          </p:txBody>
        </p:sp>
        <p:sp>
          <p:nvSpPr>
            <p:cNvPr id="161" name="tx161"/>
            <p:cNvSpPr/>
            <p:nvPr/>
          </p:nvSpPr>
          <p:spPr>
            <a:xfrm>
              <a:off x="3015815" y="585945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6.5</a:t>
              </a:r>
            </a:p>
          </p:txBody>
        </p:sp>
        <p:sp>
          <p:nvSpPr>
            <p:cNvPr id="162" name="tx162"/>
            <p:cNvSpPr/>
            <p:nvPr/>
          </p:nvSpPr>
          <p:spPr>
            <a:xfrm>
              <a:off x="4580163" y="5704318"/>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12.3</a:t>
              </a:r>
            </a:p>
          </p:txBody>
        </p:sp>
        <p:sp>
          <p:nvSpPr>
            <p:cNvPr id="163" name="tx163"/>
            <p:cNvSpPr/>
            <p:nvPr/>
          </p:nvSpPr>
          <p:spPr>
            <a:xfrm>
              <a:off x="4551649" y="5550708"/>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12.2</a:t>
              </a:r>
            </a:p>
          </p:txBody>
        </p:sp>
        <p:sp>
          <p:nvSpPr>
            <p:cNvPr id="164" name="tx164"/>
            <p:cNvSpPr/>
            <p:nvPr/>
          </p:nvSpPr>
          <p:spPr>
            <a:xfrm>
              <a:off x="4779522" y="5859452"/>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8023249" y="5704374"/>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7952238" y="5549296"/>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593176"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93176"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25617"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418992" y="6058265"/>
              <a:ext cx="17087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4K</a:t>
              </a:r>
            </a:p>
          </p:txBody>
        </p:sp>
        <p:sp>
          <p:nvSpPr>
            <p:cNvPr id="172" name="tx172"/>
            <p:cNvSpPr/>
            <p:nvPr/>
          </p:nvSpPr>
          <p:spPr>
            <a:xfrm>
              <a:off x="5612367"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8K</a:t>
              </a:r>
            </a:p>
          </p:txBody>
        </p:sp>
        <p:sp>
          <p:nvSpPr>
            <p:cNvPr id="173" name="tx173"/>
            <p:cNvSpPr/>
            <p:nvPr/>
          </p:nvSpPr>
          <p:spPr>
            <a:xfrm>
              <a:off x="7766894" y="6057856"/>
              <a:ext cx="248567"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12K</a:t>
              </a:r>
            </a:p>
          </p:txBody>
        </p:sp>
        <p:sp>
          <p:nvSpPr>
            <p:cNvPr id="174" name="tx174"/>
            <p:cNvSpPr/>
            <p:nvPr/>
          </p:nvSpPr>
          <p:spPr>
            <a:xfrm>
              <a:off x="3319458" y="6191355"/>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5" name="tx175"/>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6" name="tx176"/>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98 %. Ce chiffre est similaire à celui de 2019, où la couverture vaccinale était de 99 %.
12 000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est restée stable à 98 % en 2025.</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Le taux de couverture de la campagne de vaccination contre la rougeole n° 1 (MCV1) est resté stable à 98 % en 2025, laissant 12 000 enfants sans aucune protection contre la rougeole. Le taux de couverture de la campagne de vaccination contre la rougeole n° 2 (MCV2) est également resté stable à 98 %.</a:t>
            </a:r>
          </a:p>
        </p:txBody>
      </p:sp>
      <p:grpSp>
        <p:nvGrpSpPr>
          <p:cNvPr id="179" name="Group 178"/>
          <p:cNvGrpSpPr/>
          <p:nvPr/>
        </p:nvGrpSpPr>
        <p:grpSpPr>
          <a:xfrm>
            <a:off x="292608" y="1097280"/>
            <a:ext cx="8595360" cy="28575"/>
            <a:chOff x="292608" y="1097280"/>
            <a:chExt cx="8595360" cy="28575"/>
          </a:xfrm>
        </p:grpSpPr>
        <p:sp>
          <p:nvSpPr>
            <p:cNvPr id="1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1"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884483"/>
              <a:ext cx="3397293" cy="188883"/>
            </a:xfrm>
            <a:custGeom>
              <a:avLst/>
              <a:gdLst/>
              <a:ahLst/>
              <a:cxnLst/>
              <a:rect l="0" t="0" r="0" b="0"/>
              <a:pathLst>
                <a:path w="3397293" h="188883">
                  <a:moveTo>
                    <a:pt x="0" y="125922"/>
                  </a:moveTo>
                  <a:lnTo>
                    <a:pt x="135891" y="62961"/>
                  </a:lnTo>
                  <a:lnTo>
                    <a:pt x="271783" y="104935"/>
                  </a:lnTo>
                  <a:lnTo>
                    <a:pt x="407675" y="188883"/>
                  </a:lnTo>
                  <a:lnTo>
                    <a:pt x="543566" y="83948"/>
                  </a:lnTo>
                  <a:lnTo>
                    <a:pt x="679458" y="41974"/>
                  </a:lnTo>
                  <a:lnTo>
                    <a:pt x="815350" y="83948"/>
                  </a:lnTo>
                  <a:lnTo>
                    <a:pt x="951242" y="83948"/>
                  </a:lnTo>
                  <a:lnTo>
                    <a:pt x="1087133" y="62961"/>
                  </a:lnTo>
                  <a:lnTo>
                    <a:pt x="1223025" y="20987"/>
                  </a:lnTo>
                  <a:lnTo>
                    <a:pt x="1358917" y="20987"/>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314806"/>
            </a:xfrm>
            <a:custGeom>
              <a:avLst/>
              <a:gdLst/>
              <a:ahLst/>
              <a:cxnLst/>
              <a:rect l="0" t="0" r="0" b="0"/>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052380"/>
              <a:ext cx="3397293" cy="188883"/>
            </a:xfrm>
            <a:custGeom>
              <a:avLst/>
              <a:gdLst/>
              <a:ahLst/>
              <a:cxnLst/>
              <a:rect l="0" t="0" r="0" b="0"/>
              <a:pathLst>
                <a:path w="3397293" h="188883">
                  <a:moveTo>
                    <a:pt x="0" y="125922"/>
                  </a:moveTo>
                  <a:lnTo>
                    <a:pt x="135891" y="125922"/>
                  </a:lnTo>
                  <a:lnTo>
                    <a:pt x="271783" y="146909"/>
                  </a:lnTo>
                  <a:lnTo>
                    <a:pt x="407675" y="146909"/>
                  </a:lnTo>
                  <a:lnTo>
                    <a:pt x="543566" y="125922"/>
                  </a:lnTo>
                  <a:lnTo>
                    <a:pt x="679458" y="104935"/>
                  </a:lnTo>
                  <a:lnTo>
                    <a:pt x="815350" y="104935"/>
                  </a:lnTo>
                  <a:lnTo>
                    <a:pt x="951242" y="83948"/>
                  </a:lnTo>
                  <a:lnTo>
                    <a:pt x="1087133" y="83948"/>
                  </a:lnTo>
                  <a:lnTo>
                    <a:pt x="1223025" y="41974"/>
                  </a:lnTo>
                  <a:lnTo>
                    <a:pt x="1358917" y="0"/>
                  </a:lnTo>
                  <a:lnTo>
                    <a:pt x="1494809" y="20987"/>
                  </a:lnTo>
                  <a:lnTo>
                    <a:pt x="1630700" y="62961"/>
                  </a:lnTo>
                  <a:lnTo>
                    <a:pt x="1766592" y="41974"/>
                  </a:lnTo>
                  <a:lnTo>
                    <a:pt x="1902484" y="62961"/>
                  </a:lnTo>
                  <a:lnTo>
                    <a:pt x="2038375" y="62961"/>
                  </a:lnTo>
                  <a:lnTo>
                    <a:pt x="2174267" y="20987"/>
                  </a:lnTo>
                  <a:lnTo>
                    <a:pt x="2310159" y="41974"/>
                  </a:lnTo>
                  <a:lnTo>
                    <a:pt x="2446051" y="83948"/>
                  </a:lnTo>
                  <a:lnTo>
                    <a:pt x="2581942" y="83948"/>
                  </a:lnTo>
                  <a:lnTo>
                    <a:pt x="2717834" y="104935"/>
                  </a:lnTo>
                  <a:lnTo>
                    <a:pt x="2853726" y="125922"/>
                  </a:lnTo>
                  <a:lnTo>
                    <a:pt x="2989618" y="125922"/>
                  </a:lnTo>
                  <a:lnTo>
                    <a:pt x="3125509" y="167896"/>
                  </a:lnTo>
                  <a:lnTo>
                    <a:pt x="3261401" y="188883"/>
                  </a:lnTo>
                  <a:lnTo>
                    <a:pt x="3397293" y="146909"/>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884483"/>
              <a:ext cx="3397293" cy="188883"/>
            </a:xfrm>
            <a:custGeom>
              <a:avLst/>
              <a:gdLst/>
              <a:ahLst/>
              <a:cxnLst/>
              <a:rect l="0" t="0" r="0" b="0"/>
              <a:pathLst>
                <a:path w="3397293" h="188883">
                  <a:moveTo>
                    <a:pt x="0" y="125922"/>
                  </a:moveTo>
                  <a:lnTo>
                    <a:pt x="135891" y="62961"/>
                  </a:lnTo>
                  <a:lnTo>
                    <a:pt x="271783" y="104935"/>
                  </a:lnTo>
                  <a:lnTo>
                    <a:pt x="407675" y="188883"/>
                  </a:lnTo>
                  <a:lnTo>
                    <a:pt x="543566" y="83948"/>
                  </a:lnTo>
                  <a:lnTo>
                    <a:pt x="679458" y="41974"/>
                  </a:lnTo>
                  <a:lnTo>
                    <a:pt x="815350" y="83948"/>
                  </a:lnTo>
                  <a:lnTo>
                    <a:pt x="951242" y="83948"/>
                  </a:lnTo>
                  <a:lnTo>
                    <a:pt x="1087133" y="62961"/>
                  </a:lnTo>
                  <a:lnTo>
                    <a:pt x="1223025" y="20987"/>
                  </a:lnTo>
                  <a:lnTo>
                    <a:pt x="1358917" y="20987"/>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987"/>
                  </a:lnTo>
                  <a:lnTo>
                    <a:pt x="3397293" y="2098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188883"/>
            </a:xfrm>
            <a:custGeom>
              <a:avLst/>
              <a:gdLst/>
              <a:ahLst/>
              <a:cxnLst/>
              <a:rect l="0" t="0" r="0" b="0"/>
              <a:pathLst>
                <a:path h="188883">
                  <a:moveTo>
                    <a:pt x="0" y="0"/>
                  </a:moveTo>
                  <a:lnTo>
                    <a:pt x="0" y="188883"/>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104935"/>
            </a:xfrm>
            <a:custGeom>
              <a:avLst/>
              <a:gdLst/>
              <a:ahLst/>
              <a:cxnLst/>
              <a:rect l="0" t="0" r="0" b="0"/>
              <a:pathLst>
                <a:path h="104935">
                  <a:moveTo>
                    <a:pt x="0" y="0"/>
                  </a:moveTo>
                  <a:lnTo>
                    <a:pt x="0" y="104935"/>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83948"/>
            </a:xfrm>
            <a:custGeom>
              <a:avLst/>
              <a:gdLst/>
              <a:ahLst/>
              <a:cxnLst/>
              <a:rect l="0" t="0" r="0" b="0"/>
              <a:pathLst>
                <a:path h="83948">
                  <a:moveTo>
                    <a:pt x="0" y="0"/>
                  </a:moveTo>
                  <a:lnTo>
                    <a:pt x="0" y="83948"/>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62961"/>
            </a:xfrm>
            <a:custGeom>
              <a:avLst/>
              <a:gdLst/>
              <a:ahLst/>
              <a:cxnLst/>
              <a:rect l="0" t="0" r="0" b="0"/>
              <a:pathLst>
                <a:path h="62961">
                  <a:moveTo>
                    <a:pt x="0" y="0"/>
                  </a:moveTo>
                  <a:lnTo>
                    <a:pt x="0" y="6296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83948"/>
            </a:xfrm>
            <a:custGeom>
              <a:avLst/>
              <a:gdLst/>
              <a:ahLst/>
              <a:cxnLst/>
              <a:rect l="0" t="0" r="0" b="0"/>
              <a:pathLst>
                <a:path h="83948">
                  <a:moveTo>
                    <a:pt x="0" y="0"/>
                  </a:moveTo>
                  <a:lnTo>
                    <a:pt x="0" y="83948"/>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83948"/>
            </a:xfrm>
            <a:custGeom>
              <a:avLst/>
              <a:gdLst/>
              <a:ahLst/>
              <a:cxnLst/>
              <a:rect l="0" t="0" r="0" b="0"/>
              <a:pathLst>
                <a:path h="83948">
                  <a:moveTo>
                    <a:pt x="0" y="0"/>
                  </a:moveTo>
                  <a:lnTo>
                    <a:pt x="0" y="83948"/>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884483"/>
              <a:ext cx="3397293" cy="188883"/>
            </a:xfrm>
            <a:custGeom>
              <a:avLst/>
              <a:gdLst/>
              <a:ahLst/>
              <a:cxnLst/>
              <a:rect l="0" t="0" r="0" b="0"/>
              <a:pathLst>
                <a:path w="3397293" h="188883">
                  <a:moveTo>
                    <a:pt x="0" y="125922"/>
                  </a:moveTo>
                  <a:lnTo>
                    <a:pt x="135891" y="62961"/>
                  </a:lnTo>
                  <a:lnTo>
                    <a:pt x="271783" y="104935"/>
                  </a:lnTo>
                  <a:lnTo>
                    <a:pt x="407675" y="188883"/>
                  </a:lnTo>
                  <a:lnTo>
                    <a:pt x="543566" y="83948"/>
                  </a:lnTo>
                  <a:lnTo>
                    <a:pt x="679458" y="41974"/>
                  </a:lnTo>
                  <a:lnTo>
                    <a:pt x="815350" y="83948"/>
                  </a:lnTo>
                  <a:lnTo>
                    <a:pt x="951242" y="83948"/>
                  </a:lnTo>
                  <a:lnTo>
                    <a:pt x="1087133" y="62961"/>
                  </a:lnTo>
                  <a:lnTo>
                    <a:pt x="1223025" y="20987"/>
                  </a:lnTo>
                  <a:lnTo>
                    <a:pt x="1358917" y="20987"/>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987"/>
                  </a:lnTo>
                  <a:lnTo>
                    <a:pt x="3397293" y="2098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08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58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58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061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4061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87382"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49836"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07716" y="4888612"/>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60" name="tx60"/>
            <p:cNvSpPr/>
            <p:nvPr/>
          </p:nvSpPr>
          <p:spPr>
            <a:xfrm>
              <a:off x="2754481"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36" y="4890249"/>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65920" y="1414185"/>
              <a:ext cx="2507381"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Maroc, 2000-2025</a:t>
              </a:r>
            </a:p>
          </p:txBody>
        </p:sp>
        <p:sp>
          <p:nvSpPr>
            <p:cNvPr id="63" name="pl63"/>
            <p:cNvSpPr/>
            <p:nvPr/>
          </p:nvSpPr>
          <p:spPr>
            <a:xfrm>
              <a:off x="5267799" y="396220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20232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44245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68257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358226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82238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206251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437664" y="2822389"/>
              <a:ext cx="3397293" cy="683889"/>
            </a:xfrm>
            <a:custGeom>
              <a:avLst/>
              <a:gdLst/>
              <a:ahLst/>
              <a:cxnLst/>
              <a:rect l="0" t="0" r="0" b="0"/>
              <a:pathLst>
                <a:path w="3397293" h="683889">
                  <a:moveTo>
                    <a:pt x="0" y="455926"/>
                  </a:moveTo>
                  <a:lnTo>
                    <a:pt x="135891" y="227963"/>
                  </a:lnTo>
                  <a:lnTo>
                    <a:pt x="271783" y="379938"/>
                  </a:lnTo>
                  <a:lnTo>
                    <a:pt x="407675" y="683889"/>
                  </a:lnTo>
                  <a:lnTo>
                    <a:pt x="543566" y="303951"/>
                  </a:lnTo>
                  <a:lnTo>
                    <a:pt x="679458" y="151975"/>
                  </a:lnTo>
                  <a:lnTo>
                    <a:pt x="815350" y="303951"/>
                  </a:lnTo>
                  <a:lnTo>
                    <a:pt x="951242" y="303951"/>
                  </a:lnTo>
                  <a:lnTo>
                    <a:pt x="1087133" y="227963"/>
                  </a:lnTo>
                  <a:lnTo>
                    <a:pt x="1223025" y="75987"/>
                  </a:lnTo>
                  <a:lnTo>
                    <a:pt x="1358917" y="75987"/>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75987"/>
                  </a:lnTo>
                  <a:lnTo>
                    <a:pt x="3397293" y="75987"/>
                  </a:lnTo>
                </a:path>
              </a:pathLst>
            </a:custGeom>
            <a:ln w="27101" cap="flat">
              <a:solidFill>
                <a:srgbClr val="0058AB">
                  <a:alpha val="100000"/>
                </a:srgbClr>
              </a:solidFill>
              <a:prstDash val="solid"/>
              <a:round/>
            </a:ln>
          </p:spPr>
          <p:txBody>
            <a:bodyPr/>
            <a:lstStyle/>
            <a:p>
              <a:endParaRPr/>
            </a:p>
          </p:txBody>
        </p:sp>
        <p:sp>
          <p:nvSpPr>
            <p:cNvPr id="78" name="pl78"/>
            <p:cNvSpPr/>
            <p:nvPr/>
          </p:nvSpPr>
          <p:spPr>
            <a:xfrm>
              <a:off x="5437664" y="2822389"/>
              <a:ext cx="3397293" cy="1139816"/>
            </a:xfrm>
            <a:custGeom>
              <a:avLst/>
              <a:gdLst/>
              <a:ahLst/>
              <a:cxnLst/>
              <a:rect l="0" t="0" r="0" b="0"/>
              <a:pathLst>
                <a:path w="3397293" h="1139816">
                  <a:moveTo>
                    <a:pt x="0" y="1139816"/>
                  </a:moveTo>
                  <a:lnTo>
                    <a:pt x="135891" y="1063828"/>
                  </a:lnTo>
                  <a:lnTo>
                    <a:pt x="271783" y="1063828"/>
                  </a:lnTo>
                  <a:lnTo>
                    <a:pt x="407675" y="987840"/>
                  </a:lnTo>
                  <a:lnTo>
                    <a:pt x="543566" y="835865"/>
                  </a:lnTo>
                  <a:lnTo>
                    <a:pt x="679458" y="683889"/>
                  </a:lnTo>
                  <a:lnTo>
                    <a:pt x="815350" y="531914"/>
                  </a:lnTo>
                  <a:lnTo>
                    <a:pt x="951242" y="531914"/>
                  </a:lnTo>
                  <a:lnTo>
                    <a:pt x="1087133" y="379938"/>
                  </a:lnTo>
                  <a:lnTo>
                    <a:pt x="1223025" y="227963"/>
                  </a:lnTo>
                  <a:lnTo>
                    <a:pt x="1358917" y="151975"/>
                  </a:lnTo>
                  <a:lnTo>
                    <a:pt x="1494809" y="151975"/>
                  </a:lnTo>
                  <a:lnTo>
                    <a:pt x="1630700" y="151975"/>
                  </a:lnTo>
                  <a:lnTo>
                    <a:pt x="1766592" y="151975"/>
                  </a:lnTo>
                  <a:lnTo>
                    <a:pt x="1902484" y="151975"/>
                  </a:lnTo>
                  <a:lnTo>
                    <a:pt x="2038375" y="151975"/>
                  </a:lnTo>
                  <a:lnTo>
                    <a:pt x="2174267" y="75987"/>
                  </a:lnTo>
                  <a:lnTo>
                    <a:pt x="2310159" y="75987"/>
                  </a:lnTo>
                  <a:lnTo>
                    <a:pt x="2446051" y="0"/>
                  </a:lnTo>
                  <a:lnTo>
                    <a:pt x="2581942" y="0"/>
                  </a:lnTo>
                  <a:lnTo>
                    <a:pt x="2717834" y="227963"/>
                  </a:lnTo>
                  <a:lnTo>
                    <a:pt x="2853726" y="379938"/>
                  </a:lnTo>
                  <a:lnTo>
                    <a:pt x="2989618" y="227963"/>
                  </a:lnTo>
                  <a:lnTo>
                    <a:pt x="3125509" y="227963"/>
                  </a:lnTo>
                  <a:lnTo>
                    <a:pt x="3261401" y="151975"/>
                  </a:lnTo>
                  <a:lnTo>
                    <a:pt x="3397293" y="151975"/>
                  </a:lnTo>
                </a:path>
              </a:pathLst>
            </a:custGeom>
            <a:ln w="27101" cap="flat">
              <a:solidFill>
                <a:srgbClr val="80BD41">
                  <a:alpha val="100000"/>
                </a:srgbClr>
              </a:solidFill>
              <a:prstDash val="solid"/>
              <a:round/>
            </a:ln>
          </p:spPr>
          <p:txBody>
            <a:bodyPr/>
            <a:lstStyle/>
            <a:p>
              <a:endParaRPr/>
            </a:p>
          </p:txBody>
        </p:sp>
        <p:sp>
          <p:nvSpPr>
            <p:cNvPr id="79" name="pl79"/>
            <p:cNvSpPr/>
            <p:nvPr/>
          </p:nvSpPr>
          <p:spPr>
            <a:xfrm>
              <a:off x="5437664" y="2518438"/>
              <a:ext cx="3397293" cy="683889"/>
            </a:xfrm>
            <a:custGeom>
              <a:avLst/>
              <a:gdLst/>
              <a:ahLst/>
              <a:cxnLst/>
              <a:rect l="0" t="0" r="0" b="0"/>
              <a:pathLst>
                <a:path w="3397293" h="683889">
                  <a:moveTo>
                    <a:pt x="0" y="455926"/>
                  </a:moveTo>
                  <a:lnTo>
                    <a:pt x="135891" y="455926"/>
                  </a:lnTo>
                  <a:lnTo>
                    <a:pt x="271783" y="531914"/>
                  </a:lnTo>
                  <a:lnTo>
                    <a:pt x="407675" y="531914"/>
                  </a:lnTo>
                  <a:lnTo>
                    <a:pt x="543566" y="455926"/>
                  </a:lnTo>
                  <a:lnTo>
                    <a:pt x="679458" y="379938"/>
                  </a:lnTo>
                  <a:lnTo>
                    <a:pt x="815350" y="379938"/>
                  </a:lnTo>
                  <a:lnTo>
                    <a:pt x="951242" y="303951"/>
                  </a:lnTo>
                  <a:lnTo>
                    <a:pt x="1087133" y="303951"/>
                  </a:lnTo>
                  <a:lnTo>
                    <a:pt x="1223025" y="151975"/>
                  </a:lnTo>
                  <a:lnTo>
                    <a:pt x="1358917" y="0"/>
                  </a:lnTo>
                  <a:lnTo>
                    <a:pt x="1494809" y="75987"/>
                  </a:lnTo>
                  <a:lnTo>
                    <a:pt x="1630700" y="227963"/>
                  </a:lnTo>
                  <a:lnTo>
                    <a:pt x="1766592" y="151975"/>
                  </a:lnTo>
                  <a:lnTo>
                    <a:pt x="1902484" y="227963"/>
                  </a:lnTo>
                  <a:lnTo>
                    <a:pt x="2038375" y="227963"/>
                  </a:lnTo>
                  <a:lnTo>
                    <a:pt x="2174267" y="75987"/>
                  </a:lnTo>
                  <a:lnTo>
                    <a:pt x="2310159" y="151975"/>
                  </a:lnTo>
                  <a:lnTo>
                    <a:pt x="2446051" y="303951"/>
                  </a:lnTo>
                  <a:lnTo>
                    <a:pt x="2581942" y="303951"/>
                  </a:lnTo>
                  <a:lnTo>
                    <a:pt x="2717834" y="379938"/>
                  </a:lnTo>
                  <a:lnTo>
                    <a:pt x="2853726" y="455926"/>
                  </a:lnTo>
                  <a:lnTo>
                    <a:pt x="2989618" y="455926"/>
                  </a:lnTo>
                  <a:lnTo>
                    <a:pt x="3125509" y="607902"/>
                  </a:lnTo>
                  <a:lnTo>
                    <a:pt x="3261401" y="683889"/>
                  </a:lnTo>
                  <a:lnTo>
                    <a:pt x="3397293" y="531914"/>
                  </a:lnTo>
                </a:path>
              </a:pathLst>
            </a:custGeom>
            <a:ln w="27101" cap="flat">
              <a:solidFill>
                <a:srgbClr val="961A49">
                  <a:alpha val="100000"/>
                </a:srgbClr>
              </a:solidFill>
              <a:prstDash val="solid"/>
              <a:round/>
            </a:ln>
          </p:spPr>
          <p:txBody>
            <a:bodyPr/>
            <a:lstStyle/>
            <a:p>
              <a:endParaRPr/>
            </a:p>
          </p:txBody>
        </p:sp>
        <p:sp>
          <p:nvSpPr>
            <p:cNvPr id="80" name="pl80"/>
            <p:cNvSpPr/>
            <p:nvPr/>
          </p:nvSpPr>
          <p:spPr>
            <a:xfrm>
              <a:off x="5437664" y="2822389"/>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1" name="pl81"/>
            <p:cNvSpPr/>
            <p:nvPr/>
          </p:nvSpPr>
          <p:spPr>
            <a:xfrm>
              <a:off x="5437664" y="2822389"/>
              <a:ext cx="3397293" cy="683889"/>
            </a:xfrm>
            <a:custGeom>
              <a:avLst/>
              <a:gdLst/>
              <a:ahLst/>
              <a:cxnLst/>
              <a:rect l="0" t="0" r="0" b="0"/>
              <a:pathLst>
                <a:path w="3397293" h="683889">
                  <a:moveTo>
                    <a:pt x="0" y="455926"/>
                  </a:moveTo>
                  <a:lnTo>
                    <a:pt x="135891" y="227963"/>
                  </a:lnTo>
                  <a:lnTo>
                    <a:pt x="271783" y="379938"/>
                  </a:lnTo>
                  <a:lnTo>
                    <a:pt x="407675" y="683889"/>
                  </a:lnTo>
                  <a:lnTo>
                    <a:pt x="543566" y="303951"/>
                  </a:lnTo>
                  <a:lnTo>
                    <a:pt x="679458" y="151975"/>
                  </a:lnTo>
                  <a:lnTo>
                    <a:pt x="815350" y="303951"/>
                  </a:lnTo>
                  <a:lnTo>
                    <a:pt x="951242" y="303951"/>
                  </a:lnTo>
                  <a:lnTo>
                    <a:pt x="1087133" y="227963"/>
                  </a:lnTo>
                  <a:lnTo>
                    <a:pt x="1223025" y="75987"/>
                  </a:lnTo>
                  <a:lnTo>
                    <a:pt x="1358917" y="75987"/>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75987"/>
                  </a:lnTo>
                  <a:lnTo>
                    <a:pt x="3397293" y="75987"/>
                  </a:lnTo>
                </a:path>
              </a:pathLst>
            </a:custGeom>
            <a:ln w="43362" cap="flat">
              <a:solidFill>
                <a:srgbClr val="000000">
                  <a:alpha val="100000"/>
                </a:srgbClr>
              </a:solidFill>
              <a:prstDash val="solid"/>
              <a:round/>
            </a:ln>
          </p:spPr>
          <p:txBody>
            <a:bodyPr/>
            <a:lstStyle/>
            <a:p>
              <a:endParaRPr/>
            </a:p>
          </p:txBody>
        </p:sp>
        <p:sp>
          <p:nvSpPr>
            <p:cNvPr id="82" name="pl82"/>
            <p:cNvSpPr/>
            <p:nvPr/>
          </p:nvSpPr>
          <p:spPr>
            <a:xfrm>
              <a:off x="5437664" y="2396858"/>
              <a:ext cx="0" cy="881457"/>
            </a:xfrm>
            <a:custGeom>
              <a:avLst/>
              <a:gdLst/>
              <a:ahLst/>
              <a:cxnLst/>
              <a:rect l="0" t="0" r="0" b="0"/>
              <a:pathLst>
                <a:path h="881457">
                  <a:moveTo>
                    <a:pt x="0" y="881457"/>
                  </a:moveTo>
                  <a:lnTo>
                    <a:pt x="0" y="0"/>
                  </a:lnTo>
                </a:path>
              </a:pathLst>
            </a:custGeom>
            <a:ln w="13550" cap="flat">
              <a:solidFill>
                <a:srgbClr val="0058AB">
                  <a:alpha val="100000"/>
                </a:srgbClr>
              </a:solidFill>
              <a:prstDash val="dot"/>
              <a:round/>
            </a:ln>
          </p:spPr>
          <p:txBody>
            <a:bodyPr/>
            <a:lstStyle/>
            <a:p>
              <a:endParaRPr/>
            </a:p>
          </p:txBody>
        </p:sp>
        <p:sp>
          <p:nvSpPr>
            <p:cNvPr id="83" name="pl83"/>
            <p:cNvSpPr/>
            <p:nvPr/>
          </p:nvSpPr>
          <p:spPr>
            <a:xfrm>
              <a:off x="6117122" y="2396858"/>
              <a:ext cx="0" cy="577506"/>
            </a:xfrm>
            <a:custGeom>
              <a:avLst/>
              <a:gdLst/>
              <a:ahLst/>
              <a:cxnLst/>
              <a:rect l="0" t="0" r="0" b="0"/>
              <a:pathLst>
                <a:path h="577506">
                  <a:moveTo>
                    <a:pt x="0" y="577506"/>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6796581" y="2396858"/>
              <a:ext cx="0" cy="501519"/>
            </a:xfrm>
            <a:custGeom>
              <a:avLst/>
              <a:gdLst/>
              <a:ahLst/>
              <a:cxnLst/>
              <a:rect l="0" t="0" r="0" b="0"/>
              <a:pathLst>
                <a:path h="501519">
                  <a:moveTo>
                    <a:pt x="0" y="501519"/>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7476039" y="2396858"/>
              <a:ext cx="0" cy="425531"/>
            </a:xfrm>
            <a:custGeom>
              <a:avLst/>
              <a:gdLst/>
              <a:ahLst/>
              <a:cxnLst/>
              <a:rect l="0" t="0" r="0" b="0"/>
              <a:pathLst>
                <a:path h="425531">
                  <a:moveTo>
                    <a:pt x="0" y="425531"/>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8019606" y="2396858"/>
              <a:ext cx="0" cy="425531"/>
            </a:xfrm>
            <a:custGeom>
              <a:avLst/>
              <a:gdLst/>
              <a:ahLst/>
              <a:cxnLst/>
              <a:rect l="0" t="0" r="0" b="0"/>
              <a:pathLst>
                <a:path h="425531">
                  <a:moveTo>
                    <a:pt x="0" y="425531"/>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699065" y="2396858"/>
              <a:ext cx="0" cy="501519"/>
            </a:xfrm>
            <a:custGeom>
              <a:avLst/>
              <a:gdLst/>
              <a:ahLst/>
              <a:cxnLst/>
              <a:rect l="0" t="0" r="0" b="0"/>
              <a:pathLst>
                <a:path h="501519">
                  <a:moveTo>
                    <a:pt x="0" y="501519"/>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8834957" y="2396858"/>
              <a:ext cx="0" cy="501519"/>
            </a:xfrm>
            <a:custGeom>
              <a:avLst/>
              <a:gdLst/>
              <a:ahLst/>
              <a:cxnLst/>
              <a:rect l="0" t="0" r="0" b="0"/>
              <a:pathLst>
                <a:path h="501519">
                  <a:moveTo>
                    <a:pt x="0" y="501519"/>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5437664" y="2822389"/>
              <a:ext cx="3397293" cy="683889"/>
            </a:xfrm>
            <a:custGeom>
              <a:avLst/>
              <a:gdLst/>
              <a:ahLst/>
              <a:cxnLst/>
              <a:rect l="0" t="0" r="0" b="0"/>
              <a:pathLst>
                <a:path w="3397293" h="683889">
                  <a:moveTo>
                    <a:pt x="0" y="455926"/>
                  </a:moveTo>
                  <a:lnTo>
                    <a:pt x="135891" y="227963"/>
                  </a:lnTo>
                  <a:lnTo>
                    <a:pt x="271783" y="379938"/>
                  </a:lnTo>
                  <a:lnTo>
                    <a:pt x="407675" y="683889"/>
                  </a:lnTo>
                  <a:lnTo>
                    <a:pt x="543566" y="303951"/>
                  </a:lnTo>
                  <a:lnTo>
                    <a:pt x="679458" y="151975"/>
                  </a:lnTo>
                  <a:lnTo>
                    <a:pt x="815350" y="303951"/>
                  </a:lnTo>
                  <a:lnTo>
                    <a:pt x="951242" y="303951"/>
                  </a:lnTo>
                  <a:lnTo>
                    <a:pt x="1087133" y="227963"/>
                  </a:lnTo>
                  <a:lnTo>
                    <a:pt x="1223025" y="75987"/>
                  </a:lnTo>
                  <a:lnTo>
                    <a:pt x="1358917" y="75987"/>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75987"/>
                  </a:lnTo>
                  <a:lnTo>
                    <a:pt x="3397293" y="75987"/>
                  </a:lnTo>
                </a:path>
              </a:pathLst>
            </a:custGeom>
            <a:ln w="27101" cap="flat">
              <a:solidFill>
                <a:srgbClr val="0058AB">
                  <a:alpha val="100000"/>
                </a:srgbClr>
              </a:solidFill>
              <a:prstDash val="solid"/>
              <a:round/>
            </a:ln>
          </p:spPr>
          <p:txBody>
            <a:bodyPr/>
            <a:lstStyle/>
            <a:p>
              <a:endParaRPr/>
            </a:p>
          </p:txBody>
        </p:sp>
        <p:sp>
          <p:nvSpPr>
            <p:cNvPr id="90" name="tx90"/>
            <p:cNvSpPr/>
            <p:nvPr/>
          </p:nvSpPr>
          <p:spPr>
            <a:xfrm>
              <a:off x="5389469" y="2326022"/>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68928" y="2327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48386" y="2327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32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260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27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232734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93524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0985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53015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7027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1039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0" name="pl110"/>
            <p:cNvSpPr/>
            <p:nvPr/>
          </p:nvSpPr>
          <p:spPr>
            <a:xfrm>
              <a:off x="605731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1" name="pl111"/>
            <p:cNvSpPr/>
            <p:nvPr/>
          </p:nvSpPr>
          <p:spPr>
            <a:xfrm>
              <a:off x="605731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2" name="pl112"/>
            <p:cNvSpPr/>
            <p:nvPr/>
          </p:nvSpPr>
          <p:spPr>
            <a:xfrm>
              <a:off x="6804081"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3" name="pl113"/>
            <p:cNvSpPr/>
            <p:nvPr/>
          </p:nvSpPr>
          <p:spPr>
            <a:xfrm>
              <a:off x="7566535"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4" name="tx114"/>
            <p:cNvSpPr/>
            <p:nvPr/>
          </p:nvSpPr>
          <p:spPr>
            <a:xfrm>
              <a:off x="6324415" y="4888612"/>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115" name="tx115"/>
            <p:cNvSpPr/>
            <p:nvPr/>
          </p:nvSpPr>
          <p:spPr>
            <a:xfrm>
              <a:off x="7071180"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33635" y="4890249"/>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8" name="pl118"/>
            <p:cNvSpPr/>
            <p:nvPr/>
          </p:nvSpPr>
          <p:spPr>
            <a:xfrm>
              <a:off x="250439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487882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253261"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69161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6066045"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84404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rc128"/>
            <p:cNvSpPr/>
            <p:nvPr/>
          </p:nvSpPr>
          <p:spPr>
            <a:xfrm>
              <a:off x="1317178" y="5772498"/>
              <a:ext cx="3864983" cy="110182"/>
            </a:xfrm>
            <a:prstGeom prst="rect">
              <a:avLst/>
            </a:prstGeom>
            <a:solidFill>
              <a:srgbClr val="E2231A">
                <a:alpha val="80000"/>
              </a:srgbClr>
            </a:solidFill>
          </p:spPr>
          <p:txBody>
            <a:bodyPr/>
            <a:lstStyle/>
            <a:p>
              <a:endParaRPr/>
            </a:p>
          </p:txBody>
        </p:sp>
        <p:sp>
          <p:nvSpPr>
            <p:cNvPr id="129" name="rc129"/>
            <p:cNvSpPr/>
            <p:nvPr/>
          </p:nvSpPr>
          <p:spPr>
            <a:xfrm>
              <a:off x="1317178" y="5634770"/>
              <a:ext cx="7321564" cy="110182"/>
            </a:xfrm>
            <a:prstGeom prst="rect">
              <a:avLst/>
            </a:prstGeom>
            <a:solidFill>
              <a:srgbClr val="E2231A">
                <a:alpha val="80000"/>
              </a:srgbClr>
            </a:solidFill>
          </p:spPr>
          <p:txBody>
            <a:bodyPr/>
            <a:lstStyle/>
            <a:p>
              <a:endParaRPr/>
            </a:p>
          </p:txBody>
        </p:sp>
        <p:sp>
          <p:nvSpPr>
            <p:cNvPr id="130" name="rc130"/>
            <p:cNvSpPr/>
            <p:nvPr/>
          </p:nvSpPr>
          <p:spPr>
            <a:xfrm>
              <a:off x="1317178" y="5497042"/>
              <a:ext cx="7259829" cy="110182"/>
            </a:xfrm>
            <a:prstGeom prst="rect">
              <a:avLst/>
            </a:prstGeom>
            <a:solidFill>
              <a:srgbClr val="E2231A">
                <a:alpha val="80000"/>
              </a:srgbClr>
            </a:solidFill>
          </p:spPr>
          <p:txBody>
            <a:bodyPr/>
            <a:lstStyle/>
            <a:p>
              <a:endParaRPr/>
            </a:p>
          </p:txBody>
        </p:sp>
        <p:sp>
          <p:nvSpPr>
            <p:cNvPr id="131" name="tx131"/>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42020" y="596736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5716454" y="596736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8,000</a:t>
              </a:r>
            </a:p>
          </p:txBody>
        </p:sp>
        <p:sp>
          <p:nvSpPr>
            <p:cNvPr id="137" name="tx137"/>
            <p:cNvSpPr/>
            <p:nvPr/>
          </p:nvSpPr>
          <p:spPr>
            <a:xfrm>
              <a:off x="8013192"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12,000</a:t>
              </a:r>
            </a:p>
          </p:txBody>
        </p:sp>
        <p:sp>
          <p:nvSpPr>
            <p:cNvPr id="138" name="tx138"/>
            <p:cNvSpPr/>
            <p:nvPr/>
          </p:nvSpPr>
          <p:spPr>
            <a:xfrm>
              <a:off x="951100" y="5224811"/>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39" name="tx13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la couverture vaccinale contre le MCV1 au Maroc (98 %) était supérieure de 14 points de pourcentage à la moyenne mondiale (84 %) et de 14 points de pourcentage à la moyenne de l’ensemble des pays de l’ MENA e (84 %).
La couverture nationale du MCV1 était inférieure d'un point de pourcentage à celle de 2019 (99 %).
Cela correspond à 12 000 enfants non vaccinés en 2025, contre 7 000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vaccin MCV1 au Maroc s'élevait à 98 % : ce chiffre est inférieur d'un point de pourcentage à celui de 2019, mais supérieur de plus de 10 points de pourcentage aux moyennes mondiales et régionales.</a:t>
            </a:r>
          </a:p>
        </p:txBody>
      </p:sp>
      <p:grpSp>
        <p:nvGrpSpPr>
          <p:cNvPr id="144" name="Group 143"/>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la couverture vaccinale contre la MCV1 dans les pays de MENA, classés du plus faible au plus élevé, ainsi que le classement des 10 pays comptant le plus grand nombre d'enfants non vaccinés, en chiffres absolus.
En 2025, le Maroc occupait la 12e place sur 20 pays en termes de couverture vaccinale la plus faible contre le MCV1 (en cas d'égalité de classement).
Le Maroc figurait parmi les 10 pays comptant le plus grand nombre d'enfants non vaccinés (9e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Maroc affichait un taux de couverture vaccinale contre le MCV1 de 98 % et figurait parmi les dix pays de la région comptant le plus grand nombre d'enfants non 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406639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58313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3099880"/>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61662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213336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3080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8247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3341508"/>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85825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237499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891738"/>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2654"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7855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0446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30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49108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5626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2145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28663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5181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16992"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8217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333322" y="3188818"/>
              <a:ext cx="238662" cy="1119203"/>
            </a:xfrm>
            <a:prstGeom prst="rect">
              <a:avLst/>
            </a:prstGeom>
            <a:solidFill>
              <a:srgbClr val="80BD41">
                <a:alpha val="100000"/>
              </a:srgbClr>
            </a:solidFill>
          </p:spPr>
          <p:txBody>
            <a:bodyPr/>
            <a:lstStyle/>
            <a:p>
              <a:endParaRPr/>
            </a:p>
          </p:txBody>
        </p:sp>
        <p:sp>
          <p:nvSpPr>
            <p:cNvPr id="28" name="rc28"/>
            <p:cNvSpPr/>
            <p:nvPr/>
          </p:nvSpPr>
          <p:spPr>
            <a:xfrm>
              <a:off x="1333322" y="3104577"/>
              <a:ext cx="238662" cy="84241"/>
            </a:xfrm>
            <a:prstGeom prst="rect">
              <a:avLst/>
            </a:prstGeom>
            <a:solidFill>
              <a:srgbClr val="E2231A">
                <a:alpha val="100000"/>
              </a:srgbClr>
            </a:solidFill>
          </p:spPr>
          <p:txBody>
            <a:bodyPr/>
            <a:lstStyle/>
            <a:p>
              <a:endParaRPr/>
            </a:p>
          </p:txBody>
        </p:sp>
        <p:sp>
          <p:nvSpPr>
            <p:cNvPr id="29" name="rc29"/>
            <p:cNvSpPr/>
            <p:nvPr/>
          </p:nvSpPr>
          <p:spPr>
            <a:xfrm>
              <a:off x="1598503" y="3166453"/>
              <a:ext cx="238662" cy="1141568"/>
            </a:xfrm>
            <a:prstGeom prst="rect">
              <a:avLst/>
            </a:prstGeom>
            <a:solidFill>
              <a:srgbClr val="80BD41">
                <a:alpha val="100000"/>
              </a:srgbClr>
            </a:solidFill>
          </p:spPr>
          <p:txBody>
            <a:bodyPr/>
            <a:lstStyle/>
            <a:p>
              <a:endParaRPr/>
            </a:p>
          </p:txBody>
        </p:sp>
        <p:sp>
          <p:nvSpPr>
            <p:cNvPr id="30" name="rc30"/>
            <p:cNvSpPr/>
            <p:nvPr/>
          </p:nvSpPr>
          <p:spPr>
            <a:xfrm>
              <a:off x="1598503" y="3118881"/>
              <a:ext cx="238662" cy="47571"/>
            </a:xfrm>
            <a:prstGeom prst="rect">
              <a:avLst/>
            </a:prstGeom>
            <a:solidFill>
              <a:srgbClr val="E2231A">
                <a:alpha val="100000"/>
              </a:srgbClr>
            </a:solidFill>
          </p:spPr>
          <p:txBody>
            <a:bodyPr/>
            <a:lstStyle/>
            <a:p>
              <a:endParaRPr/>
            </a:p>
          </p:txBody>
        </p:sp>
        <p:sp>
          <p:nvSpPr>
            <p:cNvPr id="31" name="rc31"/>
            <p:cNvSpPr/>
            <p:nvPr/>
          </p:nvSpPr>
          <p:spPr>
            <a:xfrm>
              <a:off x="1863684" y="3199005"/>
              <a:ext cx="238662" cy="1109016"/>
            </a:xfrm>
            <a:prstGeom prst="rect">
              <a:avLst/>
            </a:prstGeom>
            <a:solidFill>
              <a:srgbClr val="80BD41">
                <a:alpha val="100000"/>
              </a:srgbClr>
            </a:solidFill>
          </p:spPr>
          <p:txBody>
            <a:bodyPr/>
            <a:lstStyle/>
            <a:p>
              <a:endParaRPr/>
            </a:p>
          </p:txBody>
        </p:sp>
        <p:sp>
          <p:nvSpPr>
            <p:cNvPr id="32" name="rc32"/>
            <p:cNvSpPr/>
            <p:nvPr/>
          </p:nvSpPr>
          <p:spPr>
            <a:xfrm>
              <a:off x="1863684" y="3128218"/>
              <a:ext cx="238662" cy="70787"/>
            </a:xfrm>
            <a:prstGeom prst="rect">
              <a:avLst/>
            </a:prstGeom>
            <a:solidFill>
              <a:srgbClr val="E2231A">
                <a:alpha val="100000"/>
              </a:srgbClr>
            </a:solidFill>
          </p:spPr>
          <p:txBody>
            <a:bodyPr/>
            <a:lstStyle/>
            <a:p>
              <a:endParaRPr/>
            </a:p>
          </p:txBody>
        </p:sp>
        <p:sp>
          <p:nvSpPr>
            <p:cNvPr id="33" name="rc33"/>
            <p:cNvSpPr/>
            <p:nvPr/>
          </p:nvSpPr>
          <p:spPr>
            <a:xfrm>
              <a:off x="2128865" y="3231944"/>
              <a:ext cx="238662" cy="1076077"/>
            </a:xfrm>
            <a:prstGeom prst="rect">
              <a:avLst/>
            </a:prstGeom>
            <a:solidFill>
              <a:srgbClr val="80BD41">
                <a:alpha val="100000"/>
              </a:srgbClr>
            </a:solidFill>
          </p:spPr>
          <p:txBody>
            <a:bodyPr/>
            <a:lstStyle/>
            <a:p>
              <a:endParaRPr/>
            </a:p>
          </p:txBody>
        </p:sp>
        <p:sp>
          <p:nvSpPr>
            <p:cNvPr id="34" name="rc34"/>
            <p:cNvSpPr/>
            <p:nvPr/>
          </p:nvSpPr>
          <p:spPr>
            <a:xfrm>
              <a:off x="2128865" y="3112386"/>
              <a:ext cx="238662" cy="119557"/>
            </a:xfrm>
            <a:prstGeom prst="rect">
              <a:avLst/>
            </a:prstGeom>
            <a:solidFill>
              <a:srgbClr val="E2231A">
                <a:alpha val="100000"/>
              </a:srgbClr>
            </a:solidFill>
          </p:spPr>
          <p:txBody>
            <a:bodyPr/>
            <a:lstStyle/>
            <a:p>
              <a:endParaRPr/>
            </a:p>
          </p:txBody>
        </p:sp>
        <p:sp>
          <p:nvSpPr>
            <p:cNvPr id="35" name="rc35"/>
            <p:cNvSpPr/>
            <p:nvPr/>
          </p:nvSpPr>
          <p:spPr>
            <a:xfrm>
              <a:off x="2394045" y="3151027"/>
              <a:ext cx="238662" cy="1156993"/>
            </a:xfrm>
            <a:prstGeom prst="rect">
              <a:avLst/>
            </a:prstGeom>
            <a:solidFill>
              <a:srgbClr val="80BD41">
                <a:alpha val="100000"/>
              </a:srgbClr>
            </a:solidFill>
          </p:spPr>
          <p:txBody>
            <a:bodyPr/>
            <a:lstStyle/>
            <a:p>
              <a:endParaRPr/>
            </a:p>
          </p:txBody>
        </p:sp>
        <p:sp>
          <p:nvSpPr>
            <p:cNvPr id="36" name="rc36"/>
            <p:cNvSpPr/>
            <p:nvPr/>
          </p:nvSpPr>
          <p:spPr>
            <a:xfrm>
              <a:off x="2394045" y="3090137"/>
              <a:ext cx="238662" cy="60890"/>
            </a:xfrm>
            <a:prstGeom prst="rect">
              <a:avLst/>
            </a:prstGeom>
            <a:solidFill>
              <a:srgbClr val="E2231A">
                <a:alpha val="100000"/>
              </a:srgbClr>
            </a:solidFill>
          </p:spPr>
          <p:txBody>
            <a:bodyPr/>
            <a:lstStyle/>
            <a:p>
              <a:endParaRPr/>
            </a:p>
          </p:txBody>
        </p:sp>
        <p:sp>
          <p:nvSpPr>
            <p:cNvPr id="37" name="rc37"/>
            <p:cNvSpPr/>
            <p:nvPr/>
          </p:nvSpPr>
          <p:spPr>
            <a:xfrm>
              <a:off x="2659226" y="3101871"/>
              <a:ext cx="238662" cy="1206150"/>
            </a:xfrm>
            <a:prstGeom prst="rect">
              <a:avLst/>
            </a:prstGeom>
            <a:solidFill>
              <a:srgbClr val="80BD41">
                <a:alpha val="100000"/>
              </a:srgbClr>
            </a:solidFill>
          </p:spPr>
          <p:txBody>
            <a:bodyPr/>
            <a:lstStyle/>
            <a:p>
              <a:endParaRPr/>
            </a:p>
          </p:txBody>
        </p:sp>
        <p:sp>
          <p:nvSpPr>
            <p:cNvPr id="38" name="rc38"/>
            <p:cNvSpPr/>
            <p:nvPr/>
          </p:nvSpPr>
          <p:spPr>
            <a:xfrm>
              <a:off x="2659226" y="3064563"/>
              <a:ext cx="238662" cy="37307"/>
            </a:xfrm>
            <a:prstGeom prst="rect">
              <a:avLst/>
            </a:prstGeom>
            <a:solidFill>
              <a:srgbClr val="E2231A">
                <a:alpha val="100000"/>
              </a:srgbClr>
            </a:solidFill>
          </p:spPr>
          <p:txBody>
            <a:bodyPr/>
            <a:lstStyle/>
            <a:p>
              <a:endParaRPr/>
            </a:p>
          </p:txBody>
        </p:sp>
        <p:sp>
          <p:nvSpPr>
            <p:cNvPr id="39" name="rc39"/>
            <p:cNvSpPr/>
            <p:nvPr/>
          </p:nvSpPr>
          <p:spPr>
            <a:xfrm>
              <a:off x="2924407" y="3106974"/>
              <a:ext cx="238662" cy="1201047"/>
            </a:xfrm>
            <a:prstGeom prst="rect">
              <a:avLst/>
            </a:prstGeom>
            <a:solidFill>
              <a:srgbClr val="80BD41">
                <a:alpha val="100000"/>
              </a:srgbClr>
            </a:solidFill>
          </p:spPr>
          <p:txBody>
            <a:bodyPr/>
            <a:lstStyle/>
            <a:p>
              <a:endParaRPr/>
            </a:p>
          </p:txBody>
        </p:sp>
        <p:sp>
          <p:nvSpPr>
            <p:cNvPr id="40" name="rc40"/>
            <p:cNvSpPr/>
            <p:nvPr/>
          </p:nvSpPr>
          <p:spPr>
            <a:xfrm>
              <a:off x="2924407" y="3043764"/>
              <a:ext cx="238662" cy="63209"/>
            </a:xfrm>
            <a:prstGeom prst="rect">
              <a:avLst/>
            </a:prstGeom>
            <a:solidFill>
              <a:srgbClr val="E2231A">
                <a:alpha val="100000"/>
              </a:srgbClr>
            </a:solidFill>
          </p:spPr>
          <p:txBody>
            <a:bodyPr/>
            <a:lstStyle/>
            <a:p>
              <a:endParaRPr/>
            </a:p>
          </p:txBody>
        </p:sp>
        <p:sp>
          <p:nvSpPr>
            <p:cNvPr id="41" name="rc41"/>
            <p:cNvSpPr/>
            <p:nvPr/>
          </p:nvSpPr>
          <p:spPr>
            <a:xfrm>
              <a:off x="3189588" y="3085575"/>
              <a:ext cx="238662" cy="1222446"/>
            </a:xfrm>
            <a:prstGeom prst="rect">
              <a:avLst/>
            </a:prstGeom>
            <a:solidFill>
              <a:srgbClr val="80BD41">
                <a:alpha val="100000"/>
              </a:srgbClr>
            </a:solidFill>
          </p:spPr>
          <p:txBody>
            <a:bodyPr/>
            <a:lstStyle/>
            <a:p>
              <a:endParaRPr/>
            </a:p>
          </p:txBody>
        </p:sp>
        <p:sp>
          <p:nvSpPr>
            <p:cNvPr id="42" name="rc42"/>
            <p:cNvSpPr/>
            <p:nvPr/>
          </p:nvSpPr>
          <p:spPr>
            <a:xfrm>
              <a:off x="3189588" y="3021244"/>
              <a:ext cx="238662" cy="64331"/>
            </a:xfrm>
            <a:prstGeom prst="rect">
              <a:avLst/>
            </a:prstGeom>
            <a:solidFill>
              <a:srgbClr val="E2231A">
                <a:alpha val="100000"/>
              </a:srgbClr>
            </a:solidFill>
          </p:spPr>
          <p:txBody>
            <a:bodyPr/>
            <a:lstStyle/>
            <a:p>
              <a:endParaRPr/>
            </a:p>
          </p:txBody>
        </p:sp>
        <p:sp>
          <p:nvSpPr>
            <p:cNvPr id="43" name="rc43"/>
            <p:cNvSpPr/>
            <p:nvPr/>
          </p:nvSpPr>
          <p:spPr>
            <a:xfrm>
              <a:off x="3454768" y="3058049"/>
              <a:ext cx="238662" cy="1249972"/>
            </a:xfrm>
            <a:prstGeom prst="rect">
              <a:avLst/>
            </a:prstGeom>
            <a:solidFill>
              <a:srgbClr val="80BD41">
                <a:alpha val="100000"/>
              </a:srgbClr>
            </a:solidFill>
          </p:spPr>
          <p:txBody>
            <a:bodyPr/>
            <a:lstStyle/>
            <a:p>
              <a:endParaRPr/>
            </a:p>
          </p:txBody>
        </p:sp>
        <p:sp>
          <p:nvSpPr>
            <p:cNvPr id="44" name="rc44"/>
            <p:cNvSpPr/>
            <p:nvPr/>
          </p:nvSpPr>
          <p:spPr>
            <a:xfrm>
              <a:off x="3454768" y="3005973"/>
              <a:ext cx="238662" cy="52075"/>
            </a:xfrm>
            <a:prstGeom prst="rect">
              <a:avLst/>
            </a:prstGeom>
            <a:solidFill>
              <a:srgbClr val="E2231A">
                <a:alpha val="100000"/>
              </a:srgbClr>
            </a:solidFill>
          </p:spPr>
          <p:txBody>
            <a:bodyPr/>
            <a:lstStyle/>
            <a:p>
              <a:endParaRPr/>
            </a:p>
          </p:txBody>
        </p:sp>
        <p:sp>
          <p:nvSpPr>
            <p:cNvPr id="45" name="rc45"/>
            <p:cNvSpPr/>
            <p:nvPr/>
          </p:nvSpPr>
          <p:spPr>
            <a:xfrm>
              <a:off x="3719949" y="3010187"/>
              <a:ext cx="238662" cy="1297834"/>
            </a:xfrm>
            <a:prstGeom prst="rect">
              <a:avLst/>
            </a:prstGeom>
            <a:solidFill>
              <a:srgbClr val="80BD41">
                <a:alpha val="100000"/>
              </a:srgbClr>
            </a:solidFill>
          </p:spPr>
          <p:txBody>
            <a:bodyPr/>
            <a:lstStyle/>
            <a:p>
              <a:endParaRPr/>
            </a:p>
          </p:txBody>
        </p:sp>
        <p:sp>
          <p:nvSpPr>
            <p:cNvPr id="46" name="rc46"/>
            <p:cNvSpPr/>
            <p:nvPr/>
          </p:nvSpPr>
          <p:spPr>
            <a:xfrm>
              <a:off x="3719949" y="2983705"/>
              <a:ext cx="238662" cy="26482"/>
            </a:xfrm>
            <a:prstGeom prst="rect">
              <a:avLst/>
            </a:prstGeom>
            <a:solidFill>
              <a:srgbClr val="E2231A">
                <a:alpha val="100000"/>
              </a:srgbClr>
            </a:solidFill>
          </p:spPr>
          <p:txBody>
            <a:bodyPr/>
            <a:lstStyle/>
            <a:p>
              <a:endParaRPr/>
            </a:p>
          </p:txBody>
        </p:sp>
        <p:sp>
          <p:nvSpPr>
            <p:cNvPr id="47" name="rc47"/>
            <p:cNvSpPr/>
            <p:nvPr/>
          </p:nvSpPr>
          <p:spPr>
            <a:xfrm>
              <a:off x="3985130" y="2993640"/>
              <a:ext cx="238662" cy="1314380"/>
            </a:xfrm>
            <a:prstGeom prst="rect">
              <a:avLst/>
            </a:prstGeom>
            <a:solidFill>
              <a:srgbClr val="80BD41">
                <a:alpha val="100000"/>
              </a:srgbClr>
            </a:solidFill>
          </p:spPr>
          <p:txBody>
            <a:bodyPr/>
            <a:lstStyle/>
            <a:p>
              <a:endParaRPr/>
            </a:p>
          </p:txBody>
        </p:sp>
        <p:sp>
          <p:nvSpPr>
            <p:cNvPr id="48" name="rc48"/>
            <p:cNvSpPr/>
            <p:nvPr/>
          </p:nvSpPr>
          <p:spPr>
            <a:xfrm>
              <a:off x="3985130" y="2966810"/>
              <a:ext cx="238662" cy="26830"/>
            </a:xfrm>
            <a:prstGeom prst="rect">
              <a:avLst/>
            </a:prstGeom>
            <a:solidFill>
              <a:srgbClr val="E2231A">
                <a:alpha val="100000"/>
              </a:srgbClr>
            </a:solidFill>
          </p:spPr>
          <p:txBody>
            <a:bodyPr/>
            <a:lstStyle/>
            <a:p>
              <a:endParaRPr/>
            </a:p>
          </p:txBody>
        </p:sp>
        <p:sp>
          <p:nvSpPr>
            <p:cNvPr id="49" name="rc49"/>
            <p:cNvSpPr/>
            <p:nvPr/>
          </p:nvSpPr>
          <p:spPr>
            <a:xfrm>
              <a:off x="4250311" y="2982970"/>
              <a:ext cx="238662" cy="1325051"/>
            </a:xfrm>
            <a:prstGeom prst="rect">
              <a:avLst/>
            </a:prstGeom>
            <a:solidFill>
              <a:srgbClr val="80BD41">
                <a:alpha val="100000"/>
              </a:srgbClr>
            </a:solidFill>
          </p:spPr>
          <p:txBody>
            <a:bodyPr/>
            <a:lstStyle/>
            <a:p>
              <a:endParaRPr/>
            </a:p>
          </p:txBody>
        </p:sp>
        <p:sp>
          <p:nvSpPr>
            <p:cNvPr id="50" name="rc50"/>
            <p:cNvSpPr/>
            <p:nvPr/>
          </p:nvSpPr>
          <p:spPr>
            <a:xfrm>
              <a:off x="4250311" y="2969594"/>
              <a:ext cx="238662" cy="13376"/>
            </a:xfrm>
            <a:prstGeom prst="rect">
              <a:avLst/>
            </a:prstGeom>
            <a:solidFill>
              <a:srgbClr val="E2231A">
                <a:alpha val="100000"/>
              </a:srgbClr>
            </a:solidFill>
          </p:spPr>
          <p:txBody>
            <a:bodyPr/>
            <a:lstStyle/>
            <a:p>
              <a:endParaRPr/>
            </a:p>
          </p:txBody>
        </p:sp>
        <p:sp>
          <p:nvSpPr>
            <p:cNvPr id="51" name="rc51"/>
            <p:cNvSpPr/>
            <p:nvPr/>
          </p:nvSpPr>
          <p:spPr>
            <a:xfrm>
              <a:off x="4515492" y="2996753"/>
              <a:ext cx="238662" cy="1311268"/>
            </a:xfrm>
            <a:prstGeom prst="rect">
              <a:avLst/>
            </a:prstGeom>
            <a:solidFill>
              <a:srgbClr val="80BD41">
                <a:alpha val="100000"/>
              </a:srgbClr>
            </a:solidFill>
          </p:spPr>
          <p:txBody>
            <a:bodyPr/>
            <a:lstStyle/>
            <a:p>
              <a:endParaRPr/>
            </a:p>
          </p:txBody>
        </p:sp>
        <p:sp>
          <p:nvSpPr>
            <p:cNvPr id="52" name="rc52"/>
            <p:cNvSpPr/>
            <p:nvPr/>
          </p:nvSpPr>
          <p:spPr>
            <a:xfrm>
              <a:off x="4515492" y="2983511"/>
              <a:ext cx="238662" cy="13241"/>
            </a:xfrm>
            <a:prstGeom prst="rect">
              <a:avLst/>
            </a:prstGeom>
            <a:solidFill>
              <a:srgbClr val="E2231A">
                <a:alpha val="100000"/>
              </a:srgbClr>
            </a:solidFill>
          </p:spPr>
          <p:txBody>
            <a:bodyPr/>
            <a:lstStyle/>
            <a:p>
              <a:endParaRPr/>
            </a:p>
          </p:txBody>
        </p:sp>
        <p:sp>
          <p:nvSpPr>
            <p:cNvPr id="53" name="rc53"/>
            <p:cNvSpPr/>
            <p:nvPr/>
          </p:nvSpPr>
          <p:spPr>
            <a:xfrm>
              <a:off x="4780672" y="3018692"/>
              <a:ext cx="238662" cy="1289328"/>
            </a:xfrm>
            <a:prstGeom prst="rect">
              <a:avLst/>
            </a:prstGeom>
            <a:solidFill>
              <a:srgbClr val="80BD41">
                <a:alpha val="100000"/>
              </a:srgbClr>
            </a:solidFill>
          </p:spPr>
          <p:txBody>
            <a:bodyPr/>
            <a:lstStyle/>
            <a:p>
              <a:endParaRPr/>
            </a:p>
          </p:txBody>
        </p:sp>
        <p:sp>
          <p:nvSpPr>
            <p:cNvPr id="54" name="rc54"/>
            <p:cNvSpPr/>
            <p:nvPr/>
          </p:nvSpPr>
          <p:spPr>
            <a:xfrm>
              <a:off x="4780672" y="3005664"/>
              <a:ext cx="238662" cy="13028"/>
            </a:xfrm>
            <a:prstGeom prst="rect">
              <a:avLst/>
            </a:prstGeom>
            <a:solidFill>
              <a:srgbClr val="E2231A">
                <a:alpha val="100000"/>
              </a:srgbClr>
            </a:solidFill>
          </p:spPr>
          <p:txBody>
            <a:bodyPr/>
            <a:lstStyle/>
            <a:p>
              <a:endParaRPr/>
            </a:p>
          </p:txBody>
        </p:sp>
        <p:sp>
          <p:nvSpPr>
            <p:cNvPr id="55" name="rc55"/>
            <p:cNvSpPr/>
            <p:nvPr/>
          </p:nvSpPr>
          <p:spPr>
            <a:xfrm>
              <a:off x="5045853" y="3037076"/>
              <a:ext cx="238662" cy="1270945"/>
            </a:xfrm>
            <a:prstGeom prst="rect">
              <a:avLst/>
            </a:prstGeom>
            <a:solidFill>
              <a:srgbClr val="80BD41">
                <a:alpha val="100000"/>
              </a:srgbClr>
            </a:solidFill>
          </p:spPr>
          <p:txBody>
            <a:bodyPr/>
            <a:lstStyle/>
            <a:p>
              <a:endParaRPr/>
            </a:p>
          </p:txBody>
        </p:sp>
        <p:sp>
          <p:nvSpPr>
            <p:cNvPr id="56" name="rc56"/>
            <p:cNvSpPr/>
            <p:nvPr/>
          </p:nvSpPr>
          <p:spPr>
            <a:xfrm>
              <a:off x="5045853" y="3024240"/>
              <a:ext cx="238662" cy="12835"/>
            </a:xfrm>
            <a:prstGeom prst="rect">
              <a:avLst/>
            </a:prstGeom>
            <a:solidFill>
              <a:srgbClr val="E2231A">
                <a:alpha val="100000"/>
              </a:srgbClr>
            </a:solidFill>
          </p:spPr>
          <p:txBody>
            <a:bodyPr/>
            <a:lstStyle/>
            <a:p>
              <a:endParaRPr/>
            </a:p>
          </p:txBody>
        </p:sp>
        <p:sp>
          <p:nvSpPr>
            <p:cNvPr id="57" name="rc57"/>
            <p:cNvSpPr/>
            <p:nvPr/>
          </p:nvSpPr>
          <p:spPr>
            <a:xfrm>
              <a:off x="5311034" y="3040420"/>
              <a:ext cx="238662" cy="1267601"/>
            </a:xfrm>
            <a:prstGeom prst="rect">
              <a:avLst/>
            </a:prstGeom>
            <a:solidFill>
              <a:srgbClr val="80BD41">
                <a:alpha val="100000"/>
              </a:srgbClr>
            </a:solidFill>
          </p:spPr>
          <p:txBody>
            <a:bodyPr/>
            <a:lstStyle/>
            <a:p>
              <a:endParaRPr/>
            </a:p>
          </p:txBody>
        </p:sp>
        <p:sp>
          <p:nvSpPr>
            <p:cNvPr id="58" name="rc58"/>
            <p:cNvSpPr/>
            <p:nvPr/>
          </p:nvSpPr>
          <p:spPr>
            <a:xfrm>
              <a:off x="5311034" y="3027623"/>
              <a:ext cx="238662" cy="12796"/>
            </a:xfrm>
            <a:prstGeom prst="rect">
              <a:avLst/>
            </a:prstGeom>
            <a:solidFill>
              <a:srgbClr val="E2231A">
                <a:alpha val="100000"/>
              </a:srgbClr>
            </a:solidFill>
          </p:spPr>
          <p:txBody>
            <a:bodyPr/>
            <a:lstStyle/>
            <a:p>
              <a:endParaRPr/>
            </a:p>
          </p:txBody>
        </p:sp>
        <p:sp>
          <p:nvSpPr>
            <p:cNvPr id="59" name="rc59"/>
            <p:cNvSpPr/>
            <p:nvPr/>
          </p:nvSpPr>
          <p:spPr>
            <a:xfrm>
              <a:off x="5576215" y="3041541"/>
              <a:ext cx="238662" cy="1266480"/>
            </a:xfrm>
            <a:prstGeom prst="rect">
              <a:avLst/>
            </a:prstGeom>
            <a:solidFill>
              <a:srgbClr val="80BD41">
                <a:alpha val="100000"/>
              </a:srgbClr>
            </a:solidFill>
          </p:spPr>
          <p:txBody>
            <a:bodyPr/>
            <a:lstStyle/>
            <a:p>
              <a:endParaRPr/>
            </a:p>
          </p:txBody>
        </p:sp>
        <p:sp>
          <p:nvSpPr>
            <p:cNvPr id="60" name="rc60"/>
            <p:cNvSpPr/>
            <p:nvPr/>
          </p:nvSpPr>
          <p:spPr>
            <a:xfrm>
              <a:off x="5576215" y="3028744"/>
              <a:ext cx="238662" cy="12796"/>
            </a:xfrm>
            <a:prstGeom prst="rect">
              <a:avLst/>
            </a:prstGeom>
            <a:solidFill>
              <a:srgbClr val="E2231A">
                <a:alpha val="100000"/>
              </a:srgbClr>
            </a:solidFill>
          </p:spPr>
          <p:txBody>
            <a:bodyPr/>
            <a:lstStyle/>
            <a:p>
              <a:endParaRPr/>
            </a:p>
          </p:txBody>
        </p:sp>
        <p:sp>
          <p:nvSpPr>
            <p:cNvPr id="61" name="rc61"/>
            <p:cNvSpPr/>
            <p:nvPr/>
          </p:nvSpPr>
          <p:spPr>
            <a:xfrm>
              <a:off x="5841395" y="3045697"/>
              <a:ext cx="238662" cy="1262324"/>
            </a:xfrm>
            <a:prstGeom prst="rect">
              <a:avLst/>
            </a:prstGeom>
            <a:solidFill>
              <a:srgbClr val="80BD41">
                <a:alpha val="100000"/>
              </a:srgbClr>
            </a:solidFill>
          </p:spPr>
          <p:txBody>
            <a:bodyPr/>
            <a:lstStyle/>
            <a:p>
              <a:endParaRPr/>
            </a:p>
          </p:txBody>
        </p:sp>
        <p:sp>
          <p:nvSpPr>
            <p:cNvPr id="62" name="rc62"/>
            <p:cNvSpPr/>
            <p:nvPr/>
          </p:nvSpPr>
          <p:spPr>
            <a:xfrm>
              <a:off x="5841395" y="3032939"/>
              <a:ext cx="238662" cy="12757"/>
            </a:xfrm>
            <a:prstGeom prst="rect">
              <a:avLst/>
            </a:prstGeom>
            <a:solidFill>
              <a:srgbClr val="E2231A">
                <a:alpha val="100000"/>
              </a:srgbClr>
            </a:solidFill>
          </p:spPr>
          <p:txBody>
            <a:bodyPr/>
            <a:lstStyle/>
            <a:p>
              <a:endParaRPr/>
            </a:p>
          </p:txBody>
        </p:sp>
        <p:sp>
          <p:nvSpPr>
            <p:cNvPr id="63" name="rc63"/>
            <p:cNvSpPr/>
            <p:nvPr/>
          </p:nvSpPr>
          <p:spPr>
            <a:xfrm>
              <a:off x="6106576" y="3054125"/>
              <a:ext cx="238662" cy="1253896"/>
            </a:xfrm>
            <a:prstGeom prst="rect">
              <a:avLst/>
            </a:prstGeom>
            <a:solidFill>
              <a:srgbClr val="80BD41">
                <a:alpha val="100000"/>
              </a:srgbClr>
            </a:solidFill>
          </p:spPr>
          <p:txBody>
            <a:bodyPr/>
            <a:lstStyle/>
            <a:p>
              <a:endParaRPr/>
            </a:p>
          </p:txBody>
        </p:sp>
        <p:sp>
          <p:nvSpPr>
            <p:cNvPr id="64" name="rc64"/>
            <p:cNvSpPr/>
            <p:nvPr/>
          </p:nvSpPr>
          <p:spPr>
            <a:xfrm>
              <a:off x="6106576" y="3041463"/>
              <a:ext cx="238662" cy="12661"/>
            </a:xfrm>
            <a:prstGeom prst="rect">
              <a:avLst/>
            </a:prstGeom>
            <a:solidFill>
              <a:srgbClr val="E2231A">
                <a:alpha val="100000"/>
              </a:srgbClr>
            </a:solidFill>
          </p:spPr>
          <p:txBody>
            <a:bodyPr/>
            <a:lstStyle/>
            <a:p>
              <a:endParaRPr/>
            </a:p>
          </p:txBody>
        </p:sp>
        <p:sp>
          <p:nvSpPr>
            <p:cNvPr id="65" name="rc65"/>
            <p:cNvSpPr/>
            <p:nvPr/>
          </p:nvSpPr>
          <p:spPr>
            <a:xfrm>
              <a:off x="6371757" y="3061934"/>
              <a:ext cx="238662" cy="1246086"/>
            </a:xfrm>
            <a:prstGeom prst="rect">
              <a:avLst/>
            </a:prstGeom>
            <a:solidFill>
              <a:srgbClr val="80BD41">
                <a:alpha val="100000"/>
              </a:srgbClr>
            </a:solidFill>
          </p:spPr>
          <p:txBody>
            <a:bodyPr/>
            <a:lstStyle/>
            <a:p>
              <a:endParaRPr/>
            </a:p>
          </p:txBody>
        </p:sp>
        <p:sp>
          <p:nvSpPr>
            <p:cNvPr id="66" name="rc66"/>
            <p:cNvSpPr/>
            <p:nvPr/>
          </p:nvSpPr>
          <p:spPr>
            <a:xfrm>
              <a:off x="6371757" y="3049350"/>
              <a:ext cx="238662" cy="12584"/>
            </a:xfrm>
            <a:prstGeom prst="rect">
              <a:avLst/>
            </a:prstGeom>
            <a:solidFill>
              <a:srgbClr val="E2231A">
                <a:alpha val="100000"/>
              </a:srgbClr>
            </a:solidFill>
          </p:spPr>
          <p:txBody>
            <a:bodyPr/>
            <a:lstStyle/>
            <a:p>
              <a:endParaRPr/>
            </a:p>
          </p:txBody>
        </p:sp>
        <p:sp>
          <p:nvSpPr>
            <p:cNvPr id="67" name="rc67"/>
            <p:cNvSpPr/>
            <p:nvPr/>
          </p:nvSpPr>
          <p:spPr>
            <a:xfrm>
              <a:off x="6636938" y="3076548"/>
              <a:ext cx="238662" cy="1231473"/>
            </a:xfrm>
            <a:prstGeom prst="rect">
              <a:avLst/>
            </a:prstGeom>
            <a:solidFill>
              <a:srgbClr val="80BD41">
                <a:alpha val="100000"/>
              </a:srgbClr>
            </a:solidFill>
          </p:spPr>
          <p:txBody>
            <a:bodyPr/>
            <a:lstStyle/>
            <a:p>
              <a:endParaRPr/>
            </a:p>
          </p:txBody>
        </p:sp>
        <p:sp>
          <p:nvSpPr>
            <p:cNvPr id="68" name="rc68"/>
            <p:cNvSpPr/>
            <p:nvPr/>
          </p:nvSpPr>
          <p:spPr>
            <a:xfrm>
              <a:off x="6636938" y="3064119"/>
              <a:ext cx="238662" cy="12429"/>
            </a:xfrm>
            <a:prstGeom prst="rect">
              <a:avLst/>
            </a:prstGeom>
            <a:solidFill>
              <a:srgbClr val="E2231A">
                <a:alpha val="100000"/>
              </a:srgbClr>
            </a:solidFill>
          </p:spPr>
          <p:txBody>
            <a:bodyPr/>
            <a:lstStyle/>
            <a:p>
              <a:endParaRPr/>
            </a:p>
          </p:txBody>
        </p:sp>
        <p:sp>
          <p:nvSpPr>
            <p:cNvPr id="69" name="rc69"/>
            <p:cNvSpPr/>
            <p:nvPr/>
          </p:nvSpPr>
          <p:spPr>
            <a:xfrm>
              <a:off x="6902119" y="3090756"/>
              <a:ext cx="238662" cy="1217265"/>
            </a:xfrm>
            <a:prstGeom prst="rect">
              <a:avLst/>
            </a:prstGeom>
            <a:solidFill>
              <a:srgbClr val="80BD41">
                <a:alpha val="100000"/>
              </a:srgbClr>
            </a:solidFill>
          </p:spPr>
          <p:txBody>
            <a:bodyPr/>
            <a:lstStyle/>
            <a:p>
              <a:endParaRPr/>
            </a:p>
          </p:txBody>
        </p:sp>
        <p:sp>
          <p:nvSpPr>
            <p:cNvPr id="70" name="rc70"/>
            <p:cNvSpPr/>
            <p:nvPr/>
          </p:nvSpPr>
          <p:spPr>
            <a:xfrm>
              <a:off x="6902119" y="3078462"/>
              <a:ext cx="238662" cy="12294"/>
            </a:xfrm>
            <a:prstGeom prst="rect">
              <a:avLst/>
            </a:prstGeom>
            <a:solidFill>
              <a:srgbClr val="E2231A">
                <a:alpha val="100000"/>
              </a:srgbClr>
            </a:solidFill>
          </p:spPr>
          <p:txBody>
            <a:bodyPr/>
            <a:lstStyle/>
            <a:p>
              <a:endParaRPr/>
            </a:p>
          </p:txBody>
        </p:sp>
        <p:sp>
          <p:nvSpPr>
            <p:cNvPr id="71" name="rc71"/>
            <p:cNvSpPr/>
            <p:nvPr/>
          </p:nvSpPr>
          <p:spPr>
            <a:xfrm>
              <a:off x="7167299" y="3107534"/>
              <a:ext cx="238662" cy="1200486"/>
            </a:xfrm>
            <a:prstGeom prst="rect">
              <a:avLst/>
            </a:prstGeom>
            <a:solidFill>
              <a:srgbClr val="80BD41">
                <a:alpha val="100000"/>
              </a:srgbClr>
            </a:solidFill>
          </p:spPr>
          <p:txBody>
            <a:bodyPr/>
            <a:lstStyle/>
            <a:p>
              <a:endParaRPr/>
            </a:p>
          </p:txBody>
        </p:sp>
        <p:sp>
          <p:nvSpPr>
            <p:cNvPr id="72" name="rc72"/>
            <p:cNvSpPr/>
            <p:nvPr/>
          </p:nvSpPr>
          <p:spPr>
            <a:xfrm>
              <a:off x="7167299" y="3095414"/>
              <a:ext cx="238662" cy="12120"/>
            </a:xfrm>
            <a:prstGeom prst="rect">
              <a:avLst/>
            </a:prstGeom>
            <a:solidFill>
              <a:srgbClr val="E2231A">
                <a:alpha val="100000"/>
              </a:srgbClr>
            </a:solidFill>
          </p:spPr>
          <p:txBody>
            <a:bodyPr/>
            <a:lstStyle/>
            <a:p>
              <a:endParaRPr/>
            </a:p>
          </p:txBody>
        </p:sp>
        <p:sp>
          <p:nvSpPr>
            <p:cNvPr id="73" name="rc73"/>
            <p:cNvSpPr/>
            <p:nvPr/>
          </p:nvSpPr>
          <p:spPr>
            <a:xfrm>
              <a:off x="7432480" y="3118533"/>
              <a:ext cx="238662" cy="1189487"/>
            </a:xfrm>
            <a:prstGeom prst="rect">
              <a:avLst/>
            </a:prstGeom>
            <a:solidFill>
              <a:srgbClr val="80BD41">
                <a:alpha val="100000"/>
              </a:srgbClr>
            </a:solidFill>
          </p:spPr>
          <p:txBody>
            <a:bodyPr/>
            <a:lstStyle/>
            <a:p>
              <a:endParaRPr/>
            </a:p>
          </p:txBody>
        </p:sp>
        <p:sp>
          <p:nvSpPr>
            <p:cNvPr id="74" name="rc74"/>
            <p:cNvSpPr/>
            <p:nvPr/>
          </p:nvSpPr>
          <p:spPr>
            <a:xfrm>
              <a:off x="7432480" y="3106510"/>
              <a:ext cx="238662" cy="12023"/>
            </a:xfrm>
            <a:prstGeom prst="rect">
              <a:avLst/>
            </a:prstGeom>
            <a:solidFill>
              <a:srgbClr val="E2231A">
                <a:alpha val="100000"/>
              </a:srgbClr>
            </a:solidFill>
          </p:spPr>
          <p:txBody>
            <a:bodyPr/>
            <a:lstStyle/>
            <a:p>
              <a:endParaRPr/>
            </a:p>
          </p:txBody>
        </p:sp>
        <p:sp>
          <p:nvSpPr>
            <p:cNvPr id="75" name="rc75"/>
            <p:cNvSpPr/>
            <p:nvPr/>
          </p:nvSpPr>
          <p:spPr>
            <a:xfrm>
              <a:off x="7697661" y="3139758"/>
              <a:ext cx="238662" cy="1168263"/>
            </a:xfrm>
            <a:prstGeom prst="rect">
              <a:avLst/>
            </a:prstGeom>
            <a:solidFill>
              <a:srgbClr val="80BD41">
                <a:alpha val="100000"/>
              </a:srgbClr>
            </a:solidFill>
          </p:spPr>
          <p:txBody>
            <a:bodyPr/>
            <a:lstStyle/>
            <a:p>
              <a:endParaRPr/>
            </a:p>
          </p:txBody>
        </p:sp>
        <p:sp>
          <p:nvSpPr>
            <p:cNvPr id="76" name="rc76"/>
            <p:cNvSpPr/>
            <p:nvPr/>
          </p:nvSpPr>
          <p:spPr>
            <a:xfrm>
              <a:off x="7697661" y="3115924"/>
              <a:ext cx="238662" cy="23834"/>
            </a:xfrm>
            <a:prstGeom prst="rect">
              <a:avLst/>
            </a:prstGeom>
            <a:solidFill>
              <a:srgbClr val="E2231A">
                <a:alpha val="100000"/>
              </a:srgbClr>
            </a:solidFill>
          </p:spPr>
          <p:txBody>
            <a:bodyPr/>
            <a:lstStyle/>
            <a:p>
              <a:endParaRPr/>
            </a:p>
          </p:txBody>
        </p:sp>
        <p:sp>
          <p:nvSpPr>
            <p:cNvPr id="77" name="rc77"/>
            <p:cNvSpPr/>
            <p:nvPr/>
          </p:nvSpPr>
          <p:spPr>
            <a:xfrm>
              <a:off x="7962842" y="3149616"/>
              <a:ext cx="238662" cy="1158404"/>
            </a:xfrm>
            <a:prstGeom prst="rect">
              <a:avLst/>
            </a:prstGeom>
            <a:solidFill>
              <a:srgbClr val="80BD41">
                <a:alpha val="100000"/>
              </a:srgbClr>
            </a:solidFill>
          </p:spPr>
          <p:txBody>
            <a:bodyPr/>
            <a:lstStyle/>
            <a:p>
              <a:endParaRPr/>
            </a:p>
          </p:txBody>
        </p:sp>
        <p:sp>
          <p:nvSpPr>
            <p:cNvPr id="78" name="rc78"/>
            <p:cNvSpPr/>
            <p:nvPr/>
          </p:nvSpPr>
          <p:spPr>
            <a:xfrm>
              <a:off x="7962842" y="3125975"/>
              <a:ext cx="238662" cy="23640"/>
            </a:xfrm>
            <a:prstGeom prst="rect">
              <a:avLst/>
            </a:prstGeom>
            <a:solidFill>
              <a:srgbClr val="E2231A">
                <a:alpha val="100000"/>
              </a:srgbClr>
            </a:solidFill>
          </p:spPr>
          <p:txBody>
            <a:bodyPr/>
            <a:lstStyle/>
            <a:p>
              <a:endParaRPr/>
            </a:p>
          </p:txBody>
        </p:sp>
        <p:sp>
          <p:nvSpPr>
            <p:cNvPr id="79" name="pl79"/>
            <p:cNvSpPr/>
            <p:nvPr/>
          </p:nvSpPr>
          <p:spPr>
            <a:xfrm>
              <a:off x="1452654" y="2095023"/>
              <a:ext cx="6629519" cy="201181"/>
            </a:xfrm>
            <a:custGeom>
              <a:avLst/>
              <a:gdLst/>
              <a:ahLst/>
              <a:cxnLst/>
              <a:rect l="0" t="0" r="0" b="0"/>
              <a:pathLst>
                <a:path w="6629519" h="201181">
                  <a:moveTo>
                    <a:pt x="0" y="134121"/>
                  </a:moveTo>
                  <a:lnTo>
                    <a:pt x="265180" y="67060"/>
                  </a:lnTo>
                  <a:lnTo>
                    <a:pt x="530361" y="111767"/>
                  </a:lnTo>
                  <a:lnTo>
                    <a:pt x="795542" y="201181"/>
                  </a:lnTo>
                  <a:lnTo>
                    <a:pt x="1060723" y="89414"/>
                  </a:lnTo>
                  <a:lnTo>
                    <a:pt x="1325903" y="44707"/>
                  </a:lnTo>
                  <a:lnTo>
                    <a:pt x="1591084" y="89414"/>
                  </a:lnTo>
                  <a:lnTo>
                    <a:pt x="1856265" y="89414"/>
                  </a:lnTo>
                  <a:lnTo>
                    <a:pt x="2121446" y="67060"/>
                  </a:lnTo>
                  <a:lnTo>
                    <a:pt x="2386626" y="22353"/>
                  </a:lnTo>
                  <a:lnTo>
                    <a:pt x="2651807" y="22353"/>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22353"/>
                  </a:lnTo>
                  <a:lnTo>
                    <a:pt x="6629519" y="22353"/>
                  </a:lnTo>
                </a:path>
              </a:pathLst>
            </a:custGeom>
            <a:ln w="27101" cap="flat">
              <a:solidFill>
                <a:srgbClr val="0058AB">
                  <a:alpha val="100000"/>
                </a:srgbClr>
              </a:solidFill>
              <a:prstDash val="solid"/>
              <a:round/>
            </a:ln>
          </p:spPr>
          <p:txBody>
            <a:bodyPr/>
            <a:lstStyle/>
            <a:p>
              <a:endParaRPr/>
            </a:p>
          </p:txBody>
        </p:sp>
        <p:sp>
          <p:nvSpPr>
            <p:cNvPr id="80" name="tx80"/>
            <p:cNvSpPr/>
            <p:nvPr/>
          </p:nvSpPr>
          <p:spPr>
            <a:xfrm>
              <a:off x="1392364" y="19486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271826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404417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7007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3079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9597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6116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26341"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9152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670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2188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335100" y="296865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622.6</a:t>
              </a:r>
            </a:p>
          </p:txBody>
        </p:sp>
        <p:sp>
          <p:nvSpPr>
            <p:cNvPr id="92" name="tx92"/>
            <p:cNvSpPr/>
            <p:nvPr/>
          </p:nvSpPr>
          <p:spPr>
            <a:xfrm>
              <a:off x="2661004" y="292861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643.3</a:t>
              </a:r>
            </a:p>
          </p:txBody>
        </p:sp>
        <p:sp>
          <p:nvSpPr>
            <p:cNvPr id="93" name="tx93"/>
            <p:cNvSpPr/>
            <p:nvPr/>
          </p:nvSpPr>
          <p:spPr>
            <a:xfrm>
              <a:off x="3986908" y="283083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693.8</a:t>
              </a:r>
            </a:p>
          </p:txBody>
        </p:sp>
        <p:sp>
          <p:nvSpPr>
            <p:cNvPr id="94" name="tx94"/>
            <p:cNvSpPr/>
            <p:nvPr/>
          </p:nvSpPr>
          <p:spPr>
            <a:xfrm>
              <a:off x="5312812" y="28916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662.4</a:t>
              </a:r>
            </a:p>
          </p:txBody>
        </p:sp>
        <p:sp>
          <p:nvSpPr>
            <p:cNvPr id="95" name="tx95"/>
            <p:cNvSpPr/>
            <p:nvPr/>
          </p:nvSpPr>
          <p:spPr>
            <a:xfrm>
              <a:off x="6373535" y="291342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651.1</a:t>
              </a:r>
            </a:p>
          </p:txBody>
        </p:sp>
        <p:sp>
          <p:nvSpPr>
            <p:cNvPr id="96" name="tx96"/>
            <p:cNvSpPr/>
            <p:nvPr/>
          </p:nvSpPr>
          <p:spPr>
            <a:xfrm>
              <a:off x="6638716" y="292812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643.5</a:t>
              </a:r>
            </a:p>
          </p:txBody>
        </p:sp>
        <p:sp>
          <p:nvSpPr>
            <p:cNvPr id="97" name="tx97"/>
            <p:cNvSpPr/>
            <p:nvPr/>
          </p:nvSpPr>
          <p:spPr>
            <a:xfrm>
              <a:off x="6903896" y="294249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636.1</a:t>
              </a:r>
            </a:p>
          </p:txBody>
        </p:sp>
        <p:sp>
          <p:nvSpPr>
            <p:cNvPr id="98" name="tx98"/>
            <p:cNvSpPr/>
            <p:nvPr/>
          </p:nvSpPr>
          <p:spPr>
            <a:xfrm>
              <a:off x="7169077" y="295942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627.3</a:t>
              </a:r>
            </a:p>
          </p:txBody>
        </p:sp>
        <p:sp>
          <p:nvSpPr>
            <p:cNvPr id="99" name="tx99"/>
            <p:cNvSpPr/>
            <p:nvPr/>
          </p:nvSpPr>
          <p:spPr>
            <a:xfrm>
              <a:off x="7434258" y="297060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621.6</a:t>
              </a:r>
            </a:p>
          </p:txBody>
        </p:sp>
        <p:sp>
          <p:nvSpPr>
            <p:cNvPr id="100" name="tx100"/>
            <p:cNvSpPr/>
            <p:nvPr/>
          </p:nvSpPr>
          <p:spPr>
            <a:xfrm>
              <a:off x="7699439" y="29799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616.7</a:t>
              </a:r>
            </a:p>
          </p:txBody>
        </p:sp>
        <p:sp>
          <p:nvSpPr>
            <p:cNvPr id="101" name="tx101"/>
            <p:cNvSpPr/>
            <p:nvPr/>
          </p:nvSpPr>
          <p:spPr>
            <a:xfrm>
              <a:off x="7964620" y="299004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611.5</a:t>
              </a:r>
            </a:p>
          </p:txBody>
        </p:sp>
        <p:sp>
          <p:nvSpPr>
            <p:cNvPr id="102" name="pl102"/>
            <p:cNvSpPr/>
            <p:nvPr/>
          </p:nvSpPr>
          <p:spPr>
            <a:xfrm>
              <a:off x="1452654" y="2072669"/>
              <a:ext cx="0" cy="156474"/>
            </a:xfrm>
            <a:custGeom>
              <a:avLst/>
              <a:gdLst/>
              <a:ahLst/>
              <a:cxnLst/>
              <a:rect l="0" t="0" r="0" b="0"/>
              <a:pathLst>
                <a:path h="156474">
                  <a:moveTo>
                    <a:pt x="0" y="156474"/>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2778557" y="2072669"/>
              <a:ext cx="0" cy="67060"/>
            </a:xfrm>
            <a:custGeom>
              <a:avLst/>
              <a:gdLst/>
              <a:ahLst/>
              <a:cxnLst/>
              <a:rect l="0" t="0" r="0" b="0"/>
              <a:pathLst>
                <a:path h="67060">
                  <a:moveTo>
                    <a:pt x="0" y="67060"/>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4104461" y="2072669"/>
              <a:ext cx="0" cy="44707"/>
            </a:xfrm>
            <a:custGeom>
              <a:avLst/>
              <a:gdLst/>
              <a:ahLst/>
              <a:cxnLst/>
              <a:rect l="0" t="0" r="0" b="0"/>
              <a:pathLst>
                <a:path h="44707">
                  <a:moveTo>
                    <a:pt x="0" y="44707"/>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5430365"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6491088"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6756269"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021450"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286631"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7551811" y="2072669"/>
              <a:ext cx="0" cy="22353"/>
            </a:xfrm>
            <a:custGeom>
              <a:avLst/>
              <a:gdLst/>
              <a:ahLst/>
              <a:cxnLst/>
              <a:rect l="0" t="0" r="0" b="0"/>
              <a:pathLst>
                <a:path h="22353">
                  <a:moveTo>
                    <a:pt x="0" y="22353"/>
                  </a:moveTo>
                  <a:lnTo>
                    <a:pt x="0" y="0"/>
                  </a:lnTo>
                </a:path>
              </a:pathLst>
            </a:custGeom>
            <a:ln w="13550" cap="flat">
              <a:solidFill>
                <a:srgbClr val="0058AB">
                  <a:alpha val="100000"/>
                </a:srgbClr>
              </a:solidFill>
              <a:prstDash val="dot"/>
              <a:round/>
            </a:ln>
          </p:spPr>
          <p:txBody>
            <a:bodyPr/>
            <a:lstStyle/>
            <a:p>
              <a:endParaRPr/>
            </a:p>
          </p:txBody>
        </p:sp>
        <p:sp>
          <p:nvSpPr>
            <p:cNvPr id="111" name="pl111"/>
            <p:cNvSpPr/>
            <p:nvPr/>
          </p:nvSpPr>
          <p:spPr>
            <a:xfrm>
              <a:off x="7816992" y="2072669"/>
              <a:ext cx="0" cy="44707"/>
            </a:xfrm>
            <a:custGeom>
              <a:avLst/>
              <a:gdLst/>
              <a:ahLst/>
              <a:cxnLst/>
              <a:rect l="0" t="0" r="0" b="0"/>
              <a:pathLst>
                <a:path h="44707">
                  <a:moveTo>
                    <a:pt x="0" y="44707"/>
                  </a:moveTo>
                  <a:lnTo>
                    <a:pt x="0" y="0"/>
                  </a:lnTo>
                </a:path>
              </a:pathLst>
            </a:custGeom>
            <a:ln w="13550" cap="flat">
              <a:solidFill>
                <a:srgbClr val="0058AB">
                  <a:alpha val="100000"/>
                </a:srgbClr>
              </a:solidFill>
              <a:prstDash val="dot"/>
              <a:round/>
            </a:ln>
          </p:spPr>
          <p:txBody>
            <a:bodyPr/>
            <a:lstStyle/>
            <a:p>
              <a:endParaRPr/>
            </a:p>
          </p:txBody>
        </p:sp>
        <p:sp>
          <p:nvSpPr>
            <p:cNvPr id="112" name="pl112"/>
            <p:cNvSpPr/>
            <p:nvPr/>
          </p:nvSpPr>
          <p:spPr>
            <a:xfrm>
              <a:off x="8082173" y="2072669"/>
              <a:ext cx="0" cy="44707"/>
            </a:xfrm>
            <a:custGeom>
              <a:avLst/>
              <a:gdLst/>
              <a:ahLst/>
              <a:cxnLst/>
              <a:rect l="0" t="0" r="0" b="0"/>
              <a:pathLst>
                <a:path h="44707">
                  <a:moveTo>
                    <a:pt x="0" y="44707"/>
                  </a:moveTo>
                  <a:lnTo>
                    <a:pt x="0" y="0"/>
                  </a:lnTo>
                </a:path>
              </a:pathLst>
            </a:custGeom>
            <a:ln w="13550" cap="flat">
              <a:solidFill>
                <a:srgbClr val="0058AB">
                  <a:alpha val="100000"/>
                </a:srgbClr>
              </a:solidFill>
              <a:prstDash val="dot"/>
              <a:round/>
            </a:ln>
          </p:spPr>
          <p:txBody>
            <a:bodyPr/>
            <a:lstStyle/>
            <a:p>
              <a:endParaRPr/>
            </a:p>
          </p:txBody>
        </p:sp>
        <p:sp>
          <p:nvSpPr>
            <p:cNvPr id="113" name="tx113"/>
            <p:cNvSpPr/>
            <p:nvPr/>
          </p:nvSpPr>
          <p:spPr>
            <a:xfrm>
              <a:off x="1374277" y="3713372"/>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579</a:t>
              </a:r>
            </a:p>
          </p:txBody>
        </p:sp>
        <p:sp>
          <p:nvSpPr>
            <p:cNvPr id="114" name="tx114"/>
            <p:cNvSpPr/>
            <p:nvPr/>
          </p:nvSpPr>
          <p:spPr>
            <a:xfrm>
              <a:off x="1361226" y="311160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43.6</a:t>
              </a:r>
            </a:p>
          </p:txBody>
        </p:sp>
        <p:sp>
          <p:nvSpPr>
            <p:cNvPr id="115" name="tx115"/>
            <p:cNvSpPr/>
            <p:nvPr/>
          </p:nvSpPr>
          <p:spPr>
            <a:xfrm>
              <a:off x="2700181" y="3669898"/>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624</a:t>
              </a:r>
            </a:p>
          </p:txBody>
        </p:sp>
        <p:sp>
          <p:nvSpPr>
            <p:cNvPr id="116" name="tx116"/>
            <p:cNvSpPr/>
            <p:nvPr/>
          </p:nvSpPr>
          <p:spPr>
            <a:xfrm>
              <a:off x="2687130" y="304812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19.3</a:t>
              </a:r>
            </a:p>
          </p:txBody>
        </p:sp>
        <p:sp>
          <p:nvSpPr>
            <p:cNvPr id="117" name="tx117"/>
            <p:cNvSpPr/>
            <p:nvPr/>
          </p:nvSpPr>
          <p:spPr>
            <a:xfrm>
              <a:off x="4026085" y="361578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680</a:t>
              </a:r>
            </a:p>
          </p:txBody>
        </p:sp>
        <p:sp>
          <p:nvSpPr>
            <p:cNvPr id="118" name="tx118"/>
            <p:cNvSpPr/>
            <p:nvPr/>
          </p:nvSpPr>
          <p:spPr>
            <a:xfrm>
              <a:off x="4013033" y="294513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13.9</a:t>
              </a:r>
            </a:p>
          </p:txBody>
        </p:sp>
        <p:sp>
          <p:nvSpPr>
            <p:cNvPr id="119" name="tx119"/>
            <p:cNvSpPr/>
            <p:nvPr/>
          </p:nvSpPr>
          <p:spPr>
            <a:xfrm>
              <a:off x="5312812" y="363917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655.8</a:t>
              </a:r>
            </a:p>
          </p:txBody>
        </p:sp>
        <p:sp>
          <p:nvSpPr>
            <p:cNvPr id="120" name="tx120"/>
            <p:cNvSpPr/>
            <p:nvPr/>
          </p:nvSpPr>
          <p:spPr>
            <a:xfrm>
              <a:off x="5365063" y="299897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373535" y="364993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644.6</a:t>
              </a:r>
            </a:p>
          </p:txBody>
        </p:sp>
        <p:sp>
          <p:nvSpPr>
            <p:cNvPr id="122" name="tx122"/>
            <p:cNvSpPr/>
            <p:nvPr/>
          </p:nvSpPr>
          <p:spPr>
            <a:xfrm>
              <a:off x="6425786" y="3020594"/>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6638716" y="365719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637.1</a:t>
              </a:r>
            </a:p>
          </p:txBody>
        </p:sp>
        <p:sp>
          <p:nvSpPr>
            <p:cNvPr id="124" name="tx124"/>
            <p:cNvSpPr/>
            <p:nvPr/>
          </p:nvSpPr>
          <p:spPr>
            <a:xfrm>
              <a:off x="6690967" y="3035285"/>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6903896" y="366434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629.7</a:t>
              </a:r>
            </a:p>
          </p:txBody>
        </p:sp>
        <p:sp>
          <p:nvSpPr>
            <p:cNvPr id="126" name="tx126"/>
            <p:cNvSpPr/>
            <p:nvPr/>
          </p:nvSpPr>
          <p:spPr>
            <a:xfrm>
              <a:off x="6956148" y="3049561"/>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a:t>
              </a:r>
            </a:p>
          </p:txBody>
        </p:sp>
        <p:sp>
          <p:nvSpPr>
            <p:cNvPr id="127" name="tx127"/>
            <p:cNvSpPr/>
            <p:nvPr/>
          </p:nvSpPr>
          <p:spPr>
            <a:xfrm>
              <a:off x="7208254" y="3672730"/>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621</a:t>
              </a:r>
            </a:p>
          </p:txBody>
        </p:sp>
        <p:sp>
          <p:nvSpPr>
            <p:cNvPr id="128" name="tx128"/>
            <p:cNvSpPr/>
            <p:nvPr/>
          </p:nvSpPr>
          <p:spPr>
            <a:xfrm>
              <a:off x="7221328" y="3066380"/>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a:t>
              </a:r>
            </a:p>
          </p:txBody>
        </p:sp>
        <p:sp>
          <p:nvSpPr>
            <p:cNvPr id="129" name="tx129"/>
            <p:cNvSpPr/>
            <p:nvPr/>
          </p:nvSpPr>
          <p:spPr>
            <a:xfrm>
              <a:off x="7434258" y="367822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615.4</a:t>
              </a:r>
            </a:p>
          </p:txBody>
        </p:sp>
        <p:sp>
          <p:nvSpPr>
            <p:cNvPr id="130" name="tx130"/>
            <p:cNvSpPr/>
            <p:nvPr/>
          </p:nvSpPr>
          <p:spPr>
            <a:xfrm>
              <a:off x="7486509" y="3077473"/>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a:t>
              </a:r>
            </a:p>
          </p:txBody>
        </p:sp>
        <p:sp>
          <p:nvSpPr>
            <p:cNvPr id="131" name="tx131"/>
            <p:cNvSpPr/>
            <p:nvPr/>
          </p:nvSpPr>
          <p:spPr>
            <a:xfrm>
              <a:off x="7699439" y="368884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604.4</a:t>
              </a:r>
            </a:p>
          </p:txBody>
        </p:sp>
        <p:sp>
          <p:nvSpPr>
            <p:cNvPr id="132" name="tx132"/>
            <p:cNvSpPr/>
            <p:nvPr/>
          </p:nvSpPr>
          <p:spPr>
            <a:xfrm>
              <a:off x="7725564" y="309274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12.3</a:t>
              </a:r>
            </a:p>
          </p:txBody>
        </p:sp>
        <p:sp>
          <p:nvSpPr>
            <p:cNvPr id="133" name="tx133"/>
            <p:cNvSpPr/>
            <p:nvPr/>
          </p:nvSpPr>
          <p:spPr>
            <a:xfrm>
              <a:off x="7964620" y="369372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599.3</a:t>
              </a:r>
            </a:p>
          </p:txBody>
        </p:sp>
        <p:sp>
          <p:nvSpPr>
            <p:cNvPr id="134" name="tx134"/>
            <p:cNvSpPr/>
            <p:nvPr/>
          </p:nvSpPr>
          <p:spPr>
            <a:xfrm>
              <a:off x="7990745" y="3103895"/>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12.2</a:t>
              </a:r>
            </a:p>
          </p:txBody>
        </p:sp>
        <p:sp>
          <p:nvSpPr>
            <p:cNvPr id="135" name="tx135"/>
            <p:cNvSpPr/>
            <p:nvPr/>
          </p:nvSpPr>
          <p:spPr>
            <a:xfrm>
              <a:off x="849589"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7265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8939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8061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30480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82154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23939"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0" name="tx160"/>
            <p:cNvSpPr/>
            <p:nvPr/>
          </p:nvSpPr>
          <p:spPr>
            <a:xfrm>
              <a:off x="3191038" y="5228064"/>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61" name="rc161"/>
            <p:cNvSpPr/>
            <p:nvPr/>
          </p:nvSpPr>
          <p:spPr>
            <a:xfrm>
              <a:off x="4565367" y="5180747"/>
              <a:ext cx="201456" cy="201456"/>
            </a:xfrm>
            <a:prstGeom prst="rect">
              <a:avLst/>
            </a:prstGeom>
            <a:solidFill>
              <a:srgbClr val="E2231A">
                <a:alpha val="100000"/>
              </a:srgbClr>
            </a:solidFill>
          </p:spPr>
          <p:txBody>
            <a:bodyPr/>
            <a:lstStyle/>
            <a:p>
              <a:endParaRPr/>
            </a:p>
          </p:txBody>
        </p:sp>
        <p:sp>
          <p:nvSpPr>
            <p:cNvPr id="162" name="rc162"/>
            <p:cNvSpPr/>
            <p:nvPr/>
          </p:nvSpPr>
          <p:spPr>
            <a:xfrm>
              <a:off x="5785939" y="5180747"/>
              <a:ext cx="201456" cy="201456"/>
            </a:xfrm>
            <a:prstGeom prst="rect">
              <a:avLst/>
            </a:prstGeom>
            <a:solidFill>
              <a:srgbClr val="80BD41">
                <a:alpha val="100000"/>
              </a:srgbClr>
            </a:solidFill>
          </p:spPr>
          <p:txBody>
            <a:bodyPr/>
            <a:lstStyle/>
            <a:p>
              <a:endParaRPr/>
            </a:p>
          </p:txBody>
        </p:sp>
        <p:sp>
          <p:nvSpPr>
            <p:cNvPr id="163" name="tx163"/>
            <p:cNvSpPr/>
            <p:nvPr/>
          </p:nvSpPr>
          <p:spPr>
            <a:xfrm>
              <a:off x="4845412" y="5229292"/>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65984"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89913" y="1411841"/>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6" name="tx166"/>
            <p:cNvSpPr/>
            <p:nvPr/>
          </p:nvSpPr>
          <p:spPr>
            <a:xfrm>
              <a:off x="989913" y="1594448"/>
              <a:ext cx="136060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Maroc, 2000-2025</a:t>
              </a:r>
            </a:p>
          </p:txBody>
        </p:sp>
        <p:sp>
          <p:nvSpPr>
            <p:cNvPr id="167" name="pl167"/>
            <p:cNvSpPr/>
            <p:nvPr/>
          </p:nvSpPr>
          <p:spPr>
            <a:xfrm>
              <a:off x="233788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4347018"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6356148"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8365279"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989913" y="601951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989913" y="5858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989913" y="56967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133332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334245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35158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7360713"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rc178"/>
            <p:cNvSpPr/>
            <p:nvPr/>
          </p:nvSpPr>
          <p:spPr>
            <a:xfrm>
              <a:off x="1333322" y="5954972"/>
              <a:ext cx="6475728" cy="129091"/>
            </a:xfrm>
            <a:prstGeom prst="rect">
              <a:avLst/>
            </a:prstGeom>
            <a:solidFill>
              <a:srgbClr val="80BD41">
                <a:alpha val="100000"/>
              </a:srgbClr>
            </a:solidFill>
          </p:spPr>
          <p:txBody>
            <a:bodyPr/>
            <a:lstStyle/>
            <a:p>
              <a:endParaRPr/>
            </a:p>
          </p:txBody>
        </p:sp>
        <p:sp>
          <p:nvSpPr>
            <p:cNvPr id="179" name="rc179"/>
            <p:cNvSpPr/>
            <p:nvPr/>
          </p:nvSpPr>
          <p:spPr>
            <a:xfrm>
              <a:off x="7809051" y="5954972"/>
              <a:ext cx="65397" cy="129091"/>
            </a:xfrm>
            <a:prstGeom prst="rect">
              <a:avLst/>
            </a:prstGeom>
            <a:solidFill>
              <a:srgbClr val="E2231A">
                <a:alpha val="100000"/>
              </a:srgbClr>
            </a:solidFill>
          </p:spPr>
          <p:txBody>
            <a:bodyPr/>
            <a:lstStyle/>
            <a:p>
              <a:endParaRPr/>
            </a:p>
          </p:txBody>
        </p:sp>
        <p:sp>
          <p:nvSpPr>
            <p:cNvPr id="180" name="rc180"/>
            <p:cNvSpPr/>
            <p:nvPr/>
          </p:nvSpPr>
          <p:spPr>
            <a:xfrm>
              <a:off x="1333322" y="5793607"/>
              <a:ext cx="6071290" cy="129091"/>
            </a:xfrm>
            <a:prstGeom prst="rect">
              <a:avLst/>
            </a:prstGeom>
            <a:solidFill>
              <a:srgbClr val="80BD41">
                <a:alpha val="100000"/>
              </a:srgbClr>
            </a:solidFill>
          </p:spPr>
          <p:txBody>
            <a:bodyPr/>
            <a:lstStyle/>
            <a:p>
              <a:endParaRPr/>
            </a:p>
          </p:txBody>
        </p:sp>
        <p:sp>
          <p:nvSpPr>
            <p:cNvPr id="181" name="rc181"/>
            <p:cNvSpPr/>
            <p:nvPr/>
          </p:nvSpPr>
          <p:spPr>
            <a:xfrm>
              <a:off x="7404613" y="5793607"/>
              <a:ext cx="123862" cy="129091"/>
            </a:xfrm>
            <a:prstGeom prst="rect">
              <a:avLst/>
            </a:prstGeom>
            <a:solidFill>
              <a:srgbClr val="E2231A">
                <a:alpha val="100000"/>
              </a:srgbClr>
            </a:solidFill>
          </p:spPr>
          <p:txBody>
            <a:bodyPr/>
            <a:lstStyle/>
            <a:p>
              <a:endParaRPr/>
            </a:p>
          </p:txBody>
        </p:sp>
        <p:sp>
          <p:nvSpPr>
            <p:cNvPr id="182" name="rc182"/>
            <p:cNvSpPr/>
            <p:nvPr/>
          </p:nvSpPr>
          <p:spPr>
            <a:xfrm>
              <a:off x="1333322" y="5632243"/>
              <a:ext cx="6020057" cy="129091"/>
            </a:xfrm>
            <a:prstGeom prst="rect">
              <a:avLst/>
            </a:prstGeom>
            <a:solidFill>
              <a:srgbClr val="80BD41">
                <a:alpha val="100000"/>
              </a:srgbClr>
            </a:solidFill>
          </p:spPr>
          <p:txBody>
            <a:bodyPr/>
            <a:lstStyle/>
            <a:p>
              <a:endParaRPr/>
            </a:p>
          </p:txBody>
        </p:sp>
        <p:sp>
          <p:nvSpPr>
            <p:cNvPr id="183" name="rc183"/>
            <p:cNvSpPr/>
            <p:nvPr/>
          </p:nvSpPr>
          <p:spPr>
            <a:xfrm>
              <a:off x="7353380" y="5632243"/>
              <a:ext cx="122858" cy="129091"/>
            </a:xfrm>
            <a:prstGeom prst="rect">
              <a:avLst/>
            </a:prstGeom>
            <a:solidFill>
              <a:srgbClr val="E2231A">
                <a:alpha val="100000"/>
              </a:srgbClr>
            </a:solidFill>
          </p:spPr>
          <p:txBody>
            <a:bodyPr/>
            <a:lstStyle/>
            <a:p>
              <a:endParaRPr/>
            </a:p>
          </p:txBody>
        </p:sp>
        <p:sp>
          <p:nvSpPr>
            <p:cNvPr id="184" name="tx184"/>
            <p:cNvSpPr/>
            <p:nvPr/>
          </p:nvSpPr>
          <p:spPr>
            <a:xfrm>
              <a:off x="8056823" y="5976381"/>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651.1</a:t>
              </a:r>
            </a:p>
          </p:txBody>
        </p:sp>
        <p:sp>
          <p:nvSpPr>
            <p:cNvPr id="185" name="tx185"/>
            <p:cNvSpPr/>
            <p:nvPr/>
          </p:nvSpPr>
          <p:spPr>
            <a:xfrm>
              <a:off x="7693552" y="5815017"/>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616.7</a:t>
              </a:r>
            </a:p>
          </p:txBody>
        </p:sp>
        <p:sp>
          <p:nvSpPr>
            <p:cNvPr id="186" name="tx186"/>
            <p:cNvSpPr/>
            <p:nvPr/>
          </p:nvSpPr>
          <p:spPr>
            <a:xfrm>
              <a:off x="7638703" y="56536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611.5</a:t>
              </a:r>
            </a:p>
          </p:txBody>
        </p:sp>
        <p:sp>
          <p:nvSpPr>
            <p:cNvPr id="187" name="tx187"/>
            <p:cNvSpPr/>
            <p:nvPr/>
          </p:nvSpPr>
          <p:spPr>
            <a:xfrm>
              <a:off x="4435548" y="5979077"/>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644.6</a:t>
              </a:r>
            </a:p>
          </p:txBody>
        </p:sp>
        <p:sp>
          <p:nvSpPr>
            <p:cNvPr id="188" name="tx188"/>
            <p:cNvSpPr/>
            <p:nvPr/>
          </p:nvSpPr>
          <p:spPr>
            <a:xfrm>
              <a:off x="7766401" y="59790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4233329" y="5817713"/>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604.4</a:t>
              </a:r>
            </a:p>
          </p:txBody>
        </p:sp>
        <p:sp>
          <p:nvSpPr>
            <p:cNvPr id="190" name="tx190"/>
            <p:cNvSpPr/>
            <p:nvPr/>
          </p:nvSpPr>
          <p:spPr>
            <a:xfrm>
              <a:off x="7361051" y="581766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191" name="tx191"/>
            <p:cNvSpPr/>
            <p:nvPr/>
          </p:nvSpPr>
          <p:spPr>
            <a:xfrm>
              <a:off x="4207713" y="5656295"/>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599.3</a:t>
              </a:r>
            </a:p>
          </p:txBody>
        </p:sp>
        <p:sp>
          <p:nvSpPr>
            <p:cNvPr id="192" name="tx192"/>
            <p:cNvSpPr/>
            <p:nvPr/>
          </p:nvSpPr>
          <p:spPr>
            <a:xfrm>
              <a:off x="7309316" y="5657672"/>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193" name="tx193"/>
            <p:cNvSpPr/>
            <p:nvPr/>
          </p:nvSpPr>
          <p:spPr>
            <a:xfrm>
              <a:off x="616505"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22591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235041"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244172"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25973"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1" name="tx201"/>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La couverture vaccinale contre le MCV1 en 2025 (98 %) est restée relativement stable, avec un écart inférieur à 1 % par rapport à 2019 (99 %).
Le nombre d’enfants vaccinés par le MCV1 a diminué de 7 % par rapport à 2019.
Le nombre de nourrissons survivants a diminué d’environ 6 % par rapport à 2019.
En 2025, le nombre d’enfants vaccinés était inférieur à celui de 2019.
En 2025, le nombre de nourrissons survivants (population cible) était inférieur à celui de 2019.
Pour que la couverture vaccinale augmente, il faut soit que le nombre d’enfants vaccinés augmente, soit qu’il diminue à un rythme plus lent que celui de la baisse de la population cible des nourrissons survivants.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p:nvGrpSpPr>
          <p:cNvPr id="204" name="Group 203"/>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88543" y="4555181"/>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88543" y="3876937"/>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88543" y="3198693"/>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88543" y="2520449"/>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88543" y="1842205"/>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88543" y="4894303"/>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88543" y="4216059"/>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88543" y="3537815"/>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88543" y="2859571"/>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88543" y="2181327"/>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68561"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635256"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101952"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568648"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035343"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502039"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968735"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435431"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902126"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368822"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835518"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302213"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768909"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235605" y="1578789"/>
              <a:ext cx="0" cy="3473395"/>
            </a:xfrm>
            <a:custGeom>
              <a:avLst/>
              <a:gdLst/>
              <a:ahLst/>
              <a:cxnLst/>
              <a:rect l="0" t="0" r="0" b="0"/>
              <a:pathLst>
                <a:path h="3473395">
                  <a:moveTo>
                    <a:pt x="0" y="34733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rc28"/>
            <p:cNvSpPr/>
            <p:nvPr/>
          </p:nvSpPr>
          <p:spPr>
            <a:xfrm>
              <a:off x="958547" y="4499565"/>
              <a:ext cx="420026" cy="394737"/>
            </a:xfrm>
            <a:prstGeom prst="rect">
              <a:avLst/>
            </a:prstGeom>
            <a:solidFill>
              <a:srgbClr val="1CABE2">
                <a:alpha val="100000"/>
              </a:srgbClr>
            </a:solidFill>
          </p:spPr>
          <p:txBody>
            <a:bodyPr/>
            <a:lstStyle/>
            <a:p>
              <a:endParaRPr/>
            </a:p>
          </p:txBody>
        </p:sp>
        <p:sp>
          <p:nvSpPr>
            <p:cNvPr id="29" name="rc29"/>
            <p:cNvSpPr/>
            <p:nvPr/>
          </p:nvSpPr>
          <p:spPr>
            <a:xfrm>
              <a:off x="1425243" y="4811557"/>
              <a:ext cx="420026" cy="82745"/>
            </a:xfrm>
            <a:prstGeom prst="rect">
              <a:avLst/>
            </a:prstGeom>
            <a:solidFill>
              <a:srgbClr val="1CABE2">
                <a:alpha val="100000"/>
              </a:srgbClr>
            </a:solidFill>
          </p:spPr>
          <p:txBody>
            <a:bodyPr/>
            <a:lstStyle/>
            <a:p>
              <a:endParaRPr/>
            </a:p>
          </p:txBody>
        </p:sp>
        <p:sp>
          <p:nvSpPr>
            <p:cNvPr id="30" name="rc30"/>
            <p:cNvSpPr/>
            <p:nvPr/>
          </p:nvSpPr>
          <p:spPr>
            <a:xfrm>
              <a:off x="1891939" y="4879381"/>
              <a:ext cx="420026" cy="14921"/>
            </a:xfrm>
            <a:prstGeom prst="rect">
              <a:avLst/>
            </a:prstGeom>
            <a:solidFill>
              <a:srgbClr val="1CABE2">
                <a:alpha val="100000"/>
              </a:srgbClr>
            </a:solidFill>
          </p:spPr>
          <p:txBody>
            <a:bodyPr/>
            <a:lstStyle/>
            <a:p>
              <a:endParaRPr/>
            </a:p>
          </p:txBody>
        </p:sp>
        <p:sp>
          <p:nvSpPr>
            <p:cNvPr id="31" name="rc31"/>
            <p:cNvSpPr/>
            <p:nvPr/>
          </p:nvSpPr>
          <p:spPr>
            <a:xfrm>
              <a:off x="2358635" y="4871242"/>
              <a:ext cx="420026" cy="23060"/>
            </a:xfrm>
            <a:prstGeom prst="rect">
              <a:avLst/>
            </a:prstGeom>
            <a:solidFill>
              <a:srgbClr val="1CABE2">
                <a:alpha val="100000"/>
              </a:srgbClr>
            </a:solidFill>
          </p:spPr>
          <p:txBody>
            <a:bodyPr/>
            <a:lstStyle/>
            <a:p>
              <a:endParaRPr/>
            </a:p>
          </p:txBody>
        </p:sp>
        <p:sp>
          <p:nvSpPr>
            <p:cNvPr id="32" name="rc32"/>
            <p:cNvSpPr/>
            <p:nvPr/>
          </p:nvSpPr>
          <p:spPr>
            <a:xfrm>
              <a:off x="2825330" y="4888877"/>
              <a:ext cx="420026" cy="5425"/>
            </a:xfrm>
            <a:prstGeom prst="rect">
              <a:avLst/>
            </a:prstGeom>
            <a:solidFill>
              <a:srgbClr val="1CABE2">
                <a:alpha val="100000"/>
              </a:srgbClr>
            </a:solidFill>
          </p:spPr>
          <p:txBody>
            <a:bodyPr/>
            <a:lstStyle/>
            <a:p>
              <a:endParaRPr/>
            </a:p>
          </p:txBody>
        </p:sp>
        <p:sp>
          <p:nvSpPr>
            <p:cNvPr id="33" name="rc33"/>
            <p:cNvSpPr/>
            <p:nvPr/>
          </p:nvSpPr>
          <p:spPr>
            <a:xfrm>
              <a:off x="3292026" y="4888877"/>
              <a:ext cx="420026" cy="5425"/>
            </a:xfrm>
            <a:prstGeom prst="rect">
              <a:avLst/>
            </a:prstGeom>
            <a:solidFill>
              <a:srgbClr val="1CABE2">
                <a:alpha val="100000"/>
              </a:srgbClr>
            </a:solidFill>
          </p:spPr>
          <p:txBody>
            <a:bodyPr/>
            <a:lstStyle/>
            <a:p>
              <a:endParaRPr/>
            </a:p>
          </p:txBody>
        </p:sp>
        <p:sp>
          <p:nvSpPr>
            <p:cNvPr id="34" name="rc34"/>
            <p:cNvSpPr/>
            <p:nvPr/>
          </p:nvSpPr>
          <p:spPr>
            <a:xfrm>
              <a:off x="3758722" y="4883451"/>
              <a:ext cx="420026" cy="10851"/>
            </a:xfrm>
            <a:prstGeom prst="rect">
              <a:avLst/>
            </a:prstGeom>
            <a:solidFill>
              <a:srgbClr val="1CABE2">
                <a:alpha val="100000"/>
              </a:srgbClr>
            </a:solidFill>
          </p:spPr>
          <p:txBody>
            <a:bodyPr/>
            <a:lstStyle/>
            <a:p>
              <a:endParaRPr/>
            </a:p>
          </p:txBody>
        </p:sp>
        <p:sp>
          <p:nvSpPr>
            <p:cNvPr id="35" name="rc35"/>
            <p:cNvSpPr/>
            <p:nvPr/>
          </p:nvSpPr>
          <p:spPr>
            <a:xfrm>
              <a:off x="4225417" y="4878025"/>
              <a:ext cx="420026" cy="16277"/>
            </a:xfrm>
            <a:prstGeom prst="rect">
              <a:avLst/>
            </a:prstGeom>
            <a:solidFill>
              <a:srgbClr val="1CABE2">
                <a:alpha val="100000"/>
              </a:srgbClr>
            </a:solidFill>
          </p:spPr>
          <p:txBody>
            <a:bodyPr/>
            <a:lstStyle/>
            <a:p>
              <a:endParaRPr/>
            </a:p>
          </p:txBody>
        </p:sp>
        <p:sp>
          <p:nvSpPr>
            <p:cNvPr id="36" name="rc36"/>
            <p:cNvSpPr/>
            <p:nvPr/>
          </p:nvSpPr>
          <p:spPr>
            <a:xfrm>
              <a:off x="4692113" y="4887520"/>
              <a:ext cx="420026" cy="6782"/>
            </a:xfrm>
            <a:prstGeom prst="rect">
              <a:avLst/>
            </a:prstGeom>
            <a:solidFill>
              <a:srgbClr val="1CABE2">
                <a:alpha val="100000"/>
              </a:srgbClr>
            </a:solidFill>
          </p:spPr>
          <p:txBody>
            <a:bodyPr/>
            <a:lstStyle/>
            <a:p>
              <a:endParaRPr/>
            </a:p>
          </p:txBody>
        </p:sp>
        <p:sp>
          <p:nvSpPr>
            <p:cNvPr id="37" name="rc37"/>
            <p:cNvSpPr/>
            <p:nvPr/>
          </p:nvSpPr>
          <p:spPr>
            <a:xfrm>
              <a:off x="5158809" y="4894303"/>
              <a:ext cx="420026" cy="0"/>
            </a:xfrm>
            <a:prstGeom prst="rect">
              <a:avLst/>
            </a:prstGeom>
            <a:solidFill>
              <a:srgbClr val="1CABE2">
                <a:alpha val="100000"/>
              </a:srgbClr>
            </a:solidFill>
          </p:spPr>
          <p:txBody>
            <a:bodyPr/>
            <a:lstStyle/>
            <a:p>
              <a:endParaRPr/>
            </a:p>
          </p:txBody>
        </p:sp>
        <p:sp>
          <p:nvSpPr>
            <p:cNvPr id="38" name="rc38"/>
            <p:cNvSpPr/>
            <p:nvPr/>
          </p:nvSpPr>
          <p:spPr>
            <a:xfrm>
              <a:off x="5625505" y="4880738"/>
              <a:ext cx="420026" cy="13564"/>
            </a:xfrm>
            <a:prstGeom prst="rect">
              <a:avLst/>
            </a:prstGeom>
            <a:solidFill>
              <a:srgbClr val="1CABE2">
                <a:alpha val="100000"/>
              </a:srgbClr>
            </a:solidFill>
          </p:spPr>
          <p:txBody>
            <a:bodyPr/>
            <a:lstStyle/>
            <a:p>
              <a:endParaRPr/>
            </a:p>
          </p:txBody>
        </p:sp>
        <p:sp>
          <p:nvSpPr>
            <p:cNvPr id="39" name="rc39"/>
            <p:cNvSpPr/>
            <p:nvPr/>
          </p:nvSpPr>
          <p:spPr>
            <a:xfrm>
              <a:off x="6092200" y="4712533"/>
              <a:ext cx="420026" cy="181769"/>
            </a:xfrm>
            <a:prstGeom prst="rect">
              <a:avLst/>
            </a:prstGeom>
            <a:solidFill>
              <a:srgbClr val="1CABE2">
                <a:alpha val="100000"/>
              </a:srgbClr>
            </a:solidFill>
          </p:spPr>
          <p:txBody>
            <a:bodyPr/>
            <a:lstStyle/>
            <a:p>
              <a:endParaRPr/>
            </a:p>
          </p:txBody>
        </p:sp>
        <p:sp>
          <p:nvSpPr>
            <p:cNvPr id="40" name="rc40"/>
            <p:cNvSpPr/>
            <p:nvPr/>
          </p:nvSpPr>
          <p:spPr>
            <a:xfrm>
              <a:off x="6558896" y="4339499"/>
              <a:ext cx="420026" cy="554803"/>
            </a:xfrm>
            <a:prstGeom prst="rect">
              <a:avLst/>
            </a:prstGeom>
            <a:solidFill>
              <a:srgbClr val="1CABE2">
                <a:alpha val="100000"/>
              </a:srgbClr>
            </a:solidFill>
          </p:spPr>
          <p:txBody>
            <a:bodyPr/>
            <a:lstStyle/>
            <a:p>
              <a:endParaRPr/>
            </a:p>
          </p:txBody>
        </p:sp>
        <p:sp>
          <p:nvSpPr>
            <p:cNvPr id="41" name="rc41"/>
            <p:cNvSpPr/>
            <p:nvPr/>
          </p:nvSpPr>
          <p:spPr>
            <a:xfrm>
              <a:off x="7025592" y="3974604"/>
              <a:ext cx="420026" cy="919698"/>
            </a:xfrm>
            <a:prstGeom prst="rect">
              <a:avLst/>
            </a:prstGeom>
            <a:solidFill>
              <a:srgbClr val="1CABE2">
                <a:alpha val="100000"/>
              </a:srgbClr>
            </a:solidFill>
          </p:spPr>
          <p:txBody>
            <a:bodyPr/>
            <a:lstStyle/>
            <a:p>
              <a:endParaRPr/>
            </a:p>
          </p:txBody>
        </p:sp>
        <p:sp>
          <p:nvSpPr>
            <p:cNvPr id="42" name="pl42"/>
            <p:cNvSpPr/>
            <p:nvPr/>
          </p:nvSpPr>
          <p:spPr>
            <a:xfrm>
              <a:off x="1168561" y="1859297"/>
              <a:ext cx="6067044" cy="30656"/>
            </a:xfrm>
            <a:custGeom>
              <a:avLst/>
              <a:gdLst/>
              <a:ahLst/>
              <a:cxnLst/>
              <a:rect l="0" t="0" r="0" b="0"/>
              <a:pathLst>
                <a:path w="6067044" h="30656">
                  <a:moveTo>
                    <a:pt x="0" y="0"/>
                  </a:moveTo>
                  <a:lnTo>
                    <a:pt x="466695" y="0"/>
                  </a:lnTo>
                  <a:lnTo>
                    <a:pt x="933391" y="0"/>
                  </a:lnTo>
                  <a:lnTo>
                    <a:pt x="1400087" y="0"/>
                  </a:lnTo>
                  <a:lnTo>
                    <a:pt x="1866782" y="0"/>
                  </a:lnTo>
                  <a:lnTo>
                    <a:pt x="2333478" y="0"/>
                  </a:lnTo>
                  <a:lnTo>
                    <a:pt x="2800174" y="0"/>
                  </a:lnTo>
                  <a:lnTo>
                    <a:pt x="3266869" y="0"/>
                  </a:lnTo>
                  <a:lnTo>
                    <a:pt x="3733565" y="0"/>
                  </a:lnTo>
                  <a:lnTo>
                    <a:pt x="4200261" y="0"/>
                  </a:lnTo>
                  <a:lnTo>
                    <a:pt x="4666957" y="0"/>
                  </a:lnTo>
                  <a:lnTo>
                    <a:pt x="5133652" y="0"/>
                  </a:lnTo>
                  <a:lnTo>
                    <a:pt x="5600348" y="30656"/>
                  </a:lnTo>
                  <a:lnTo>
                    <a:pt x="6067044" y="30656"/>
                  </a:lnTo>
                </a:path>
              </a:pathLst>
            </a:custGeom>
            <a:ln w="27101" cap="flat">
              <a:solidFill>
                <a:srgbClr val="00833D">
                  <a:alpha val="100000"/>
                </a:srgbClr>
              </a:solidFill>
              <a:prstDash val="solid"/>
              <a:round/>
            </a:ln>
          </p:spPr>
          <p:txBody>
            <a:bodyPr/>
            <a:lstStyle/>
            <a:p>
              <a:endParaRPr/>
            </a:p>
          </p:txBody>
        </p:sp>
        <p:sp>
          <p:nvSpPr>
            <p:cNvPr id="43" name="pl43"/>
            <p:cNvSpPr/>
            <p:nvPr/>
          </p:nvSpPr>
          <p:spPr>
            <a:xfrm>
              <a:off x="2101952" y="1859297"/>
              <a:ext cx="5133652" cy="1379547"/>
            </a:xfrm>
            <a:custGeom>
              <a:avLst/>
              <a:gdLst/>
              <a:ahLst/>
              <a:cxnLst/>
              <a:rect l="0" t="0" r="0" b="0"/>
              <a:pathLst>
                <a:path w="5133652" h="1379547">
                  <a:moveTo>
                    <a:pt x="0" y="1379547"/>
                  </a:moveTo>
                  <a:lnTo>
                    <a:pt x="466695" y="122626"/>
                  </a:lnTo>
                  <a:lnTo>
                    <a:pt x="933391" y="0"/>
                  </a:lnTo>
                  <a:lnTo>
                    <a:pt x="1400087" y="0"/>
                  </a:lnTo>
                  <a:lnTo>
                    <a:pt x="1866782" y="0"/>
                  </a:lnTo>
                  <a:lnTo>
                    <a:pt x="2333478" y="0"/>
                  </a:lnTo>
                  <a:lnTo>
                    <a:pt x="2800174" y="30656"/>
                  </a:lnTo>
                  <a:lnTo>
                    <a:pt x="3266869" y="61313"/>
                  </a:lnTo>
                  <a:lnTo>
                    <a:pt x="3733565" y="91969"/>
                  </a:lnTo>
                  <a:lnTo>
                    <a:pt x="4200261" y="61313"/>
                  </a:lnTo>
                  <a:lnTo>
                    <a:pt x="4666957" y="30656"/>
                  </a:lnTo>
                  <a:lnTo>
                    <a:pt x="5133652" y="30656"/>
                  </a:lnTo>
                </a:path>
              </a:pathLst>
            </a:custGeom>
            <a:ln w="27101" cap="flat">
              <a:solidFill>
                <a:srgbClr val="002759">
                  <a:alpha val="100000"/>
                </a:srgbClr>
              </a:solidFill>
              <a:prstDash val="solid"/>
              <a:round/>
            </a:ln>
          </p:spPr>
          <p:txBody>
            <a:bodyPr/>
            <a:lstStyle/>
            <a:p>
              <a:endParaRPr/>
            </a:p>
          </p:txBody>
        </p:sp>
        <p:sp>
          <p:nvSpPr>
            <p:cNvPr id="44" name="pt44"/>
            <p:cNvSpPr/>
            <p:nvPr/>
          </p:nvSpPr>
          <p:spPr>
            <a:xfrm>
              <a:off x="1136959"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1603655"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2070351"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2537046"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3003742"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3470438"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3937134"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4403829"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4870525"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5337221"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5803916"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5" name="pt55"/>
            <p:cNvSpPr/>
            <p:nvPr/>
          </p:nvSpPr>
          <p:spPr>
            <a:xfrm>
              <a:off x="6270612" y="1827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6" name="pt56"/>
            <p:cNvSpPr/>
            <p:nvPr/>
          </p:nvSpPr>
          <p:spPr>
            <a:xfrm>
              <a:off x="6737308" y="18583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7" name="pt57"/>
            <p:cNvSpPr/>
            <p:nvPr/>
          </p:nvSpPr>
          <p:spPr>
            <a:xfrm>
              <a:off x="7204004" y="18583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8" name="pt58"/>
            <p:cNvSpPr/>
            <p:nvPr/>
          </p:nvSpPr>
          <p:spPr>
            <a:xfrm>
              <a:off x="2070351" y="32072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pt59"/>
            <p:cNvSpPr/>
            <p:nvPr/>
          </p:nvSpPr>
          <p:spPr>
            <a:xfrm>
              <a:off x="2537046" y="19503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0" name="pt60"/>
            <p:cNvSpPr/>
            <p:nvPr/>
          </p:nvSpPr>
          <p:spPr>
            <a:xfrm>
              <a:off x="3003742" y="1827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1" name="pt61"/>
            <p:cNvSpPr/>
            <p:nvPr/>
          </p:nvSpPr>
          <p:spPr>
            <a:xfrm>
              <a:off x="3470438" y="1827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2" name="pt62"/>
            <p:cNvSpPr/>
            <p:nvPr/>
          </p:nvSpPr>
          <p:spPr>
            <a:xfrm>
              <a:off x="3937134" y="1827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3" name="pt63"/>
            <p:cNvSpPr/>
            <p:nvPr/>
          </p:nvSpPr>
          <p:spPr>
            <a:xfrm>
              <a:off x="4403829" y="1827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4" name="pt64"/>
            <p:cNvSpPr/>
            <p:nvPr/>
          </p:nvSpPr>
          <p:spPr>
            <a:xfrm>
              <a:off x="4870525" y="18583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5" name="pt65"/>
            <p:cNvSpPr/>
            <p:nvPr/>
          </p:nvSpPr>
          <p:spPr>
            <a:xfrm>
              <a:off x="5337221" y="18890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6" name="pt66"/>
            <p:cNvSpPr/>
            <p:nvPr/>
          </p:nvSpPr>
          <p:spPr>
            <a:xfrm>
              <a:off x="5803916" y="19196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7" name="pt67"/>
            <p:cNvSpPr/>
            <p:nvPr/>
          </p:nvSpPr>
          <p:spPr>
            <a:xfrm>
              <a:off x="6270612" y="18890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8" name="pt68"/>
            <p:cNvSpPr/>
            <p:nvPr/>
          </p:nvSpPr>
          <p:spPr>
            <a:xfrm>
              <a:off x="6737308" y="18583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69" name="pt69"/>
            <p:cNvSpPr/>
            <p:nvPr/>
          </p:nvSpPr>
          <p:spPr>
            <a:xfrm>
              <a:off x="7204004" y="18583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0" name="tx70"/>
            <p:cNvSpPr/>
            <p:nvPr/>
          </p:nvSpPr>
          <p:spPr>
            <a:xfrm>
              <a:off x="1069083" y="4369722"/>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291</a:t>
              </a:r>
            </a:p>
          </p:txBody>
        </p:sp>
        <p:sp>
          <p:nvSpPr>
            <p:cNvPr id="71" name="tx71"/>
            <p:cNvSpPr/>
            <p:nvPr/>
          </p:nvSpPr>
          <p:spPr>
            <a:xfrm>
              <a:off x="1568938" y="468171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61</a:t>
              </a:r>
            </a:p>
          </p:txBody>
        </p:sp>
        <p:sp>
          <p:nvSpPr>
            <p:cNvPr id="72" name="tx72"/>
            <p:cNvSpPr/>
            <p:nvPr/>
          </p:nvSpPr>
          <p:spPr>
            <a:xfrm>
              <a:off x="2035633" y="4750994"/>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11</a:t>
              </a:r>
            </a:p>
          </p:txBody>
        </p:sp>
        <p:sp>
          <p:nvSpPr>
            <p:cNvPr id="73" name="tx73"/>
            <p:cNvSpPr/>
            <p:nvPr/>
          </p:nvSpPr>
          <p:spPr>
            <a:xfrm>
              <a:off x="2502329" y="474285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17</a:t>
              </a:r>
            </a:p>
          </p:txBody>
        </p:sp>
        <p:sp>
          <p:nvSpPr>
            <p:cNvPr id="74" name="tx74"/>
            <p:cNvSpPr/>
            <p:nvPr/>
          </p:nvSpPr>
          <p:spPr>
            <a:xfrm>
              <a:off x="3002184" y="4760839"/>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3468880" y="4760839"/>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76" name="tx76"/>
            <p:cNvSpPr/>
            <p:nvPr/>
          </p:nvSpPr>
          <p:spPr>
            <a:xfrm>
              <a:off x="3935575" y="4753608"/>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a:t>
              </a:r>
            </a:p>
          </p:txBody>
        </p:sp>
        <p:sp>
          <p:nvSpPr>
            <p:cNvPr id="77" name="tx77"/>
            <p:cNvSpPr/>
            <p:nvPr/>
          </p:nvSpPr>
          <p:spPr>
            <a:xfrm>
              <a:off x="4369112" y="4749638"/>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12</a:t>
              </a:r>
            </a:p>
          </p:txBody>
        </p:sp>
        <p:sp>
          <p:nvSpPr>
            <p:cNvPr id="78" name="tx78"/>
            <p:cNvSpPr/>
            <p:nvPr/>
          </p:nvSpPr>
          <p:spPr>
            <a:xfrm>
              <a:off x="4868967" y="4759192"/>
              <a:ext cx="66318" cy="85649"/>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a:t>
              </a:r>
            </a:p>
          </p:txBody>
        </p:sp>
        <p:sp>
          <p:nvSpPr>
            <p:cNvPr id="79" name="tx79"/>
            <p:cNvSpPr/>
            <p:nvPr/>
          </p:nvSpPr>
          <p:spPr>
            <a:xfrm>
              <a:off x="5335663" y="476446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769199" y="4750895"/>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a:t>
              </a:r>
            </a:p>
          </p:txBody>
        </p:sp>
        <p:sp>
          <p:nvSpPr>
            <p:cNvPr id="81" name="tx81"/>
            <p:cNvSpPr/>
            <p:nvPr/>
          </p:nvSpPr>
          <p:spPr>
            <a:xfrm>
              <a:off x="6202735" y="4582633"/>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134</a:t>
              </a:r>
            </a:p>
          </p:txBody>
        </p:sp>
        <p:sp>
          <p:nvSpPr>
            <p:cNvPr id="82" name="tx82"/>
            <p:cNvSpPr/>
            <p:nvPr/>
          </p:nvSpPr>
          <p:spPr>
            <a:xfrm>
              <a:off x="6669431" y="4209657"/>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409</a:t>
              </a:r>
            </a:p>
          </p:txBody>
        </p:sp>
        <p:sp>
          <p:nvSpPr>
            <p:cNvPr id="83" name="tx83"/>
            <p:cNvSpPr/>
            <p:nvPr/>
          </p:nvSpPr>
          <p:spPr>
            <a:xfrm>
              <a:off x="7136127" y="3844762"/>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678</a:t>
              </a:r>
            </a:p>
          </p:txBody>
        </p:sp>
        <p:sp>
          <p:nvSpPr>
            <p:cNvPr id="84" name="pl84"/>
            <p:cNvSpPr/>
            <p:nvPr/>
          </p:nvSpPr>
          <p:spPr>
            <a:xfrm>
              <a:off x="7253540" y="1781145"/>
              <a:ext cx="608763" cy="105694"/>
            </a:xfrm>
            <a:custGeom>
              <a:avLst/>
              <a:gdLst/>
              <a:ahLst/>
              <a:cxnLst/>
              <a:rect l="0" t="0" r="0" b="0"/>
              <a:pathLst>
                <a:path w="608763" h="105694">
                  <a:moveTo>
                    <a:pt x="608763" y="0"/>
                  </a:moveTo>
                  <a:lnTo>
                    <a:pt x="0" y="105694"/>
                  </a:lnTo>
                </a:path>
              </a:pathLst>
            </a:custGeom>
          </p:spPr>
          <p:txBody>
            <a:bodyPr/>
            <a:lstStyle/>
            <a:p>
              <a:endParaRPr/>
            </a:p>
          </p:txBody>
        </p:sp>
        <p:sp>
          <p:nvSpPr>
            <p:cNvPr id="85" name="pl85"/>
            <p:cNvSpPr/>
            <p:nvPr/>
          </p:nvSpPr>
          <p:spPr>
            <a:xfrm>
              <a:off x="7252738" y="1893872"/>
              <a:ext cx="609565" cy="139401"/>
            </a:xfrm>
            <a:custGeom>
              <a:avLst/>
              <a:gdLst/>
              <a:ahLst/>
              <a:cxnLst/>
              <a:rect l="0" t="0" r="0" b="0"/>
              <a:pathLst>
                <a:path w="609565" h="139401">
                  <a:moveTo>
                    <a:pt x="609565" y="139401"/>
                  </a:moveTo>
                  <a:lnTo>
                    <a:pt x="0" y="0"/>
                  </a:lnTo>
                </a:path>
              </a:pathLst>
            </a:custGeom>
          </p:spPr>
          <p:txBody>
            <a:bodyPr/>
            <a:lstStyle/>
            <a:p>
              <a:endParaRPr/>
            </a:p>
          </p:txBody>
        </p:sp>
        <p:sp>
          <p:nvSpPr>
            <p:cNvPr id="86" name="pg86"/>
            <p:cNvSpPr/>
            <p:nvPr/>
          </p:nvSpPr>
          <p:spPr>
            <a:xfrm>
              <a:off x="7793724" y="1686522"/>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87" name="tx87"/>
            <p:cNvSpPr/>
            <p:nvPr/>
          </p:nvSpPr>
          <p:spPr>
            <a:xfrm>
              <a:off x="7816584" y="1727643"/>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98%</a:t>
              </a:r>
            </a:p>
          </p:txBody>
        </p:sp>
        <p:sp>
          <p:nvSpPr>
            <p:cNvPr id="88" name="pg88"/>
            <p:cNvSpPr/>
            <p:nvPr/>
          </p:nvSpPr>
          <p:spPr>
            <a:xfrm>
              <a:off x="7793724" y="1953555"/>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89" name="tx89"/>
            <p:cNvSpPr/>
            <p:nvPr/>
          </p:nvSpPr>
          <p:spPr>
            <a:xfrm>
              <a:off x="7816584" y="1994675"/>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98%</a:t>
              </a:r>
            </a:p>
          </p:txBody>
        </p:sp>
        <p:sp>
          <p:nvSpPr>
            <p:cNvPr id="90" name="rc90"/>
            <p:cNvSpPr/>
            <p:nvPr/>
          </p:nvSpPr>
          <p:spPr>
            <a:xfrm>
              <a:off x="888543" y="1578789"/>
              <a:ext cx="7747148" cy="3473395"/>
            </a:xfrm>
            <a:prstGeom prst="rect">
              <a:avLst/>
            </a:prstGeom>
            <a:ln w="13550" cap="rnd">
              <a:solidFill>
                <a:srgbClr val="BEBEBE">
                  <a:alpha val="100000"/>
                </a:srgbClr>
              </a:solidFill>
              <a:prstDash val="solid"/>
              <a:round/>
            </a:ln>
          </p:spPr>
          <p:txBody>
            <a:bodyPr/>
            <a:lstStyle/>
            <a:p>
              <a:endParaRPr/>
            </a:p>
          </p:txBody>
        </p:sp>
        <p:sp>
          <p:nvSpPr>
            <p:cNvPr id="91" name="tx91"/>
            <p:cNvSpPr/>
            <p:nvPr/>
          </p:nvSpPr>
          <p:spPr>
            <a:xfrm>
              <a:off x="755282" y="484692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614019" y="416868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a:t>
              </a:r>
            </a:p>
          </p:txBody>
        </p:sp>
        <p:sp>
          <p:nvSpPr>
            <p:cNvPr id="93" name="tx93"/>
            <p:cNvSpPr/>
            <p:nvPr/>
          </p:nvSpPr>
          <p:spPr>
            <a:xfrm>
              <a:off x="508103" y="3474005"/>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a:t>
              </a:r>
            </a:p>
          </p:txBody>
        </p:sp>
        <p:sp>
          <p:nvSpPr>
            <p:cNvPr id="94" name="tx94"/>
            <p:cNvSpPr/>
            <p:nvPr/>
          </p:nvSpPr>
          <p:spPr>
            <a:xfrm>
              <a:off x="508103" y="2795761"/>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1,500</a:t>
              </a:r>
            </a:p>
          </p:txBody>
        </p:sp>
        <p:sp>
          <p:nvSpPr>
            <p:cNvPr id="95" name="tx95"/>
            <p:cNvSpPr/>
            <p:nvPr/>
          </p:nvSpPr>
          <p:spPr>
            <a:xfrm>
              <a:off x="508103" y="2117517"/>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96" name="tx96"/>
            <p:cNvSpPr/>
            <p:nvPr/>
          </p:nvSpPr>
          <p:spPr>
            <a:xfrm>
              <a:off x="8698322" y="484692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97" name="tx97"/>
            <p:cNvSpPr/>
            <p:nvPr/>
          </p:nvSpPr>
          <p:spPr>
            <a:xfrm>
              <a:off x="8698322" y="454036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98" name="tx98"/>
            <p:cNvSpPr/>
            <p:nvPr/>
          </p:nvSpPr>
          <p:spPr>
            <a:xfrm>
              <a:off x="8698322" y="42337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99" name="tx99"/>
            <p:cNvSpPr/>
            <p:nvPr/>
          </p:nvSpPr>
          <p:spPr>
            <a:xfrm>
              <a:off x="8698322" y="3927165"/>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100" name="tx100"/>
            <p:cNvSpPr/>
            <p:nvPr/>
          </p:nvSpPr>
          <p:spPr>
            <a:xfrm>
              <a:off x="8698322" y="362066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101" name="tx101"/>
            <p:cNvSpPr/>
            <p:nvPr/>
          </p:nvSpPr>
          <p:spPr>
            <a:xfrm>
              <a:off x="8698322" y="331409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102" name="tx102"/>
            <p:cNvSpPr/>
            <p:nvPr/>
          </p:nvSpPr>
          <p:spPr>
            <a:xfrm>
              <a:off x="8698322" y="30075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103" name="tx103"/>
            <p:cNvSpPr/>
            <p:nvPr/>
          </p:nvSpPr>
          <p:spPr>
            <a:xfrm>
              <a:off x="8698322" y="270096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104" name="tx104"/>
            <p:cNvSpPr/>
            <p:nvPr/>
          </p:nvSpPr>
          <p:spPr>
            <a:xfrm>
              <a:off x="8698322" y="23943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105" name="tx105"/>
            <p:cNvSpPr/>
            <p:nvPr/>
          </p:nvSpPr>
          <p:spPr>
            <a:xfrm>
              <a:off x="8698322" y="208783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106" name="tx106"/>
            <p:cNvSpPr/>
            <p:nvPr/>
          </p:nvSpPr>
          <p:spPr>
            <a:xfrm>
              <a:off x="8698322" y="1781264"/>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107" name="tx107"/>
            <p:cNvSpPr/>
            <p:nvPr/>
          </p:nvSpPr>
          <p:spPr>
            <a:xfrm rot="-5400000">
              <a:off x="1026337"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108" name="tx108"/>
            <p:cNvSpPr/>
            <p:nvPr/>
          </p:nvSpPr>
          <p:spPr>
            <a:xfrm rot="-5400000">
              <a:off x="1493001" y="5209630"/>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109" name="tx109"/>
            <p:cNvSpPr/>
            <p:nvPr/>
          </p:nvSpPr>
          <p:spPr>
            <a:xfrm rot="-5400000">
              <a:off x="1959728"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110" name="tx110"/>
            <p:cNvSpPr/>
            <p:nvPr/>
          </p:nvSpPr>
          <p:spPr>
            <a:xfrm rot="-5400000">
              <a:off x="2426424"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111" name="tx111"/>
            <p:cNvSpPr/>
            <p:nvPr/>
          </p:nvSpPr>
          <p:spPr>
            <a:xfrm rot="-5400000">
              <a:off x="2893120"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12" name="tx112"/>
            <p:cNvSpPr/>
            <p:nvPr/>
          </p:nvSpPr>
          <p:spPr>
            <a:xfrm rot="-5400000">
              <a:off x="3359815"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13" name="tx113"/>
            <p:cNvSpPr/>
            <p:nvPr/>
          </p:nvSpPr>
          <p:spPr>
            <a:xfrm rot="-5400000">
              <a:off x="3826511"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14" name="tx114"/>
            <p:cNvSpPr/>
            <p:nvPr/>
          </p:nvSpPr>
          <p:spPr>
            <a:xfrm rot="-5400000">
              <a:off x="4293207"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4759902"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16" name="tx116"/>
            <p:cNvSpPr/>
            <p:nvPr/>
          </p:nvSpPr>
          <p:spPr>
            <a:xfrm rot="-5400000">
              <a:off x="5226598"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17" name="tx117"/>
            <p:cNvSpPr/>
            <p:nvPr/>
          </p:nvSpPr>
          <p:spPr>
            <a:xfrm rot="-5400000">
              <a:off x="5693294"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18" name="tx118"/>
            <p:cNvSpPr/>
            <p:nvPr/>
          </p:nvSpPr>
          <p:spPr>
            <a:xfrm rot="-5400000">
              <a:off x="6159958" y="5209630"/>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19" name="tx119"/>
            <p:cNvSpPr/>
            <p:nvPr/>
          </p:nvSpPr>
          <p:spPr>
            <a:xfrm rot="-5400000">
              <a:off x="6626685"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20" name="tx120"/>
            <p:cNvSpPr/>
            <p:nvPr/>
          </p:nvSpPr>
          <p:spPr>
            <a:xfrm rot="-5400000">
              <a:off x="7093381" y="5209661"/>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21" name="tx121"/>
            <p:cNvSpPr/>
            <p:nvPr/>
          </p:nvSpPr>
          <p:spPr>
            <a:xfrm rot="-5400000">
              <a:off x="-482797" y="3250787"/>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22" name="tx122"/>
            <p:cNvSpPr/>
            <p:nvPr/>
          </p:nvSpPr>
          <p:spPr>
            <a:xfrm rot="5400000">
              <a:off x="8255788" y="324993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23" name="pl123"/>
            <p:cNvSpPr/>
            <p:nvPr/>
          </p:nvSpPr>
          <p:spPr>
            <a:xfrm>
              <a:off x="2712913" y="5880029"/>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24" name="pt124"/>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25" name="pl125"/>
            <p:cNvSpPr/>
            <p:nvPr/>
          </p:nvSpPr>
          <p:spPr>
            <a:xfrm>
              <a:off x="4073185" y="5880029"/>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26" name="pt126"/>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27" name="tx127"/>
            <p:cNvSpPr/>
            <p:nvPr/>
          </p:nvSpPr>
          <p:spPr>
            <a:xfrm>
              <a:off x="2980012"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28" name="tx128"/>
            <p:cNvSpPr/>
            <p:nvPr/>
          </p:nvSpPr>
          <p:spPr>
            <a:xfrm>
              <a:off x="4340285"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 coverage</a:t>
              </a:r>
            </a:p>
          </p:txBody>
        </p:sp>
        <p:sp>
          <p:nvSpPr>
            <p:cNvPr id="129" name="rc129"/>
            <p:cNvSpPr/>
            <p:nvPr/>
          </p:nvSpPr>
          <p:spPr>
            <a:xfrm>
              <a:off x="5629279" y="5779301"/>
              <a:ext cx="201456" cy="201456"/>
            </a:xfrm>
            <a:prstGeom prst="rect">
              <a:avLst/>
            </a:prstGeom>
            <a:solidFill>
              <a:srgbClr val="1CABE2">
                <a:alpha val="100000"/>
              </a:srgbClr>
            </a:solidFill>
          </p:spPr>
          <p:txBody>
            <a:bodyPr/>
            <a:lstStyle/>
            <a:p>
              <a:endParaRPr/>
            </a:p>
          </p:txBody>
        </p:sp>
        <p:sp>
          <p:nvSpPr>
            <p:cNvPr id="130" name="tx130"/>
            <p:cNvSpPr/>
            <p:nvPr/>
          </p:nvSpPr>
          <p:spPr>
            <a:xfrm>
              <a:off x="5909324" y="5828392"/>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31" name="tx131"/>
            <p:cNvSpPr/>
            <p:nvPr/>
          </p:nvSpPr>
          <p:spPr>
            <a:xfrm>
              <a:off x="1487824" y="1334104"/>
              <a:ext cx="654858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Maroc, 2012-2025</a:t>
              </a:r>
            </a:p>
          </p:txBody>
        </p:sp>
        <p:sp>
          <p:nvSpPr>
            <p:cNvPr id="132" name="tx132"/>
            <p:cNvSpPr/>
            <p:nvPr/>
          </p:nvSpPr>
          <p:spPr>
            <a:xfrm>
              <a:off x="4306083" y="6111691"/>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3" name="tx133"/>
            <p:cNvSpPr/>
            <p:nvPr/>
          </p:nvSpPr>
          <p:spPr>
            <a:xfrm>
              <a:off x="3243981" y="6205925"/>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34" name="tx134"/>
            <p:cNvSpPr/>
            <p:nvPr/>
          </p:nvSpPr>
          <p:spPr>
            <a:xfrm>
              <a:off x="3271758" y="6345398"/>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5" name="tx135"/>
            <p:cNvSpPr/>
            <p:nvPr/>
          </p:nvSpPr>
          <p:spPr>
            <a:xfrm>
              <a:off x="2408346" y="6466154"/>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6" name="tx136"/>
            <p:cNvSpPr/>
            <p:nvPr/>
          </p:nvSpPr>
          <p:spPr>
            <a:xfrm>
              <a:off x="2323162" y="6586855"/>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En 2025, on a recensé au total 678 cas confirmés de rougeole au Maroc. La même année, le taux de couverture vaccinale pour la première dose (MCV1) était de 98 % et celui pour la deuxième dose (MCV2) de 98 %.
Le nombre de cas en 2025 était supérieur de 66 % à celui de 2024 (n = 409).
C'est en 2025 que le plus grand nombre de cas de rougeole a été signalé (n = 678). Cette année-là, la couverture vaccinale pour la première dose de vaccin contre la rougeole (MCV1) était de 98 %.</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Maroc a enregistré une augmentation du nombre de cas de rougeole par rapport à 2024, alors que le taux de couverture vaccinale pour la première dose (MCV1) était de 98 % et celui pour la deuxième dose (MCV2) de 98 %.</a:t>
            </a:r>
          </a:p>
        </p:txBody>
      </p:sp>
      <p:grpSp>
        <p:nvGrpSpPr>
          <p:cNvPr id="139" name="Group 138"/>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1"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474807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392433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310060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227687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5159936"/>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67459" y="433620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351247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268874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4346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4748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5150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05552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61874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2276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46356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43464" y="4500951"/>
              <a:ext cx="3520101" cy="658985"/>
            </a:xfrm>
            <a:custGeom>
              <a:avLst/>
              <a:gdLst/>
              <a:ahLst/>
              <a:cxnLst/>
              <a:rect l="0" t="0" r="0" b="0"/>
              <a:pathLst>
                <a:path w="3520101" h="658985">
                  <a:moveTo>
                    <a:pt x="0" y="164746"/>
                  </a:moveTo>
                  <a:lnTo>
                    <a:pt x="140804" y="494238"/>
                  </a:lnTo>
                  <a:lnTo>
                    <a:pt x="281608" y="0"/>
                  </a:lnTo>
                  <a:lnTo>
                    <a:pt x="422412" y="164746"/>
                  </a:lnTo>
                  <a:lnTo>
                    <a:pt x="563216" y="329492"/>
                  </a:lnTo>
                  <a:lnTo>
                    <a:pt x="704020" y="494238"/>
                  </a:lnTo>
                  <a:lnTo>
                    <a:pt x="844824" y="329492"/>
                  </a:lnTo>
                  <a:lnTo>
                    <a:pt x="985628" y="164746"/>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658985"/>
                  </a:lnTo>
                  <a:lnTo>
                    <a:pt x="2675277" y="658985"/>
                  </a:lnTo>
                  <a:lnTo>
                    <a:pt x="2816081" y="658985"/>
                  </a:lnTo>
                  <a:lnTo>
                    <a:pt x="2956885" y="658985"/>
                  </a:lnTo>
                  <a:lnTo>
                    <a:pt x="3097689" y="494238"/>
                  </a:lnTo>
                  <a:lnTo>
                    <a:pt x="3238493" y="329492"/>
                  </a:lnTo>
                  <a:lnTo>
                    <a:pt x="3379297" y="329492"/>
                  </a:lnTo>
                  <a:lnTo>
                    <a:pt x="3520101" y="329492"/>
                  </a:lnTo>
                </a:path>
              </a:pathLst>
            </a:custGeom>
            <a:ln w="27101" cap="flat">
              <a:solidFill>
                <a:srgbClr val="0058AB">
                  <a:alpha val="80000"/>
                </a:srgbClr>
              </a:solidFill>
              <a:prstDash val="solid"/>
              <a:round/>
            </a:ln>
          </p:spPr>
          <p:txBody>
            <a:bodyPr/>
            <a:lstStyle/>
            <a:p>
              <a:endParaRPr/>
            </a:p>
          </p:txBody>
        </p:sp>
        <p:sp>
          <p:nvSpPr>
            <p:cNvPr id="21" name="pl21"/>
            <p:cNvSpPr/>
            <p:nvPr/>
          </p:nvSpPr>
          <p:spPr>
            <a:xfrm>
              <a:off x="943464" y="3018234"/>
              <a:ext cx="3520101" cy="1482716"/>
            </a:xfrm>
            <a:custGeom>
              <a:avLst/>
              <a:gdLst/>
              <a:ahLst/>
              <a:cxnLst/>
              <a:rect l="0" t="0" r="0" b="0"/>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a:endParaRPr/>
            </a:p>
          </p:txBody>
        </p:sp>
        <p:sp>
          <p:nvSpPr>
            <p:cNvPr id="22" name="pl22"/>
            <p:cNvSpPr/>
            <p:nvPr/>
          </p:nvSpPr>
          <p:spPr>
            <a:xfrm>
              <a:off x="943464" y="4006712"/>
              <a:ext cx="3520101" cy="658985"/>
            </a:xfrm>
            <a:custGeom>
              <a:avLst/>
              <a:gdLst/>
              <a:ahLst/>
              <a:cxnLst/>
              <a:rect l="0" t="0" r="0" b="0"/>
              <a:pathLst>
                <a:path w="3520101" h="658985">
                  <a:moveTo>
                    <a:pt x="0" y="164746"/>
                  </a:moveTo>
                  <a:lnTo>
                    <a:pt x="140804" y="164746"/>
                  </a:lnTo>
                  <a:lnTo>
                    <a:pt x="281608" y="0"/>
                  </a:lnTo>
                  <a:lnTo>
                    <a:pt x="422412" y="0"/>
                  </a:lnTo>
                  <a:lnTo>
                    <a:pt x="563216" y="164746"/>
                  </a:lnTo>
                  <a:lnTo>
                    <a:pt x="704020" y="164746"/>
                  </a:lnTo>
                  <a:lnTo>
                    <a:pt x="844824" y="164746"/>
                  </a:lnTo>
                  <a:lnTo>
                    <a:pt x="985628" y="329492"/>
                  </a:lnTo>
                  <a:lnTo>
                    <a:pt x="1126432" y="329492"/>
                  </a:lnTo>
                  <a:lnTo>
                    <a:pt x="1267236" y="494238"/>
                  </a:lnTo>
                  <a:lnTo>
                    <a:pt x="1408040" y="494238"/>
                  </a:lnTo>
                  <a:lnTo>
                    <a:pt x="1548844" y="494238"/>
                  </a:lnTo>
                  <a:lnTo>
                    <a:pt x="1689648" y="164746"/>
                  </a:lnTo>
                  <a:lnTo>
                    <a:pt x="1830452" y="494238"/>
                  </a:lnTo>
                  <a:lnTo>
                    <a:pt x="1971256" y="494238"/>
                  </a:lnTo>
                  <a:lnTo>
                    <a:pt x="2112061" y="494238"/>
                  </a:lnTo>
                  <a:lnTo>
                    <a:pt x="2252865" y="658985"/>
                  </a:lnTo>
                  <a:lnTo>
                    <a:pt x="2393669" y="658985"/>
                  </a:lnTo>
                  <a:lnTo>
                    <a:pt x="2534473" y="494238"/>
                  </a:lnTo>
                  <a:lnTo>
                    <a:pt x="2675277" y="494238"/>
                  </a:lnTo>
                  <a:lnTo>
                    <a:pt x="2816081" y="164746"/>
                  </a:lnTo>
                  <a:lnTo>
                    <a:pt x="2956885" y="164746"/>
                  </a:lnTo>
                  <a:lnTo>
                    <a:pt x="3097689" y="164746"/>
                  </a:lnTo>
                  <a:lnTo>
                    <a:pt x="3238493" y="329492"/>
                  </a:lnTo>
                  <a:lnTo>
                    <a:pt x="3379297" y="164746"/>
                  </a:lnTo>
                  <a:lnTo>
                    <a:pt x="3520101" y="0"/>
                  </a:lnTo>
                </a:path>
              </a:pathLst>
            </a:custGeom>
            <a:ln w="27101" cap="flat">
              <a:solidFill>
                <a:srgbClr val="00833D">
                  <a:alpha val="80000"/>
                </a:srgbClr>
              </a:solidFill>
              <a:prstDash val="solid"/>
              <a:round/>
            </a:ln>
          </p:spPr>
          <p:txBody>
            <a:bodyPr/>
            <a:lstStyle/>
            <a:p>
              <a:endParaRPr/>
            </a:p>
          </p:txBody>
        </p:sp>
        <p:sp>
          <p:nvSpPr>
            <p:cNvPr id="23" name="pl23"/>
            <p:cNvSpPr/>
            <p:nvPr/>
          </p:nvSpPr>
          <p:spPr>
            <a:xfrm>
              <a:off x="943464" y="4500951"/>
              <a:ext cx="3520101" cy="658985"/>
            </a:xfrm>
            <a:custGeom>
              <a:avLst/>
              <a:gdLst/>
              <a:ahLst/>
              <a:cxnLst/>
              <a:rect l="0" t="0" r="0" b="0"/>
              <a:pathLst>
                <a:path w="3520101" h="658985">
                  <a:moveTo>
                    <a:pt x="0" y="164746"/>
                  </a:moveTo>
                  <a:lnTo>
                    <a:pt x="140804" y="494238"/>
                  </a:lnTo>
                  <a:lnTo>
                    <a:pt x="281608" y="0"/>
                  </a:lnTo>
                  <a:lnTo>
                    <a:pt x="422412" y="164746"/>
                  </a:lnTo>
                  <a:lnTo>
                    <a:pt x="563216" y="329492"/>
                  </a:lnTo>
                  <a:lnTo>
                    <a:pt x="704020" y="494238"/>
                  </a:lnTo>
                  <a:lnTo>
                    <a:pt x="844824" y="329492"/>
                  </a:lnTo>
                  <a:lnTo>
                    <a:pt x="985628" y="164746"/>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658985"/>
                  </a:lnTo>
                  <a:lnTo>
                    <a:pt x="2675277" y="658985"/>
                  </a:lnTo>
                  <a:lnTo>
                    <a:pt x="2816081" y="658985"/>
                  </a:lnTo>
                  <a:lnTo>
                    <a:pt x="2956885" y="658985"/>
                  </a:lnTo>
                  <a:lnTo>
                    <a:pt x="3097689" y="494238"/>
                  </a:lnTo>
                  <a:lnTo>
                    <a:pt x="3238493" y="329492"/>
                  </a:lnTo>
                  <a:lnTo>
                    <a:pt x="3379297" y="329492"/>
                  </a:lnTo>
                  <a:lnTo>
                    <a:pt x="3520101" y="329492"/>
                  </a:lnTo>
                </a:path>
              </a:pathLst>
            </a:custGeom>
            <a:ln w="43362" cap="flat">
              <a:solidFill>
                <a:srgbClr val="000000">
                  <a:alpha val="100000"/>
                </a:srgbClr>
              </a:solidFill>
              <a:prstDash val="solid"/>
              <a:round/>
            </a:ln>
          </p:spPr>
          <p:txBody>
            <a:bodyPr/>
            <a:lstStyle/>
            <a:p>
              <a:endParaRPr/>
            </a:p>
          </p:txBody>
        </p:sp>
        <p:sp>
          <p:nvSpPr>
            <p:cNvPr id="24" name="pl24"/>
            <p:cNvSpPr/>
            <p:nvPr/>
          </p:nvSpPr>
          <p:spPr>
            <a:xfrm>
              <a:off x="943464" y="4500951"/>
              <a:ext cx="3520101" cy="658985"/>
            </a:xfrm>
            <a:custGeom>
              <a:avLst/>
              <a:gdLst/>
              <a:ahLst/>
              <a:cxnLst/>
              <a:rect l="0" t="0" r="0" b="0"/>
              <a:pathLst>
                <a:path w="3520101" h="658985">
                  <a:moveTo>
                    <a:pt x="0" y="164746"/>
                  </a:moveTo>
                  <a:lnTo>
                    <a:pt x="140804" y="494238"/>
                  </a:lnTo>
                  <a:lnTo>
                    <a:pt x="281608" y="0"/>
                  </a:lnTo>
                  <a:lnTo>
                    <a:pt x="422412" y="164746"/>
                  </a:lnTo>
                  <a:lnTo>
                    <a:pt x="563216" y="329492"/>
                  </a:lnTo>
                  <a:lnTo>
                    <a:pt x="704020" y="494238"/>
                  </a:lnTo>
                  <a:lnTo>
                    <a:pt x="844824" y="329492"/>
                  </a:lnTo>
                  <a:lnTo>
                    <a:pt x="985628" y="164746"/>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658985"/>
                  </a:lnTo>
                  <a:lnTo>
                    <a:pt x="2675277" y="658985"/>
                  </a:lnTo>
                  <a:lnTo>
                    <a:pt x="2816081" y="658985"/>
                  </a:lnTo>
                  <a:lnTo>
                    <a:pt x="2956885" y="658985"/>
                  </a:lnTo>
                  <a:lnTo>
                    <a:pt x="3097689" y="494238"/>
                  </a:lnTo>
                  <a:lnTo>
                    <a:pt x="3238493" y="329492"/>
                  </a:lnTo>
                  <a:lnTo>
                    <a:pt x="3379297" y="329492"/>
                  </a:lnTo>
                  <a:lnTo>
                    <a:pt x="3520101" y="329492"/>
                  </a:lnTo>
                </a:path>
              </a:pathLst>
            </a:custGeom>
            <a:ln w="27101" cap="flat">
              <a:solidFill>
                <a:srgbClr val="0058AB">
                  <a:alpha val="100000"/>
                </a:srgbClr>
              </a:solidFill>
              <a:prstDash val="solid"/>
              <a:round/>
            </a:ln>
          </p:spPr>
          <p:txBody>
            <a:bodyPr/>
            <a:lstStyle/>
            <a:p>
              <a:endParaRPr/>
            </a:p>
          </p:txBody>
        </p:sp>
        <p:sp>
          <p:nvSpPr>
            <p:cNvPr id="25" name="pl25"/>
            <p:cNvSpPr/>
            <p:nvPr/>
          </p:nvSpPr>
          <p:spPr>
            <a:xfrm>
              <a:off x="767459" y="5159936"/>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26" name="pl26"/>
            <p:cNvSpPr/>
            <p:nvPr/>
          </p:nvSpPr>
          <p:spPr>
            <a:xfrm>
              <a:off x="943464" y="4171458"/>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1647484" y="4500951"/>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2351504" y="4665697"/>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055525" y="4665697"/>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618741" y="4665697"/>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322761" y="4336204"/>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463565" y="4336204"/>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33" name="pg33"/>
            <p:cNvSpPr/>
            <p:nvPr/>
          </p:nvSpPr>
          <p:spPr>
            <a:xfrm>
              <a:off x="884975" y="4104892"/>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915328" y="4133665"/>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88995" y="443438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1619349" y="4464442"/>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293016" y="45991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2323369" y="462795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027389" y="462795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590606" y="462795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26963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294626" y="4299695"/>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5077" y="426963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435430" y="4299695"/>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29714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96891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11729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178896"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24520"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2" name="pl62"/>
            <p:cNvSpPr/>
            <p:nvPr/>
          </p:nvSpPr>
          <p:spPr>
            <a:xfrm>
              <a:off x="1624520"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3" name="pl63"/>
            <p:cNvSpPr/>
            <p:nvPr/>
          </p:nvSpPr>
          <p:spPr>
            <a:xfrm>
              <a:off x="2371285"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4" name="pl64"/>
            <p:cNvSpPr/>
            <p:nvPr/>
          </p:nvSpPr>
          <p:spPr>
            <a:xfrm>
              <a:off x="3133740"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5" name="tx65"/>
            <p:cNvSpPr/>
            <p:nvPr/>
          </p:nvSpPr>
          <p:spPr>
            <a:xfrm>
              <a:off x="1891619" y="6120905"/>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66" name="tx66"/>
            <p:cNvSpPr/>
            <p:nvPr/>
          </p:nvSpPr>
          <p:spPr>
            <a:xfrm>
              <a:off x="2638385"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0839" y="6122543"/>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99657" y="1658699"/>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74807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32709" y="3924339"/>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32709" y="3100607"/>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32709" y="227687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32709" y="5159936"/>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32709" y="433620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32709" y="3512473"/>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132709" y="268874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0871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01273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671675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42077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798399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868801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82881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5308715" y="4336204"/>
              <a:ext cx="3520101" cy="823731"/>
            </a:xfrm>
            <a:custGeom>
              <a:avLst/>
              <a:gdLst/>
              <a:ahLst/>
              <a:cxnLst/>
              <a:rect l="0" t="0" r="0" b="0"/>
              <a:pathLst>
                <a:path w="3520101" h="823731">
                  <a:moveTo>
                    <a:pt x="0" y="0"/>
                  </a:moveTo>
                  <a:lnTo>
                    <a:pt x="140804" y="658985"/>
                  </a:lnTo>
                  <a:lnTo>
                    <a:pt x="281608" y="164746"/>
                  </a:lnTo>
                  <a:lnTo>
                    <a:pt x="422412" y="164746"/>
                  </a:lnTo>
                  <a:lnTo>
                    <a:pt x="563216" y="164746"/>
                  </a:lnTo>
                  <a:lnTo>
                    <a:pt x="704020" y="494238"/>
                  </a:lnTo>
                  <a:lnTo>
                    <a:pt x="844824" y="164746"/>
                  </a:lnTo>
                  <a:lnTo>
                    <a:pt x="985628" y="329492"/>
                  </a:lnTo>
                  <a:lnTo>
                    <a:pt x="1126432" y="329492"/>
                  </a:lnTo>
                  <a:lnTo>
                    <a:pt x="1267236" y="658985"/>
                  </a:lnTo>
                  <a:lnTo>
                    <a:pt x="1408040" y="658985"/>
                  </a:lnTo>
                  <a:lnTo>
                    <a:pt x="1548844" y="823731"/>
                  </a:lnTo>
                  <a:lnTo>
                    <a:pt x="1689648" y="823731"/>
                  </a:lnTo>
                  <a:lnTo>
                    <a:pt x="1830452" y="823731"/>
                  </a:lnTo>
                  <a:lnTo>
                    <a:pt x="1971256" y="823731"/>
                  </a:lnTo>
                  <a:lnTo>
                    <a:pt x="2112061" y="823731"/>
                  </a:lnTo>
                  <a:lnTo>
                    <a:pt x="2252865" y="823731"/>
                  </a:lnTo>
                  <a:lnTo>
                    <a:pt x="2393669" y="823731"/>
                  </a:lnTo>
                  <a:lnTo>
                    <a:pt x="2534473" y="823731"/>
                  </a:lnTo>
                  <a:lnTo>
                    <a:pt x="2675277" y="823731"/>
                  </a:lnTo>
                  <a:lnTo>
                    <a:pt x="2816081" y="823731"/>
                  </a:lnTo>
                  <a:lnTo>
                    <a:pt x="2956885" y="823731"/>
                  </a:lnTo>
                  <a:lnTo>
                    <a:pt x="3097689" y="823731"/>
                  </a:lnTo>
                  <a:lnTo>
                    <a:pt x="3238493" y="823731"/>
                  </a:lnTo>
                  <a:lnTo>
                    <a:pt x="3379297" y="823731"/>
                  </a:lnTo>
                  <a:lnTo>
                    <a:pt x="3520101" y="823731"/>
                  </a:lnTo>
                </a:path>
              </a:pathLst>
            </a:custGeom>
            <a:ln w="27101" cap="flat">
              <a:solidFill>
                <a:srgbClr val="0058AB">
                  <a:alpha val="80000"/>
                </a:srgbClr>
              </a:solidFill>
              <a:prstDash val="solid"/>
              <a:round/>
            </a:ln>
          </p:spPr>
          <p:txBody>
            <a:bodyPr/>
            <a:lstStyle/>
            <a:p>
              <a:endParaRPr/>
            </a:p>
          </p:txBody>
        </p:sp>
        <p:sp>
          <p:nvSpPr>
            <p:cNvPr id="85" name="pl85"/>
            <p:cNvSpPr/>
            <p:nvPr/>
          </p:nvSpPr>
          <p:spPr>
            <a:xfrm>
              <a:off x="5308715" y="2853488"/>
              <a:ext cx="3520101" cy="1482716"/>
            </a:xfrm>
            <a:custGeom>
              <a:avLst/>
              <a:gdLst/>
              <a:ahLst/>
              <a:cxnLst/>
              <a:rect l="0" t="0" r="0" b="0"/>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a:endParaRPr/>
            </a:p>
          </p:txBody>
        </p:sp>
        <p:sp>
          <p:nvSpPr>
            <p:cNvPr id="86" name="pl86"/>
            <p:cNvSpPr/>
            <p:nvPr/>
          </p:nvSpPr>
          <p:spPr>
            <a:xfrm>
              <a:off x="5308715" y="3677219"/>
              <a:ext cx="3520101" cy="1153224"/>
            </a:xfrm>
            <a:custGeom>
              <a:avLst/>
              <a:gdLst/>
              <a:ahLst/>
              <a:cxnLst/>
              <a:rect l="0" t="0" r="0" b="0"/>
              <a:pathLst>
                <a:path w="3520101" h="1153224">
                  <a:moveTo>
                    <a:pt x="0" y="164746"/>
                  </a:moveTo>
                  <a:lnTo>
                    <a:pt x="140804" y="0"/>
                  </a:lnTo>
                  <a:lnTo>
                    <a:pt x="281608" y="164746"/>
                  </a:lnTo>
                  <a:lnTo>
                    <a:pt x="422412" y="164746"/>
                  </a:lnTo>
                  <a:lnTo>
                    <a:pt x="563216" y="0"/>
                  </a:lnTo>
                  <a:lnTo>
                    <a:pt x="704020" y="0"/>
                  </a:lnTo>
                  <a:lnTo>
                    <a:pt x="844824" y="164746"/>
                  </a:lnTo>
                  <a:lnTo>
                    <a:pt x="985628" y="329492"/>
                  </a:lnTo>
                  <a:lnTo>
                    <a:pt x="1126432" y="164746"/>
                  </a:lnTo>
                  <a:lnTo>
                    <a:pt x="1267236" y="494238"/>
                  </a:lnTo>
                  <a:lnTo>
                    <a:pt x="1408040" y="658985"/>
                  </a:lnTo>
                  <a:lnTo>
                    <a:pt x="1548844" y="658985"/>
                  </a:lnTo>
                  <a:lnTo>
                    <a:pt x="1689648" y="494238"/>
                  </a:lnTo>
                  <a:lnTo>
                    <a:pt x="1830452" y="658985"/>
                  </a:lnTo>
                  <a:lnTo>
                    <a:pt x="1971256" y="494238"/>
                  </a:lnTo>
                  <a:lnTo>
                    <a:pt x="2112061" y="658985"/>
                  </a:lnTo>
                  <a:lnTo>
                    <a:pt x="2252865" y="1153224"/>
                  </a:lnTo>
                  <a:lnTo>
                    <a:pt x="2393669" y="823731"/>
                  </a:lnTo>
                  <a:lnTo>
                    <a:pt x="2534473" y="658985"/>
                  </a:lnTo>
                  <a:lnTo>
                    <a:pt x="2675277" y="658985"/>
                  </a:lnTo>
                  <a:lnTo>
                    <a:pt x="2816081" y="658985"/>
                  </a:lnTo>
                  <a:lnTo>
                    <a:pt x="2956885" y="494238"/>
                  </a:lnTo>
                  <a:lnTo>
                    <a:pt x="3097689" y="329492"/>
                  </a:lnTo>
                  <a:lnTo>
                    <a:pt x="3238493" y="988477"/>
                  </a:lnTo>
                  <a:lnTo>
                    <a:pt x="3379297" y="988477"/>
                  </a:lnTo>
                  <a:lnTo>
                    <a:pt x="3520101" y="658985"/>
                  </a:lnTo>
                </a:path>
              </a:pathLst>
            </a:custGeom>
            <a:ln w="27101" cap="flat">
              <a:solidFill>
                <a:srgbClr val="00833D">
                  <a:alpha val="80000"/>
                </a:srgbClr>
              </a:solidFill>
              <a:prstDash val="solid"/>
              <a:round/>
            </a:ln>
          </p:spPr>
          <p:txBody>
            <a:bodyPr/>
            <a:lstStyle/>
            <a:p>
              <a:endParaRPr/>
            </a:p>
          </p:txBody>
        </p:sp>
        <p:sp>
          <p:nvSpPr>
            <p:cNvPr id="87" name="pl87"/>
            <p:cNvSpPr/>
            <p:nvPr/>
          </p:nvSpPr>
          <p:spPr>
            <a:xfrm>
              <a:off x="5308715" y="4336204"/>
              <a:ext cx="3520101" cy="823731"/>
            </a:xfrm>
            <a:custGeom>
              <a:avLst/>
              <a:gdLst/>
              <a:ahLst/>
              <a:cxnLst/>
              <a:rect l="0" t="0" r="0" b="0"/>
              <a:pathLst>
                <a:path w="3520101" h="823731">
                  <a:moveTo>
                    <a:pt x="0" y="0"/>
                  </a:moveTo>
                  <a:lnTo>
                    <a:pt x="140804" y="658985"/>
                  </a:lnTo>
                  <a:lnTo>
                    <a:pt x="281608" y="164746"/>
                  </a:lnTo>
                  <a:lnTo>
                    <a:pt x="422412" y="164746"/>
                  </a:lnTo>
                  <a:lnTo>
                    <a:pt x="563216" y="164746"/>
                  </a:lnTo>
                  <a:lnTo>
                    <a:pt x="704020" y="494238"/>
                  </a:lnTo>
                  <a:lnTo>
                    <a:pt x="844824" y="164746"/>
                  </a:lnTo>
                  <a:lnTo>
                    <a:pt x="985628" y="329492"/>
                  </a:lnTo>
                  <a:lnTo>
                    <a:pt x="1126432" y="329492"/>
                  </a:lnTo>
                  <a:lnTo>
                    <a:pt x="1267236" y="658985"/>
                  </a:lnTo>
                  <a:lnTo>
                    <a:pt x="1408040" y="658985"/>
                  </a:lnTo>
                  <a:lnTo>
                    <a:pt x="1548844" y="823731"/>
                  </a:lnTo>
                  <a:lnTo>
                    <a:pt x="1689648" y="823731"/>
                  </a:lnTo>
                  <a:lnTo>
                    <a:pt x="1830452" y="823731"/>
                  </a:lnTo>
                  <a:lnTo>
                    <a:pt x="1971256" y="823731"/>
                  </a:lnTo>
                  <a:lnTo>
                    <a:pt x="2112061" y="823731"/>
                  </a:lnTo>
                  <a:lnTo>
                    <a:pt x="2252865" y="823731"/>
                  </a:lnTo>
                  <a:lnTo>
                    <a:pt x="2393669" y="823731"/>
                  </a:lnTo>
                  <a:lnTo>
                    <a:pt x="2534473" y="823731"/>
                  </a:lnTo>
                  <a:lnTo>
                    <a:pt x="2675277" y="823731"/>
                  </a:lnTo>
                  <a:lnTo>
                    <a:pt x="2816081" y="823731"/>
                  </a:lnTo>
                  <a:lnTo>
                    <a:pt x="2956885" y="823731"/>
                  </a:lnTo>
                  <a:lnTo>
                    <a:pt x="3097689" y="823731"/>
                  </a:lnTo>
                  <a:lnTo>
                    <a:pt x="3238493" y="823731"/>
                  </a:lnTo>
                  <a:lnTo>
                    <a:pt x="3379297" y="823731"/>
                  </a:lnTo>
                  <a:lnTo>
                    <a:pt x="3520101" y="823731"/>
                  </a:lnTo>
                </a:path>
              </a:pathLst>
            </a:custGeom>
            <a:ln w="43362" cap="flat">
              <a:solidFill>
                <a:srgbClr val="000000">
                  <a:alpha val="100000"/>
                </a:srgbClr>
              </a:solidFill>
              <a:prstDash val="solid"/>
              <a:round/>
            </a:ln>
          </p:spPr>
          <p:txBody>
            <a:bodyPr/>
            <a:lstStyle/>
            <a:p>
              <a:endParaRPr/>
            </a:p>
          </p:txBody>
        </p:sp>
        <p:sp>
          <p:nvSpPr>
            <p:cNvPr id="88" name="pl88"/>
            <p:cNvSpPr/>
            <p:nvPr/>
          </p:nvSpPr>
          <p:spPr>
            <a:xfrm>
              <a:off x="5308715" y="4336204"/>
              <a:ext cx="3520101" cy="823731"/>
            </a:xfrm>
            <a:custGeom>
              <a:avLst/>
              <a:gdLst/>
              <a:ahLst/>
              <a:cxnLst/>
              <a:rect l="0" t="0" r="0" b="0"/>
              <a:pathLst>
                <a:path w="3520101" h="823731">
                  <a:moveTo>
                    <a:pt x="0" y="0"/>
                  </a:moveTo>
                  <a:lnTo>
                    <a:pt x="140804" y="658985"/>
                  </a:lnTo>
                  <a:lnTo>
                    <a:pt x="281608" y="164746"/>
                  </a:lnTo>
                  <a:lnTo>
                    <a:pt x="422412" y="164746"/>
                  </a:lnTo>
                  <a:lnTo>
                    <a:pt x="563216" y="164746"/>
                  </a:lnTo>
                  <a:lnTo>
                    <a:pt x="704020" y="494238"/>
                  </a:lnTo>
                  <a:lnTo>
                    <a:pt x="844824" y="164746"/>
                  </a:lnTo>
                  <a:lnTo>
                    <a:pt x="985628" y="329492"/>
                  </a:lnTo>
                  <a:lnTo>
                    <a:pt x="1126432" y="329492"/>
                  </a:lnTo>
                  <a:lnTo>
                    <a:pt x="1267236" y="658985"/>
                  </a:lnTo>
                  <a:lnTo>
                    <a:pt x="1408040" y="658985"/>
                  </a:lnTo>
                  <a:lnTo>
                    <a:pt x="1548844" y="823731"/>
                  </a:lnTo>
                  <a:lnTo>
                    <a:pt x="1689648" y="823731"/>
                  </a:lnTo>
                  <a:lnTo>
                    <a:pt x="1830452" y="823731"/>
                  </a:lnTo>
                  <a:lnTo>
                    <a:pt x="1971256" y="823731"/>
                  </a:lnTo>
                  <a:lnTo>
                    <a:pt x="2112061" y="823731"/>
                  </a:lnTo>
                  <a:lnTo>
                    <a:pt x="2252865" y="823731"/>
                  </a:lnTo>
                  <a:lnTo>
                    <a:pt x="2393669" y="823731"/>
                  </a:lnTo>
                  <a:lnTo>
                    <a:pt x="2534473" y="823731"/>
                  </a:lnTo>
                  <a:lnTo>
                    <a:pt x="2675277" y="823731"/>
                  </a:lnTo>
                  <a:lnTo>
                    <a:pt x="2816081" y="823731"/>
                  </a:lnTo>
                  <a:lnTo>
                    <a:pt x="2956885" y="823731"/>
                  </a:lnTo>
                  <a:lnTo>
                    <a:pt x="3097689" y="823731"/>
                  </a:lnTo>
                  <a:lnTo>
                    <a:pt x="3238493" y="823731"/>
                  </a:lnTo>
                  <a:lnTo>
                    <a:pt x="3379297" y="823731"/>
                  </a:lnTo>
                  <a:lnTo>
                    <a:pt x="3520101" y="823731"/>
                  </a:lnTo>
                </a:path>
              </a:pathLst>
            </a:custGeom>
            <a:ln w="27101" cap="flat">
              <a:solidFill>
                <a:srgbClr val="0058AB">
                  <a:alpha val="100000"/>
                </a:srgbClr>
              </a:solidFill>
              <a:prstDash val="solid"/>
              <a:round/>
            </a:ln>
          </p:spPr>
          <p:txBody>
            <a:bodyPr/>
            <a:lstStyle/>
            <a:p>
              <a:endParaRPr/>
            </a:p>
          </p:txBody>
        </p:sp>
        <p:sp>
          <p:nvSpPr>
            <p:cNvPr id="89" name="pl89"/>
            <p:cNvSpPr/>
            <p:nvPr/>
          </p:nvSpPr>
          <p:spPr>
            <a:xfrm>
              <a:off x="5132709" y="5159936"/>
              <a:ext cx="3872111" cy="0"/>
            </a:xfrm>
            <a:custGeom>
              <a:avLst/>
              <a:gdLst/>
              <a:ahLst/>
              <a:cxnLst/>
              <a:rect l="0" t="0" r="0" b="0"/>
              <a:pathLst>
                <a:path w="3872111">
                  <a:moveTo>
                    <a:pt x="0" y="0"/>
                  </a:moveTo>
                  <a:lnTo>
                    <a:pt x="3872111" y="0"/>
                  </a:lnTo>
                  <a:lnTo>
                    <a:pt x="3872111" y="0"/>
                  </a:lnTo>
                </a:path>
              </a:pathLst>
            </a:custGeom>
            <a:ln w="13550" cap="flat">
              <a:solidFill>
                <a:srgbClr val="BEBEBE">
                  <a:alpha val="100000"/>
                </a:srgbClr>
              </a:solidFill>
              <a:prstDash val="dash"/>
              <a:round/>
            </a:ln>
          </p:spPr>
          <p:txBody>
            <a:bodyPr/>
            <a:lstStyle/>
            <a:p>
              <a:endParaRPr/>
            </a:p>
          </p:txBody>
        </p:sp>
        <p:sp>
          <p:nvSpPr>
            <p:cNvPr id="90" name="pl90"/>
            <p:cNvSpPr/>
            <p:nvPr/>
          </p:nvSpPr>
          <p:spPr>
            <a:xfrm>
              <a:off x="5308715" y="3841966"/>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6012735" y="4336204"/>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6716755" y="4500951"/>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7420776" y="4665697"/>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7983992" y="4665697"/>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8688012" y="4665697"/>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8828816" y="4665697"/>
              <a:ext cx="0" cy="494238"/>
            </a:xfrm>
            <a:custGeom>
              <a:avLst/>
              <a:gdLst/>
              <a:ahLst/>
              <a:cxnLst/>
              <a:rect l="0" t="0" r="0" b="0"/>
              <a:pathLst>
                <a:path h="494238">
                  <a:moveTo>
                    <a:pt x="0" y="494238"/>
                  </a:moveTo>
                  <a:lnTo>
                    <a:pt x="0" y="0"/>
                  </a:lnTo>
                </a:path>
              </a:pathLst>
            </a:custGeom>
            <a:ln w="13550" cap="flat">
              <a:solidFill>
                <a:srgbClr val="0058AB">
                  <a:alpha val="100000"/>
                </a:srgbClr>
              </a:solidFill>
              <a:prstDash val="dot"/>
              <a:round/>
            </a:ln>
          </p:spPr>
          <p:txBody>
            <a:bodyPr/>
            <a:lstStyle/>
            <a:p>
              <a:endParaRPr/>
            </a:p>
          </p:txBody>
        </p:sp>
        <p:sp>
          <p:nvSpPr>
            <p:cNvPr id="97" name="pg97"/>
            <p:cNvSpPr/>
            <p:nvPr/>
          </p:nvSpPr>
          <p:spPr>
            <a:xfrm>
              <a:off x="5250226" y="377539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5280579" y="3805506"/>
              <a:ext cx="56270" cy="7267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5954246" y="4269638"/>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5984600" y="4299695"/>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658267" y="443438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6688620" y="4464442"/>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5991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7392640" y="462795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5991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7955857" y="462795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5991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8" name="tx108"/>
            <p:cNvSpPr/>
            <p:nvPr/>
          </p:nvSpPr>
          <p:spPr>
            <a:xfrm>
              <a:off x="8659877" y="462795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59913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0" name="tx110"/>
            <p:cNvSpPr/>
            <p:nvPr/>
          </p:nvSpPr>
          <p:spPr>
            <a:xfrm>
              <a:off x="8800681" y="462795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1310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9714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5006511" y="511729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86354"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89771"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6" name="pl126"/>
            <p:cNvSpPr/>
            <p:nvPr/>
          </p:nvSpPr>
          <p:spPr>
            <a:xfrm>
              <a:off x="5989771"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7" name="pl127"/>
            <p:cNvSpPr/>
            <p:nvPr/>
          </p:nvSpPr>
          <p:spPr>
            <a:xfrm>
              <a:off x="6736536"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8" name="pl128"/>
            <p:cNvSpPr/>
            <p:nvPr/>
          </p:nvSpPr>
          <p:spPr>
            <a:xfrm>
              <a:off x="7498991"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9" name="tx129"/>
            <p:cNvSpPr/>
            <p:nvPr/>
          </p:nvSpPr>
          <p:spPr>
            <a:xfrm>
              <a:off x="6256870" y="6120905"/>
              <a:ext cx="38813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Maroc</a:t>
              </a:r>
            </a:p>
          </p:txBody>
        </p:sp>
        <p:sp>
          <p:nvSpPr>
            <p:cNvPr id="130" name="tx130"/>
            <p:cNvSpPr/>
            <p:nvPr/>
          </p:nvSpPr>
          <p:spPr>
            <a:xfrm>
              <a:off x="7003636"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090" y="6122543"/>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552183" y="1658774"/>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4" name="tx134"/>
            <p:cNvSpPr/>
            <p:nvPr/>
          </p:nvSpPr>
          <p:spPr>
            <a:xfrm>
              <a:off x="5149865" y="6517265"/>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98994" y="1343807"/>
              <a:ext cx="3420330"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Maroc,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2 % des enfants ayant reçu le DTC1 n’ont pas reçu le DTC3 (à gauche), et la quasi-totalité des enfants ayant reçu le DTC1 ont également reçu le MCV1 (à droite).
Le faible taux d’abandon du DTP témoigne d’une bonne capacité à administrer une série complète de vaccins dès le plus jeune âge. L’absence d’abandon du DTP-MCV témoigne d’une très bonne fidélisation aux programmes de vaccination et d’une capacité à administrer une série complète de vaccins pendant la petite enfance (jusqu’à un an).
En 2025, le taux d’abandon du DTP au Maroc était inférieur au taux mondial, tandis que le taux d’abandon de la combinaison DTP-MCV était également inférieur au taux mondial.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taux d'abandon entre la DTP1 et la DTP3 était faible (2 %) et celui entre la DTP1 et le MCV1 était nul (0 %) au Maroc, ce qui témoigne d'une bonne capacité à administrer la série primaire dès le plus jeune âge, mais aussi d'une très bonne capacité à assurer la série complète de vaccins pendant la petite enfance.</a:t>
            </a:r>
          </a:p>
        </p:txBody>
      </p:sp>
      <p:grpSp>
        <p:nvGrpSpPr>
          <p:cNvPr id="138" name="Group 137"/>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801627"/>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2980864"/>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160101"/>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421200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66584" y="3391246"/>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2570482"/>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43075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276075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40907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542074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484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750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1674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282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48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81474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08074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rc22"/>
            <p:cNvSpPr/>
            <p:nvPr/>
          </p:nvSpPr>
          <p:spPr>
            <a:xfrm>
              <a:off x="1311054" y="4033165"/>
              <a:ext cx="239399" cy="178844"/>
            </a:xfrm>
            <a:prstGeom prst="rect">
              <a:avLst/>
            </a:prstGeom>
            <a:solidFill>
              <a:srgbClr val="E2231A">
                <a:alpha val="90196"/>
              </a:srgbClr>
            </a:solidFill>
          </p:spPr>
          <p:txBody>
            <a:bodyPr/>
            <a:lstStyle/>
            <a:p>
              <a:endParaRPr/>
            </a:p>
          </p:txBody>
        </p:sp>
        <p:sp>
          <p:nvSpPr>
            <p:cNvPr id="23" name="rc23"/>
            <p:cNvSpPr/>
            <p:nvPr/>
          </p:nvSpPr>
          <p:spPr>
            <a:xfrm>
              <a:off x="1577053" y="4111027"/>
              <a:ext cx="239399" cy="100982"/>
            </a:xfrm>
            <a:prstGeom prst="rect">
              <a:avLst/>
            </a:prstGeom>
            <a:solidFill>
              <a:srgbClr val="E2231A">
                <a:alpha val="90196"/>
              </a:srgbClr>
            </a:solidFill>
          </p:spPr>
          <p:txBody>
            <a:bodyPr/>
            <a:lstStyle/>
            <a:p>
              <a:endParaRPr/>
            </a:p>
          </p:txBody>
        </p:sp>
        <p:sp>
          <p:nvSpPr>
            <p:cNvPr id="24" name="rc24"/>
            <p:cNvSpPr/>
            <p:nvPr/>
          </p:nvSpPr>
          <p:spPr>
            <a:xfrm>
              <a:off x="1843053" y="4061723"/>
              <a:ext cx="239399" cy="150285"/>
            </a:xfrm>
            <a:prstGeom prst="rect">
              <a:avLst/>
            </a:prstGeom>
            <a:solidFill>
              <a:srgbClr val="E2231A">
                <a:alpha val="90196"/>
              </a:srgbClr>
            </a:solidFill>
          </p:spPr>
          <p:txBody>
            <a:bodyPr/>
            <a:lstStyle/>
            <a:p>
              <a:endParaRPr/>
            </a:p>
          </p:txBody>
        </p:sp>
        <p:sp>
          <p:nvSpPr>
            <p:cNvPr id="25" name="rc25"/>
            <p:cNvSpPr/>
            <p:nvPr/>
          </p:nvSpPr>
          <p:spPr>
            <a:xfrm>
              <a:off x="2109053" y="3958176"/>
              <a:ext cx="239399" cy="253833"/>
            </a:xfrm>
            <a:prstGeom prst="rect">
              <a:avLst/>
            </a:prstGeom>
            <a:solidFill>
              <a:srgbClr val="E2231A">
                <a:alpha val="90196"/>
              </a:srgbClr>
            </a:solidFill>
          </p:spPr>
          <p:txBody>
            <a:bodyPr/>
            <a:lstStyle/>
            <a:p>
              <a:endParaRPr/>
            </a:p>
          </p:txBody>
        </p:sp>
        <p:sp>
          <p:nvSpPr>
            <p:cNvPr id="26" name="rc26"/>
            <p:cNvSpPr/>
            <p:nvPr/>
          </p:nvSpPr>
          <p:spPr>
            <a:xfrm>
              <a:off x="2375052" y="4082731"/>
              <a:ext cx="239399" cy="129278"/>
            </a:xfrm>
            <a:prstGeom prst="rect">
              <a:avLst/>
            </a:prstGeom>
            <a:solidFill>
              <a:srgbClr val="E2231A">
                <a:alpha val="90196"/>
              </a:srgbClr>
            </a:solidFill>
          </p:spPr>
          <p:txBody>
            <a:bodyPr/>
            <a:lstStyle/>
            <a:p>
              <a:endParaRPr/>
            </a:p>
          </p:txBody>
        </p:sp>
        <p:sp>
          <p:nvSpPr>
            <p:cNvPr id="27" name="rc27"/>
            <p:cNvSpPr/>
            <p:nvPr/>
          </p:nvSpPr>
          <p:spPr>
            <a:xfrm>
              <a:off x="2641052" y="4132814"/>
              <a:ext cx="239399" cy="79195"/>
            </a:xfrm>
            <a:prstGeom prst="rect">
              <a:avLst/>
            </a:prstGeom>
            <a:solidFill>
              <a:srgbClr val="E2231A">
                <a:alpha val="90196"/>
              </a:srgbClr>
            </a:solidFill>
          </p:spPr>
          <p:txBody>
            <a:bodyPr/>
            <a:lstStyle/>
            <a:p>
              <a:endParaRPr/>
            </a:p>
          </p:txBody>
        </p:sp>
        <p:sp>
          <p:nvSpPr>
            <p:cNvPr id="28" name="rc28"/>
            <p:cNvSpPr/>
            <p:nvPr/>
          </p:nvSpPr>
          <p:spPr>
            <a:xfrm>
              <a:off x="2907052" y="4077810"/>
              <a:ext cx="239399" cy="134198"/>
            </a:xfrm>
            <a:prstGeom prst="rect">
              <a:avLst/>
            </a:prstGeom>
            <a:solidFill>
              <a:srgbClr val="E2231A">
                <a:alpha val="90196"/>
              </a:srgbClr>
            </a:solidFill>
          </p:spPr>
          <p:txBody>
            <a:bodyPr/>
            <a:lstStyle/>
            <a:p>
              <a:endParaRPr/>
            </a:p>
          </p:txBody>
        </p:sp>
        <p:sp>
          <p:nvSpPr>
            <p:cNvPr id="29" name="rc29"/>
            <p:cNvSpPr/>
            <p:nvPr/>
          </p:nvSpPr>
          <p:spPr>
            <a:xfrm>
              <a:off x="3173051" y="4075418"/>
              <a:ext cx="239399" cy="136591"/>
            </a:xfrm>
            <a:prstGeom prst="rect">
              <a:avLst/>
            </a:prstGeom>
            <a:solidFill>
              <a:srgbClr val="E2231A">
                <a:alpha val="90196"/>
              </a:srgbClr>
            </a:solidFill>
          </p:spPr>
          <p:txBody>
            <a:bodyPr/>
            <a:lstStyle/>
            <a:p>
              <a:endParaRPr/>
            </a:p>
          </p:txBody>
        </p:sp>
        <p:sp>
          <p:nvSpPr>
            <p:cNvPr id="30" name="rc30"/>
            <p:cNvSpPr/>
            <p:nvPr/>
          </p:nvSpPr>
          <p:spPr>
            <a:xfrm>
              <a:off x="3439051" y="4101440"/>
              <a:ext cx="239399" cy="110569"/>
            </a:xfrm>
            <a:prstGeom prst="rect">
              <a:avLst/>
            </a:prstGeom>
            <a:solidFill>
              <a:srgbClr val="E2231A">
                <a:alpha val="90196"/>
              </a:srgbClr>
            </a:solidFill>
          </p:spPr>
          <p:txBody>
            <a:bodyPr/>
            <a:lstStyle/>
            <a:p>
              <a:endParaRPr/>
            </a:p>
          </p:txBody>
        </p:sp>
        <p:sp>
          <p:nvSpPr>
            <p:cNvPr id="31" name="rc31"/>
            <p:cNvSpPr/>
            <p:nvPr/>
          </p:nvSpPr>
          <p:spPr>
            <a:xfrm>
              <a:off x="3705050" y="4155779"/>
              <a:ext cx="239399" cy="56230"/>
            </a:xfrm>
            <a:prstGeom prst="rect">
              <a:avLst/>
            </a:prstGeom>
            <a:solidFill>
              <a:srgbClr val="E2231A">
                <a:alpha val="90196"/>
              </a:srgbClr>
            </a:solidFill>
          </p:spPr>
          <p:txBody>
            <a:bodyPr/>
            <a:lstStyle/>
            <a:p>
              <a:endParaRPr/>
            </a:p>
          </p:txBody>
        </p:sp>
        <p:sp>
          <p:nvSpPr>
            <p:cNvPr id="32" name="rc32"/>
            <p:cNvSpPr/>
            <p:nvPr/>
          </p:nvSpPr>
          <p:spPr>
            <a:xfrm>
              <a:off x="3971050" y="4155060"/>
              <a:ext cx="239399" cy="56948"/>
            </a:xfrm>
            <a:prstGeom prst="rect">
              <a:avLst/>
            </a:prstGeom>
            <a:solidFill>
              <a:srgbClr val="E2231A">
                <a:alpha val="90196"/>
              </a:srgbClr>
            </a:solidFill>
          </p:spPr>
          <p:txBody>
            <a:bodyPr/>
            <a:lstStyle/>
            <a:p>
              <a:endParaRPr/>
            </a:p>
          </p:txBody>
        </p:sp>
        <p:sp>
          <p:nvSpPr>
            <p:cNvPr id="33" name="rc33"/>
            <p:cNvSpPr/>
            <p:nvPr/>
          </p:nvSpPr>
          <p:spPr>
            <a:xfrm>
              <a:off x="4237050" y="4183594"/>
              <a:ext cx="239399" cy="28414"/>
            </a:xfrm>
            <a:prstGeom prst="rect">
              <a:avLst/>
            </a:prstGeom>
            <a:solidFill>
              <a:srgbClr val="E2231A">
                <a:alpha val="90196"/>
              </a:srgbClr>
            </a:solidFill>
          </p:spPr>
          <p:txBody>
            <a:bodyPr/>
            <a:lstStyle/>
            <a:p>
              <a:endParaRPr/>
            </a:p>
          </p:txBody>
        </p:sp>
        <p:sp>
          <p:nvSpPr>
            <p:cNvPr id="34" name="rc34"/>
            <p:cNvSpPr/>
            <p:nvPr/>
          </p:nvSpPr>
          <p:spPr>
            <a:xfrm>
              <a:off x="4503049" y="4183890"/>
              <a:ext cx="239399" cy="28119"/>
            </a:xfrm>
            <a:prstGeom prst="rect">
              <a:avLst/>
            </a:prstGeom>
            <a:solidFill>
              <a:srgbClr val="E2231A">
                <a:alpha val="90196"/>
              </a:srgbClr>
            </a:solidFill>
          </p:spPr>
          <p:txBody>
            <a:bodyPr/>
            <a:lstStyle/>
            <a:p>
              <a:endParaRPr/>
            </a:p>
          </p:txBody>
        </p:sp>
        <p:sp>
          <p:nvSpPr>
            <p:cNvPr id="35" name="rc35"/>
            <p:cNvSpPr/>
            <p:nvPr/>
          </p:nvSpPr>
          <p:spPr>
            <a:xfrm>
              <a:off x="4769049" y="4184362"/>
              <a:ext cx="239399" cy="27647"/>
            </a:xfrm>
            <a:prstGeom prst="rect">
              <a:avLst/>
            </a:prstGeom>
            <a:solidFill>
              <a:srgbClr val="E2231A">
                <a:alpha val="90196"/>
              </a:srgbClr>
            </a:solidFill>
          </p:spPr>
          <p:txBody>
            <a:bodyPr/>
            <a:lstStyle/>
            <a:p>
              <a:endParaRPr/>
            </a:p>
          </p:txBody>
        </p:sp>
        <p:sp>
          <p:nvSpPr>
            <p:cNvPr id="36" name="rc36"/>
            <p:cNvSpPr/>
            <p:nvPr/>
          </p:nvSpPr>
          <p:spPr>
            <a:xfrm>
              <a:off x="5035049" y="4184756"/>
              <a:ext cx="239399" cy="27253"/>
            </a:xfrm>
            <a:prstGeom prst="rect">
              <a:avLst/>
            </a:prstGeom>
            <a:solidFill>
              <a:srgbClr val="E2231A">
                <a:alpha val="90196"/>
              </a:srgbClr>
            </a:solidFill>
          </p:spPr>
          <p:txBody>
            <a:bodyPr/>
            <a:lstStyle/>
            <a:p>
              <a:endParaRPr/>
            </a:p>
          </p:txBody>
        </p:sp>
        <p:sp>
          <p:nvSpPr>
            <p:cNvPr id="37" name="rc37"/>
            <p:cNvSpPr/>
            <p:nvPr/>
          </p:nvSpPr>
          <p:spPr>
            <a:xfrm>
              <a:off x="5301048" y="4184825"/>
              <a:ext cx="239399" cy="27183"/>
            </a:xfrm>
            <a:prstGeom prst="rect">
              <a:avLst/>
            </a:prstGeom>
            <a:solidFill>
              <a:srgbClr val="E2231A">
                <a:alpha val="90196"/>
              </a:srgbClr>
            </a:solidFill>
          </p:spPr>
          <p:txBody>
            <a:bodyPr/>
            <a:lstStyle/>
            <a:p>
              <a:endParaRPr/>
            </a:p>
          </p:txBody>
        </p:sp>
        <p:sp>
          <p:nvSpPr>
            <p:cNvPr id="38" name="rc38"/>
            <p:cNvSpPr/>
            <p:nvPr/>
          </p:nvSpPr>
          <p:spPr>
            <a:xfrm>
              <a:off x="5567048" y="4184850"/>
              <a:ext cx="239399" cy="27159"/>
            </a:xfrm>
            <a:prstGeom prst="rect">
              <a:avLst/>
            </a:prstGeom>
            <a:solidFill>
              <a:srgbClr val="E2231A">
                <a:alpha val="90196"/>
              </a:srgbClr>
            </a:solidFill>
          </p:spPr>
          <p:txBody>
            <a:bodyPr/>
            <a:lstStyle/>
            <a:p>
              <a:endParaRPr/>
            </a:p>
          </p:txBody>
        </p:sp>
        <p:sp>
          <p:nvSpPr>
            <p:cNvPr id="39" name="rc39"/>
            <p:cNvSpPr/>
            <p:nvPr/>
          </p:nvSpPr>
          <p:spPr>
            <a:xfrm>
              <a:off x="5833047" y="4184940"/>
              <a:ext cx="239399" cy="27068"/>
            </a:xfrm>
            <a:prstGeom prst="rect">
              <a:avLst/>
            </a:prstGeom>
            <a:solidFill>
              <a:srgbClr val="E2231A">
                <a:alpha val="90196"/>
              </a:srgbClr>
            </a:solidFill>
          </p:spPr>
          <p:txBody>
            <a:bodyPr/>
            <a:lstStyle/>
            <a:p>
              <a:endParaRPr/>
            </a:p>
          </p:txBody>
        </p:sp>
        <p:sp>
          <p:nvSpPr>
            <p:cNvPr id="40" name="rc40"/>
            <p:cNvSpPr/>
            <p:nvPr/>
          </p:nvSpPr>
          <p:spPr>
            <a:xfrm>
              <a:off x="6099047" y="4185121"/>
              <a:ext cx="239399" cy="26888"/>
            </a:xfrm>
            <a:prstGeom prst="rect">
              <a:avLst/>
            </a:prstGeom>
            <a:solidFill>
              <a:srgbClr val="E2231A">
                <a:alpha val="90196"/>
              </a:srgbClr>
            </a:solidFill>
          </p:spPr>
          <p:txBody>
            <a:bodyPr/>
            <a:lstStyle/>
            <a:p>
              <a:endParaRPr/>
            </a:p>
          </p:txBody>
        </p:sp>
        <p:sp>
          <p:nvSpPr>
            <p:cNvPr id="41" name="rc41"/>
            <p:cNvSpPr/>
            <p:nvPr/>
          </p:nvSpPr>
          <p:spPr>
            <a:xfrm>
              <a:off x="6365047" y="4185289"/>
              <a:ext cx="239399" cy="26719"/>
            </a:xfrm>
            <a:prstGeom prst="rect">
              <a:avLst/>
            </a:prstGeom>
            <a:solidFill>
              <a:srgbClr val="E2231A">
                <a:alpha val="90196"/>
              </a:srgbClr>
            </a:solidFill>
          </p:spPr>
          <p:txBody>
            <a:bodyPr/>
            <a:lstStyle/>
            <a:p>
              <a:endParaRPr/>
            </a:p>
          </p:txBody>
        </p:sp>
        <p:sp>
          <p:nvSpPr>
            <p:cNvPr id="42" name="rc42"/>
            <p:cNvSpPr/>
            <p:nvPr/>
          </p:nvSpPr>
          <p:spPr>
            <a:xfrm>
              <a:off x="6631046" y="4185601"/>
              <a:ext cx="239399" cy="26408"/>
            </a:xfrm>
            <a:prstGeom prst="rect">
              <a:avLst/>
            </a:prstGeom>
            <a:solidFill>
              <a:srgbClr val="E2231A">
                <a:alpha val="90196"/>
              </a:srgbClr>
            </a:solidFill>
          </p:spPr>
          <p:txBody>
            <a:bodyPr/>
            <a:lstStyle/>
            <a:p>
              <a:endParaRPr/>
            </a:p>
          </p:txBody>
        </p:sp>
        <p:sp>
          <p:nvSpPr>
            <p:cNvPr id="43" name="rc43"/>
            <p:cNvSpPr/>
            <p:nvPr/>
          </p:nvSpPr>
          <p:spPr>
            <a:xfrm>
              <a:off x="6897046" y="4185905"/>
              <a:ext cx="239399" cy="26104"/>
            </a:xfrm>
            <a:prstGeom prst="rect">
              <a:avLst/>
            </a:prstGeom>
            <a:solidFill>
              <a:srgbClr val="E2231A">
                <a:alpha val="90196"/>
              </a:srgbClr>
            </a:solidFill>
          </p:spPr>
          <p:txBody>
            <a:bodyPr/>
            <a:lstStyle/>
            <a:p>
              <a:endParaRPr/>
            </a:p>
          </p:txBody>
        </p:sp>
        <p:sp>
          <p:nvSpPr>
            <p:cNvPr id="44" name="rc44"/>
            <p:cNvSpPr/>
            <p:nvPr/>
          </p:nvSpPr>
          <p:spPr>
            <a:xfrm>
              <a:off x="7163045" y="4186266"/>
              <a:ext cx="239399" cy="25743"/>
            </a:xfrm>
            <a:prstGeom prst="rect">
              <a:avLst/>
            </a:prstGeom>
            <a:solidFill>
              <a:srgbClr val="E2231A">
                <a:alpha val="90196"/>
              </a:srgbClr>
            </a:solidFill>
          </p:spPr>
          <p:txBody>
            <a:bodyPr/>
            <a:lstStyle/>
            <a:p>
              <a:endParaRPr/>
            </a:p>
          </p:txBody>
        </p:sp>
        <p:sp>
          <p:nvSpPr>
            <p:cNvPr id="45" name="rc45"/>
            <p:cNvSpPr/>
            <p:nvPr/>
          </p:nvSpPr>
          <p:spPr>
            <a:xfrm>
              <a:off x="7429045" y="4186500"/>
              <a:ext cx="239399" cy="25509"/>
            </a:xfrm>
            <a:prstGeom prst="rect">
              <a:avLst/>
            </a:prstGeom>
            <a:solidFill>
              <a:srgbClr val="E2231A">
                <a:alpha val="90196"/>
              </a:srgbClr>
            </a:solidFill>
          </p:spPr>
          <p:txBody>
            <a:bodyPr/>
            <a:lstStyle/>
            <a:p>
              <a:endParaRPr/>
            </a:p>
          </p:txBody>
        </p:sp>
        <p:sp>
          <p:nvSpPr>
            <p:cNvPr id="46" name="rc46"/>
            <p:cNvSpPr/>
            <p:nvPr/>
          </p:nvSpPr>
          <p:spPr>
            <a:xfrm>
              <a:off x="7695045" y="4161393"/>
              <a:ext cx="239399" cy="50616"/>
            </a:xfrm>
            <a:prstGeom prst="rect">
              <a:avLst/>
            </a:prstGeom>
            <a:solidFill>
              <a:srgbClr val="E2231A">
                <a:alpha val="90196"/>
              </a:srgbClr>
            </a:solidFill>
          </p:spPr>
          <p:txBody>
            <a:bodyPr/>
            <a:lstStyle/>
            <a:p>
              <a:endParaRPr/>
            </a:p>
          </p:txBody>
        </p:sp>
        <p:sp>
          <p:nvSpPr>
            <p:cNvPr id="47" name="rc47"/>
            <p:cNvSpPr/>
            <p:nvPr/>
          </p:nvSpPr>
          <p:spPr>
            <a:xfrm>
              <a:off x="7961044" y="4161819"/>
              <a:ext cx="239399" cy="50189"/>
            </a:xfrm>
            <a:prstGeom prst="rect">
              <a:avLst/>
            </a:prstGeom>
            <a:solidFill>
              <a:srgbClr val="E2231A">
                <a:alpha val="90196"/>
              </a:srgbClr>
            </a:solidFill>
          </p:spPr>
          <p:txBody>
            <a:bodyPr/>
            <a:lstStyle/>
            <a:p>
              <a:endParaRPr/>
            </a:p>
          </p:txBody>
        </p:sp>
        <p:sp>
          <p:nvSpPr>
            <p:cNvPr id="48" name="rc48"/>
            <p:cNvSpPr/>
            <p:nvPr/>
          </p:nvSpPr>
          <p:spPr>
            <a:xfrm>
              <a:off x="2375052" y="3980685"/>
              <a:ext cx="239399" cy="102045"/>
            </a:xfrm>
            <a:prstGeom prst="rect">
              <a:avLst/>
            </a:prstGeom>
            <a:solidFill>
              <a:srgbClr val="B3B3B3">
                <a:alpha val="90196"/>
              </a:srgbClr>
            </a:solidFill>
          </p:spPr>
          <p:txBody>
            <a:bodyPr/>
            <a:lstStyle/>
            <a:p>
              <a:endParaRPr/>
            </a:p>
          </p:txBody>
        </p:sp>
        <p:sp>
          <p:nvSpPr>
            <p:cNvPr id="49" name="rc49"/>
            <p:cNvSpPr/>
            <p:nvPr/>
          </p:nvSpPr>
          <p:spPr>
            <a:xfrm>
              <a:off x="2641052" y="4008944"/>
              <a:ext cx="239399" cy="123869"/>
            </a:xfrm>
            <a:prstGeom prst="rect">
              <a:avLst/>
            </a:prstGeom>
            <a:solidFill>
              <a:srgbClr val="B3B3B3">
                <a:alpha val="90196"/>
              </a:srgbClr>
            </a:solidFill>
          </p:spPr>
          <p:txBody>
            <a:bodyPr/>
            <a:lstStyle/>
            <a:p>
              <a:endParaRPr/>
            </a:p>
          </p:txBody>
        </p:sp>
        <p:sp>
          <p:nvSpPr>
            <p:cNvPr id="50" name="rc50"/>
            <p:cNvSpPr/>
            <p:nvPr/>
          </p:nvSpPr>
          <p:spPr>
            <a:xfrm>
              <a:off x="2907052" y="4010110"/>
              <a:ext cx="239399" cy="67700"/>
            </a:xfrm>
            <a:prstGeom prst="rect">
              <a:avLst/>
            </a:prstGeom>
            <a:solidFill>
              <a:srgbClr val="B3B3B3">
                <a:alpha val="90196"/>
              </a:srgbClr>
            </a:solidFill>
          </p:spPr>
          <p:txBody>
            <a:bodyPr/>
            <a:lstStyle/>
            <a:p>
              <a:endParaRPr/>
            </a:p>
          </p:txBody>
        </p:sp>
        <p:sp>
          <p:nvSpPr>
            <p:cNvPr id="51" name="rc51"/>
            <p:cNvSpPr/>
            <p:nvPr/>
          </p:nvSpPr>
          <p:spPr>
            <a:xfrm>
              <a:off x="3173051" y="4009424"/>
              <a:ext cx="239399" cy="65993"/>
            </a:xfrm>
            <a:prstGeom prst="rect">
              <a:avLst/>
            </a:prstGeom>
            <a:solidFill>
              <a:srgbClr val="B3B3B3">
                <a:alpha val="90196"/>
              </a:srgbClr>
            </a:solidFill>
          </p:spPr>
          <p:txBody>
            <a:bodyPr/>
            <a:lstStyle/>
            <a:p>
              <a:endParaRPr/>
            </a:p>
          </p:txBody>
        </p:sp>
        <p:sp>
          <p:nvSpPr>
            <p:cNvPr id="52" name="rc52"/>
            <p:cNvSpPr/>
            <p:nvPr/>
          </p:nvSpPr>
          <p:spPr>
            <a:xfrm>
              <a:off x="5035049" y="2923049"/>
              <a:ext cx="239399" cy="1261706"/>
            </a:xfrm>
            <a:prstGeom prst="rect">
              <a:avLst/>
            </a:prstGeom>
            <a:solidFill>
              <a:srgbClr val="B3B3B3">
                <a:alpha val="90196"/>
              </a:srgbClr>
            </a:solidFill>
          </p:spPr>
          <p:txBody>
            <a:bodyPr/>
            <a:lstStyle/>
            <a:p>
              <a:endParaRPr/>
            </a:p>
          </p:txBody>
        </p:sp>
        <p:sp>
          <p:nvSpPr>
            <p:cNvPr id="53" name="rc53"/>
            <p:cNvSpPr/>
            <p:nvPr/>
          </p:nvSpPr>
          <p:spPr>
            <a:xfrm>
              <a:off x="5301048" y="4073793"/>
              <a:ext cx="239399" cy="111032"/>
            </a:xfrm>
            <a:prstGeom prst="rect">
              <a:avLst/>
            </a:prstGeom>
            <a:solidFill>
              <a:srgbClr val="B3B3B3">
                <a:alpha val="90196"/>
              </a:srgbClr>
            </a:solidFill>
          </p:spPr>
          <p:txBody>
            <a:bodyPr/>
            <a:lstStyle/>
            <a:p>
              <a:endParaRPr/>
            </a:p>
          </p:txBody>
        </p:sp>
        <p:sp>
          <p:nvSpPr>
            <p:cNvPr id="54" name="rc54"/>
            <p:cNvSpPr/>
            <p:nvPr/>
          </p:nvSpPr>
          <p:spPr>
            <a:xfrm>
              <a:off x="5567048" y="4184784"/>
              <a:ext cx="239399" cy="65"/>
            </a:xfrm>
            <a:prstGeom prst="rect">
              <a:avLst/>
            </a:prstGeom>
            <a:solidFill>
              <a:srgbClr val="B3B3B3">
                <a:alpha val="90196"/>
              </a:srgbClr>
            </a:solidFill>
          </p:spPr>
          <p:txBody>
            <a:bodyPr/>
            <a:lstStyle/>
            <a:p>
              <a:endParaRPr/>
            </a:p>
          </p:txBody>
        </p:sp>
        <p:sp>
          <p:nvSpPr>
            <p:cNvPr id="55" name="rc55"/>
            <p:cNvSpPr/>
            <p:nvPr/>
          </p:nvSpPr>
          <p:spPr>
            <a:xfrm>
              <a:off x="6099047" y="4185035"/>
              <a:ext cx="239399" cy="86"/>
            </a:xfrm>
            <a:prstGeom prst="rect">
              <a:avLst/>
            </a:prstGeom>
            <a:solidFill>
              <a:srgbClr val="B3B3B3">
                <a:alpha val="90196"/>
              </a:srgbClr>
            </a:solidFill>
          </p:spPr>
          <p:txBody>
            <a:bodyPr/>
            <a:lstStyle/>
            <a:p>
              <a:endParaRPr/>
            </a:p>
          </p:txBody>
        </p:sp>
        <p:sp>
          <p:nvSpPr>
            <p:cNvPr id="56" name="rc56"/>
            <p:cNvSpPr/>
            <p:nvPr/>
          </p:nvSpPr>
          <p:spPr>
            <a:xfrm>
              <a:off x="6365047" y="4185105"/>
              <a:ext cx="239399" cy="184"/>
            </a:xfrm>
            <a:prstGeom prst="rect">
              <a:avLst/>
            </a:prstGeom>
            <a:solidFill>
              <a:srgbClr val="B3B3B3">
                <a:alpha val="90196"/>
              </a:srgbClr>
            </a:solidFill>
          </p:spPr>
          <p:txBody>
            <a:bodyPr/>
            <a:lstStyle/>
            <a:p>
              <a:endParaRPr/>
            </a:p>
          </p:txBody>
        </p:sp>
        <p:sp>
          <p:nvSpPr>
            <p:cNvPr id="57" name="rc57"/>
            <p:cNvSpPr/>
            <p:nvPr/>
          </p:nvSpPr>
          <p:spPr>
            <a:xfrm>
              <a:off x="6631046" y="4158479"/>
              <a:ext cx="239399" cy="27122"/>
            </a:xfrm>
            <a:prstGeom prst="rect">
              <a:avLst/>
            </a:prstGeom>
            <a:solidFill>
              <a:srgbClr val="B3B3B3">
                <a:alpha val="90196"/>
              </a:srgbClr>
            </a:solidFill>
          </p:spPr>
          <p:txBody>
            <a:bodyPr/>
            <a:lstStyle/>
            <a:p>
              <a:endParaRPr/>
            </a:p>
          </p:txBody>
        </p:sp>
        <p:sp>
          <p:nvSpPr>
            <p:cNvPr id="58" name="rc58"/>
            <p:cNvSpPr/>
            <p:nvPr/>
          </p:nvSpPr>
          <p:spPr>
            <a:xfrm>
              <a:off x="6897046" y="4132169"/>
              <a:ext cx="239399" cy="53735"/>
            </a:xfrm>
            <a:prstGeom prst="rect">
              <a:avLst/>
            </a:prstGeom>
            <a:solidFill>
              <a:srgbClr val="B3B3B3">
                <a:alpha val="90196"/>
              </a:srgbClr>
            </a:solidFill>
          </p:spPr>
          <p:txBody>
            <a:bodyPr/>
            <a:lstStyle/>
            <a:p>
              <a:endParaRPr/>
            </a:p>
          </p:txBody>
        </p:sp>
        <p:sp>
          <p:nvSpPr>
            <p:cNvPr id="59" name="rc59"/>
            <p:cNvSpPr/>
            <p:nvPr/>
          </p:nvSpPr>
          <p:spPr>
            <a:xfrm>
              <a:off x="7163045" y="4106373"/>
              <a:ext cx="239399" cy="79893"/>
            </a:xfrm>
            <a:prstGeom prst="rect">
              <a:avLst/>
            </a:prstGeom>
            <a:solidFill>
              <a:srgbClr val="B3B3B3">
                <a:alpha val="90196"/>
              </a:srgbClr>
            </a:solidFill>
          </p:spPr>
          <p:txBody>
            <a:bodyPr/>
            <a:lstStyle/>
            <a:p>
              <a:endParaRPr/>
            </a:p>
          </p:txBody>
        </p:sp>
        <p:sp>
          <p:nvSpPr>
            <p:cNvPr id="60" name="rc60"/>
            <p:cNvSpPr/>
            <p:nvPr/>
          </p:nvSpPr>
          <p:spPr>
            <a:xfrm>
              <a:off x="7429045" y="4133647"/>
              <a:ext cx="239399" cy="52853"/>
            </a:xfrm>
            <a:prstGeom prst="rect">
              <a:avLst/>
            </a:prstGeom>
            <a:solidFill>
              <a:srgbClr val="B3B3B3">
                <a:alpha val="90196"/>
              </a:srgbClr>
            </a:solidFill>
          </p:spPr>
          <p:txBody>
            <a:bodyPr/>
            <a:lstStyle/>
            <a:p>
              <a:endParaRPr/>
            </a:p>
          </p:txBody>
        </p:sp>
        <p:sp>
          <p:nvSpPr>
            <p:cNvPr id="61" name="rc61"/>
            <p:cNvSpPr/>
            <p:nvPr/>
          </p:nvSpPr>
          <p:spPr>
            <a:xfrm>
              <a:off x="7695045" y="4160449"/>
              <a:ext cx="239399" cy="943"/>
            </a:xfrm>
            <a:prstGeom prst="rect">
              <a:avLst/>
            </a:prstGeom>
            <a:solidFill>
              <a:srgbClr val="B3B3B3">
                <a:alpha val="90196"/>
              </a:srgbClr>
            </a:solidFill>
          </p:spPr>
          <p:txBody>
            <a:bodyPr/>
            <a:lstStyle/>
            <a:p>
              <a:endParaRPr/>
            </a:p>
          </p:txBody>
        </p:sp>
        <p:sp>
          <p:nvSpPr>
            <p:cNvPr id="62" name="rc62"/>
            <p:cNvSpPr/>
            <p:nvPr/>
          </p:nvSpPr>
          <p:spPr>
            <a:xfrm>
              <a:off x="7961044" y="4161085"/>
              <a:ext cx="239399" cy="734"/>
            </a:xfrm>
            <a:prstGeom prst="rect">
              <a:avLst/>
            </a:prstGeom>
            <a:solidFill>
              <a:srgbClr val="B3B3B3">
                <a:alpha val="90196"/>
              </a:srgbClr>
            </a:solidFill>
          </p:spPr>
          <p:txBody>
            <a:bodyPr/>
            <a:lstStyle/>
            <a:p>
              <a:endParaRPr/>
            </a:p>
          </p:txBody>
        </p:sp>
        <p:sp>
          <p:nvSpPr>
            <p:cNvPr id="63" name="pl63"/>
            <p:cNvSpPr/>
            <p:nvPr/>
          </p:nvSpPr>
          <p:spPr>
            <a:xfrm>
              <a:off x="1430754" y="2085226"/>
              <a:ext cx="6649990" cy="193343"/>
            </a:xfrm>
            <a:custGeom>
              <a:avLst/>
              <a:gdLst/>
              <a:ahLst/>
              <a:cxnLst/>
              <a:rect l="0" t="0" r="0" b="0"/>
              <a:pathLst>
                <a:path w="6649990" h="193343">
                  <a:moveTo>
                    <a:pt x="0" y="128895"/>
                  </a:moveTo>
                  <a:lnTo>
                    <a:pt x="265999" y="64447"/>
                  </a:lnTo>
                  <a:lnTo>
                    <a:pt x="531999" y="107413"/>
                  </a:lnTo>
                  <a:lnTo>
                    <a:pt x="797998" y="193343"/>
                  </a:lnTo>
                  <a:lnTo>
                    <a:pt x="1063998" y="85930"/>
                  </a:lnTo>
                  <a:lnTo>
                    <a:pt x="1329998" y="42965"/>
                  </a:lnTo>
                  <a:lnTo>
                    <a:pt x="1595997" y="85930"/>
                  </a:lnTo>
                  <a:lnTo>
                    <a:pt x="1861997" y="85930"/>
                  </a:lnTo>
                  <a:lnTo>
                    <a:pt x="2127996" y="64447"/>
                  </a:lnTo>
                  <a:lnTo>
                    <a:pt x="2393996" y="21482"/>
                  </a:lnTo>
                  <a:lnTo>
                    <a:pt x="2659996" y="21482"/>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21482"/>
                  </a:lnTo>
                  <a:lnTo>
                    <a:pt x="6649990" y="21482"/>
                  </a:lnTo>
                </a:path>
              </a:pathLst>
            </a:custGeom>
            <a:ln w="27101" cap="flat">
              <a:solidFill>
                <a:srgbClr val="3283FE">
                  <a:alpha val="100000"/>
                </a:srgbClr>
              </a:solidFill>
              <a:prstDash val="solid"/>
              <a:round/>
            </a:ln>
          </p:spPr>
          <p:txBody>
            <a:bodyPr/>
            <a:lstStyle/>
            <a:p>
              <a:endParaRPr/>
            </a:p>
          </p:txBody>
        </p:sp>
        <p:sp>
          <p:nvSpPr>
            <p:cNvPr id="64" name="pl64"/>
            <p:cNvSpPr/>
            <p:nvPr/>
          </p:nvSpPr>
          <p:spPr>
            <a:xfrm>
              <a:off x="2494752" y="2085226"/>
              <a:ext cx="5585991" cy="966719"/>
            </a:xfrm>
            <a:custGeom>
              <a:avLst/>
              <a:gdLst/>
              <a:ahLst/>
              <a:cxnLst/>
              <a:rect l="0" t="0" r="0" b="0"/>
              <a:pathLst>
                <a:path w="5585991" h="966719">
                  <a:moveTo>
                    <a:pt x="0" y="171861"/>
                  </a:moveTo>
                  <a:lnTo>
                    <a:pt x="265999" y="150378"/>
                  </a:lnTo>
                  <a:lnTo>
                    <a:pt x="531999" y="150378"/>
                  </a:lnTo>
                  <a:lnTo>
                    <a:pt x="797998" y="150378"/>
                  </a:lnTo>
                  <a:lnTo>
                    <a:pt x="2659996" y="966719"/>
                  </a:lnTo>
                  <a:lnTo>
                    <a:pt x="2925995" y="85930"/>
                  </a:lnTo>
                  <a:lnTo>
                    <a:pt x="3191995" y="0"/>
                  </a:lnTo>
                  <a:lnTo>
                    <a:pt x="3457995" y="0"/>
                  </a:lnTo>
                  <a:lnTo>
                    <a:pt x="3723994" y="0"/>
                  </a:lnTo>
                  <a:lnTo>
                    <a:pt x="3989994" y="0"/>
                  </a:lnTo>
                  <a:lnTo>
                    <a:pt x="4255993" y="21482"/>
                  </a:lnTo>
                  <a:lnTo>
                    <a:pt x="4521993" y="42965"/>
                  </a:lnTo>
                  <a:lnTo>
                    <a:pt x="4787993" y="64447"/>
                  </a:lnTo>
                  <a:lnTo>
                    <a:pt x="5053992" y="42965"/>
                  </a:lnTo>
                  <a:lnTo>
                    <a:pt x="5319992" y="21482"/>
                  </a:lnTo>
                  <a:lnTo>
                    <a:pt x="5585991" y="21482"/>
                  </a:lnTo>
                </a:path>
              </a:pathLst>
            </a:custGeom>
            <a:ln w="27101" cap="flat">
              <a:solidFill>
                <a:srgbClr val="FFA500">
                  <a:alpha val="100000"/>
                </a:srgbClr>
              </a:solidFill>
              <a:prstDash val="solid"/>
              <a:round/>
            </a:ln>
          </p:spPr>
          <p:txBody>
            <a:bodyPr/>
            <a:lstStyle/>
            <a:p>
              <a:endParaRPr/>
            </a:p>
          </p:txBody>
        </p:sp>
        <p:sp>
          <p:nvSpPr>
            <p:cNvPr id="65" name="tx65"/>
            <p:cNvSpPr/>
            <p:nvPr/>
          </p:nvSpPr>
          <p:spPr>
            <a:xfrm>
              <a:off x="1360416" y="2031082"/>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2690414" y="194521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97</a:t>
              </a:r>
            </a:p>
          </p:txBody>
        </p:sp>
        <p:sp>
          <p:nvSpPr>
            <p:cNvPr id="67" name="tx67"/>
            <p:cNvSpPr/>
            <p:nvPr/>
          </p:nvSpPr>
          <p:spPr>
            <a:xfrm>
              <a:off x="2690414" y="229706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92</a:t>
              </a:r>
            </a:p>
          </p:txBody>
        </p:sp>
        <p:sp>
          <p:nvSpPr>
            <p:cNvPr id="68" name="tx68"/>
            <p:cNvSpPr/>
            <p:nvPr/>
          </p:nvSpPr>
          <p:spPr>
            <a:xfrm>
              <a:off x="4020412" y="19237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98</a:t>
              </a:r>
            </a:p>
          </p:txBody>
        </p:sp>
        <p:sp>
          <p:nvSpPr>
            <p:cNvPr id="69" name="tx69"/>
            <p:cNvSpPr/>
            <p:nvPr/>
          </p:nvSpPr>
          <p:spPr>
            <a:xfrm>
              <a:off x="5350410"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5350410" y="223261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95</a:t>
              </a:r>
            </a:p>
          </p:txBody>
        </p:sp>
        <p:sp>
          <p:nvSpPr>
            <p:cNvPr id="71" name="tx71"/>
            <p:cNvSpPr/>
            <p:nvPr/>
          </p:nvSpPr>
          <p:spPr>
            <a:xfrm>
              <a:off x="6414408"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6414408" y="214668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680408"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6680408" y="21681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98</a:t>
              </a:r>
            </a:p>
          </p:txBody>
        </p:sp>
        <p:sp>
          <p:nvSpPr>
            <p:cNvPr id="75" name="tx75"/>
            <p:cNvSpPr/>
            <p:nvPr/>
          </p:nvSpPr>
          <p:spPr>
            <a:xfrm>
              <a:off x="6946408"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6946408" y="21896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97</a:t>
              </a:r>
            </a:p>
          </p:txBody>
        </p:sp>
        <p:sp>
          <p:nvSpPr>
            <p:cNvPr id="77" name="tx77"/>
            <p:cNvSpPr/>
            <p:nvPr/>
          </p:nvSpPr>
          <p:spPr>
            <a:xfrm>
              <a:off x="7212407"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7212407" y="22111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96</a:t>
              </a:r>
            </a:p>
          </p:txBody>
        </p:sp>
        <p:sp>
          <p:nvSpPr>
            <p:cNvPr id="79" name="tx79"/>
            <p:cNvSpPr/>
            <p:nvPr/>
          </p:nvSpPr>
          <p:spPr>
            <a:xfrm>
              <a:off x="7478407" y="19022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7478407" y="218964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97</a:t>
              </a:r>
            </a:p>
          </p:txBody>
        </p:sp>
        <p:sp>
          <p:nvSpPr>
            <p:cNvPr id="81" name="tx81"/>
            <p:cNvSpPr/>
            <p:nvPr/>
          </p:nvSpPr>
          <p:spPr>
            <a:xfrm>
              <a:off x="7744407" y="19237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7744407" y="21681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98</a:t>
              </a:r>
            </a:p>
          </p:txBody>
        </p:sp>
        <p:sp>
          <p:nvSpPr>
            <p:cNvPr id="83" name="tx83"/>
            <p:cNvSpPr/>
            <p:nvPr/>
          </p:nvSpPr>
          <p:spPr>
            <a:xfrm>
              <a:off x="8010406" y="192373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8010406" y="21681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98</a:t>
              </a:r>
            </a:p>
          </p:txBody>
        </p:sp>
        <p:sp>
          <p:nvSpPr>
            <p:cNvPr id="85" name="tx85"/>
            <p:cNvSpPr/>
            <p:nvPr/>
          </p:nvSpPr>
          <p:spPr>
            <a:xfrm>
              <a:off x="1370464" y="408378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86" name="tx86"/>
            <p:cNvSpPr/>
            <p:nvPr/>
          </p:nvSpPr>
          <p:spPr>
            <a:xfrm>
              <a:off x="2700462" y="413197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87" name="tx87"/>
            <p:cNvSpPr/>
            <p:nvPr/>
          </p:nvSpPr>
          <p:spPr>
            <a:xfrm>
              <a:off x="4030460" y="414441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88" name="tx88"/>
            <p:cNvSpPr/>
            <p:nvPr/>
          </p:nvSpPr>
          <p:spPr>
            <a:xfrm>
              <a:off x="5390603" y="416062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89" name="tx89"/>
            <p:cNvSpPr/>
            <p:nvPr/>
          </p:nvSpPr>
          <p:spPr>
            <a:xfrm>
              <a:off x="6454602" y="415820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0" name="tx90"/>
            <p:cNvSpPr/>
            <p:nvPr/>
          </p:nvSpPr>
          <p:spPr>
            <a:xfrm>
              <a:off x="6720601" y="41583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1" name="tx91"/>
            <p:cNvSpPr/>
            <p:nvPr/>
          </p:nvSpPr>
          <p:spPr>
            <a:xfrm>
              <a:off x="6986601" y="415851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2" name="tx92"/>
            <p:cNvSpPr/>
            <p:nvPr/>
          </p:nvSpPr>
          <p:spPr>
            <a:xfrm>
              <a:off x="7252600" y="415869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3" name="tx93"/>
            <p:cNvSpPr/>
            <p:nvPr/>
          </p:nvSpPr>
          <p:spPr>
            <a:xfrm>
              <a:off x="7518600" y="415881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a:t>
              </a:r>
            </a:p>
          </p:txBody>
        </p:sp>
        <p:sp>
          <p:nvSpPr>
            <p:cNvPr id="94" name="tx94"/>
            <p:cNvSpPr/>
            <p:nvPr/>
          </p:nvSpPr>
          <p:spPr>
            <a:xfrm>
              <a:off x="7754455" y="41475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8020454" y="41477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2700462" y="40303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97" name="tx97"/>
            <p:cNvSpPr/>
            <p:nvPr/>
          </p:nvSpPr>
          <p:spPr>
            <a:xfrm>
              <a:off x="5360458" y="409019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a:t>
              </a:r>
            </a:p>
          </p:txBody>
        </p:sp>
        <p:sp>
          <p:nvSpPr>
            <p:cNvPr id="98" name="tx98"/>
            <p:cNvSpPr/>
            <p:nvPr/>
          </p:nvSpPr>
          <p:spPr>
            <a:xfrm>
              <a:off x="6720601" y="413424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a:t>
              </a:r>
            </a:p>
          </p:txBody>
        </p:sp>
        <p:sp>
          <p:nvSpPr>
            <p:cNvPr id="99" name="tx99"/>
            <p:cNvSpPr/>
            <p:nvPr/>
          </p:nvSpPr>
          <p:spPr>
            <a:xfrm>
              <a:off x="6956456" y="41185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7222456" y="41058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1" name="tx101"/>
            <p:cNvSpPr/>
            <p:nvPr/>
          </p:nvSpPr>
          <p:spPr>
            <a:xfrm>
              <a:off x="7488455" y="411958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2706491" y="39027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50</a:t>
              </a:r>
            </a:p>
          </p:txBody>
        </p:sp>
        <p:sp>
          <p:nvSpPr>
            <p:cNvPr id="103" name="tx103"/>
            <p:cNvSpPr/>
            <p:nvPr/>
          </p:nvSpPr>
          <p:spPr>
            <a:xfrm>
              <a:off x="5366487" y="396751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a:t>
              </a:r>
            </a:p>
          </p:txBody>
        </p:sp>
        <p:sp>
          <p:nvSpPr>
            <p:cNvPr id="104" name="tx104"/>
            <p:cNvSpPr/>
            <p:nvPr/>
          </p:nvSpPr>
          <p:spPr>
            <a:xfrm>
              <a:off x="6457616" y="4081252"/>
              <a:ext cx="54260"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a:t>
              </a:r>
            </a:p>
          </p:txBody>
        </p:sp>
        <p:sp>
          <p:nvSpPr>
            <p:cNvPr id="105" name="tx105"/>
            <p:cNvSpPr/>
            <p:nvPr/>
          </p:nvSpPr>
          <p:spPr>
            <a:xfrm>
              <a:off x="6696485" y="405219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106" name="tx106"/>
            <p:cNvSpPr/>
            <p:nvPr/>
          </p:nvSpPr>
          <p:spPr>
            <a:xfrm>
              <a:off x="6962485" y="402593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20</a:t>
              </a:r>
            </a:p>
          </p:txBody>
        </p:sp>
        <p:sp>
          <p:nvSpPr>
            <p:cNvPr id="107" name="tx107"/>
            <p:cNvSpPr/>
            <p:nvPr/>
          </p:nvSpPr>
          <p:spPr>
            <a:xfrm>
              <a:off x="7228485" y="40001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26</a:t>
              </a:r>
            </a:p>
          </p:txBody>
        </p:sp>
        <p:sp>
          <p:nvSpPr>
            <p:cNvPr id="108" name="tx108"/>
            <p:cNvSpPr/>
            <p:nvPr/>
          </p:nvSpPr>
          <p:spPr>
            <a:xfrm>
              <a:off x="7494484" y="40274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19</a:t>
              </a:r>
            </a:p>
          </p:txBody>
        </p:sp>
        <p:sp>
          <p:nvSpPr>
            <p:cNvPr id="109" name="tx109"/>
            <p:cNvSpPr/>
            <p:nvPr/>
          </p:nvSpPr>
          <p:spPr>
            <a:xfrm>
              <a:off x="7760484" y="405416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13</a:t>
              </a:r>
            </a:p>
          </p:txBody>
        </p:sp>
        <p:sp>
          <p:nvSpPr>
            <p:cNvPr id="110" name="tx110"/>
            <p:cNvSpPr/>
            <p:nvPr/>
          </p:nvSpPr>
          <p:spPr>
            <a:xfrm>
              <a:off x="8026483" y="405604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12</a:t>
              </a:r>
            </a:p>
          </p:txBody>
        </p:sp>
        <p:sp>
          <p:nvSpPr>
            <p:cNvPr id="111" name="tx111"/>
            <p:cNvSpPr/>
            <p:nvPr/>
          </p:nvSpPr>
          <p:spPr>
            <a:xfrm>
              <a:off x="733081" y="4159895"/>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577692" y="333913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13" name="tx113"/>
            <p:cNvSpPr/>
            <p:nvPr/>
          </p:nvSpPr>
          <p:spPr>
            <a:xfrm>
              <a:off x="577692" y="2518368"/>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14" name="tx114"/>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43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0430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3430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6430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8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430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60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629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2265"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8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4298"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988345" y="301861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1" name="tx131"/>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32" name="pl132"/>
            <p:cNvSpPr/>
            <p:nvPr/>
          </p:nvSpPr>
          <p:spPr>
            <a:xfrm>
              <a:off x="2997180"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33" name="pl133"/>
            <p:cNvSpPr/>
            <p:nvPr/>
          </p:nvSpPr>
          <p:spPr>
            <a:xfrm>
              <a:off x="3743946"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34" name="tx134"/>
            <p:cNvSpPr/>
            <p:nvPr/>
          </p:nvSpPr>
          <p:spPr>
            <a:xfrm>
              <a:off x="3264280"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11045"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686533" y="5080163"/>
              <a:ext cx="201456" cy="201456"/>
            </a:xfrm>
            <a:prstGeom prst="rect">
              <a:avLst/>
            </a:prstGeom>
            <a:solidFill>
              <a:srgbClr val="E2231A">
                <a:alpha val="90196"/>
              </a:srgbClr>
            </a:solidFill>
          </p:spPr>
          <p:txBody>
            <a:bodyPr/>
            <a:lstStyle/>
            <a:p>
              <a:endParaRPr/>
            </a:p>
          </p:txBody>
        </p:sp>
        <p:sp>
          <p:nvSpPr>
            <p:cNvPr id="137" name="rc137"/>
            <p:cNvSpPr/>
            <p:nvPr/>
          </p:nvSpPr>
          <p:spPr>
            <a:xfrm>
              <a:off x="5650692" y="5080163"/>
              <a:ext cx="201456" cy="201456"/>
            </a:xfrm>
            <a:prstGeom prst="rect">
              <a:avLst/>
            </a:prstGeom>
            <a:solidFill>
              <a:srgbClr val="B3B3B3">
                <a:alpha val="90196"/>
              </a:srgbClr>
            </a:solidFill>
          </p:spPr>
          <p:txBody>
            <a:bodyPr/>
            <a:lstStyle/>
            <a:p>
              <a:endParaRPr/>
            </a:p>
          </p:txBody>
        </p:sp>
        <p:sp>
          <p:nvSpPr>
            <p:cNvPr id="138" name="tx138"/>
            <p:cNvSpPr/>
            <p:nvPr/>
          </p:nvSpPr>
          <p:spPr>
            <a:xfrm>
              <a:off x="4966578"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30737"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966584"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41" name="tx141"/>
            <p:cNvSpPr/>
            <p:nvPr/>
          </p:nvSpPr>
          <p:spPr>
            <a:xfrm>
              <a:off x="966584" y="1594448"/>
              <a:ext cx="1360601"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Maroc, 2000-2025</a:t>
              </a:r>
            </a:p>
          </p:txBody>
        </p:sp>
        <p:sp>
          <p:nvSpPr>
            <p:cNvPr id="142" name="pl142"/>
            <p:cNvSpPr/>
            <p:nvPr/>
          </p:nvSpPr>
          <p:spPr>
            <a:xfrm>
              <a:off x="240774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60111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679449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66584" y="5902589"/>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66584" y="574751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966584" y="559243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131105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350442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5697803"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789117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rc152"/>
            <p:cNvSpPr/>
            <p:nvPr/>
          </p:nvSpPr>
          <p:spPr>
            <a:xfrm>
              <a:off x="1311054" y="5840557"/>
              <a:ext cx="3570265" cy="124062"/>
            </a:xfrm>
            <a:prstGeom prst="rect">
              <a:avLst/>
            </a:prstGeom>
            <a:solidFill>
              <a:srgbClr val="E2231A">
                <a:alpha val="90196"/>
              </a:srgbClr>
            </a:solidFill>
          </p:spPr>
          <p:txBody>
            <a:bodyPr/>
            <a:lstStyle/>
            <a:p>
              <a:endParaRPr/>
            </a:p>
          </p:txBody>
        </p:sp>
        <p:sp>
          <p:nvSpPr>
            <p:cNvPr id="153" name="rc153"/>
            <p:cNvSpPr/>
            <p:nvPr/>
          </p:nvSpPr>
          <p:spPr>
            <a:xfrm>
              <a:off x="1311054" y="5685479"/>
              <a:ext cx="6763271" cy="124062"/>
            </a:xfrm>
            <a:prstGeom prst="rect">
              <a:avLst/>
            </a:prstGeom>
            <a:solidFill>
              <a:srgbClr val="E2231A">
                <a:alpha val="90196"/>
              </a:srgbClr>
            </a:solidFill>
          </p:spPr>
          <p:txBody>
            <a:bodyPr/>
            <a:lstStyle/>
            <a:p>
              <a:endParaRPr/>
            </a:p>
          </p:txBody>
        </p:sp>
        <p:sp>
          <p:nvSpPr>
            <p:cNvPr id="154" name="rc154"/>
            <p:cNvSpPr/>
            <p:nvPr/>
          </p:nvSpPr>
          <p:spPr>
            <a:xfrm>
              <a:off x="1311054" y="5530401"/>
              <a:ext cx="6706243" cy="124062"/>
            </a:xfrm>
            <a:prstGeom prst="rect">
              <a:avLst/>
            </a:prstGeom>
            <a:solidFill>
              <a:srgbClr val="E2231A">
                <a:alpha val="90196"/>
              </a:srgbClr>
            </a:solidFill>
          </p:spPr>
          <p:txBody>
            <a:bodyPr/>
            <a:lstStyle/>
            <a:p>
              <a:endParaRPr/>
            </a:p>
          </p:txBody>
        </p:sp>
        <p:sp>
          <p:nvSpPr>
            <p:cNvPr id="155" name="rc155"/>
            <p:cNvSpPr/>
            <p:nvPr/>
          </p:nvSpPr>
          <p:spPr>
            <a:xfrm>
              <a:off x="4881320" y="5840557"/>
              <a:ext cx="24675" cy="124062"/>
            </a:xfrm>
            <a:prstGeom prst="rect">
              <a:avLst/>
            </a:prstGeom>
            <a:solidFill>
              <a:srgbClr val="B3B3B3">
                <a:alpha val="90196"/>
              </a:srgbClr>
            </a:solidFill>
          </p:spPr>
          <p:txBody>
            <a:bodyPr/>
            <a:lstStyle/>
            <a:p>
              <a:endParaRPr/>
            </a:p>
          </p:txBody>
        </p:sp>
        <p:sp>
          <p:nvSpPr>
            <p:cNvPr id="156" name="rc156"/>
            <p:cNvSpPr/>
            <p:nvPr/>
          </p:nvSpPr>
          <p:spPr>
            <a:xfrm>
              <a:off x="8074325" y="5685479"/>
              <a:ext cx="126119" cy="124062"/>
            </a:xfrm>
            <a:prstGeom prst="rect">
              <a:avLst/>
            </a:prstGeom>
            <a:solidFill>
              <a:srgbClr val="B3B3B3">
                <a:alpha val="90196"/>
              </a:srgbClr>
            </a:solidFill>
          </p:spPr>
          <p:txBody>
            <a:bodyPr/>
            <a:lstStyle/>
            <a:p>
              <a:endParaRPr/>
            </a:p>
          </p:txBody>
        </p:sp>
        <p:sp>
          <p:nvSpPr>
            <p:cNvPr id="157" name="rc157"/>
            <p:cNvSpPr/>
            <p:nvPr/>
          </p:nvSpPr>
          <p:spPr>
            <a:xfrm>
              <a:off x="8017297" y="5530401"/>
              <a:ext cx="98153" cy="124062"/>
            </a:xfrm>
            <a:prstGeom prst="rect">
              <a:avLst/>
            </a:prstGeom>
            <a:solidFill>
              <a:srgbClr val="B3B3B3">
                <a:alpha val="90196"/>
              </a:srgbClr>
            </a:solidFill>
          </p:spPr>
          <p:txBody>
            <a:bodyPr/>
            <a:lstStyle/>
            <a:p>
              <a:endParaRPr/>
            </a:p>
          </p:txBody>
        </p:sp>
        <p:sp>
          <p:nvSpPr>
            <p:cNvPr id="158" name="tx158"/>
            <p:cNvSpPr/>
            <p:nvPr/>
          </p:nvSpPr>
          <p:spPr>
            <a:xfrm>
              <a:off x="4986367" y="585945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6.6</a:t>
              </a:r>
            </a:p>
          </p:txBody>
        </p:sp>
        <p:sp>
          <p:nvSpPr>
            <p:cNvPr id="159" name="tx159"/>
            <p:cNvSpPr/>
            <p:nvPr/>
          </p:nvSpPr>
          <p:spPr>
            <a:xfrm>
              <a:off x="8312971" y="570437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12.6</a:t>
              </a:r>
            </a:p>
          </p:txBody>
        </p:sp>
        <p:sp>
          <p:nvSpPr>
            <p:cNvPr id="160" name="tx160"/>
            <p:cNvSpPr/>
            <p:nvPr/>
          </p:nvSpPr>
          <p:spPr>
            <a:xfrm>
              <a:off x="8227977" y="5550708"/>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12.4</a:t>
              </a:r>
            </a:p>
          </p:txBody>
        </p:sp>
        <p:sp>
          <p:nvSpPr>
            <p:cNvPr id="161" name="tx161"/>
            <p:cNvSpPr/>
            <p:nvPr/>
          </p:nvSpPr>
          <p:spPr>
            <a:xfrm>
              <a:off x="3015815" y="5859452"/>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6.5</a:t>
              </a:r>
            </a:p>
          </p:txBody>
        </p:sp>
        <p:sp>
          <p:nvSpPr>
            <p:cNvPr id="162" name="tx162"/>
            <p:cNvSpPr/>
            <p:nvPr/>
          </p:nvSpPr>
          <p:spPr>
            <a:xfrm>
              <a:off x="4580163" y="5704318"/>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12.3</a:t>
              </a:r>
            </a:p>
          </p:txBody>
        </p:sp>
        <p:sp>
          <p:nvSpPr>
            <p:cNvPr id="163" name="tx163"/>
            <p:cNvSpPr/>
            <p:nvPr/>
          </p:nvSpPr>
          <p:spPr>
            <a:xfrm>
              <a:off x="4551649" y="5550708"/>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12.2</a:t>
              </a:r>
            </a:p>
          </p:txBody>
        </p:sp>
        <p:sp>
          <p:nvSpPr>
            <p:cNvPr id="164" name="tx164"/>
            <p:cNvSpPr/>
            <p:nvPr/>
          </p:nvSpPr>
          <p:spPr>
            <a:xfrm>
              <a:off x="4779522" y="5859452"/>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8023249" y="5704374"/>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7952238" y="5549296"/>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593176"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93176"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25617"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418992" y="6058265"/>
              <a:ext cx="17087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4K</a:t>
              </a:r>
            </a:p>
          </p:txBody>
        </p:sp>
        <p:sp>
          <p:nvSpPr>
            <p:cNvPr id="172" name="tx172"/>
            <p:cNvSpPr/>
            <p:nvPr/>
          </p:nvSpPr>
          <p:spPr>
            <a:xfrm>
              <a:off x="5612367"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8K</a:t>
              </a:r>
            </a:p>
          </p:txBody>
        </p:sp>
        <p:sp>
          <p:nvSpPr>
            <p:cNvPr id="173" name="tx173"/>
            <p:cNvSpPr/>
            <p:nvPr/>
          </p:nvSpPr>
          <p:spPr>
            <a:xfrm>
              <a:off x="7766894" y="6057856"/>
              <a:ext cx="248567"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12K</a:t>
              </a:r>
            </a:p>
          </p:txBody>
        </p:sp>
        <p:sp>
          <p:nvSpPr>
            <p:cNvPr id="174" name="tx174"/>
            <p:cNvSpPr/>
            <p:nvPr/>
          </p:nvSpPr>
          <p:spPr>
            <a:xfrm>
              <a:off x="3319458" y="6191355"/>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5" name="tx175"/>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6" name="tx176"/>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ROTAC affichait le taux de couverture le plus faible (92 %), suivi de l'IPV1 (95 %).
Par rapport à 2019, la couverture vaccinale de 7 vaccins a diminué (BCG, DTP1, DTP3, IPV1, MCV1, MCV2 et ROTAC).
Par rapport à 2024, la couverture vaccinale de 7 vaccins est restée stable (BCG, DTP1, DTP3, IPV1, MCV1, MCV2 et ROTAC).</a:t>
            </a:r>
          </a:p>
        </p:txBody>
      </p:sp>
      <p:sp>
        <p:nvSpPr>
          <p:cNvPr id="3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Maroc a enregistré son taux de couverture le plus bas au sein du ROTAC (92 %), tandis que la plupart des autres vaccins de routine se situaient entre 95 et 98 % ; 7 antigènes ont connu une baisse depuis 2019, et 7 autres sont restés stables depuis 2024.</a:t>
            </a:r>
          </a:p>
        </p:txBody>
      </p:sp>
      <p:sp>
        <p:nvSpPr>
          <p:cNvPr id="177"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2 % des enfants ayant reçu le DTP1 n’ont pas reçu le DTP3 (à gauche), et 0 % des enfants ayant reçu le DTP1 n’ont pas reçu le MCV1 (à droite).
Les faibles taux d’abandon du DTP témoignent d’une bonne capacité à administrer une série complète de vaccins dès le plus jeune âge. Les faibles taux d'abandon DTP-MCV témoignent d'une bonne fidélisation aux programmes de vaccination et de la capacité à administrer une série complète de vaccins pendant la petite enfance (jusqu'à un an).
En 2025, au Maroc, le taux d'abandon du DTP était inférieur au taux mondial, tout comme le taux d'abandon DTP-MCV.</a:t>
            </a:r>
          </a:p>
        </p:txBody>
      </p:sp>
      <p:sp>
        <p:nvSpPr>
          <p:cNvPr id="178"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taux d'abandon des vaccins DTP1 et DTP3/MCV1 était faible au Maroc, ce qui témoigne d'une bonne fidélisation des enfants aux programmes de vaccination et du succès des efforts actuellement déployés pour assurer le suivi.</a:t>
            </a:r>
          </a:p>
        </p:txBody>
      </p:sp>
      <p:grpSp>
        <p:nvGrpSpPr>
          <p:cNvPr id="179" name="Group 178"/>
          <p:cNvGrpSpPr/>
          <p:nvPr/>
        </p:nvGrpSpPr>
        <p:grpSpPr>
          <a:xfrm>
            <a:off x="292608" y="1097280"/>
            <a:ext cx="8595360" cy="28575"/>
            <a:chOff x="292608" y="1097280"/>
            <a:chExt cx="8595360" cy="28575"/>
          </a:xfrm>
        </p:grpSpPr>
        <p:sp>
          <p:nvSpPr>
            <p:cNvPr id="1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1"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930799"/>
              <a:ext cx="6518190" cy="379596"/>
            </a:xfrm>
            <a:custGeom>
              <a:avLst/>
              <a:gdLst/>
              <a:ahLst/>
              <a:cxnLst/>
              <a:rect l="0" t="0" r="0" b="0"/>
              <a:pathLst>
                <a:path w="6518190" h="379596">
                  <a:moveTo>
                    <a:pt x="0" y="189798"/>
                  </a:moveTo>
                  <a:lnTo>
                    <a:pt x="260727" y="142348"/>
                  </a:lnTo>
                  <a:lnTo>
                    <a:pt x="521455" y="237248"/>
                  </a:lnTo>
                  <a:lnTo>
                    <a:pt x="782182" y="379596"/>
                  </a:lnTo>
                  <a:lnTo>
                    <a:pt x="1042910" y="94899"/>
                  </a:lnTo>
                  <a:lnTo>
                    <a:pt x="1303638" y="47449"/>
                  </a:lnTo>
                  <a:lnTo>
                    <a:pt x="1564365" y="94899"/>
                  </a:lnTo>
                  <a:lnTo>
                    <a:pt x="1825093" y="189798"/>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47449"/>
                  </a:lnTo>
                  <a:lnTo>
                    <a:pt x="5996734" y="94899"/>
                  </a:lnTo>
                  <a:lnTo>
                    <a:pt x="6257462" y="142348"/>
                  </a:lnTo>
                  <a:lnTo>
                    <a:pt x="6518190" y="142348"/>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1135255" y="930799"/>
              <a:ext cx="6518190" cy="2657178"/>
            </a:xfrm>
            <a:custGeom>
              <a:avLst/>
              <a:gdLst/>
              <a:ahLst/>
              <a:cxnLst/>
              <a:rect l="0" t="0" r="0" b="0"/>
              <a:pathLst>
                <a:path w="6518190" h="2657178">
                  <a:moveTo>
                    <a:pt x="0" y="2657178"/>
                  </a:moveTo>
                  <a:lnTo>
                    <a:pt x="260727" y="711744"/>
                  </a:lnTo>
                  <a:lnTo>
                    <a:pt x="521455" y="332147"/>
                  </a:lnTo>
                  <a:lnTo>
                    <a:pt x="782182" y="427046"/>
                  </a:lnTo>
                  <a:lnTo>
                    <a:pt x="1042910" y="189798"/>
                  </a:lnTo>
                  <a:lnTo>
                    <a:pt x="1303638" y="142348"/>
                  </a:lnTo>
                  <a:lnTo>
                    <a:pt x="1564365" y="189798"/>
                  </a:lnTo>
                  <a:lnTo>
                    <a:pt x="1825093" y="189798"/>
                  </a:lnTo>
                  <a:lnTo>
                    <a:pt x="2085820" y="94899"/>
                  </a:lnTo>
                  <a:lnTo>
                    <a:pt x="2346548" y="47449"/>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47449"/>
                  </a:lnTo>
                  <a:lnTo>
                    <a:pt x="6257462" y="142348"/>
                  </a:lnTo>
                  <a:lnTo>
                    <a:pt x="6518190" y="142348"/>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2960348" y="930799"/>
              <a:ext cx="4693096" cy="379596"/>
            </a:xfrm>
            <a:custGeom>
              <a:avLst/>
              <a:gdLst/>
              <a:ahLst/>
              <a:cxnLst/>
              <a:rect l="0" t="0" r="0" b="0"/>
              <a:pathLst>
                <a:path w="4693096" h="379596">
                  <a:moveTo>
                    <a:pt x="0" y="379596"/>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47449"/>
                  </a:lnTo>
                  <a:lnTo>
                    <a:pt x="4432369" y="142348"/>
                  </a:lnTo>
                  <a:lnTo>
                    <a:pt x="4693096" y="142348"/>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7392717" y="5485961"/>
              <a:ext cx="260727" cy="0"/>
            </a:xfrm>
            <a:custGeom>
              <a:avLst/>
              <a:gdLst/>
              <a:ahLst/>
              <a:cxnLst/>
              <a:rect l="0" t="0" r="0" b="0"/>
              <a:pathLst>
                <a:path w="260727">
                  <a:moveTo>
                    <a:pt x="0" y="0"/>
                  </a:moveTo>
                  <a:lnTo>
                    <a:pt x="260727" y="0"/>
                  </a:lnTo>
                </a:path>
              </a:pathLst>
            </a:custGeom>
            <a:ln w="27101" cap="flat">
              <a:solidFill>
                <a:srgbClr val="6A3D9A">
                  <a:alpha val="100000"/>
                </a:srgbClr>
              </a:solidFill>
              <a:prstDash val="solid"/>
              <a:round/>
            </a:ln>
          </p:spPr>
          <p:txBody>
            <a:bodyPr/>
            <a:lstStyle/>
            <a:p>
              <a:endParaRPr/>
            </a:p>
          </p:txBody>
        </p:sp>
        <p:sp>
          <p:nvSpPr>
            <p:cNvPr id="42" name="pl42"/>
            <p:cNvSpPr/>
            <p:nvPr/>
          </p:nvSpPr>
          <p:spPr>
            <a:xfrm>
              <a:off x="5046169" y="930799"/>
              <a:ext cx="2607276" cy="3890868"/>
            </a:xfrm>
            <a:custGeom>
              <a:avLst/>
              <a:gdLst/>
              <a:ahLst/>
              <a:cxnLst/>
              <a:rect l="0" t="0" r="0" b="0"/>
              <a:pathLst>
                <a:path w="2607276" h="3890868">
                  <a:moveTo>
                    <a:pt x="0" y="3131674"/>
                  </a:moveTo>
                  <a:lnTo>
                    <a:pt x="260727" y="189798"/>
                  </a:lnTo>
                  <a:lnTo>
                    <a:pt x="521455" y="3890868"/>
                  </a:lnTo>
                  <a:lnTo>
                    <a:pt x="782182" y="901542"/>
                  </a:lnTo>
                  <a:lnTo>
                    <a:pt x="1042910" y="0"/>
                  </a:lnTo>
                  <a:lnTo>
                    <a:pt x="1303638" y="142348"/>
                  </a:lnTo>
                  <a:lnTo>
                    <a:pt x="1564365" y="284697"/>
                  </a:lnTo>
                  <a:lnTo>
                    <a:pt x="1825093" y="427046"/>
                  </a:lnTo>
                  <a:lnTo>
                    <a:pt x="2085820" y="284697"/>
                  </a:lnTo>
                  <a:lnTo>
                    <a:pt x="2346548" y="189798"/>
                  </a:lnTo>
                  <a:lnTo>
                    <a:pt x="2607276" y="189798"/>
                  </a:lnTo>
                </a:path>
              </a:pathLst>
            </a:custGeom>
            <a:ln w="27101" cap="flat">
              <a:solidFill>
                <a:srgbClr val="E31A1C">
                  <a:alpha val="100000"/>
                </a:srgbClr>
              </a:solidFill>
              <a:prstDash val="solid"/>
              <a:round/>
            </a:ln>
          </p:spPr>
          <p:txBody>
            <a:bodyPr/>
            <a:lstStyle/>
            <a:p>
              <a:endParaRPr/>
            </a:p>
          </p:txBody>
        </p:sp>
        <p:sp>
          <p:nvSpPr>
            <p:cNvPr id="43" name="pl43"/>
            <p:cNvSpPr/>
            <p:nvPr/>
          </p:nvSpPr>
          <p:spPr>
            <a:xfrm>
              <a:off x="1135255" y="930799"/>
              <a:ext cx="6518190" cy="427046"/>
            </a:xfrm>
            <a:custGeom>
              <a:avLst/>
              <a:gdLst/>
              <a:ahLst/>
              <a:cxnLst/>
              <a:rect l="0" t="0" r="0" b="0"/>
              <a:pathLst>
                <a:path w="6518190" h="427046">
                  <a:moveTo>
                    <a:pt x="0" y="284697"/>
                  </a:moveTo>
                  <a:lnTo>
                    <a:pt x="260727" y="142348"/>
                  </a:lnTo>
                  <a:lnTo>
                    <a:pt x="521455" y="237248"/>
                  </a:lnTo>
                  <a:lnTo>
                    <a:pt x="782182" y="427046"/>
                  </a:lnTo>
                  <a:lnTo>
                    <a:pt x="1042910" y="189798"/>
                  </a:lnTo>
                  <a:lnTo>
                    <a:pt x="1303638" y="94899"/>
                  </a:lnTo>
                  <a:lnTo>
                    <a:pt x="1564365" y="189798"/>
                  </a:lnTo>
                  <a:lnTo>
                    <a:pt x="1825093" y="189798"/>
                  </a:lnTo>
                  <a:lnTo>
                    <a:pt x="2085820" y="142348"/>
                  </a:lnTo>
                  <a:lnTo>
                    <a:pt x="2346548" y="47449"/>
                  </a:lnTo>
                  <a:lnTo>
                    <a:pt x="2607276" y="47449"/>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47449"/>
                  </a:lnTo>
                  <a:lnTo>
                    <a:pt x="6518190" y="47449"/>
                  </a:lnTo>
                </a:path>
              </a:pathLst>
            </a:custGeom>
            <a:ln w="27101" cap="flat">
              <a:solidFill>
                <a:srgbClr val="FF7F00">
                  <a:alpha val="100000"/>
                </a:srgbClr>
              </a:solidFill>
              <a:prstDash val="solid"/>
              <a:round/>
            </a:ln>
          </p:spPr>
          <p:txBody>
            <a:bodyPr/>
            <a:lstStyle/>
            <a:p>
              <a:endParaRPr/>
            </a:p>
          </p:txBody>
        </p:sp>
        <p:sp>
          <p:nvSpPr>
            <p:cNvPr id="44" name="pl44"/>
            <p:cNvSpPr/>
            <p:nvPr/>
          </p:nvSpPr>
          <p:spPr>
            <a:xfrm>
              <a:off x="2178165" y="930799"/>
              <a:ext cx="5475279" cy="2135232"/>
            </a:xfrm>
            <a:custGeom>
              <a:avLst/>
              <a:gdLst/>
              <a:ahLst/>
              <a:cxnLst/>
              <a:rect l="0" t="0" r="0" b="0"/>
              <a:pathLst>
                <a:path w="5475279" h="2135232">
                  <a:moveTo>
                    <a:pt x="0" y="379596"/>
                  </a:moveTo>
                  <a:lnTo>
                    <a:pt x="260727" y="332147"/>
                  </a:lnTo>
                  <a:lnTo>
                    <a:pt x="521455" y="332147"/>
                  </a:lnTo>
                  <a:lnTo>
                    <a:pt x="782182" y="332147"/>
                  </a:lnTo>
                  <a:lnTo>
                    <a:pt x="2607276" y="2135232"/>
                  </a:lnTo>
                  <a:lnTo>
                    <a:pt x="2868003" y="189798"/>
                  </a:lnTo>
                  <a:lnTo>
                    <a:pt x="3128731" y="0"/>
                  </a:lnTo>
                  <a:lnTo>
                    <a:pt x="3389458" y="0"/>
                  </a:lnTo>
                  <a:lnTo>
                    <a:pt x="3650186" y="0"/>
                  </a:lnTo>
                  <a:lnTo>
                    <a:pt x="3910914" y="0"/>
                  </a:lnTo>
                  <a:lnTo>
                    <a:pt x="4171641" y="47449"/>
                  </a:lnTo>
                  <a:lnTo>
                    <a:pt x="4432369" y="94899"/>
                  </a:lnTo>
                  <a:lnTo>
                    <a:pt x="4693096" y="142348"/>
                  </a:lnTo>
                  <a:lnTo>
                    <a:pt x="4953824" y="94899"/>
                  </a:lnTo>
                  <a:lnTo>
                    <a:pt x="5214552" y="47449"/>
                  </a:lnTo>
                  <a:lnTo>
                    <a:pt x="5475279" y="47449"/>
                  </a:lnTo>
                </a:path>
              </a:pathLst>
            </a:custGeom>
            <a:ln w="27101" cap="flat">
              <a:solidFill>
                <a:srgbClr val="FFC20E">
                  <a:alpha val="100000"/>
                </a:srgbClr>
              </a:solidFill>
              <a:prstDash val="solid"/>
              <a:round/>
            </a:ln>
          </p:spPr>
          <p:txBody>
            <a:bodyPr/>
            <a:lstStyle/>
            <a:p>
              <a:endParaRPr/>
            </a:p>
          </p:txBody>
        </p:sp>
        <p:sp>
          <p:nvSpPr>
            <p:cNvPr id="45" name="pl45"/>
            <p:cNvSpPr/>
            <p:nvPr/>
          </p:nvSpPr>
          <p:spPr>
            <a:xfrm>
              <a:off x="3742531" y="930799"/>
              <a:ext cx="3910914" cy="4650061"/>
            </a:xfrm>
            <a:custGeom>
              <a:avLst/>
              <a:gdLst/>
              <a:ahLst/>
              <a:cxnLst/>
              <a:rect l="0" t="0" r="0" b="0"/>
              <a:pathLst>
                <a:path w="3910914" h="4650061">
                  <a:moveTo>
                    <a:pt x="0" y="4650061"/>
                  </a:moveTo>
                  <a:lnTo>
                    <a:pt x="260727" y="3606170"/>
                  </a:lnTo>
                  <a:lnTo>
                    <a:pt x="521455" y="1281139"/>
                  </a:lnTo>
                  <a:lnTo>
                    <a:pt x="782182" y="901542"/>
                  </a:lnTo>
                  <a:lnTo>
                    <a:pt x="1042910" y="427046"/>
                  </a:lnTo>
                  <a:lnTo>
                    <a:pt x="1303638" y="189798"/>
                  </a:lnTo>
                  <a:lnTo>
                    <a:pt x="1564365" y="47449"/>
                  </a:lnTo>
                  <a:lnTo>
                    <a:pt x="1825093" y="0"/>
                  </a:lnTo>
                  <a:lnTo>
                    <a:pt x="2085820" y="0"/>
                  </a:lnTo>
                  <a:lnTo>
                    <a:pt x="2346548" y="47449"/>
                  </a:lnTo>
                  <a:lnTo>
                    <a:pt x="2607276" y="47449"/>
                  </a:lnTo>
                  <a:lnTo>
                    <a:pt x="2868003" y="47449"/>
                  </a:lnTo>
                  <a:lnTo>
                    <a:pt x="3128731" y="47449"/>
                  </a:lnTo>
                  <a:lnTo>
                    <a:pt x="3389458" y="521945"/>
                  </a:lnTo>
                  <a:lnTo>
                    <a:pt x="3650186" y="1043891"/>
                  </a:lnTo>
                  <a:lnTo>
                    <a:pt x="3910914" y="1043891"/>
                  </a:lnTo>
                </a:path>
              </a:pathLst>
            </a:custGeom>
            <a:ln w="27101" cap="flat">
              <a:solidFill>
                <a:srgbClr val="008B00">
                  <a:alpha val="100000"/>
                </a:srgbClr>
              </a:solidFill>
              <a:prstDash val="solid"/>
              <a:round/>
            </a:ln>
          </p:spPr>
          <p:txBody>
            <a:bodyPr/>
            <a:lstStyle/>
            <a:p>
              <a:endParaRPr/>
            </a:p>
          </p:txBody>
        </p:sp>
        <p:sp>
          <p:nvSpPr>
            <p:cNvPr id="46" name="pl46"/>
            <p:cNvSpPr/>
            <p:nvPr/>
          </p:nvSpPr>
          <p:spPr>
            <a:xfrm>
              <a:off x="3742531" y="930799"/>
              <a:ext cx="3910914" cy="4602612"/>
            </a:xfrm>
            <a:custGeom>
              <a:avLst/>
              <a:gdLst/>
              <a:ahLst/>
              <a:cxnLst/>
              <a:rect l="0" t="0" r="0" b="0"/>
              <a:pathLst>
                <a:path w="3910914" h="4602612">
                  <a:moveTo>
                    <a:pt x="0" y="4602612"/>
                  </a:moveTo>
                  <a:lnTo>
                    <a:pt x="260727" y="901542"/>
                  </a:lnTo>
                  <a:lnTo>
                    <a:pt x="521455" y="521945"/>
                  </a:lnTo>
                  <a:lnTo>
                    <a:pt x="782182" y="427046"/>
                  </a:lnTo>
                  <a:lnTo>
                    <a:pt x="1042910" y="427046"/>
                  </a:lnTo>
                  <a:lnTo>
                    <a:pt x="1303638" y="427046"/>
                  </a:lnTo>
                  <a:lnTo>
                    <a:pt x="1564365" y="0"/>
                  </a:lnTo>
                  <a:lnTo>
                    <a:pt x="1825093" y="0"/>
                  </a:lnTo>
                  <a:lnTo>
                    <a:pt x="2085820" y="0"/>
                  </a:lnTo>
                  <a:lnTo>
                    <a:pt x="2346548" y="47449"/>
                  </a:lnTo>
                  <a:lnTo>
                    <a:pt x="2607276" y="142348"/>
                  </a:lnTo>
                  <a:lnTo>
                    <a:pt x="2868003" y="237248"/>
                  </a:lnTo>
                  <a:lnTo>
                    <a:pt x="3128731" y="332147"/>
                  </a:lnTo>
                  <a:lnTo>
                    <a:pt x="3389458" y="332147"/>
                  </a:lnTo>
                  <a:lnTo>
                    <a:pt x="3650186" y="332147"/>
                  </a:lnTo>
                  <a:lnTo>
                    <a:pt x="3910914" y="332147"/>
                  </a:lnTo>
                </a:path>
              </a:pathLst>
            </a:custGeom>
            <a:ln w="27101" cap="flat">
              <a:solidFill>
                <a:srgbClr val="9A32CD">
                  <a:alpha val="100000"/>
                </a:srgbClr>
              </a:solidFill>
              <a:prstDash val="solid"/>
              <a:round/>
            </a:ln>
          </p:spPr>
          <p:txBody>
            <a:bodyPr/>
            <a:lstStyle/>
            <a:p>
              <a:endParaRPr/>
            </a:p>
          </p:txBody>
        </p:sp>
        <p:sp>
          <p:nvSpPr>
            <p:cNvPr id="47" name="pl47"/>
            <p:cNvSpPr/>
            <p:nvPr/>
          </p:nvSpPr>
          <p:spPr>
            <a:xfrm>
              <a:off x="2178165" y="930799"/>
              <a:ext cx="5475279" cy="379596"/>
            </a:xfrm>
            <a:custGeom>
              <a:avLst/>
              <a:gdLst/>
              <a:ahLst/>
              <a:cxnLst/>
              <a:rect l="0" t="0" r="0" b="0"/>
              <a:pathLst>
                <a:path w="5475279" h="379596">
                  <a:moveTo>
                    <a:pt x="0" y="379596"/>
                  </a:moveTo>
                  <a:lnTo>
                    <a:pt x="260727" y="332147"/>
                  </a:lnTo>
                  <a:lnTo>
                    <a:pt x="521455" y="332147"/>
                  </a:lnTo>
                  <a:lnTo>
                    <a:pt x="782182" y="332147"/>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47449"/>
                  </a:lnTo>
                </a:path>
              </a:pathLst>
            </a:custGeom>
            <a:ln w="27101" cap="flat">
              <a:solidFill>
                <a:srgbClr val="836FFF">
                  <a:alpha val="100000"/>
                </a:srgbClr>
              </a:solidFill>
              <a:prstDash val="solid"/>
              <a:round/>
            </a:ln>
          </p:spPr>
          <p:txBody>
            <a:bodyPr/>
            <a:lstStyle/>
            <a:p>
              <a:endParaRPr/>
            </a:p>
          </p:txBody>
        </p:sp>
        <p:sp>
          <p:nvSpPr>
            <p:cNvPr id="48" name="pl48"/>
            <p:cNvSpPr/>
            <p:nvPr/>
          </p:nvSpPr>
          <p:spPr>
            <a:xfrm>
              <a:off x="7670059" y="784195"/>
              <a:ext cx="688801" cy="189482"/>
            </a:xfrm>
            <a:custGeom>
              <a:avLst/>
              <a:gdLst/>
              <a:ahLst/>
              <a:cxnLst/>
              <a:rect l="0" t="0" r="0" b="0"/>
              <a:pathLst>
                <a:path w="688801" h="189482">
                  <a:moveTo>
                    <a:pt x="688801" y="0"/>
                  </a:moveTo>
                  <a:lnTo>
                    <a:pt x="0" y="189482"/>
                  </a:lnTo>
                </a:path>
              </a:pathLst>
            </a:custGeom>
          </p:spPr>
          <p:txBody>
            <a:bodyPr/>
            <a:lstStyle/>
            <a:p>
              <a:endParaRPr/>
            </a:p>
          </p:txBody>
        </p:sp>
        <p:sp>
          <p:nvSpPr>
            <p:cNvPr id="49" name="pl49"/>
            <p:cNvSpPr/>
            <p:nvPr/>
          </p:nvSpPr>
          <p:spPr>
            <a:xfrm>
              <a:off x="7668207" y="984865"/>
              <a:ext cx="690654" cy="309563"/>
            </a:xfrm>
            <a:custGeom>
              <a:avLst/>
              <a:gdLst/>
              <a:ahLst/>
              <a:cxnLst/>
              <a:rect l="0" t="0" r="0" b="0"/>
              <a:pathLst>
                <a:path w="690654" h="309563">
                  <a:moveTo>
                    <a:pt x="690654" y="309563"/>
                  </a:moveTo>
                  <a:lnTo>
                    <a:pt x="0" y="0"/>
                  </a:lnTo>
                </a:path>
              </a:pathLst>
            </a:custGeom>
          </p:spPr>
          <p:txBody>
            <a:bodyPr/>
            <a:lstStyle/>
            <a:p>
              <a:endParaRPr/>
            </a:p>
          </p:txBody>
        </p:sp>
        <p:sp>
          <p:nvSpPr>
            <p:cNvPr id="50" name="pl50"/>
            <p:cNvSpPr/>
            <p:nvPr/>
          </p:nvSpPr>
          <p:spPr>
            <a:xfrm>
              <a:off x="7671377" y="979969"/>
              <a:ext cx="621054" cy="59587"/>
            </a:xfrm>
            <a:custGeom>
              <a:avLst/>
              <a:gdLst/>
              <a:ahLst/>
              <a:cxnLst/>
              <a:rect l="0" t="0" r="0" b="0"/>
              <a:pathLst>
                <a:path w="621054" h="59587">
                  <a:moveTo>
                    <a:pt x="621054" y="59587"/>
                  </a:moveTo>
                  <a:lnTo>
                    <a:pt x="0" y="0"/>
                  </a:lnTo>
                </a:path>
              </a:pathLst>
            </a:custGeom>
          </p:spPr>
          <p:txBody>
            <a:bodyPr/>
            <a:lstStyle/>
            <a:p>
              <a:endParaRPr/>
            </a:p>
          </p:txBody>
        </p:sp>
        <p:sp>
          <p:nvSpPr>
            <p:cNvPr id="51" name="pl51"/>
            <p:cNvSpPr/>
            <p:nvPr/>
          </p:nvSpPr>
          <p:spPr>
            <a:xfrm>
              <a:off x="7665938" y="1081402"/>
              <a:ext cx="717007" cy="473739"/>
            </a:xfrm>
            <a:custGeom>
              <a:avLst/>
              <a:gdLst/>
              <a:ahLst/>
              <a:cxnLst/>
              <a:rect l="0" t="0" r="0" b="0"/>
              <a:pathLst>
                <a:path w="717007" h="473739">
                  <a:moveTo>
                    <a:pt x="717007" y="473739"/>
                  </a:moveTo>
                  <a:lnTo>
                    <a:pt x="0" y="0"/>
                  </a:lnTo>
                </a:path>
              </a:pathLst>
            </a:custGeom>
          </p:spPr>
          <p:txBody>
            <a:bodyPr/>
            <a:lstStyle/>
            <a:p>
              <a:endParaRPr/>
            </a:p>
          </p:txBody>
        </p:sp>
        <p:sp>
          <p:nvSpPr>
            <p:cNvPr id="52" name="pl52"/>
            <p:cNvSpPr/>
            <p:nvPr/>
          </p:nvSpPr>
          <p:spPr>
            <a:xfrm>
              <a:off x="7660460" y="1083646"/>
              <a:ext cx="668124" cy="999952"/>
            </a:xfrm>
            <a:custGeom>
              <a:avLst/>
              <a:gdLst/>
              <a:ahLst/>
              <a:cxnLst/>
              <a:rect l="0" t="0" r="0" b="0"/>
              <a:pathLst>
                <a:path w="668124" h="999952">
                  <a:moveTo>
                    <a:pt x="668124" y="999952"/>
                  </a:moveTo>
                  <a:lnTo>
                    <a:pt x="0" y="0"/>
                  </a:lnTo>
                </a:path>
              </a:pathLst>
            </a:custGeom>
          </p:spPr>
          <p:txBody>
            <a:bodyPr/>
            <a:lstStyle/>
            <a:p>
              <a:endParaRPr/>
            </a:p>
          </p:txBody>
        </p:sp>
        <p:sp>
          <p:nvSpPr>
            <p:cNvPr id="53" name="pl53"/>
            <p:cNvSpPr/>
            <p:nvPr/>
          </p:nvSpPr>
          <p:spPr>
            <a:xfrm>
              <a:off x="7663459" y="1082640"/>
              <a:ext cx="773636" cy="733355"/>
            </a:xfrm>
            <a:custGeom>
              <a:avLst/>
              <a:gdLst/>
              <a:ahLst/>
              <a:cxnLst/>
              <a:rect l="0" t="0" r="0" b="0"/>
              <a:pathLst>
                <a:path w="773636" h="733355">
                  <a:moveTo>
                    <a:pt x="773636" y="733355"/>
                  </a:moveTo>
                  <a:lnTo>
                    <a:pt x="0" y="0"/>
                  </a:lnTo>
                </a:path>
              </a:pathLst>
            </a:custGeom>
          </p:spPr>
          <p:txBody>
            <a:bodyPr/>
            <a:lstStyle/>
            <a:p>
              <a:endParaRPr/>
            </a:p>
          </p:txBody>
        </p:sp>
        <p:sp>
          <p:nvSpPr>
            <p:cNvPr id="54" name="pl54"/>
            <p:cNvSpPr/>
            <p:nvPr/>
          </p:nvSpPr>
          <p:spPr>
            <a:xfrm>
              <a:off x="7660122" y="1131182"/>
              <a:ext cx="764904" cy="1212614"/>
            </a:xfrm>
            <a:custGeom>
              <a:avLst/>
              <a:gdLst/>
              <a:ahLst/>
              <a:cxnLst/>
              <a:rect l="0" t="0" r="0" b="0"/>
              <a:pathLst>
                <a:path w="764904" h="1212614">
                  <a:moveTo>
                    <a:pt x="764904" y="1212614"/>
                  </a:moveTo>
                  <a:lnTo>
                    <a:pt x="0" y="0"/>
                  </a:lnTo>
                </a:path>
              </a:pathLst>
            </a:custGeom>
          </p:spPr>
          <p:txBody>
            <a:bodyPr/>
            <a:lstStyle/>
            <a:p>
              <a:endParaRPr/>
            </a:p>
          </p:txBody>
        </p:sp>
        <p:sp>
          <p:nvSpPr>
            <p:cNvPr id="55" name="pl55"/>
            <p:cNvSpPr/>
            <p:nvPr/>
          </p:nvSpPr>
          <p:spPr>
            <a:xfrm>
              <a:off x="7659073" y="1273768"/>
              <a:ext cx="693700" cy="1333896"/>
            </a:xfrm>
            <a:custGeom>
              <a:avLst/>
              <a:gdLst/>
              <a:ahLst/>
              <a:cxnLst/>
              <a:rect l="0" t="0" r="0" b="0"/>
              <a:pathLst>
                <a:path w="693700" h="1333896">
                  <a:moveTo>
                    <a:pt x="693700" y="1333896"/>
                  </a:moveTo>
                  <a:lnTo>
                    <a:pt x="0" y="0"/>
                  </a:lnTo>
                </a:path>
              </a:pathLst>
            </a:custGeom>
          </p:spPr>
          <p:txBody>
            <a:bodyPr/>
            <a:lstStyle/>
            <a:p>
              <a:endParaRPr/>
            </a:p>
          </p:txBody>
        </p:sp>
        <p:sp>
          <p:nvSpPr>
            <p:cNvPr id="56" name="pl56"/>
            <p:cNvSpPr/>
            <p:nvPr/>
          </p:nvSpPr>
          <p:spPr>
            <a:xfrm>
              <a:off x="7661708" y="1984825"/>
              <a:ext cx="721236" cy="884546"/>
            </a:xfrm>
            <a:custGeom>
              <a:avLst/>
              <a:gdLst/>
              <a:ahLst/>
              <a:cxnLst/>
              <a:rect l="0" t="0" r="0" b="0"/>
              <a:pathLst>
                <a:path w="721236" h="884546">
                  <a:moveTo>
                    <a:pt x="721236" y="884546"/>
                  </a:moveTo>
                  <a:lnTo>
                    <a:pt x="0" y="0"/>
                  </a:lnTo>
                </a:path>
              </a:pathLst>
            </a:custGeom>
          </p:spPr>
          <p:txBody>
            <a:bodyPr/>
            <a:lstStyle/>
            <a:p>
              <a:endParaRPr/>
            </a:p>
          </p:txBody>
        </p:sp>
        <p:sp>
          <p:nvSpPr>
            <p:cNvPr id="57" name="pl57"/>
            <p:cNvSpPr/>
            <p:nvPr/>
          </p:nvSpPr>
          <p:spPr>
            <a:xfrm>
              <a:off x="7671585" y="5485961"/>
              <a:ext cx="771649" cy="3"/>
            </a:xfrm>
            <a:custGeom>
              <a:avLst/>
              <a:gdLst/>
              <a:ahLst/>
              <a:cxnLst/>
              <a:rect l="0" t="0" r="0" b="0"/>
              <a:pathLst>
                <a:path w="771649" h="3">
                  <a:moveTo>
                    <a:pt x="771649" y="3"/>
                  </a:moveTo>
                  <a:lnTo>
                    <a:pt x="0" y="0"/>
                  </a:lnTo>
                </a:path>
              </a:pathLst>
            </a:custGeom>
          </p:spPr>
          <p:txBody>
            <a:bodyPr/>
            <a:lstStyle/>
            <a:p>
              <a:endParaRPr/>
            </a:p>
          </p:txBody>
        </p:sp>
        <p:sp>
          <p:nvSpPr>
            <p:cNvPr id="58" name="pg58"/>
            <p:cNvSpPr/>
            <p:nvPr/>
          </p:nvSpPr>
          <p:spPr>
            <a:xfrm>
              <a:off x="8290281" y="694783"/>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59" name="tx59"/>
            <p:cNvSpPr/>
            <p:nvPr/>
          </p:nvSpPr>
          <p:spPr>
            <a:xfrm>
              <a:off x="8313141" y="736321"/>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98%</a:t>
              </a:r>
            </a:p>
          </p:txBody>
        </p:sp>
        <p:sp>
          <p:nvSpPr>
            <p:cNvPr id="60" name="pg60"/>
            <p:cNvSpPr/>
            <p:nvPr/>
          </p:nvSpPr>
          <p:spPr>
            <a:xfrm>
              <a:off x="8290281" y="1216876"/>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61" name="tx61"/>
            <p:cNvSpPr/>
            <p:nvPr/>
          </p:nvSpPr>
          <p:spPr>
            <a:xfrm>
              <a:off x="8313141" y="125841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98%</a:t>
              </a:r>
            </a:p>
          </p:txBody>
        </p:sp>
        <p:sp>
          <p:nvSpPr>
            <p:cNvPr id="62" name="pg62"/>
            <p:cNvSpPr/>
            <p:nvPr/>
          </p:nvSpPr>
          <p:spPr>
            <a:xfrm>
              <a:off x="8223851" y="955766"/>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63" name="tx63"/>
            <p:cNvSpPr/>
            <p:nvPr/>
          </p:nvSpPr>
          <p:spPr>
            <a:xfrm>
              <a:off x="8246711" y="997305"/>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Rubella: 98%</a:t>
              </a:r>
            </a:p>
          </p:txBody>
        </p:sp>
        <p:sp>
          <p:nvSpPr>
            <p:cNvPr id="64" name="pg64"/>
            <p:cNvSpPr/>
            <p:nvPr/>
          </p:nvSpPr>
          <p:spPr>
            <a:xfrm>
              <a:off x="8314365" y="1478062"/>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5" name="tx65"/>
            <p:cNvSpPr/>
            <p:nvPr/>
          </p:nvSpPr>
          <p:spPr>
            <a:xfrm>
              <a:off x="8337225" y="1519600"/>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96%</a:t>
              </a:r>
            </a:p>
          </p:txBody>
        </p:sp>
        <p:sp>
          <p:nvSpPr>
            <p:cNvPr id="66" name="pg66"/>
            <p:cNvSpPr/>
            <p:nvPr/>
          </p:nvSpPr>
          <p:spPr>
            <a:xfrm>
              <a:off x="8260004" y="2005028"/>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7" name="tx67"/>
            <p:cNvSpPr/>
            <p:nvPr/>
          </p:nvSpPr>
          <p:spPr>
            <a:xfrm>
              <a:off x="8282864" y="2027881"/>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96%</a:t>
              </a:r>
            </a:p>
          </p:txBody>
        </p:sp>
        <p:sp>
          <p:nvSpPr>
            <p:cNvPr id="68" name="pg68"/>
            <p:cNvSpPr/>
            <p:nvPr/>
          </p:nvSpPr>
          <p:spPr>
            <a:xfrm>
              <a:off x="8368515" y="1738017"/>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9" name="tx69"/>
            <p:cNvSpPr/>
            <p:nvPr/>
          </p:nvSpPr>
          <p:spPr>
            <a:xfrm>
              <a:off x="8391375" y="1779555"/>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96%</a:t>
              </a:r>
            </a:p>
          </p:txBody>
        </p:sp>
        <p:sp>
          <p:nvSpPr>
            <p:cNvPr id="70" name="pg70"/>
            <p:cNvSpPr/>
            <p:nvPr/>
          </p:nvSpPr>
          <p:spPr>
            <a:xfrm>
              <a:off x="8356446" y="2264286"/>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1" name="tx71"/>
            <p:cNvSpPr/>
            <p:nvPr/>
          </p:nvSpPr>
          <p:spPr>
            <a:xfrm>
              <a:off x="8379306" y="2305825"/>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95%</a:t>
              </a:r>
            </a:p>
          </p:txBody>
        </p:sp>
        <p:sp>
          <p:nvSpPr>
            <p:cNvPr id="72" name="pg72"/>
            <p:cNvSpPr/>
            <p:nvPr/>
          </p:nvSpPr>
          <p:spPr>
            <a:xfrm>
              <a:off x="8284194" y="2527918"/>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3" name="tx73"/>
            <p:cNvSpPr/>
            <p:nvPr/>
          </p:nvSpPr>
          <p:spPr>
            <a:xfrm>
              <a:off x="8307054" y="2569456"/>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92%</a:t>
              </a:r>
            </a:p>
          </p:txBody>
        </p:sp>
        <p:sp>
          <p:nvSpPr>
            <p:cNvPr id="74" name="pg74"/>
            <p:cNvSpPr/>
            <p:nvPr/>
          </p:nvSpPr>
          <p:spPr>
            <a:xfrm>
              <a:off x="8314365" y="2791089"/>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75" name="tx75"/>
            <p:cNvSpPr/>
            <p:nvPr/>
          </p:nvSpPr>
          <p:spPr>
            <a:xfrm>
              <a:off x="8337225" y="2832627"/>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PcVC: 77%</a:t>
              </a:r>
            </a:p>
          </p:txBody>
        </p:sp>
        <p:sp>
          <p:nvSpPr>
            <p:cNvPr id="76" name="pg76"/>
            <p:cNvSpPr/>
            <p:nvPr/>
          </p:nvSpPr>
          <p:spPr>
            <a:xfrm>
              <a:off x="8374655" y="5401445"/>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77" name="tx77"/>
            <p:cNvSpPr/>
            <p:nvPr/>
          </p:nvSpPr>
          <p:spPr>
            <a:xfrm>
              <a:off x="8397515" y="5442984"/>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3%</a:t>
              </a:r>
            </a:p>
          </p:txBody>
        </p:sp>
        <p:sp>
          <p:nvSpPr>
            <p:cNvPr id="78" name="pl78"/>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0" name="tx80"/>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399544" y="401416"/>
              <a:ext cx="30325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Maroc, 2000-2025</a:t>
              </a:r>
            </a:p>
          </p:txBody>
        </p:sp>
        <p:sp>
          <p:nvSpPr>
            <p:cNvPr id="104" name="tx104"/>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présente l'évolution de la couverture vaccinale pour 9 vaccins (série complète).
En 2025, le vaccin HPVc affichait la couverture la plus faible de tous les vaccins (3 %), suivi du vaccin RotaC (92 %).
La couverture vaccinale de 8 vaccins a diminué (DTP3, HEPB3, HIB3, IPV1, MCV1, MCV2, ROTAC et RUBELLA) par rapport à leur couverture respective en 2019.
La couverture vaccinale de 9 vaccins est restée inchangée (DTP3, HEPB3, HIB3, HPVc, IPV1, MCV1, MCV2, ROTAC et RUBELLA) par rapport à celle de 2024.</a:t>
            </a:r>
          </a:p>
        </p:txBody>
      </p:sp>
      <p:sp>
        <p:nvSpPr>
          <p:cNvPr id="373"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ROTAC affichait le taux de couverture le plus faible (92 %), suivi de l’IPV1 (95 %).
Par rapport à 2019, la couverture vaccinale de 7 vaccins a diminué (BCG, DTP1, DTP3, IPV1, MCV1, MCV2 et ROTAC).
Par rapport à 2024, la couverture vaccinale de 7 vaccins est restée stable (BCG, DTP1, DTP3, IPV1, MCV1, MCV2 et ROTAC).</a:t>
            </a:r>
          </a:p>
        </p:txBody>
      </p:sp>
      <p:sp>
        <p:nvSpPr>
          <p:cNvPr id="37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le Maroc a enregistré son taux de couverture le plus bas au sein du ROTAC (92 %), tandis que la plupart des autres vaccins de routine se situaient entre 95 et 98 % ; 7 antigènes ont connu une baisse depuis 2019, et 7 autres sont restés stables depuis 2024.</a:t>
            </a:r>
          </a:p>
        </p:txBody>
      </p:sp>
      <p:grpSp>
        <p:nvGrpSpPr>
          <p:cNvPr id="375" name="Group 374"/>
          <p:cNvGrpSpPr/>
          <p:nvPr/>
        </p:nvGrpSpPr>
        <p:grpSpPr>
          <a:xfrm>
            <a:off x="292608" y="1097280"/>
            <a:ext cx="8595360" cy="28575"/>
            <a:chOff x="292608" y="1097280"/>
            <a:chExt cx="8595360" cy="28575"/>
          </a:xfrm>
        </p:grpSpPr>
        <p:sp>
          <p:nvSpPr>
            <p:cNvPr id="3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7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930799"/>
              <a:ext cx="6518190" cy="379596"/>
            </a:xfrm>
            <a:custGeom>
              <a:avLst/>
              <a:gdLst/>
              <a:ahLst/>
              <a:cxnLst/>
              <a:rect l="0" t="0" r="0" b="0"/>
              <a:pathLst>
                <a:path w="6518190" h="379596">
                  <a:moveTo>
                    <a:pt x="0" y="189798"/>
                  </a:moveTo>
                  <a:lnTo>
                    <a:pt x="260727" y="142348"/>
                  </a:lnTo>
                  <a:lnTo>
                    <a:pt x="521455" y="237248"/>
                  </a:lnTo>
                  <a:lnTo>
                    <a:pt x="782182" y="379596"/>
                  </a:lnTo>
                  <a:lnTo>
                    <a:pt x="1042910" y="94899"/>
                  </a:lnTo>
                  <a:lnTo>
                    <a:pt x="1303638" y="47449"/>
                  </a:lnTo>
                  <a:lnTo>
                    <a:pt x="1564365" y="94899"/>
                  </a:lnTo>
                  <a:lnTo>
                    <a:pt x="1825093" y="189798"/>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47449"/>
                  </a:lnTo>
                  <a:lnTo>
                    <a:pt x="5996734" y="94899"/>
                  </a:lnTo>
                  <a:lnTo>
                    <a:pt x="6257462" y="142348"/>
                  </a:lnTo>
                  <a:lnTo>
                    <a:pt x="6518190" y="142348"/>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1135255" y="930799"/>
              <a:ext cx="6518190" cy="2657178"/>
            </a:xfrm>
            <a:custGeom>
              <a:avLst/>
              <a:gdLst/>
              <a:ahLst/>
              <a:cxnLst/>
              <a:rect l="0" t="0" r="0" b="0"/>
              <a:pathLst>
                <a:path w="6518190" h="2657178">
                  <a:moveTo>
                    <a:pt x="0" y="2657178"/>
                  </a:moveTo>
                  <a:lnTo>
                    <a:pt x="260727" y="711744"/>
                  </a:lnTo>
                  <a:lnTo>
                    <a:pt x="521455" y="332147"/>
                  </a:lnTo>
                  <a:lnTo>
                    <a:pt x="782182" y="427046"/>
                  </a:lnTo>
                  <a:lnTo>
                    <a:pt x="1042910" y="189798"/>
                  </a:lnTo>
                  <a:lnTo>
                    <a:pt x="1303638" y="142348"/>
                  </a:lnTo>
                  <a:lnTo>
                    <a:pt x="1564365" y="189798"/>
                  </a:lnTo>
                  <a:lnTo>
                    <a:pt x="1825093" y="189798"/>
                  </a:lnTo>
                  <a:lnTo>
                    <a:pt x="2085820" y="94899"/>
                  </a:lnTo>
                  <a:lnTo>
                    <a:pt x="2346548" y="47449"/>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47449"/>
                  </a:lnTo>
                  <a:lnTo>
                    <a:pt x="6257462" y="142348"/>
                  </a:lnTo>
                  <a:lnTo>
                    <a:pt x="6518190" y="142348"/>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2960348" y="930799"/>
              <a:ext cx="4693096" cy="379596"/>
            </a:xfrm>
            <a:custGeom>
              <a:avLst/>
              <a:gdLst/>
              <a:ahLst/>
              <a:cxnLst/>
              <a:rect l="0" t="0" r="0" b="0"/>
              <a:pathLst>
                <a:path w="4693096" h="379596">
                  <a:moveTo>
                    <a:pt x="0" y="379596"/>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47449"/>
                  </a:lnTo>
                  <a:lnTo>
                    <a:pt x="4432369" y="142348"/>
                  </a:lnTo>
                  <a:lnTo>
                    <a:pt x="4693096" y="142348"/>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7392717" y="5485961"/>
              <a:ext cx="260727" cy="0"/>
            </a:xfrm>
            <a:custGeom>
              <a:avLst/>
              <a:gdLst/>
              <a:ahLst/>
              <a:cxnLst/>
              <a:rect l="0" t="0" r="0" b="0"/>
              <a:pathLst>
                <a:path w="260727">
                  <a:moveTo>
                    <a:pt x="0" y="0"/>
                  </a:moveTo>
                  <a:lnTo>
                    <a:pt x="260727" y="0"/>
                  </a:lnTo>
                </a:path>
              </a:pathLst>
            </a:custGeom>
            <a:ln w="27101" cap="flat">
              <a:solidFill>
                <a:srgbClr val="6A3D9A">
                  <a:alpha val="100000"/>
                </a:srgbClr>
              </a:solidFill>
              <a:prstDash val="solid"/>
              <a:round/>
            </a:ln>
          </p:spPr>
          <p:txBody>
            <a:bodyPr/>
            <a:lstStyle/>
            <a:p>
              <a:endParaRPr/>
            </a:p>
          </p:txBody>
        </p:sp>
        <p:sp>
          <p:nvSpPr>
            <p:cNvPr id="42" name="pl42"/>
            <p:cNvSpPr/>
            <p:nvPr/>
          </p:nvSpPr>
          <p:spPr>
            <a:xfrm>
              <a:off x="5046169" y="930799"/>
              <a:ext cx="2607276" cy="3890868"/>
            </a:xfrm>
            <a:custGeom>
              <a:avLst/>
              <a:gdLst/>
              <a:ahLst/>
              <a:cxnLst/>
              <a:rect l="0" t="0" r="0" b="0"/>
              <a:pathLst>
                <a:path w="2607276" h="3890868">
                  <a:moveTo>
                    <a:pt x="0" y="3131674"/>
                  </a:moveTo>
                  <a:lnTo>
                    <a:pt x="260727" y="189798"/>
                  </a:lnTo>
                  <a:lnTo>
                    <a:pt x="521455" y="3890868"/>
                  </a:lnTo>
                  <a:lnTo>
                    <a:pt x="782182" y="901542"/>
                  </a:lnTo>
                  <a:lnTo>
                    <a:pt x="1042910" y="0"/>
                  </a:lnTo>
                  <a:lnTo>
                    <a:pt x="1303638" y="142348"/>
                  </a:lnTo>
                  <a:lnTo>
                    <a:pt x="1564365" y="284697"/>
                  </a:lnTo>
                  <a:lnTo>
                    <a:pt x="1825093" y="427046"/>
                  </a:lnTo>
                  <a:lnTo>
                    <a:pt x="2085820" y="284697"/>
                  </a:lnTo>
                  <a:lnTo>
                    <a:pt x="2346548" y="189798"/>
                  </a:lnTo>
                  <a:lnTo>
                    <a:pt x="2607276" y="189798"/>
                  </a:lnTo>
                </a:path>
              </a:pathLst>
            </a:custGeom>
            <a:ln w="27101" cap="flat">
              <a:solidFill>
                <a:srgbClr val="E31A1C">
                  <a:alpha val="100000"/>
                </a:srgbClr>
              </a:solidFill>
              <a:prstDash val="solid"/>
              <a:round/>
            </a:ln>
          </p:spPr>
          <p:txBody>
            <a:bodyPr/>
            <a:lstStyle/>
            <a:p>
              <a:endParaRPr/>
            </a:p>
          </p:txBody>
        </p:sp>
        <p:sp>
          <p:nvSpPr>
            <p:cNvPr id="43" name="pl43"/>
            <p:cNvSpPr/>
            <p:nvPr/>
          </p:nvSpPr>
          <p:spPr>
            <a:xfrm>
              <a:off x="1135255" y="930799"/>
              <a:ext cx="6518190" cy="427046"/>
            </a:xfrm>
            <a:custGeom>
              <a:avLst/>
              <a:gdLst/>
              <a:ahLst/>
              <a:cxnLst/>
              <a:rect l="0" t="0" r="0" b="0"/>
              <a:pathLst>
                <a:path w="6518190" h="427046">
                  <a:moveTo>
                    <a:pt x="0" y="284697"/>
                  </a:moveTo>
                  <a:lnTo>
                    <a:pt x="260727" y="142348"/>
                  </a:lnTo>
                  <a:lnTo>
                    <a:pt x="521455" y="237248"/>
                  </a:lnTo>
                  <a:lnTo>
                    <a:pt x="782182" y="427046"/>
                  </a:lnTo>
                  <a:lnTo>
                    <a:pt x="1042910" y="189798"/>
                  </a:lnTo>
                  <a:lnTo>
                    <a:pt x="1303638" y="94899"/>
                  </a:lnTo>
                  <a:lnTo>
                    <a:pt x="1564365" y="189798"/>
                  </a:lnTo>
                  <a:lnTo>
                    <a:pt x="1825093" y="189798"/>
                  </a:lnTo>
                  <a:lnTo>
                    <a:pt x="2085820" y="142348"/>
                  </a:lnTo>
                  <a:lnTo>
                    <a:pt x="2346548" y="47449"/>
                  </a:lnTo>
                  <a:lnTo>
                    <a:pt x="2607276" y="47449"/>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47449"/>
                  </a:lnTo>
                  <a:lnTo>
                    <a:pt x="6518190" y="47449"/>
                  </a:lnTo>
                </a:path>
              </a:pathLst>
            </a:custGeom>
            <a:ln w="27101" cap="flat">
              <a:solidFill>
                <a:srgbClr val="FF7F00">
                  <a:alpha val="100000"/>
                </a:srgbClr>
              </a:solidFill>
              <a:prstDash val="solid"/>
              <a:round/>
            </a:ln>
          </p:spPr>
          <p:txBody>
            <a:bodyPr/>
            <a:lstStyle/>
            <a:p>
              <a:endParaRPr/>
            </a:p>
          </p:txBody>
        </p:sp>
        <p:sp>
          <p:nvSpPr>
            <p:cNvPr id="44" name="pl44"/>
            <p:cNvSpPr/>
            <p:nvPr/>
          </p:nvSpPr>
          <p:spPr>
            <a:xfrm>
              <a:off x="2178165" y="930799"/>
              <a:ext cx="5475279" cy="2135232"/>
            </a:xfrm>
            <a:custGeom>
              <a:avLst/>
              <a:gdLst/>
              <a:ahLst/>
              <a:cxnLst/>
              <a:rect l="0" t="0" r="0" b="0"/>
              <a:pathLst>
                <a:path w="5475279" h="2135232">
                  <a:moveTo>
                    <a:pt x="0" y="379596"/>
                  </a:moveTo>
                  <a:lnTo>
                    <a:pt x="260727" y="332147"/>
                  </a:lnTo>
                  <a:lnTo>
                    <a:pt x="521455" y="332147"/>
                  </a:lnTo>
                  <a:lnTo>
                    <a:pt x="782182" y="332147"/>
                  </a:lnTo>
                  <a:lnTo>
                    <a:pt x="2607276" y="2135232"/>
                  </a:lnTo>
                  <a:lnTo>
                    <a:pt x="2868003" y="189798"/>
                  </a:lnTo>
                  <a:lnTo>
                    <a:pt x="3128731" y="0"/>
                  </a:lnTo>
                  <a:lnTo>
                    <a:pt x="3389458" y="0"/>
                  </a:lnTo>
                  <a:lnTo>
                    <a:pt x="3650186" y="0"/>
                  </a:lnTo>
                  <a:lnTo>
                    <a:pt x="3910914" y="0"/>
                  </a:lnTo>
                  <a:lnTo>
                    <a:pt x="4171641" y="47449"/>
                  </a:lnTo>
                  <a:lnTo>
                    <a:pt x="4432369" y="94899"/>
                  </a:lnTo>
                  <a:lnTo>
                    <a:pt x="4693096" y="142348"/>
                  </a:lnTo>
                  <a:lnTo>
                    <a:pt x="4953824" y="94899"/>
                  </a:lnTo>
                  <a:lnTo>
                    <a:pt x="5214552" y="47449"/>
                  </a:lnTo>
                  <a:lnTo>
                    <a:pt x="5475279" y="47449"/>
                  </a:lnTo>
                </a:path>
              </a:pathLst>
            </a:custGeom>
            <a:ln w="27101" cap="flat">
              <a:solidFill>
                <a:srgbClr val="FFC20E">
                  <a:alpha val="100000"/>
                </a:srgbClr>
              </a:solidFill>
              <a:prstDash val="solid"/>
              <a:round/>
            </a:ln>
          </p:spPr>
          <p:txBody>
            <a:bodyPr/>
            <a:lstStyle/>
            <a:p>
              <a:endParaRPr/>
            </a:p>
          </p:txBody>
        </p:sp>
        <p:sp>
          <p:nvSpPr>
            <p:cNvPr id="45" name="pl45"/>
            <p:cNvSpPr/>
            <p:nvPr/>
          </p:nvSpPr>
          <p:spPr>
            <a:xfrm>
              <a:off x="3742531" y="930799"/>
              <a:ext cx="3910914" cy="4650061"/>
            </a:xfrm>
            <a:custGeom>
              <a:avLst/>
              <a:gdLst/>
              <a:ahLst/>
              <a:cxnLst/>
              <a:rect l="0" t="0" r="0" b="0"/>
              <a:pathLst>
                <a:path w="3910914" h="4650061">
                  <a:moveTo>
                    <a:pt x="0" y="4650061"/>
                  </a:moveTo>
                  <a:lnTo>
                    <a:pt x="260727" y="3606170"/>
                  </a:lnTo>
                  <a:lnTo>
                    <a:pt x="521455" y="1281139"/>
                  </a:lnTo>
                  <a:lnTo>
                    <a:pt x="782182" y="901542"/>
                  </a:lnTo>
                  <a:lnTo>
                    <a:pt x="1042910" y="427046"/>
                  </a:lnTo>
                  <a:lnTo>
                    <a:pt x="1303638" y="189798"/>
                  </a:lnTo>
                  <a:lnTo>
                    <a:pt x="1564365" y="47449"/>
                  </a:lnTo>
                  <a:lnTo>
                    <a:pt x="1825093" y="0"/>
                  </a:lnTo>
                  <a:lnTo>
                    <a:pt x="2085820" y="0"/>
                  </a:lnTo>
                  <a:lnTo>
                    <a:pt x="2346548" y="47449"/>
                  </a:lnTo>
                  <a:lnTo>
                    <a:pt x="2607276" y="47449"/>
                  </a:lnTo>
                  <a:lnTo>
                    <a:pt x="2868003" y="47449"/>
                  </a:lnTo>
                  <a:lnTo>
                    <a:pt x="3128731" y="47449"/>
                  </a:lnTo>
                  <a:lnTo>
                    <a:pt x="3389458" y="521945"/>
                  </a:lnTo>
                  <a:lnTo>
                    <a:pt x="3650186" y="1043891"/>
                  </a:lnTo>
                  <a:lnTo>
                    <a:pt x="3910914" y="1043891"/>
                  </a:lnTo>
                </a:path>
              </a:pathLst>
            </a:custGeom>
            <a:ln w="27101" cap="flat">
              <a:solidFill>
                <a:srgbClr val="008B00">
                  <a:alpha val="100000"/>
                </a:srgbClr>
              </a:solidFill>
              <a:prstDash val="solid"/>
              <a:round/>
            </a:ln>
          </p:spPr>
          <p:txBody>
            <a:bodyPr/>
            <a:lstStyle/>
            <a:p>
              <a:endParaRPr/>
            </a:p>
          </p:txBody>
        </p:sp>
        <p:sp>
          <p:nvSpPr>
            <p:cNvPr id="46" name="pl46"/>
            <p:cNvSpPr/>
            <p:nvPr/>
          </p:nvSpPr>
          <p:spPr>
            <a:xfrm>
              <a:off x="3742531" y="930799"/>
              <a:ext cx="3910914" cy="4602612"/>
            </a:xfrm>
            <a:custGeom>
              <a:avLst/>
              <a:gdLst/>
              <a:ahLst/>
              <a:cxnLst/>
              <a:rect l="0" t="0" r="0" b="0"/>
              <a:pathLst>
                <a:path w="3910914" h="4602612">
                  <a:moveTo>
                    <a:pt x="0" y="4602612"/>
                  </a:moveTo>
                  <a:lnTo>
                    <a:pt x="260727" y="901542"/>
                  </a:lnTo>
                  <a:lnTo>
                    <a:pt x="521455" y="521945"/>
                  </a:lnTo>
                  <a:lnTo>
                    <a:pt x="782182" y="427046"/>
                  </a:lnTo>
                  <a:lnTo>
                    <a:pt x="1042910" y="427046"/>
                  </a:lnTo>
                  <a:lnTo>
                    <a:pt x="1303638" y="427046"/>
                  </a:lnTo>
                  <a:lnTo>
                    <a:pt x="1564365" y="0"/>
                  </a:lnTo>
                  <a:lnTo>
                    <a:pt x="1825093" y="0"/>
                  </a:lnTo>
                  <a:lnTo>
                    <a:pt x="2085820" y="0"/>
                  </a:lnTo>
                  <a:lnTo>
                    <a:pt x="2346548" y="47449"/>
                  </a:lnTo>
                  <a:lnTo>
                    <a:pt x="2607276" y="142348"/>
                  </a:lnTo>
                  <a:lnTo>
                    <a:pt x="2868003" y="237248"/>
                  </a:lnTo>
                  <a:lnTo>
                    <a:pt x="3128731" y="332147"/>
                  </a:lnTo>
                  <a:lnTo>
                    <a:pt x="3389458" y="332147"/>
                  </a:lnTo>
                  <a:lnTo>
                    <a:pt x="3650186" y="332147"/>
                  </a:lnTo>
                  <a:lnTo>
                    <a:pt x="3910914" y="332147"/>
                  </a:lnTo>
                </a:path>
              </a:pathLst>
            </a:custGeom>
            <a:ln w="27101" cap="flat">
              <a:solidFill>
                <a:srgbClr val="9A32CD">
                  <a:alpha val="100000"/>
                </a:srgbClr>
              </a:solidFill>
              <a:prstDash val="solid"/>
              <a:round/>
            </a:ln>
          </p:spPr>
          <p:txBody>
            <a:bodyPr/>
            <a:lstStyle/>
            <a:p>
              <a:endParaRPr/>
            </a:p>
          </p:txBody>
        </p:sp>
        <p:sp>
          <p:nvSpPr>
            <p:cNvPr id="47" name="pl47"/>
            <p:cNvSpPr/>
            <p:nvPr/>
          </p:nvSpPr>
          <p:spPr>
            <a:xfrm>
              <a:off x="2178165" y="930799"/>
              <a:ext cx="5475279" cy="379596"/>
            </a:xfrm>
            <a:custGeom>
              <a:avLst/>
              <a:gdLst/>
              <a:ahLst/>
              <a:cxnLst/>
              <a:rect l="0" t="0" r="0" b="0"/>
              <a:pathLst>
                <a:path w="5475279" h="379596">
                  <a:moveTo>
                    <a:pt x="0" y="379596"/>
                  </a:moveTo>
                  <a:lnTo>
                    <a:pt x="260727" y="332147"/>
                  </a:lnTo>
                  <a:lnTo>
                    <a:pt x="521455" y="332147"/>
                  </a:lnTo>
                  <a:lnTo>
                    <a:pt x="782182" y="332147"/>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47449"/>
                  </a:lnTo>
                </a:path>
              </a:pathLst>
            </a:custGeom>
            <a:ln w="27101" cap="flat">
              <a:solidFill>
                <a:srgbClr val="836FFF">
                  <a:alpha val="100000"/>
                </a:srgbClr>
              </a:solidFill>
              <a:prstDash val="solid"/>
              <a:round/>
            </a:ln>
          </p:spPr>
          <p:txBody>
            <a:bodyPr/>
            <a:lstStyle/>
            <a:p>
              <a:endParaRPr/>
            </a:p>
          </p:txBody>
        </p:sp>
        <p:sp>
          <p:nvSpPr>
            <p:cNvPr id="48" name="pl48"/>
            <p:cNvSpPr/>
            <p:nvPr/>
          </p:nvSpPr>
          <p:spPr>
            <a:xfrm>
              <a:off x="7668275" y="984805"/>
              <a:ext cx="690586" cy="305308"/>
            </a:xfrm>
            <a:custGeom>
              <a:avLst/>
              <a:gdLst/>
              <a:ahLst/>
              <a:cxnLst/>
              <a:rect l="0" t="0" r="0" b="0"/>
              <a:pathLst>
                <a:path w="690586" h="305308">
                  <a:moveTo>
                    <a:pt x="690586" y="305308"/>
                  </a:moveTo>
                  <a:lnTo>
                    <a:pt x="0" y="0"/>
                  </a:lnTo>
                </a:path>
              </a:pathLst>
            </a:custGeom>
          </p:spPr>
          <p:txBody>
            <a:bodyPr/>
            <a:lstStyle/>
            <a:p>
              <a:endParaRPr/>
            </a:p>
          </p:txBody>
        </p:sp>
        <p:sp>
          <p:nvSpPr>
            <p:cNvPr id="49" name="pl49"/>
            <p:cNvSpPr/>
            <p:nvPr/>
          </p:nvSpPr>
          <p:spPr>
            <a:xfrm>
              <a:off x="7670019" y="781303"/>
              <a:ext cx="688841" cy="192317"/>
            </a:xfrm>
            <a:custGeom>
              <a:avLst/>
              <a:gdLst/>
              <a:ahLst/>
              <a:cxnLst/>
              <a:rect l="0" t="0" r="0" b="0"/>
              <a:pathLst>
                <a:path w="688841" h="192317">
                  <a:moveTo>
                    <a:pt x="688841" y="0"/>
                  </a:moveTo>
                  <a:lnTo>
                    <a:pt x="0" y="192317"/>
                  </a:lnTo>
                </a:path>
              </a:pathLst>
            </a:custGeom>
          </p:spPr>
          <p:txBody>
            <a:bodyPr/>
            <a:lstStyle/>
            <a:p>
              <a:endParaRPr/>
            </a:p>
          </p:txBody>
        </p:sp>
        <p:sp>
          <p:nvSpPr>
            <p:cNvPr id="50" name="pl50"/>
            <p:cNvSpPr/>
            <p:nvPr/>
          </p:nvSpPr>
          <p:spPr>
            <a:xfrm>
              <a:off x="7671386" y="979933"/>
              <a:ext cx="621045" cy="58313"/>
            </a:xfrm>
            <a:custGeom>
              <a:avLst/>
              <a:gdLst/>
              <a:ahLst/>
              <a:cxnLst/>
              <a:rect l="0" t="0" r="0" b="0"/>
              <a:pathLst>
                <a:path w="621045" h="58313">
                  <a:moveTo>
                    <a:pt x="621045" y="58313"/>
                  </a:moveTo>
                  <a:lnTo>
                    <a:pt x="0" y="0"/>
                  </a:lnTo>
                </a:path>
              </a:pathLst>
            </a:custGeom>
          </p:spPr>
          <p:txBody>
            <a:bodyPr/>
            <a:lstStyle/>
            <a:p>
              <a:endParaRPr/>
            </a:p>
          </p:txBody>
        </p:sp>
        <p:sp>
          <p:nvSpPr>
            <p:cNvPr id="51" name="pl51"/>
            <p:cNvSpPr/>
            <p:nvPr/>
          </p:nvSpPr>
          <p:spPr>
            <a:xfrm>
              <a:off x="7660987" y="1083501"/>
              <a:ext cx="721957" cy="991037"/>
            </a:xfrm>
            <a:custGeom>
              <a:avLst/>
              <a:gdLst/>
              <a:ahLst/>
              <a:cxnLst/>
              <a:rect l="0" t="0" r="0" b="0"/>
              <a:pathLst>
                <a:path w="721957" h="991037">
                  <a:moveTo>
                    <a:pt x="721957" y="991037"/>
                  </a:moveTo>
                  <a:lnTo>
                    <a:pt x="0" y="0"/>
                  </a:lnTo>
                </a:path>
              </a:pathLst>
            </a:custGeom>
          </p:spPr>
          <p:txBody>
            <a:bodyPr/>
            <a:lstStyle/>
            <a:p>
              <a:endParaRPr/>
            </a:p>
          </p:txBody>
        </p:sp>
        <p:sp>
          <p:nvSpPr>
            <p:cNvPr id="52" name="pl52"/>
            <p:cNvSpPr/>
            <p:nvPr/>
          </p:nvSpPr>
          <p:spPr>
            <a:xfrm>
              <a:off x="7665459" y="1081677"/>
              <a:ext cx="663124" cy="470769"/>
            </a:xfrm>
            <a:custGeom>
              <a:avLst/>
              <a:gdLst/>
              <a:ahLst/>
              <a:cxnLst/>
              <a:rect l="0" t="0" r="0" b="0"/>
              <a:pathLst>
                <a:path w="663124" h="470769">
                  <a:moveTo>
                    <a:pt x="663124" y="470769"/>
                  </a:moveTo>
                  <a:lnTo>
                    <a:pt x="0" y="0"/>
                  </a:lnTo>
                </a:path>
              </a:pathLst>
            </a:custGeom>
          </p:spPr>
          <p:txBody>
            <a:bodyPr/>
            <a:lstStyle/>
            <a:p>
              <a:endParaRPr/>
            </a:p>
          </p:txBody>
        </p:sp>
        <p:sp>
          <p:nvSpPr>
            <p:cNvPr id="53" name="pl53"/>
            <p:cNvSpPr/>
            <p:nvPr/>
          </p:nvSpPr>
          <p:spPr>
            <a:xfrm>
              <a:off x="7663473" y="1082634"/>
              <a:ext cx="773621" cy="731838"/>
            </a:xfrm>
            <a:custGeom>
              <a:avLst/>
              <a:gdLst/>
              <a:ahLst/>
              <a:cxnLst/>
              <a:rect l="0" t="0" r="0" b="0"/>
              <a:pathLst>
                <a:path w="773621" h="731838">
                  <a:moveTo>
                    <a:pt x="773621" y="731838"/>
                  </a:moveTo>
                  <a:lnTo>
                    <a:pt x="0" y="0"/>
                  </a:lnTo>
                </a:path>
              </a:pathLst>
            </a:custGeom>
          </p:spPr>
          <p:txBody>
            <a:bodyPr/>
            <a:lstStyle/>
            <a:p>
              <a:endParaRPr/>
            </a:p>
          </p:txBody>
        </p:sp>
        <p:sp>
          <p:nvSpPr>
            <p:cNvPr id="54" name="pl54"/>
            <p:cNvSpPr/>
            <p:nvPr/>
          </p:nvSpPr>
          <p:spPr>
            <a:xfrm>
              <a:off x="7660143" y="1131177"/>
              <a:ext cx="764882" cy="1208051"/>
            </a:xfrm>
            <a:custGeom>
              <a:avLst/>
              <a:gdLst/>
              <a:ahLst/>
              <a:cxnLst/>
              <a:rect l="0" t="0" r="0" b="0"/>
              <a:pathLst>
                <a:path w="764882" h="1208051">
                  <a:moveTo>
                    <a:pt x="764882" y="1208051"/>
                  </a:moveTo>
                  <a:lnTo>
                    <a:pt x="0" y="0"/>
                  </a:lnTo>
                </a:path>
              </a:pathLst>
            </a:custGeom>
          </p:spPr>
          <p:txBody>
            <a:bodyPr/>
            <a:lstStyle/>
            <a:p>
              <a:endParaRPr/>
            </a:p>
          </p:txBody>
        </p:sp>
        <p:sp>
          <p:nvSpPr>
            <p:cNvPr id="55" name="pl55"/>
            <p:cNvSpPr/>
            <p:nvPr/>
          </p:nvSpPr>
          <p:spPr>
            <a:xfrm>
              <a:off x="7659097" y="1273763"/>
              <a:ext cx="693676" cy="1327609"/>
            </a:xfrm>
            <a:custGeom>
              <a:avLst/>
              <a:gdLst/>
              <a:ahLst/>
              <a:cxnLst/>
              <a:rect l="0" t="0" r="0" b="0"/>
              <a:pathLst>
                <a:path w="693676" h="1327609">
                  <a:moveTo>
                    <a:pt x="693676" y="1327609"/>
                  </a:moveTo>
                  <a:lnTo>
                    <a:pt x="0" y="0"/>
                  </a:lnTo>
                </a:path>
              </a:pathLst>
            </a:custGeom>
          </p:spPr>
          <p:txBody>
            <a:bodyPr/>
            <a:lstStyle/>
            <a:p>
              <a:endParaRPr/>
            </a:p>
          </p:txBody>
        </p:sp>
        <p:sp>
          <p:nvSpPr>
            <p:cNvPr id="56" name="pl56"/>
            <p:cNvSpPr/>
            <p:nvPr/>
          </p:nvSpPr>
          <p:spPr>
            <a:xfrm>
              <a:off x="7661763" y="1984807"/>
              <a:ext cx="721181" cy="877079"/>
            </a:xfrm>
            <a:custGeom>
              <a:avLst/>
              <a:gdLst/>
              <a:ahLst/>
              <a:cxnLst/>
              <a:rect l="0" t="0" r="0" b="0"/>
              <a:pathLst>
                <a:path w="721181" h="877079">
                  <a:moveTo>
                    <a:pt x="721181" y="877079"/>
                  </a:moveTo>
                  <a:lnTo>
                    <a:pt x="0" y="0"/>
                  </a:lnTo>
                </a:path>
              </a:pathLst>
            </a:custGeom>
          </p:spPr>
          <p:txBody>
            <a:bodyPr/>
            <a:lstStyle/>
            <a:p>
              <a:endParaRPr/>
            </a:p>
          </p:txBody>
        </p:sp>
        <p:sp>
          <p:nvSpPr>
            <p:cNvPr id="57" name="pl57"/>
            <p:cNvSpPr/>
            <p:nvPr/>
          </p:nvSpPr>
          <p:spPr>
            <a:xfrm>
              <a:off x="7671585" y="5485961"/>
              <a:ext cx="771649" cy="0"/>
            </a:xfrm>
            <a:custGeom>
              <a:avLst/>
              <a:gdLst/>
              <a:ahLst/>
              <a:cxnLst/>
              <a:rect l="0" t="0" r="0" b="0"/>
              <a:pathLst>
                <a:path w="771649">
                  <a:moveTo>
                    <a:pt x="771649" y="0"/>
                  </a:moveTo>
                  <a:lnTo>
                    <a:pt x="0" y="0"/>
                  </a:lnTo>
                </a:path>
              </a:pathLst>
            </a:custGeom>
          </p:spPr>
          <p:txBody>
            <a:bodyPr/>
            <a:lstStyle/>
            <a:p>
              <a:endParaRPr/>
            </a:p>
          </p:txBody>
        </p:sp>
        <p:sp>
          <p:nvSpPr>
            <p:cNvPr id="58" name="pg58"/>
            <p:cNvSpPr/>
            <p:nvPr/>
          </p:nvSpPr>
          <p:spPr>
            <a:xfrm>
              <a:off x="8290281" y="1212515"/>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59" name="tx59"/>
            <p:cNvSpPr/>
            <p:nvPr/>
          </p:nvSpPr>
          <p:spPr>
            <a:xfrm>
              <a:off x="8313141" y="1254053"/>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98%</a:t>
              </a:r>
            </a:p>
          </p:txBody>
        </p:sp>
        <p:sp>
          <p:nvSpPr>
            <p:cNvPr id="60" name="pg60"/>
            <p:cNvSpPr/>
            <p:nvPr/>
          </p:nvSpPr>
          <p:spPr>
            <a:xfrm>
              <a:off x="8290281" y="691821"/>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61" name="tx61"/>
            <p:cNvSpPr/>
            <p:nvPr/>
          </p:nvSpPr>
          <p:spPr>
            <a:xfrm>
              <a:off x="8313141" y="733359"/>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98%</a:t>
              </a:r>
            </a:p>
          </p:txBody>
        </p:sp>
        <p:sp>
          <p:nvSpPr>
            <p:cNvPr id="62" name="pg62"/>
            <p:cNvSpPr/>
            <p:nvPr/>
          </p:nvSpPr>
          <p:spPr>
            <a:xfrm>
              <a:off x="8223851" y="954410"/>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63" name="tx63"/>
            <p:cNvSpPr/>
            <p:nvPr/>
          </p:nvSpPr>
          <p:spPr>
            <a:xfrm>
              <a:off x="8246711" y="995948"/>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Rubella: 98%</a:t>
              </a:r>
            </a:p>
          </p:txBody>
        </p:sp>
        <p:sp>
          <p:nvSpPr>
            <p:cNvPr id="64" name="pg64"/>
            <p:cNvSpPr/>
            <p:nvPr/>
          </p:nvSpPr>
          <p:spPr>
            <a:xfrm>
              <a:off x="8314365" y="1995852"/>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5" name="tx65"/>
            <p:cNvSpPr/>
            <p:nvPr/>
          </p:nvSpPr>
          <p:spPr>
            <a:xfrm>
              <a:off x="8337225" y="2037390"/>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96%</a:t>
              </a:r>
            </a:p>
          </p:txBody>
        </p:sp>
        <p:sp>
          <p:nvSpPr>
            <p:cNvPr id="66" name="pg66"/>
            <p:cNvSpPr/>
            <p:nvPr/>
          </p:nvSpPr>
          <p:spPr>
            <a:xfrm>
              <a:off x="8260004" y="1475931"/>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7" name="tx67"/>
            <p:cNvSpPr/>
            <p:nvPr/>
          </p:nvSpPr>
          <p:spPr>
            <a:xfrm>
              <a:off x="8282864" y="1498784"/>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96%</a:t>
              </a:r>
            </a:p>
          </p:txBody>
        </p:sp>
        <p:sp>
          <p:nvSpPr>
            <p:cNvPr id="68" name="pg68"/>
            <p:cNvSpPr/>
            <p:nvPr/>
          </p:nvSpPr>
          <p:spPr>
            <a:xfrm>
              <a:off x="8368515" y="1736498"/>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9" name="tx69"/>
            <p:cNvSpPr/>
            <p:nvPr/>
          </p:nvSpPr>
          <p:spPr>
            <a:xfrm>
              <a:off x="8391375" y="1778037"/>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96%</a:t>
              </a:r>
            </a:p>
          </p:txBody>
        </p:sp>
        <p:sp>
          <p:nvSpPr>
            <p:cNvPr id="70" name="pg70"/>
            <p:cNvSpPr/>
            <p:nvPr/>
          </p:nvSpPr>
          <p:spPr>
            <a:xfrm>
              <a:off x="8356446" y="2259732"/>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1" name="tx71"/>
            <p:cNvSpPr/>
            <p:nvPr/>
          </p:nvSpPr>
          <p:spPr>
            <a:xfrm>
              <a:off x="8379306" y="2301270"/>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95%</a:t>
              </a:r>
            </a:p>
          </p:txBody>
        </p:sp>
        <p:sp>
          <p:nvSpPr>
            <p:cNvPr id="72" name="pg72"/>
            <p:cNvSpPr/>
            <p:nvPr/>
          </p:nvSpPr>
          <p:spPr>
            <a:xfrm>
              <a:off x="8284194" y="2521643"/>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3" name="tx73"/>
            <p:cNvSpPr/>
            <p:nvPr/>
          </p:nvSpPr>
          <p:spPr>
            <a:xfrm>
              <a:off x="8307054" y="2563181"/>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92%</a:t>
              </a:r>
            </a:p>
          </p:txBody>
        </p:sp>
        <p:sp>
          <p:nvSpPr>
            <p:cNvPr id="74" name="pg74"/>
            <p:cNvSpPr/>
            <p:nvPr/>
          </p:nvSpPr>
          <p:spPr>
            <a:xfrm>
              <a:off x="8314365" y="2783632"/>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75" name="tx75"/>
            <p:cNvSpPr/>
            <p:nvPr/>
          </p:nvSpPr>
          <p:spPr>
            <a:xfrm>
              <a:off x="8337225" y="2825171"/>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PcVC: 77%</a:t>
              </a:r>
            </a:p>
          </p:txBody>
        </p:sp>
        <p:sp>
          <p:nvSpPr>
            <p:cNvPr id="76" name="pg76"/>
            <p:cNvSpPr/>
            <p:nvPr/>
          </p:nvSpPr>
          <p:spPr>
            <a:xfrm>
              <a:off x="8374655" y="5401442"/>
              <a:ext cx="585455" cy="169038"/>
            </a:xfrm>
            <a:custGeom>
              <a:avLst/>
              <a:gdLst/>
              <a:ahLst/>
              <a:cxnLst/>
              <a:rect l="0" t="0" r="0" b="0"/>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77" name="tx77"/>
            <p:cNvSpPr/>
            <p:nvPr/>
          </p:nvSpPr>
          <p:spPr>
            <a:xfrm>
              <a:off x="8397515" y="5442981"/>
              <a:ext cx="49401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3%</a:t>
              </a:r>
            </a:p>
          </p:txBody>
        </p:sp>
        <p:sp>
          <p:nvSpPr>
            <p:cNvPr id="78" name="pl78"/>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0" name="tx80"/>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399544" y="401416"/>
              <a:ext cx="30325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Maroc, 2000-2025</a:t>
              </a:r>
            </a:p>
          </p:txBody>
        </p:sp>
        <p:sp>
          <p:nvSpPr>
            <p:cNvPr id="104" name="tx104"/>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(99 %) et 2024 (98 %). En 2025, ce taux est resté inchangé par rapport à 2024 (98 %), mais il était inférieur à celui de 2019. Entre 2019 et 2025, la couverture vaccinale contre la DTP1 a atteint son niveau le plus bas en 2024 et 2025 (98 %).
En 2024, 12 vaccins présentaient un taux de couverture inférieur à celui de 2019.
En 2025, 12 vaccins présentaient un taux de couverture inférieur à celui de 2019.
En 2025, aucun vaccin ne présentait un taux de couverture inférieur à celui de 2024.</a:t>
            </a:r>
          </a:p>
        </p:txBody>
      </p:sp>
      <p:sp>
        <p:nvSpPr>
          <p:cNvPr id="106"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vaccinale pour 9 vaccins (série complète).
En 2025, le vaccin HPVc affichait la couverture la plus faible de tous les vaccins (3 %), suivi du vaccin RotaC (92 %).
La couverture vaccinale de 8 vaccins a diminué (DTP3, HEPB3, HIB3, IPV1, MCV1, MCV2, ROTAC et RUBELLA) par rapport à leur couverture respective en 2019.
La couverture vaccinale de 9 vaccins est restée inchangée (DTP3, HEPB3, HIB3, HPVc, IPV1, MCV1, MCV2, ROTAC et RUBELLA) par rapport à celle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5678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67777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29875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391974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54072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316171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278269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240368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202467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164565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30606" y="126664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30606" y="88762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568896" y="887626"/>
              <a:ext cx="72216" cy="0"/>
            </a:xfrm>
            <a:custGeom>
              <a:avLst/>
              <a:gdLst/>
              <a:ahLst/>
              <a:cxnLst/>
              <a:rect l="0" t="0" r="0" b="0"/>
              <a:pathLst>
                <a:path w="72216">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8568896" y="1266641"/>
              <a:ext cx="72216" cy="0"/>
            </a:xfrm>
            <a:custGeom>
              <a:avLst/>
              <a:gdLst/>
              <a:ahLst/>
              <a:cxnLst/>
              <a:rect l="0" t="0" r="0" b="0"/>
              <a:pathLst>
                <a:path w="72216">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8424463" y="1645655"/>
              <a:ext cx="216649" cy="0"/>
            </a:xfrm>
            <a:custGeom>
              <a:avLst/>
              <a:gdLst/>
              <a:ahLst/>
              <a:cxnLst/>
              <a:rect l="0" t="0" r="0" b="0"/>
              <a:pathLst>
                <a:path w="216649">
                  <a:moveTo>
                    <a:pt x="0" y="0"/>
                  </a:moveTo>
                  <a:lnTo>
                    <a:pt x="0" y="0"/>
                  </a:ln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8424463" y="2024670"/>
              <a:ext cx="216649" cy="0"/>
            </a:xfrm>
            <a:custGeom>
              <a:avLst/>
              <a:gdLst/>
              <a:ahLst/>
              <a:cxnLst/>
              <a:rect l="0" t="0" r="0" b="0"/>
              <a:pathLst>
                <a:path w="216649">
                  <a:moveTo>
                    <a:pt x="0" y="0"/>
                  </a:moveTo>
                  <a:lnTo>
                    <a:pt x="0"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4019262" y="2403685"/>
              <a:ext cx="433298" cy="0"/>
            </a:xfrm>
            <a:custGeom>
              <a:avLst/>
              <a:gdLst/>
              <a:ahLst/>
              <a:cxnLst/>
              <a:rect l="0" t="0" r="0" b="0"/>
              <a:pathLst>
                <a:path w="433298">
                  <a:moveTo>
                    <a:pt x="0" y="0"/>
                  </a:moveTo>
                  <a:lnTo>
                    <a:pt x="72216" y="0"/>
                  </a:lnTo>
                  <a:lnTo>
                    <a:pt x="144432" y="0"/>
                  </a:lnTo>
                  <a:lnTo>
                    <a:pt x="144432" y="0"/>
                  </a:lnTo>
                  <a:lnTo>
                    <a:pt x="288865" y="0"/>
                  </a:lnTo>
                  <a:lnTo>
                    <a:pt x="433298" y="0"/>
                  </a:lnTo>
                  <a:lnTo>
                    <a:pt x="433298"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8424463" y="2782699"/>
              <a:ext cx="216649" cy="0"/>
            </a:xfrm>
            <a:custGeom>
              <a:avLst/>
              <a:gdLst/>
              <a:ahLst/>
              <a:cxnLst/>
              <a:rect l="0" t="0" r="0" b="0"/>
              <a:pathLst>
                <a:path w="216649">
                  <a:moveTo>
                    <a:pt x="0" y="0"/>
                  </a:moveTo>
                  <a:lnTo>
                    <a:pt x="0"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7991164" y="3161714"/>
              <a:ext cx="649947" cy="0"/>
            </a:xfrm>
            <a:custGeom>
              <a:avLst/>
              <a:gdLst/>
              <a:ahLst/>
              <a:cxnLst/>
              <a:rect l="0" t="0" r="0" b="0"/>
              <a:pathLst>
                <a:path w="649947">
                  <a:moveTo>
                    <a:pt x="0" y="0"/>
                  </a:moveTo>
                  <a:lnTo>
                    <a:pt x="216649" y="0"/>
                  </a:lnTo>
                  <a:lnTo>
                    <a:pt x="216649" y="0"/>
                  </a:lnTo>
                  <a:lnTo>
                    <a:pt x="361082" y="0"/>
                  </a:lnTo>
                  <a:lnTo>
                    <a:pt x="361082" y="0"/>
                  </a:lnTo>
                  <a:lnTo>
                    <a:pt x="433298" y="0"/>
                  </a:lnTo>
                  <a:lnTo>
                    <a:pt x="649947"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8568896" y="3540728"/>
              <a:ext cx="72216" cy="0"/>
            </a:xfrm>
            <a:custGeom>
              <a:avLst/>
              <a:gdLst/>
              <a:ahLst/>
              <a:cxnLst/>
              <a:rect l="0" t="0" r="0" b="0"/>
              <a:pathLst>
                <a:path w="72216">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8424463" y="3919743"/>
              <a:ext cx="216649" cy="0"/>
            </a:xfrm>
            <a:custGeom>
              <a:avLst/>
              <a:gdLst/>
              <a:ahLst/>
              <a:cxnLst/>
              <a:rect l="0" t="0" r="0" b="0"/>
              <a:pathLst>
                <a:path w="216649">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7052351" y="4298757"/>
              <a:ext cx="1516544" cy="0"/>
            </a:xfrm>
            <a:custGeom>
              <a:avLst/>
              <a:gdLst/>
              <a:ahLst/>
              <a:cxnLst/>
              <a:rect l="0" t="0" r="0" b="0"/>
              <a:pathLst>
                <a:path w="1516544">
                  <a:moveTo>
                    <a:pt x="0" y="0"/>
                  </a:moveTo>
                  <a:lnTo>
                    <a:pt x="0" y="0"/>
                  </a:lnTo>
                  <a:lnTo>
                    <a:pt x="794380" y="0"/>
                  </a:lnTo>
                  <a:lnTo>
                    <a:pt x="1516544" y="0"/>
                  </a:lnTo>
                  <a:lnTo>
                    <a:pt x="1516544" y="0"/>
                  </a:lnTo>
                  <a:lnTo>
                    <a:pt x="1516544" y="0"/>
                  </a:lnTo>
                  <a:lnTo>
                    <a:pt x="1516544" y="0"/>
                  </a:lnTo>
                </a:path>
              </a:pathLst>
            </a:custGeom>
            <a:ln w="116535" cap="flat">
              <a:solidFill>
                <a:srgbClr val="E8E8E8">
                  <a:alpha val="100000"/>
                </a:srgbClr>
              </a:solidFill>
              <a:prstDash val="solid"/>
              <a:round/>
            </a:ln>
          </p:spPr>
          <p:txBody>
            <a:bodyPr/>
            <a:lstStyle/>
            <a:p>
              <a:endParaRPr/>
            </a:p>
          </p:txBody>
        </p:sp>
        <p:sp>
          <p:nvSpPr>
            <p:cNvPr id="31" name="pl31"/>
            <p:cNvSpPr/>
            <p:nvPr/>
          </p:nvSpPr>
          <p:spPr>
            <a:xfrm>
              <a:off x="8568896" y="4677772"/>
              <a:ext cx="72216" cy="0"/>
            </a:xfrm>
            <a:custGeom>
              <a:avLst/>
              <a:gdLst/>
              <a:ahLst/>
              <a:cxnLst/>
              <a:rect l="0" t="0" r="0" b="0"/>
              <a:pathLst>
                <a:path w="72216">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a:endParaRPr/>
            </a:p>
          </p:txBody>
        </p:sp>
        <p:sp>
          <p:nvSpPr>
            <p:cNvPr id="32" name="pl32"/>
            <p:cNvSpPr/>
            <p:nvPr/>
          </p:nvSpPr>
          <p:spPr>
            <a:xfrm>
              <a:off x="8135597" y="5056787"/>
              <a:ext cx="433298" cy="0"/>
            </a:xfrm>
            <a:custGeom>
              <a:avLst/>
              <a:gdLst/>
              <a:ahLst/>
              <a:cxnLst/>
              <a:rect l="0" t="0" r="0" b="0"/>
              <a:pathLst>
                <a:path w="433298">
                  <a:moveTo>
                    <a:pt x="0" y="0"/>
                  </a:moveTo>
                  <a:lnTo>
                    <a:pt x="0" y="0"/>
                  </a:lnTo>
                  <a:lnTo>
                    <a:pt x="0" y="0"/>
                  </a:lnTo>
                  <a:lnTo>
                    <a:pt x="0" y="0"/>
                  </a:lnTo>
                  <a:lnTo>
                    <a:pt x="144432" y="0"/>
                  </a:lnTo>
                  <a:lnTo>
                    <a:pt x="288865" y="0"/>
                  </a:lnTo>
                  <a:lnTo>
                    <a:pt x="433298" y="0"/>
                  </a:lnTo>
                </a:path>
              </a:pathLst>
            </a:custGeom>
            <a:ln w="116535" cap="flat">
              <a:solidFill>
                <a:srgbClr val="E8E8E8">
                  <a:alpha val="100000"/>
                </a:srgbClr>
              </a:solidFill>
              <a:prstDash val="solid"/>
              <a:round/>
            </a:ln>
          </p:spPr>
          <p:txBody>
            <a:bodyPr/>
            <a:lstStyle/>
            <a:p>
              <a:endParaRPr/>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444806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430362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408697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401476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444806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415919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415919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0478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0478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8" name="pt118"/>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2" name="pt122"/>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3" name="pt123"/>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4" name="pt124"/>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5" name="pt125"/>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pt126"/>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8" name="pt128"/>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9" name="pt129"/>
            <p:cNvSpPr/>
            <p:nvPr/>
          </p:nvSpPr>
          <p:spPr>
            <a:xfrm>
              <a:off x="438979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0" name="pt130"/>
            <p:cNvSpPr/>
            <p:nvPr/>
          </p:nvSpPr>
          <p:spPr>
            <a:xfrm>
              <a:off x="410092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1" name="pt131"/>
            <p:cNvSpPr/>
            <p:nvPr/>
          </p:nvSpPr>
          <p:spPr>
            <a:xfrm>
              <a:off x="410092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2" name="pt132"/>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4" name="pt134"/>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5" name="pt135"/>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6" name="pt136"/>
            <p:cNvSpPr/>
            <p:nvPr/>
          </p:nvSpPr>
          <p:spPr>
            <a:xfrm>
              <a:off x="828947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7" name="pt137"/>
            <p:cNvSpPr/>
            <p:nvPr/>
          </p:nvSpPr>
          <p:spPr>
            <a:xfrm>
              <a:off x="82894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850612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1" name="pt141"/>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2" name="pt142"/>
            <p:cNvSpPr/>
            <p:nvPr/>
          </p:nvSpPr>
          <p:spPr>
            <a:xfrm>
              <a:off x="850612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3" name="pt143"/>
            <p:cNvSpPr/>
            <p:nvPr/>
          </p:nvSpPr>
          <p:spPr>
            <a:xfrm>
              <a:off x="850612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4" name="pt144"/>
            <p:cNvSpPr/>
            <p:nvPr/>
          </p:nvSpPr>
          <p:spPr>
            <a:xfrm>
              <a:off x="850612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5" name="pt145"/>
            <p:cNvSpPr/>
            <p:nvPr/>
          </p:nvSpPr>
          <p:spPr>
            <a:xfrm>
              <a:off x="698958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6" name="pt146"/>
            <p:cNvSpPr/>
            <p:nvPr/>
          </p:nvSpPr>
          <p:spPr>
            <a:xfrm>
              <a:off x="698958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7" name="pt147"/>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8" name="pt148"/>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0" name="pt150"/>
            <p:cNvSpPr/>
            <p:nvPr/>
          </p:nvSpPr>
          <p:spPr>
            <a:xfrm>
              <a:off x="850612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1" name="pt151"/>
            <p:cNvSpPr/>
            <p:nvPr/>
          </p:nvSpPr>
          <p:spPr>
            <a:xfrm>
              <a:off x="807283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2" name="pt152"/>
            <p:cNvSpPr/>
            <p:nvPr/>
          </p:nvSpPr>
          <p:spPr>
            <a:xfrm>
              <a:off x="807283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3" name="tx153"/>
            <p:cNvSpPr/>
            <p:nvPr/>
          </p:nvSpPr>
          <p:spPr>
            <a:xfrm>
              <a:off x="600004" y="4976292"/>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74" name="tx174"/>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33577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Maroc, 2019-2025</a:t>
              </a:r>
            </a:p>
          </p:txBody>
        </p:sp>
        <p:sp>
          <p:nvSpPr>
            <p:cNvPr id="178" name="tx178"/>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9" name="tx179"/>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81" name="tx181"/>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(99 %) et 2024 (98 %). En 2025, ce taux est resté inchangé par rapport à 2024 (98 %), mais il était inférieur à celui de 2019. Entre 2019 et 2025, la couverture vaccinale contre la DTP1 a atteint son niveau le plus bas en 2024 et 2025 (98 %).
En 2024, 12 vaccins présentaient un taux de couverture inférieur à celui de 2019.
En 2025, 12 vaccins présentaient un taux de couverture inférieur à celui de 2019.
En 2025, aucun vaccin ne présentait un taux de couverture inférieur à celui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924400" y="1298448"/>
            <a:ext cx="12068400" cy="5486400"/>
            <a:chOff x="-2924400" y="1298448"/>
            <a:chExt cx="1206840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7849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7316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18489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638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09129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54449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99768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45829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91149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336469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81789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227108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655622"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175989"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55622" y="4923078"/>
              <a:ext cx="2520366" cy="0"/>
            </a:xfrm>
            <a:custGeom>
              <a:avLst/>
              <a:gdLst/>
              <a:ahLst/>
              <a:cxnLst/>
              <a:rect l="0" t="0" r="0" b="0"/>
              <a:pathLst>
                <a:path w="2520366">
                  <a:moveTo>
                    <a:pt x="0" y="0"/>
                  </a:moveTo>
                  <a:lnTo>
                    <a:pt x="2520366" y="0"/>
                  </a:lnTo>
                </a:path>
              </a:pathLst>
            </a:custGeom>
            <a:ln w="29811" cap="flat">
              <a:solidFill>
                <a:srgbClr val="FF0000">
                  <a:alpha val="100000"/>
                </a:srgbClr>
              </a:solidFill>
              <a:prstDash val="solid"/>
              <a:round/>
            </a:ln>
          </p:spPr>
          <p:txBody>
            <a:bodyPr/>
            <a:lstStyle/>
            <a:p>
              <a:endParaRPr/>
            </a:p>
          </p:txBody>
        </p:sp>
        <p:sp>
          <p:nvSpPr>
            <p:cNvPr id="20" name="pl20"/>
            <p:cNvSpPr/>
            <p:nvPr/>
          </p:nvSpPr>
          <p:spPr>
            <a:xfrm>
              <a:off x="3655622" y="4923078"/>
              <a:ext cx="2520366" cy="0"/>
            </a:xfrm>
            <a:custGeom>
              <a:avLst/>
              <a:gdLst/>
              <a:ahLst/>
              <a:cxnLst/>
              <a:rect l="0" t="0" r="0" b="0"/>
              <a:pathLst>
                <a:path w="2520366">
                  <a:moveTo>
                    <a:pt x="0" y="0"/>
                  </a:moveTo>
                  <a:lnTo>
                    <a:pt x="2520366" y="0"/>
                  </a:lnTo>
                </a:path>
              </a:pathLst>
            </a:custGeom>
            <a:ln w="29811" cap="flat">
              <a:solidFill>
                <a:srgbClr val="0058AB">
                  <a:alpha val="100000"/>
                </a:srgbClr>
              </a:solidFill>
              <a:prstDash val="solid"/>
              <a:round/>
            </a:ln>
          </p:spPr>
          <p:txBody>
            <a:bodyPr/>
            <a:lstStyle/>
            <a:p>
              <a:endParaRPr/>
            </a:p>
          </p:txBody>
        </p:sp>
        <p:sp>
          <p:nvSpPr>
            <p:cNvPr id="21" name="pt21"/>
            <p:cNvSpPr/>
            <p:nvPr/>
          </p:nvSpPr>
          <p:spPr>
            <a:xfrm>
              <a:off x="3630796"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2" name="pt22"/>
            <p:cNvSpPr/>
            <p:nvPr/>
          </p:nvSpPr>
          <p:spPr>
            <a:xfrm>
              <a:off x="6151163"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3" name="pt23"/>
            <p:cNvSpPr/>
            <p:nvPr/>
          </p:nvSpPr>
          <p:spPr>
            <a:xfrm>
              <a:off x="3630796"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24" name="pt24"/>
            <p:cNvSpPr/>
            <p:nvPr/>
          </p:nvSpPr>
          <p:spPr>
            <a:xfrm>
              <a:off x="6151163"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25" name="tx25"/>
            <p:cNvSpPr/>
            <p:nvPr/>
          </p:nvSpPr>
          <p:spPr>
            <a:xfrm>
              <a:off x="3655622" y="4992657"/>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26" name="tx26"/>
            <p:cNvSpPr/>
            <p:nvPr/>
          </p:nvSpPr>
          <p:spPr>
            <a:xfrm>
              <a:off x="6175989" y="4992657"/>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27" name="tx27"/>
            <p:cNvSpPr/>
            <p:nvPr/>
          </p:nvSpPr>
          <p:spPr>
            <a:xfrm>
              <a:off x="3655622" y="4750808"/>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28" name="tx28"/>
            <p:cNvSpPr/>
            <p:nvPr/>
          </p:nvSpPr>
          <p:spPr>
            <a:xfrm>
              <a:off x="6175989" y="4750808"/>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29" name="pl29"/>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30" name="tx30"/>
            <p:cNvSpPr/>
            <p:nvPr/>
          </p:nvSpPr>
          <p:spPr>
            <a:xfrm>
              <a:off x="3029898" y="1834252"/>
              <a:ext cx="1251447"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31" name="tx31"/>
            <p:cNvSpPr/>
            <p:nvPr/>
          </p:nvSpPr>
          <p:spPr>
            <a:xfrm>
              <a:off x="3054383" y="2016373"/>
              <a:ext cx="1202476"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32" name="rc32"/>
            <p:cNvSpPr/>
            <p:nvPr/>
          </p:nvSpPr>
          <p:spPr>
            <a:xfrm>
              <a:off x="757200" y="1833648"/>
              <a:ext cx="8317210" cy="3608891"/>
            </a:xfrm>
            <a:prstGeom prst="rect">
              <a:avLst/>
            </a:prstGeom>
            <a:ln w="13550" cap="rnd">
              <a:solidFill>
                <a:srgbClr val="BEBEBE">
                  <a:alpha val="100000"/>
                </a:srgbClr>
              </a:solidFill>
              <a:prstDash val="solid"/>
              <a:round/>
            </a:ln>
          </p:spPr>
          <p:txBody>
            <a:bodyPr/>
            <a:lstStyle/>
            <a:p>
              <a:endParaRPr/>
            </a:p>
          </p:txBody>
        </p:sp>
        <p:sp>
          <p:nvSpPr>
            <p:cNvPr id="33" name="tx33"/>
            <p:cNvSpPr/>
            <p:nvPr/>
          </p:nvSpPr>
          <p:spPr>
            <a:xfrm>
              <a:off x="4752810" y="1661639"/>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34" name="tx34"/>
            <p:cNvSpPr/>
            <p:nvPr/>
          </p:nvSpPr>
          <p:spPr>
            <a:xfrm rot="-5400000">
              <a:off x="3527620"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5" name="tx35"/>
            <p:cNvSpPr/>
            <p:nvPr/>
          </p:nvSpPr>
          <p:spPr>
            <a:xfrm rot="-5400000">
              <a:off x="6047987"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36" name="tx36"/>
            <p:cNvSpPr/>
            <p:nvPr/>
          </p:nvSpPr>
          <p:spPr>
            <a:xfrm>
              <a:off x="632414" y="49634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 name="tx37"/>
            <p:cNvSpPr/>
            <p:nvPr/>
          </p:nvSpPr>
          <p:spPr>
            <a:xfrm>
              <a:off x="570259" y="44166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8" name="tx38"/>
            <p:cNvSpPr/>
            <p:nvPr/>
          </p:nvSpPr>
          <p:spPr>
            <a:xfrm>
              <a:off x="570259" y="38698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9" name="tx39"/>
            <p:cNvSpPr/>
            <p:nvPr/>
          </p:nvSpPr>
          <p:spPr>
            <a:xfrm>
              <a:off x="570259" y="33230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0" name="tx40"/>
            <p:cNvSpPr/>
            <p:nvPr/>
          </p:nvSpPr>
          <p:spPr>
            <a:xfrm>
              <a:off x="570259" y="27761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1" name="tx41"/>
            <p:cNvSpPr/>
            <p:nvPr/>
          </p:nvSpPr>
          <p:spPr>
            <a:xfrm>
              <a:off x="508103" y="22293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2" name="tx42"/>
            <p:cNvSpPr/>
            <p:nvPr/>
          </p:nvSpPr>
          <p:spPr>
            <a:xfrm rot="-5400000">
              <a:off x="-95211" y="357254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3" name="pl43"/>
            <p:cNvSpPr/>
            <p:nvPr/>
          </p:nvSpPr>
          <p:spPr>
            <a:xfrm>
              <a:off x="4220075"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44" name="pl44"/>
            <p:cNvSpPr/>
            <p:nvPr/>
          </p:nvSpPr>
          <p:spPr>
            <a:xfrm>
              <a:off x="4976824"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45" name="tx45"/>
            <p:cNvSpPr/>
            <p:nvPr/>
          </p:nvSpPr>
          <p:spPr>
            <a:xfrm>
              <a:off x="4487174" y="6187140"/>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46" name="tx46"/>
            <p:cNvSpPr/>
            <p:nvPr/>
          </p:nvSpPr>
          <p:spPr>
            <a:xfrm>
              <a:off x="5243924" y="6185800"/>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47" name="tx47"/>
            <p:cNvSpPr/>
            <p:nvPr/>
          </p:nvSpPr>
          <p:spPr>
            <a:xfrm>
              <a:off x="757200" y="1330710"/>
              <a:ext cx="624270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Maroc, 2024-2025</a:t>
              </a:r>
            </a:p>
          </p:txBody>
        </p:sp>
        <p:sp>
          <p:nvSpPr>
            <p:cNvPr id="48" name="tx4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9" name="tx49"/>
            <p:cNvSpPr/>
            <p:nvPr/>
          </p:nvSpPr>
          <p:spPr>
            <a:xfrm>
              <a:off x="-2924400" y="6586855"/>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50"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L'année 2024 correspond à la première année pour laquelle des estimations de la couverture vaccinale contre le VPH sont disponibles au Maroc.
En 2025, la couverture vaccinale pour la première dose (HPV1) chez les filles était de 3 %. En 2025, la couverture vaccinale pour la dernière dose (HPVc) chez les filles était de 3 %.</a:t>
            </a:r>
          </a:p>
        </p:txBody>
      </p:sp>
      <p:sp>
        <p:nvSpPr>
          <p:cNvPr id="51"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de la dernière dose du vaccin contre le HPV chez les filles est resté à 3 %, suite au passage à une dose unique en 2024.</a:t>
            </a:r>
          </a:p>
        </p:txBody>
      </p:sp>
      <p:sp>
        <p:nvSpPr>
          <p:cNvPr id="55"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56" name="body"/>
          <p:cNvSpPr>
            <a:spLocks noGrp="1"/>
          </p:cNvSpPr>
          <p:nvPr>
            <p:ph idx="4294967295"/>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7849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7316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18489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638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09129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54449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99768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45829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91149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336469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81789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227108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655622"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175989"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655622" y="4923078"/>
              <a:ext cx="2520366" cy="0"/>
            </a:xfrm>
            <a:custGeom>
              <a:avLst/>
              <a:gdLst/>
              <a:ahLst/>
              <a:cxnLst/>
              <a:rect l="0" t="0" r="0" b="0"/>
              <a:pathLst>
                <a:path w="2520366">
                  <a:moveTo>
                    <a:pt x="0" y="0"/>
                  </a:moveTo>
                  <a:lnTo>
                    <a:pt x="2520366" y="0"/>
                  </a:lnTo>
                </a:path>
              </a:pathLst>
            </a:custGeom>
            <a:ln w="29811" cap="flat">
              <a:solidFill>
                <a:srgbClr val="FF0000">
                  <a:alpha val="100000"/>
                </a:srgbClr>
              </a:solidFill>
              <a:prstDash val="solid"/>
              <a:round/>
            </a:ln>
          </p:spPr>
          <p:txBody>
            <a:bodyPr/>
            <a:lstStyle/>
            <a:p>
              <a:endParaRPr/>
            </a:p>
          </p:txBody>
        </p:sp>
        <p:sp>
          <p:nvSpPr>
            <p:cNvPr id="20" name="pl20"/>
            <p:cNvSpPr/>
            <p:nvPr/>
          </p:nvSpPr>
          <p:spPr>
            <a:xfrm>
              <a:off x="3655622" y="4923078"/>
              <a:ext cx="2520366" cy="0"/>
            </a:xfrm>
            <a:custGeom>
              <a:avLst/>
              <a:gdLst/>
              <a:ahLst/>
              <a:cxnLst/>
              <a:rect l="0" t="0" r="0" b="0"/>
              <a:pathLst>
                <a:path w="2520366">
                  <a:moveTo>
                    <a:pt x="0" y="0"/>
                  </a:moveTo>
                  <a:lnTo>
                    <a:pt x="2520366" y="0"/>
                  </a:lnTo>
                </a:path>
              </a:pathLst>
            </a:custGeom>
            <a:ln w="29811" cap="flat">
              <a:solidFill>
                <a:srgbClr val="0058AB">
                  <a:alpha val="100000"/>
                </a:srgbClr>
              </a:solidFill>
              <a:prstDash val="solid"/>
              <a:round/>
            </a:ln>
          </p:spPr>
          <p:txBody>
            <a:bodyPr/>
            <a:lstStyle/>
            <a:p>
              <a:endParaRPr/>
            </a:p>
          </p:txBody>
        </p:sp>
        <p:sp>
          <p:nvSpPr>
            <p:cNvPr id="21" name="pt21"/>
            <p:cNvSpPr/>
            <p:nvPr/>
          </p:nvSpPr>
          <p:spPr>
            <a:xfrm>
              <a:off x="3630796"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2" name="pt22"/>
            <p:cNvSpPr/>
            <p:nvPr/>
          </p:nvSpPr>
          <p:spPr>
            <a:xfrm>
              <a:off x="6151163"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3" name="pt23"/>
            <p:cNvSpPr/>
            <p:nvPr/>
          </p:nvSpPr>
          <p:spPr>
            <a:xfrm>
              <a:off x="3630796"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24" name="pt24"/>
            <p:cNvSpPr/>
            <p:nvPr/>
          </p:nvSpPr>
          <p:spPr>
            <a:xfrm>
              <a:off x="6151163"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25" name="tx25"/>
            <p:cNvSpPr/>
            <p:nvPr/>
          </p:nvSpPr>
          <p:spPr>
            <a:xfrm>
              <a:off x="3655622" y="4992657"/>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26" name="tx26"/>
            <p:cNvSpPr/>
            <p:nvPr/>
          </p:nvSpPr>
          <p:spPr>
            <a:xfrm>
              <a:off x="6175989" y="4992657"/>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a:t>
              </a:r>
            </a:p>
          </p:txBody>
        </p:sp>
        <p:sp>
          <p:nvSpPr>
            <p:cNvPr id="27" name="tx27"/>
            <p:cNvSpPr/>
            <p:nvPr/>
          </p:nvSpPr>
          <p:spPr>
            <a:xfrm>
              <a:off x="3655622" y="4750808"/>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28" name="tx28"/>
            <p:cNvSpPr/>
            <p:nvPr/>
          </p:nvSpPr>
          <p:spPr>
            <a:xfrm>
              <a:off x="6175989" y="4750808"/>
              <a:ext cx="55265"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a:t>
              </a:r>
            </a:p>
          </p:txBody>
        </p:sp>
        <p:sp>
          <p:nvSpPr>
            <p:cNvPr id="29" name="pl29"/>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30" name="tx30"/>
            <p:cNvSpPr/>
            <p:nvPr/>
          </p:nvSpPr>
          <p:spPr>
            <a:xfrm>
              <a:off x="3029898" y="1834252"/>
              <a:ext cx="1251447"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31" name="tx31"/>
            <p:cNvSpPr/>
            <p:nvPr/>
          </p:nvSpPr>
          <p:spPr>
            <a:xfrm>
              <a:off x="3054383" y="2016373"/>
              <a:ext cx="1202476" cy="11764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32" name="rc32"/>
            <p:cNvSpPr/>
            <p:nvPr/>
          </p:nvSpPr>
          <p:spPr>
            <a:xfrm>
              <a:off x="757200" y="1833648"/>
              <a:ext cx="8317210" cy="3608891"/>
            </a:xfrm>
            <a:prstGeom prst="rect">
              <a:avLst/>
            </a:prstGeom>
            <a:ln w="13550" cap="rnd">
              <a:solidFill>
                <a:srgbClr val="BEBEBE">
                  <a:alpha val="100000"/>
                </a:srgbClr>
              </a:solidFill>
              <a:prstDash val="solid"/>
              <a:round/>
            </a:ln>
          </p:spPr>
          <p:txBody>
            <a:bodyPr/>
            <a:lstStyle/>
            <a:p>
              <a:endParaRPr/>
            </a:p>
          </p:txBody>
        </p:sp>
        <p:sp>
          <p:nvSpPr>
            <p:cNvPr id="33" name="tx33"/>
            <p:cNvSpPr/>
            <p:nvPr/>
          </p:nvSpPr>
          <p:spPr>
            <a:xfrm>
              <a:off x="4752810" y="1661639"/>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34" name="tx34"/>
            <p:cNvSpPr/>
            <p:nvPr/>
          </p:nvSpPr>
          <p:spPr>
            <a:xfrm rot="-5400000">
              <a:off x="3527620"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35" name="tx35"/>
            <p:cNvSpPr/>
            <p:nvPr/>
          </p:nvSpPr>
          <p:spPr>
            <a:xfrm rot="-5400000">
              <a:off x="6047987"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36" name="tx36"/>
            <p:cNvSpPr/>
            <p:nvPr/>
          </p:nvSpPr>
          <p:spPr>
            <a:xfrm>
              <a:off x="632414" y="49634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7" name="tx37"/>
            <p:cNvSpPr/>
            <p:nvPr/>
          </p:nvSpPr>
          <p:spPr>
            <a:xfrm>
              <a:off x="570259" y="44166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8" name="tx38"/>
            <p:cNvSpPr/>
            <p:nvPr/>
          </p:nvSpPr>
          <p:spPr>
            <a:xfrm>
              <a:off x="570259" y="38698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9" name="tx39"/>
            <p:cNvSpPr/>
            <p:nvPr/>
          </p:nvSpPr>
          <p:spPr>
            <a:xfrm>
              <a:off x="570259" y="33230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0" name="tx40"/>
            <p:cNvSpPr/>
            <p:nvPr/>
          </p:nvSpPr>
          <p:spPr>
            <a:xfrm>
              <a:off x="570259" y="27761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1" name="tx41"/>
            <p:cNvSpPr/>
            <p:nvPr/>
          </p:nvSpPr>
          <p:spPr>
            <a:xfrm>
              <a:off x="508103" y="22293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2" name="tx42"/>
            <p:cNvSpPr/>
            <p:nvPr/>
          </p:nvSpPr>
          <p:spPr>
            <a:xfrm rot="-5400000">
              <a:off x="-95211" y="357254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3" name="pl43"/>
            <p:cNvSpPr/>
            <p:nvPr/>
          </p:nvSpPr>
          <p:spPr>
            <a:xfrm>
              <a:off x="4220075" y="6242132"/>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44" name="pl44"/>
            <p:cNvSpPr/>
            <p:nvPr/>
          </p:nvSpPr>
          <p:spPr>
            <a:xfrm>
              <a:off x="4976824" y="6242132"/>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45" name="tx45"/>
            <p:cNvSpPr/>
            <p:nvPr/>
          </p:nvSpPr>
          <p:spPr>
            <a:xfrm>
              <a:off x="4487174" y="6187140"/>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46" name="tx46"/>
            <p:cNvSpPr/>
            <p:nvPr/>
          </p:nvSpPr>
          <p:spPr>
            <a:xfrm>
              <a:off x="5243924" y="6185800"/>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47" name="tx47"/>
            <p:cNvSpPr/>
            <p:nvPr/>
          </p:nvSpPr>
          <p:spPr>
            <a:xfrm>
              <a:off x="757200" y="1321706"/>
              <a:ext cx="6969092" cy="16633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Maroc, 2024-(max(df$year)}</a:t>
              </a:r>
            </a:p>
          </p:txBody>
        </p:sp>
        <p:sp>
          <p:nvSpPr>
            <p:cNvPr id="48" name="tx48"/>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9" name="tx49"/>
            <p:cNvSpPr/>
            <p:nvPr/>
          </p:nvSpPr>
          <p:spPr>
            <a:xfrm>
              <a:off x="-2924400" y="6586855"/>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L'année 2024 correspond à la première année pour laquelle des estimations de la couverture vaccinale contre le HPV sont disponibles au Maroc.
En 2025, la couverture vaccinale pour la première dose (HPV1) chez les filles était de 3 %. En 2025, la couverture vaccinale pour la dernière dose (HPVc) chez les filles était de 3 %.</a:t>
            </a:r>
          </a:p>
        </p:txBody>
      </p:sp>
      <p:sp>
        <p:nvSpPr>
          <p:cNvPr id="51"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le taux de couverture de la dernière dose du vaccin contre le HPV chez les filles est resté à 3 %, suite au passage à une dose unique en 2024.</a:t>
            </a:r>
          </a:p>
        </p:txBody>
      </p:sp>
      <p:grpSp>
        <p:nvGrpSpPr>
          <p:cNvPr id="52" name="Group 51"/>
          <p:cNvGrpSpPr/>
          <p:nvPr/>
        </p:nvGrpSpPr>
        <p:grpSpPr>
          <a:xfrm>
            <a:off x="292608" y="1005840"/>
            <a:ext cx="8595360" cy="28575"/>
            <a:chOff x="292608" y="1005840"/>
            <a:chExt cx="8595360" cy="28575"/>
          </a:xfrm>
        </p:grpSpPr>
        <p:sp>
          <p:nvSpPr>
            <p:cNvPr id="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4"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1964395"/>
              <a:ext cx="6481656" cy="253918"/>
            </a:xfrm>
            <a:custGeom>
              <a:avLst/>
              <a:gdLst/>
              <a:ahLst/>
              <a:cxnLst/>
              <a:rect l="0" t="0" r="0" b="0"/>
              <a:pathLst>
                <a:path w="6481656" h="253918">
                  <a:moveTo>
                    <a:pt x="0" y="126959"/>
                  </a:moveTo>
                  <a:lnTo>
                    <a:pt x="259266" y="95219"/>
                  </a:lnTo>
                  <a:lnTo>
                    <a:pt x="518532" y="158698"/>
                  </a:lnTo>
                  <a:lnTo>
                    <a:pt x="777798" y="253918"/>
                  </a:lnTo>
                  <a:lnTo>
                    <a:pt x="1037065" y="63479"/>
                  </a:lnTo>
                  <a:lnTo>
                    <a:pt x="1296331" y="31739"/>
                  </a:lnTo>
                  <a:lnTo>
                    <a:pt x="1555597" y="63479"/>
                  </a:lnTo>
                  <a:lnTo>
                    <a:pt x="1814863" y="126959"/>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1739"/>
                  </a:lnTo>
                  <a:lnTo>
                    <a:pt x="5963124" y="63479"/>
                  </a:lnTo>
                  <a:lnTo>
                    <a:pt x="6222390" y="95219"/>
                  </a:lnTo>
                  <a:lnTo>
                    <a:pt x="6481656" y="95219"/>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2476084" y="1964395"/>
              <a:ext cx="5444591" cy="1428290"/>
            </a:xfrm>
            <a:custGeom>
              <a:avLst/>
              <a:gdLst/>
              <a:ahLst/>
              <a:cxnLst/>
              <a:rect l="0" t="0" r="0" b="0"/>
              <a:pathLst>
                <a:path w="5444591" h="1428290">
                  <a:moveTo>
                    <a:pt x="0" y="253918"/>
                  </a:moveTo>
                  <a:lnTo>
                    <a:pt x="259266" y="222178"/>
                  </a:lnTo>
                  <a:lnTo>
                    <a:pt x="518532" y="222178"/>
                  </a:lnTo>
                  <a:lnTo>
                    <a:pt x="777798" y="222178"/>
                  </a:lnTo>
                  <a:lnTo>
                    <a:pt x="2592662" y="1428290"/>
                  </a:lnTo>
                  <a:lnTo>
                    <a:pt x="2851928" y="126959"/>
                  </a:lnTo>
                  <a:lnTo>
                    <a:pt x="3111195" y="0"/>
                  </a:lnTo>
                  <a:lnTo>
                    <a:pt x="3370461" y="0"/>
                  </a:lnTo>
                  <a:lnTo>
                    <a:pt x="3629727" y="0"/>
                  </a:lnTo>
                  <a:lnTo>
                    <a:pt x="3888994" y="0"/>
                  </a:lnTo>
                  <a:lnTo>
                    <a:pt x="4148260" y="31739"/>
                  </a:lnTo>
                  <a:lnTo>
                    <a:pt x="4407526" y="63479"/>
                  </a:lnTo>
                  <a:lnTo>
                    <a:pt x="4666792" y="95219"/>
                  </a:lnTo>
                  <a:lnTo>
                    <a:pt x="4926059" y="63479"/>
                  </a:lnTo>
                  <a:lnTo>
                    <a:pt x="5185325" y="31739"/>
                  </a:lnTo>
                  <a:lnTo>
                    <a:pt x="5444591" y="31739"/>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4031682" y="1964395"/>
              <a:ext cx="3888994" cy="3110499"/>
            </a:xfrm>
            <a:custGeom>
              <a:avLst/>
              <a:gdLst/>
              <a:ahLst/>
              <a:cxnLst/>
              <a:rect l="0" t="0" r="0" b="0"/>
              <a:pathLst>
                <a:path w="3888994" h="3110499">
                  <a:moveTo>
                    <a:pt x="0" y="3110499"/>
                  </a:moveTo>
                  <a:lnTo>
                    <a:pt x="259266" y="2412223"/>
                  </a:lnTo>
                  <a:lnTo>
                    <a:pt x="518532" y="856974"/>
                  </a:lnTo>
                  <a:lnTo>
                    <a:pt x="777798" y="603055"/>
                  </a:lnTo>
                  <a:lnTo>
                    <a:pt x="1037065" y="285658"/>
                  </a:lnTo>
                  <a:lnTo>
                    <a:pt x="1296331" y="126959"/>
                  </a:lnTo>
                  <a:lnTo>
                    <a:pt x="1555597" y="31739"/>
                  </a:lnTo>
                  <a:lnTo>
                    <a:pt x="1814863" y="0"/>
                  </a:lnTo>
                  <a:lnTo>
                    <a:pt x="2074130" y="0"/>
                  </a:lnTo>
                  <a:lnTo>
                    <a:pt x="2333396" y="31739"/>
                  </a:lnTo>
                  <a:lnTo>
                    <a:pt x="2592662" y="31739"/>
                  </a:lnTo>
                  <a:lnTo>
                    <a:pt x="2851928" y="31739"/>
                  </a:lnTo>
                  <a:lnTo>
                    <a:pt x="3111195" y="31739"/>
                  </a:lnTo>
                  <a:lnTo>
                    <a:pt x="3370461" y="349137"/>
                  </a:lnTo>
                  <a:lnTo>
                    <a:pt x="3629727" y="698275"/>
                  </a:lnTo>
                  <a:lnTo>
                    <a:pt x="3888994" y="698275"/>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661409" y="5011415"/>
              <a:ext cx="259266" cy="0"/>
            </a:xfrm>
            <a:custGeom>
              <a:avLst/>
              <a:gdLst/>
              <a:ahLst/>
              <a:cxnLst/>
              <a:rect l="0" t="0" r="0" b="0"/>
              <a:pathLst>
                <a:path w="259266">
                  <a:moveTo>
                    <a:pt x="0" y="0"/>
                  </a:moveTo>
                  <a:lnTo>
                    <a:pt x="259266"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82299" y="202123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82299" y="195775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82299" y="26242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82299" y="49730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0642" y="2052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2437707" y="21799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3993305" y="503651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623033" y="49730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37172" y="1929590"/>
              <a:ext cx="242769" cy="62311"/>
            </a:xfrm>
            <a:custGeom>
              <a:avLst/>
              <a:gdLst/>
              <a:ahLst/>
              <a:cxnLst/>
              <a:rect l="0" t="0" r="0" b="0"/>
              <a:pathLst>
                <a:path w="242769" h="62311">
                  <a:moveTo>
                    <a:pt x="242769" y="0"/>
                  </a:moveTo>
                  <a:lnTo>
                    <a:pt x="0" y="62311"/>
                  </a:lnTo>
                </a:path>
              </a:pathLst>
            </a:custGeom>
          </p:spPr>
          <p:txBody>
            <a:bodyPr/>
            <a:lstStyle/>
            <a:p>
              <a:endParaRPr/>
            </a:p>
          </p:txBody>
        </p:sp>
        <p:sp>
          <p:nvSpPr>
            <p:cNvPr id="41" name="pl41"/>
            <p:cNvSpPr/>
            <p:nvPr/>
          </p:nvSpPr>
          <p:spPr>
            <a:xfrm>
              <a:off x="7935128" y="2065019"/>
              <a:ext cx="244814" cy="91546"/>
            </a:xfrm>
            <a:custGeom>
              <a:avLst/>
              <a:gdLst/>
              <a:ahLst/>
              <a:cxnLst/>
              <a:rect l="0" t="0" r="0" b="0"/>
              <a:pathLst>
                <a:path w="244814" h="91546">
                  <a:moveTo>
                    <a:pt x="244814" y="91546"/>
                  </a:moveTo>
                  <a:lnTo>
                    <a:pt x="0" y="0"/>
                  </a:lnTo>
                </a:path>
              </a:pathLst>
            </a:custGeom>
          </p:spPr>
          <p:txBody>
            <a:bodyPr/>
            <a:lstStyle/>
            <a:p>
              <a:endParaRPr/>
            </a:p>
          </p:txBody>
        </p:sp>
        <p:sp>
          <p:nvSpPr>
            <p:cNvPr id="42" name="pl42"/>
            <p:cNvSpPr/>
            <p:nvPr/>
          </p:nvSpPr>
          <p:spPr>
            <a:xfrm>
              <a:off x="7939982" y="2662671"/>
              <a:ext cx="239959" cy="1"/>
            </a:xfrm>
            <a:custGeom>
              <a:avLst/>
              <a:gdLst/>
              <a:ahLst/>
              <a:cxnLst/>
              <a:rect l="0" t="0" r="0" b="0"/>
              <a:pathLst>
                <a:path w="239959" h="1">
                  <a:moveTo>
                    <a:pt x="239959" y="1"/>
                  </a:moveTo>
                  <a:lnTo>
                    <a:pt x="0" y="0"/>
                  </a:lnTo>
                </a:path>
              </a:pathLst>
            </a:custGeom>
          </p:spPr>
          <p:txBody>
            <a:bodyPr/>
            <a:lstStyle/>
            <a:p>
              <a:endParaRPr/>
            </a:p>
          </p:txBody>
        </p:sp>
        <p:sp>
          <p:nvSpPr>
            <p:cNvPr id="43" name="pl43"/>
            <p:cNvSpPr/>
            <p:nvPr/>
          </p:nvSpPr>
          <p:spPr>
            <a:xfrm>
              <a:off x="7939982" y="5011416"/>
              <a:ext cx="239959" cy="6"/>
            </a:xfrm>
            <a:custGeom>
              <a:avLst/>
              <a:gdLst/>
              <a:ahLst/>
              <a:cxnLst/>
              <a:rect l="0" t="0" r="0" b="0"/>
              <a:pathLst>
                <a:path w="239959" h="6">
                  <a:moveTo>
                    <a:pt x="239959" y="6"/>
                  </a:moveTo>
                  <a:lnTo>
                    <a:pt x="0" y="0"/>
                  </a:lnTo>
                </a:path>
              </a:pathLst>
            </a:custGeom>
          </p:spPr>
          <p:txBody>
            <a:bodyPr/>
            <a:lstStyle/>
            <a:p>
              <a:endParaRPr/>
            </a:p>
          </p:txBody>
        </p:sp>
        <p:sp>
          <p:nvSpPr>
            <p:cNvPr id="44" name="pg44"/>
            <p:cNvSpPr/>
            <p:nvPr/>
          </p:nvSpPr>
          <p:spPr>
            <a:xfrm>
              <a:off x="8111362" y="1821331"/>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5" name="tx45"/>
            <p:cNvSpPr/>
            <p:nvPr/>
          </p:nvSpPr>
          <p:spPr>
            <a:xfrm>
              <a:off x="8134222" y="1862173"/>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98%</a:t>
              </a:r>
            </a:p>
          </p:txBody>
        </p:sp>
        <p:sp>
          <p:nvSpPr>
            <p:cNvPr id="46" name="pg46"/>
            <p:cNvSpPr/>
            <p:nvPr/>
          </p:nvSpPr>
          <p:spPr>
            <a:xfrm>
              <a:off x="8111362" y="2093824"/>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7" name="tx47"/>
            <p:cNvSpPr/>
            <p:nvPr/>
          </p:nvSpPr>
          <p:spPr>
            <a:xfrm>
              <a:off x="8134222" y="2134666"/>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571687"/>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34222" y="2612528"/>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PCVC : 77%</a:t>
              </a:r>
            </a:p>
          </p:txBody>
        </p:sp>
        <p:sp>
          <p:nvSpPr>
            <p:cNvPr id="50" name="pg50"/>
            <p:cNvSpPr/>
            <p:nvPr/>
          </p:nvSpPr>
          <p:spPr>
            <a:xfrm>
              <a:off x="8111362" y="4920436"/>
              <a:ext cx="702929" cy="181971"/>
            </a:xfrm>
            <a:custGeom>
              <a:avLst/>
              <a:gdLst/>
              <a:ahLst/>
              <a:cxnLst/>
              <a:rect l="0" t="0" r="0" b="0"/>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34222" y="4961278"/>
              <a:ext cx="6114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3%</a:t>
              </a:r>
            </a:p>
          </p:txBody>
        </p:sp>
        <p:sp>
          <p:nvSpPr>
            <p:cNvPr id="52" name="pg52"/>
            <p:cNvSpPr/>
            <p:nvPr/>
          </p:nvSpPr>
          <p:spPr>
            <a:xfrm>
              <a:off x="1505017" y="1923377"/>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3" name="tx53"/>
            <p:cNvSpPr/>
            <p:nvPr/>
          </p:nvSpPr>
          <p:spPr>
            <a:xfrm>
              <a:off x="1550737" y="19671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2539846" y="2051271"/>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5" name="tx55"/>
            <p:cNvSpPr/>
            <p:nvPr/>
          </p:nvSpPr>
          <p:spPr>
            <a:xfrm>
              <a:off x="2585566" y="20950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91</a:t>
              </a:r>
            </a:p>
          </p:txBody>
        </p:sp>
        <p:sp>
          <p:nvSpPr>
            <p:cNvPr id="56" name="pg56"/>
            <p:cNvSpPr/>
            <p:nvPr/>
          </p:nvSpPr>
          <p:spPr>
            <a:xfrm>
              <a:off x="4096035" y="4922518"/>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7" name="tx57"/>
            <p:cNvSpPr/>
            <p:nvPr/>
          </p:nvSpPr>
          <p:spPr>
            <a:xfrm>
              <a:off x="4141755" y="4967868"/>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1</a:t>
              </a:r>
            </a:p>
          </p:txBody>
        </p:sp>
        <p:sp>
          <p:nvSpPr>
            <p:cNvPr id="58" name="pg58"/>
            <p:cNvSpPr/>
            <p:nvPr/>
          </p:nvSpPr>
          <p:spPr>
            <a:xfrm>
              <a:off x="7431984" y="4982222"/>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9" name="tx59"/>
            <p:cNvSpPr/>
            <p:nvPr/>
          </p:nvSpPr>
          <p:spPr>
            <a:xfrm>
              <a:off x="7477704" y="5025965"/>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3</a:t>
              </a:r>
            </a:p>
          </p:txBody>
        </p:sp>
        <p:sp>
          <p:nvSpPr>
            <p:cNvPr id="60" name="tx60"/>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80" name="pl80"/>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81" name="pl81"/>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2" name="pl82"/>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3" name="tx83"/>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3098675" y="1513317"/>
              <a:ext cx="368087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Maroc, 2000-2025</a:t>
              </a:r>
            </a:p>
          </p:txBody>
        </p:sp>
        <p:sp>
          <p:nvSpPr>
            <p:cNvPr id="89" name="tx8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Le Maroc dispose des quatre vaccins relevant des ODD.
En 2025, le Maroc avait atteint une couverture d'au moins 90 % pour deux des quatre vaccins.</a:t>
            </a:r>
          </a:p>
        </p:txBody>
      </p:sp>
      <p:sp>
        <p:nvSpPr>
          <p:cNvPr id="93"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Maroc a atteint l'objectif de couverture de 90 % fixé par les ODD pour le DTP3 et le MCV2, mais pas pour les autres vaccins.</a:t>
            </a:r>
          </a:p>
        </p:txBody>
      </p:sp>
      <p:sp>
        <p:nvSpPr>
          <p:cNvPr id="97"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1964395"/>
              <a:ext cx="6481656" cy="253918"/>
            </a:xfrm>
            <a:custGeom>
              <a:avLst/>
              <a:gdLst/>
              <a:ahLst/>
              <a:cxnLst/>
              <a:rect l="0" t="0" r="0" b="0"/>
              <a:pathLst>
                <a:path w="6481656" h="253918">
                  <a:moveTo>
                    <a:pt x="0" y="126959"/>
                  </a:moveTo>
                  <a:lnTo>
                    <a:pt x="259266" y="95219"/>
                  </a:lnTo>
                  <a:lnTo>
                    <a:pt x="518532" y="158698"/>
                  </a:lnTo>
                  <a:lnTo>
                    <a:pt x="777798" y="253918"/>
                  </a:lnTo>
                  <a:lnTo>
                    <a:pt x="1037065" y="63479"/>
                  </a:lnTo>
                  <a:lnTo>
                    <a:pt x="1296331" y="31739"/>
                  </a:lnTo>
                  <a:lnTo>
                    <a:pt x="1555597" y="63479"/>
                  </a:lnTo>
                  <a:lnTo>
                    <a:pt x="1814863" y="126959"/>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1739"/>
                  </a:lnTo>
                  <a:lnTo>
                    <a:pt x="5963124" y="63479"/>
                  </a:lnTo>
                  <a:lnTo>
                    <a:pt x="6222390" y="95219"/>
                  </a:lnTo>
                  <a:lnTo>
                    <a:pt x="6481656" y="95219"/>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2476084" y="1964395"/>
              <a:ext cx="5444591" cy="1428290"/>
            </a:xfrm>
            <a:custGeom>
              <a:avLst/>
              <a:gdLst/>
              <a:ahLst/>
              <a:cxnLst/>
              <a:rect l="0" t="0" r="0" b="0"/>
              <a:pathLst>
                <a:path w="5444591" h="1428290">
                  <a:moveTo>
                    <a:pt x="0" y="253918"/>
                  </a:moveTo>
                  <a:lnTo>
                    <a:pt x="259266" y="222178"/>
                  </a:lnTo>
                  <a:lnTo>
                    <a:pt x="518532" y="222178"/>
                  </a:lnTo>
                  <a:lnTo>
                    <a:pt x="777798" y="222178"/>
                  </a:lnTo>
                  <a:lnTo>
                    <a:pt x="2592662" y="1428290"/>
                  </a:lnTo>
                  <a:lnTo>
                    <a:pt x="2851928" y="126959"/>
                  </a:lnTo>
                  <a:lnTo>
                    <a:pt x="3111195" y="0"/>
                  </a:lnTo>
                  <a:lnTo>
                    <a:pt x="3370461" y="0"/>
                  </a:lnTo>
                  <a:lnTo>
                    <a:pt x="3629727" y="0"/>
                  </a:lnTo>
                  <a:lnTo>
                    <a:pt x="3888994" y="0"/>
                  </a:lnTo>
                  <a:lnTo>
                    <a:pt x="4148260" y="31739"/>
                  </a:lnTo>
                  <a:lnTo>
                    <a:pt x="4407526" y="63479"/>
                  </a:lnTo>
                  <a:lnTo>
                    <a:pt x="4666792" y="95219"/>
                  </a:lnTo>
                  <a:lnTo>
                    <a:pt x="4926059" y="63479"/>
                  </a:lnTo>
                  <a:lnTo>
                    <a:pt x="5185325" y="31739"/>
                  </a:lnTo>
                  <a:lnTo>
                    <a:pt x="5444591" y="31739"/>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4031682" y="1964395"/>
              <a:ext cx="3888994" cy="3110499"/>
            </a:xfrm>
            <a:custGeom>
              <a:avLst/>
              <a:gdLst/>
              <a:ahLst/>
              <a:cxnLst/>
              <a:rect l="0" t="0" r="0" b="0"/>
              <a:pathLst>
                <a:path w="3888994" h="3110499">
                  <a:moveTo>
                    <a:pt x="0" y="3110499"/>
                  </a:moveTo>
                  <a:lnTo>
                    <a:pt x="259266" y="2412223"/>
                  </a:lnTo>
                  <a:lnTo>
                    <a:pt x="518532" y="856974"/>
                  </a:lnTo>
                  <a:lnTo>
                    <a:pt x="777798" y="603055"/>
                  </a:lnTo>
                  <a:lnTo>
                    <a:pt x="1037065" y="285658"/>
                  </a:lnTo>
                  <a:lnTo>
                    <a:pt x="1296331" y="126959"/>
                  </a:lnTo>
                  <a:lnTo>
                    <a:pt x="1555597" y="31739"/>
                  </a:lnTo>
                  <a:lnTo>
                    <a:pt x="1814863" y="0"/>
                  </a:lnTo>
                  <a:lnTo>
                    <a:pt x="2074130" y="0"/>
                  </a:lnTo>
                  <a:lnTo>
                    <a:pt x="2333396" y="31739"/>
                  </a:lnTo>
                  <a:lnTo>
                    <a:pt x="2592662" y="31739"/>
                  </a:lnTo>
                  <a:lnTo>
                    <a:pt x="2851928" y="31739"/>
                  </a:lnTo>
                  <a:lnTo>
                    <a:pt x="3111195" y="31739"/>
                  </a:lnTo>
                  <a:lnTo>
                    <a:pt x="3370461" y="349137"/>
                  </a:lnTo>
                  <a:lnTo>
                    <a:pt x="3629727" y="698275"/>
                  </a:lnTo>
                  <a:lnTo>
                    <a:pt x="3888994" y="698275"/>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7661409" y="5011415"/>
              <a:ext cx="259266" cy="0"/>
            </a:xfrm>
            <a:custGeom>
              <a:avLst/>
              <a:gdLst/>
              <a:ahLst/>
              <a:cxnLst/>
              <a:rect l="0" t="0" r="0" b="0"/>
              <a:pathLst>
                <a:path w="259266">
                  <a:moveTo>
                    <a:pt x="0" y="0"/>
                  </a:moveTo>
                  <a:lnTo>
                    <a:pt x="259266"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82299" y="202123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82299" y="195775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82299" y="26242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82299" y="49730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0642" y="2052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2437707" y="21799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3993305" y="503651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623033" y="49730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37172" y="1929590"/>
              <a:ext cx="242769" cy="62311"/>
            </a:xfrm>
            <a:custGeom>
              <a:avLst/>
              <a:gdLst/>
              <a:ahLst/>
              <a:cxnLst/>
              <a:rect l="0" t="0" r="0" b="0"/>
              <a:pathLst>
                <a:path w="242769" h="62311">
                  <a:moveTo>
                    <a:pt x="242769" y="0"/>
                  </a:moveTo>
                  <a:lnTo>
                    <a:pt x="0" y="62311"/>
                  </a:lnTo>
                </a:path>
              </a:pathLst>
            </a:custGeom>
          </p:spPr>
          <p:txBody>
            <a:bodyPr/>
            <a:lstStyle/>
            <a:p>
              <a:endParaRPr/>
            </a:p>
          </p:txBody>
        </p:sp>
        <p:sp>
          <p:nvSpPr>
            <p:cNvPr id="41" name="pl41"/>
            <p:cNvSpPr/>
            <p:nvPr/>
          </p:nvSpPr>
          <p:spPr>
            <a:xfrm>
              <a:off x="7935127" y="2065019"/>
              <a:ext cx="244814" cy="91549"/>
            </a:xfrm>
            <a:custGeom>
              <a:avLst/>
              <a:gdLst/>
              <a:ahLst/>
              <a:cxnLst/>
              <a:rect l="0" t="0" r="0" b="0"/>
              <a:pathLst>
                <a:path w="244814" h="91549">
                  <a:moveTo>
                    <a:pt x="244814" y="91549"/>
                  </a:moveTo>
                  <a:lnTo>
                    <a:pt x="0" y="0"/>
                  </a:lnTo>
                </a:path>
              </a:pathLst>
            </a:custGeom>
          </p:spPr>
          <p:txBody>
            <a:bodyPr/>
            <a:lstStyle/>
            <a:p>
              <a:endParaRPr/>
            </a:p>
          </p:txBody>
        </p:sp>
        <p:sp>
          <p:nvSpPr>
            <p:cNvPr id="42" name="pl42"/>
            <p:cNvSpPr/>
            <p:nvPr/>
          </p:nvSpPr>
          <p:spPr>
            <a:xfrm>
              <a:off x="7939982" y="2662669"/>
              <a:ext cx="239959" cy="1"/>
            </a:xfrm>
            <a:custGeom>
              <a:avLst/>
              <a:gdLst/>
              <a:ahLst/>
              <a:cxnLst/>
              <a:rect l="0" t="0" r="0" b="0"/>
              <a:pathLst>
                <a:path w="239959" h="1">
                  <a:moveTo>
                    <a:pt x="239959" y="0"/>
                  </a:moveTo>
                  <a:lnTo>
                    <a:pt x="0" y="1"/>
                  </a:lnTo>
                </a:path>
              </a:pathLst>
            </a:custGeom>
          </p:spPr>
          <p:txBody>
            <a:bodyPr/>
            <a:lstStyle/>
            <a:p>
              <a:endParaRPr/>
            </a:p>
          </p:txBody>
        </p:sp>
        <p:sp>
          <p:nvSpPr>
            <p:cNvPr id="43" name="pl43"/>
            <p:cNvSpPr/>
            <p:nvPr/>
          </p:nvSpPr>
          <p:spPr>
            <a:xfrm>
              <a:off x="7939982" y="5011415"/>
              <a:ext cx="239959" cy="1"/>
            </a:xfrm>
            <a:custGeom>
              <a:avLst/>
              <a:gdLst/>
              <a:ahLst/>
              <a:cxnLst/>
              <a:rect l="0" t="0" r="0" b="0"/>
              <a:pathLst>
                <a:path w="239959" h="1">
                  <a:moveTo>
                    <a:pt x="239959" y="1"/>
                  </a:moveTo>
                  <a:lnTo>
                    <a:pt x="0" y="0"/>
                  </a:lnTo>
                </a:path>
              </a:pathLst>
            </a:custGeom>
          </p:spPr>
          <p:txBody>
            <a:bodyPr/>
            <a:lstStyle/>
            <a:p>
              <a:endParaRPr/>
            </a:p>
          </p:txBody>
        </p:sp>
        <p:sp>
          <p:nvSpPr>
            <p:cNvPr id="44" name="pg44"/>
            <p:cNvSpPr/>
            <p:nvPr/>
          </p:nvSpPr>
          <p:spPr>
            <a:xfrm>
              <a:off x="8111362" y="1821331"/>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5" name="tx45"/>
            <p:cNvSpPr/>
            <p:nvPr/>
          </p:nvSpPr>
          <p:spPr>
            <a:xfrm>
              <a:off x="8134222" y="1862173"/>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98%</a:t>
              </a:r>
            </a:p>
          </p:txBody>
        </p:sp>
        <p:sp>
          <p:nvSpPr>
            <p:cNvPr id="46" name="pg46"/>
            <p:cNvSpPr/>
            <p:nvPr/>
          </p:nvSpPr>
          <p:spPr>
            <a:xfrm>
              <a:off x="8111362" y="2093828"/>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7" name="tx47"/>
            <p:cNvSpPr/>
            <p:nvPr/>
          </p:nvSpPr>
          <p:spPr>
            <a:xfrm>
              <a:off x="8134222" y="2134669"/>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571684"/>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34222" y="2612525"/>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PCVC : 77%</a:t>
              </a:r>
            </a:p>
          </p:txBody>
        </p:sp>
        <p:sp>
          <p:nvSpPr>
            <p:cNvPr id="50" name="pg50"/>
            <p:cNvSpPr/>
            <p:nvPr/>
          </p:nvSpPr>
          <p:spPr>
            <a:xfrm>
              <a:off x="8111362" y="4920431"/>
              <a:ext cx="702929" cy="181971"/>
            </a:xfrm>
            <a:custGeom>
              <a:avLst/>
              <a:gdLst/>
              <a:ahLst/>
              <a:cxnLst/>
              <a:rect l="0" t="0" r="0" b="0"/>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34222" y="4961273"/>
              <a:ext cx="6114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3%</a:t>
              </a:r>
            </a:p>
          </p:txBody>
        </p:sp>
        <p:sp>
          <p:nvSpPr>
            <p:cNvPr id="52" name="pg52"/>
            <p:cNvSpPr/>
            <p:nvPr/>
          </p:nvSpPr>
          <p:spPr>
            <a:xfrm>
              <a:off x="1505138" y="1923385"/>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3" name="tx53"/>
            <p:cNvSpPr/>
            <p:nvPr/>
          </p:nvSpPr>
          <p:spPr>
            <a:xfrm>
              <a:off x="1550858" y="19671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2539909" y="2051873"/>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5" name="tx55"/>
            <p:cNvSpPr/>
            <p:nvPr/>
          </p:nvSpPr>
          <p:spPr>
            <a:xfrm>
              <a:off x="2585629" y="209567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91</a:t>
              </a:r>
            </a:p>
          </p:txBody>
        </p:sp>
        <p:sp>
          <p:nvSpPr>
            <p:cNvPr id="56" name="pg56"/>
            <p:cNvSpPr/>
            <p:nvPr/>
          </p:nvSpPr>
          <p:spPr>
            <a:xfrm>
              <a:off x="4096683" y="4923114"/>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7" name="tx57"/>
            <p:cNvSpPr/>
            <p:nvPr/>
          </p:nvSpPr>
          <p:spPr>
            <a:xfrm>
              <a:off x="4142403" y="4968463"/>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1</a:t>
              </a:r>
            </a:p>
          </p:txBody>
        </p:sp>
        <p:sp>
          <p:nvSpPr>
            <p:cNvPr id="58" name="pg58"/>
            <p:cNvSpPr/>
            <p:nvPr/>
          </p:nvSpPr>
          <p:spPr>
            <a:xfrm>
              <a:off x="7725041" y="4859388"/>
              <a:ext cx="161777" cy="181971"/>
            </a:xfrm>
            <a:custGeom>
              <a:avLst/>
              <a:gdLst/>
              <a:ahLst/>
              <a:cxnLst/>
              <a:rect l="0" t="0" r="0" b="0"/>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9" name="tx59"/>
            <p:cNvSpPr/>
            <p:nvPr/>
          </p:nvSpPr>
          <p:spPr>
            <a:xfrm>
              <a:off x="7770761" y="4903132"/>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3</a:t>
              </a:r>
            </a:p>
          </p:txBody>
        </p:sp>
        <p:sp>
          <p:nvSpPr>
            <p:cNvPr id="60" name="tx60"/>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80" name="pl80"/>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81" name="pl81"/>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2" name="pl82"/>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3" name="tx83"/>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3098675" y="1513317"/>
              <a:ext cx="368087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Maroc, 2000-2025</a:t>
              </a:r>
            </a:p>
          </p:txBody>
        </p:sp>
        <p:sp>
          <p:nvSpPr>
            <p:cNvPr id="89" name="tx8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Le Maroc dispose des quatre vaccins relevant des ODD.
En 2025, le Maroc avait atteint une couverture d'au moins 90 % pour deux des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le Maroc a atteint l'objectif de couverture de 90 % fixé par les ODD pour le DTP3 et le MCV2, mais pas pour les autres vaccins.</a:t>
            </a:r>
          </a:p>
        </p:txBody>
      </p:sp>
      <p:grpSp>
        <p:nvGrpSpPr>
          <p:cNvPr id="94" name="Group 93"/>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9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
        <p:nvSpPr>
          <p:cNvPr id="3" name="body"/>
          <p:cNvSpPr>
            <a:spLocks noGrp="1"/>
          </p:cNvSpPr>
          <p:nvPr>
            <p:ph idx="4294967295"/>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idx="4294967295"/>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idx="4294967295"/>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33172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74573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vaccinale contre la DTP1 est restée stable à 98 % entre 2024 et 2025.
• La couverture vaccinale contre la DTP3 est restée stable à 96 % entre 2024 et 2025.
• Le nombre d’enfants n’ayant reçu aucune dose était à peu près le même en 2025. Cela représente 12 000 enfants non vaccinés, exposés aux maladies évitables par la vaccination, et 12 000 autres dont la protection est incomplète.
• Le Maroc représentait 1 % des enfants n’ayant reçu aucune dose au Moyen-Orient et en Afrique du Nord </a:t>
            </a:r>
            <a:r>
              <a:rPr lang="en-US" sz="1700" b="0" i="0" u="none" cap="none">
                <a:solidFill>
                  <a:srgbClr val="FFFFFF">
                    <a:alpha val="100000"/>
                  </a:srgbClr>
                </a:solidFill>
                <a:latin typeface="Arial"/>
                <a:cs typeface="Arial"/>
                <a:sym typeface="Arial"/>
              </a:rPr>
              <a:t>(</a:t>
            </a:r>
            <a:r>
              <a:rPr sz="1700" b="0" i="0" u="none" cap="none">
                <a:solidFill>
                  <a:srgbClr val="FFFFFF">
                    <a:alpha val="100000"/>
                  </a:srgbClr>
                </a:solidFill>
                <a:latin typeface="Arial"/>
                <a:cs typeface="Arial"/>
                <a:sym typeface="Arial"/>
              </a:rPr>
              <a:t>MENA</a:t>
            </a:r>
            <a:r>
              <a:rPr lang="en-US" sz="1700" b="0" i="0" u="none" cap="none">
                <a:solidFill>
                  <a:srgbClr val="FFFFFF">
                    <a:alpha val="100000"/>
                  </a:srgbClr>
                </a:solidFill>
                <a:latin typeface="Arial"/>
                <a:cs typeface="Arial"/>
                <a:sym typeface="Arial"/>
              </a:rPr>
              <a:t>)</a:t>
            </a:r>
            <a:r>
              <a:rPr sz="1700" b="0" i="0" u="none" cap="none">
                <a:solidFill>
                  <a:srgbClr val="FFFFFF">
                    <a:alpha val="100000"/>
                  </a:srgbClr>
                </a:solidFill>
                <a:latin typeface="Arial"/>
                <a:cs typeface="Arial"/>
                <a:sym typeface="Arial"/>
              </a:rPr>
              <a:t> et 0,1 % des enfants n’ayant reçu aucune dose à l’échelle mondiale.
• La couverture de la première dose de vaccin contre la rougeole (MCV1) est restée constante à 98 % entre 2024 et 2025. 12 000 enfants n’ont pas reçu la première dose de vaccin contre la rougeole.
• La couverture de la deuxième dose de vaccin contre la rougeole (MCV2) est restée stable à 98 % entre 2024 et 2025.
• La couverture de la dernière dose du vaccin contre le HPV (HPVc) chez les filles est restée stable à 3 % en 2025.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2025</a:t>
            </a:r>
          </a:p>
        </p:txBody>
      </p:sp>
      <p:graphicFrame>
        <p:nvGraphicFramePr>
          <p:cNvPr id="3" name="Table 2"/>
          <p:cNvGraphicFramePr>
            <a:graphicFrameLocks noGrp="1"/>
          </p:cNvGraphicFramePr>
          <p:nvPr/>
        </p:nvGraphicFramePr>
        <p:xfrm>
          <a:off x="548640" y="1371600"/>
          <a:ext cx="8138160" cy="353568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6">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5</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6</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 months</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 (booster)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11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5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18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weeks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weeks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16 weeks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1"/>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tableau présente le calendrier national de vaccination 2025 pour les services de routine dans Maroc,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4114800" cy="5679440"/>
        </p:xfrm>
        <a:graphic>
          <a:graphicData uri="http://schemas.openxmlformats.org/drawingml/2006/table">
            <a:tbl>
              <a:tblPr/>
              <a:tblGrid>
                <a:gridCol w="2743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(any strain)</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RSV (Respiratory syncytial virus) immunization strategy</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Typhoid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tableau indique l'année d'introduction de chaque vaccin dans Maroc.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266997"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578050"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889102"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20015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51120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2822259"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133311"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26699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89102"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955945"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26699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578050"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1889102"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20015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2225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13331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8804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110148"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42120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732253"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955945" y="3355336"/>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266997"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1578050"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1889102"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20015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251120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282225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13331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75541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06646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37752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68857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11014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842120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8732253"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066468" y="2232131"/>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377521" y="2232131"/>
              <a:ext cx="311052" cy="280801"/>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688573" y="2232131"/>
              <a:ext cx="311052" cy="280801"/>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999625" y="2232131"/>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5310677" y="2232131"/>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5621730" y="2232131"/>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5932782" y="2232131"/>
              <a:ext cx="311052" cy="280801"/>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6243834" y="2232131"/>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6554887" y="2232131"/>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6865939" y="2232131"/>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7176991" y="2232131"/>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7488044" y="2232131"/>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7799096" y="2232131"/>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8110148" y="2232131"/>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8421201" y="2232131"/>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8732253" y="2232131"/>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133311"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344436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375541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68857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748804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811014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842120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8732253"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5621730" y="4197740"/>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5932782"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6243834" y="4197740"/>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6554887" y="419774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6865939"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7176991"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7488044"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7799096" y="419774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8110148"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8421201"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8732253"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955945"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126699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1578050"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1889102"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251120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282225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344436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375541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4066468"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468857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93278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717699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842120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2200154"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2511207"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2822259"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3133311"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310677"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5621730"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717699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748804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779909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8110148"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842120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873225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4066468" y="3636138"/>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4377521" y="3636138"/>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4688573" y="3636138"/>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4999625"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5310677"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5621730"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5932782"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243834"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554887"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865939"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717699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7488044"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7799096"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8110148"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8421201"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8732253"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2200154"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2511207"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2822259"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313331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842120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4066468" y="3916939"/>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4377521" y="3916939"/>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4688573"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4999625"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5310677"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5621730"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6865939"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17699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488044"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799096"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8110148"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8421201"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8732253"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8421201"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8732253"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246" name="tx246"/>
            <p:cNvSpPr/>
            <p:nvPr/>
          </p:nvSpPr>
          <p:spPr>
            <a:xfrm>
              <a:off x="1051182"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1362234" y="205123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1673286"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49" name="tx249"/>
            <p:cNvSpPr/>
            <p:nvPr/>
          </p:nvSpPr>
          <p:spPr>
            <a:xfrm>
              <a:off x="1984338"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50" name="tx250"/>
            <p:cNvSpPr/>
            <p:nvPr/>
          </p:nvSpPr>
          <p:spPr>
            <a:xfrm>
              <a:off x="2295391"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2606443"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291749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3228548"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3539600"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850652"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16170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472757"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783809"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094862"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405914"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716966"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028019"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339071"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650123"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96117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7272228"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583280"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7894332"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8205385"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8516437"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8827489" y="2051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1051182"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1362234"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673286"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1984338"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76" name="tx276"/>
            <p:cNvSpPr/>
            <p:nvPr/>
          </p:nvSpPr>
          <p:spPr>
            <a:xfrm>
              <a:off x="2295391"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606443"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2917495"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228548"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3539600"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3850652"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161705"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472757"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783809"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094862"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405914"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716966"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028019"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339071"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650123"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961175"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272228"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583280"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894332"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205385"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8516437"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8827489" y="26128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1051182"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1362234"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1673286"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1984338"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02" name="tx302"/>
            <p:cNvSpPr/>
            <p:nvPr/>
          </p:nvSpPr>
          <p:spPr>
            <a:xfrm>
              <a:off x="2295391"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2606443"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2917495"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3228548"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3539600"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3850652"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161705"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472757"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783809"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094862"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405914"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716966"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028019"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339071"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6650123"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961175"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272228"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583280"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894332"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8205385"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8516437"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827489" y="289369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1362234"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1673286"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1984338"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2295391"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2606443"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2917495"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3228548"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3539600"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3850652"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4161705"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4472757"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4783809"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5094862"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405914"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716966"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028019"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339071"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650123"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961175"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7272228"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583280"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894332"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8205385"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8516437"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8827489" y="3455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3228548"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3539600"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3850652"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4161705"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4472757"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4783809"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5094862"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5405914"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5716966"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028019"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6339071"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6650123"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961175"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7272228"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7583280"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7894332"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8205385"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8516437"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8827489" y="317449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6006925" y="429669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6650123" y="42977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70" name="tx370"/>
            <p:cNvSpPr/>
            <p:nvPr/>
          </p:nvSpPr>
          <p:spPr>
            <a:xfrm>
              <a:off x="6961175" y="42977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7272228" y="42977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7583280" y="42976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7894332" y="42977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8205385" y="42976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8516437" y="42977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8827489" y="429770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1051182" y="45784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1362234"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1673286"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1984338"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2295391"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2606443"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2917495"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3228548"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3539600"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3850652"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4161705"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4472757"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4783809"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5094862"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5405914"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5716966"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028019"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339071"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6650123"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6961175"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7272228"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7583280"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7894332"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8205385"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8516437"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8827489" y="45785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2295391"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2606443"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2917495"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3228548"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5716966"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6028019"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339071"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6650123"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961175"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272228"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7583280"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7894332"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8205385"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8516437"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8827489" y="51401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4783809" y="373742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19" name="tx419"/>
            <p:cNvSpPr/>
            <p:nvPr/>
          </p:nvSpPr>
          <p:spPr>
            <a:xfrm>
              <a:off x="5094862"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20" name="tx420"/>
            <p:cNvSpPr/>
            <p:nvPr/>
          </p:nvSpPr>
          <p:spPr>
            <a:xfrm>
              <a:off x="5405914"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5716966"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6028019"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6339071"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6650123"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6961175"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26" name="tx426"/>
            <p:cNvSpPr/>
            <p:nvPr/>
          </p:nvSpPr>
          <p:spPr>
            <a:xfrm>
              <a:off x="7272228"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7583280"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7894332"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8205385"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30" name="tx430"/>
            <p:cNvSpPr/>
            <p:nvPr/>
          </p:nvSpPr>
          <p:spPr>
            <a:xfrm>
              <a:off x="8516437" y="373874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1" name="tx431"/>
            <p:cNvSpPr/>
            <p:nvPr/>
          </p:nvSpPr>
          <p:spPr>
            <a:xfrm>
              <a:off x="8827489" y="373874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432" name="tx432"/>
            <p:cNvSpPr/>
            <p:nvPr/>
          </p:nvSpPr>
          <p:spPr>
            <a:xfrm>
              <a:off x="2295391"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2606443"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2917495"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5" name="tx435"/>
            <p:cNvSpPr/>
            <p:nvPr/>
          </p:nvSpPr>
          <p:spPr>
            <a:xfrm>
              <a:off x="3228548"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5405914"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5716966"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6028019"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6339071"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6650123"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6961175"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7272228"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7583280"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7894332"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205385"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516437"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8827489" y="48593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4472757"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449" name="tx449"/>
            <p:cNvSpPr/>
            <p:nvPr/>
          </p:nvSpPr>
          <p:spPr>
            <a:xfrm>
              <a:off x="4783809"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450" name="tx450"/>
            <p:cNvSpPr/>
            <p:nvPr/>
          </p:nvSpPr>
          <p:spPr>
            <a:xfrm>
              <a:off x="5094862"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5405914"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5716966"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453" name="tx453"/>
            <p:cNvSpPr/>
            <p:nvPr/>
          </p:nvSpPr>
          <p:spPr>
            <a:xfrm>
              <a:off x="6028019"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6339071"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6650123"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6961175"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7272228"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7583280"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7894332"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0" name="tx460"/>
            <p:cNvSpPr/>
            <p:nvPr/>
          </p:nvSpPr>
          <p:spPr>
            <a:xfrm>
              <a:off x="8205385"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1" name="tx461"/>
            <p:cNvSpPr/>
            <p:nvPr/>
          </p:nvSpPr>
          <p:spPr>
            <a:xfrm>
              <a:off x="8516437"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8827489" y="40168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1051182" y="345524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464" name="tx464"/>
            <p:cNvSpPr/>
            <p:nvPr/>
          </p:nvSpPr>
          <p:spPr>
            <a:xfrm>
              <a:off x="4161705" y="23320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465" name="tx465"/>
            <p:cNvSpPr/>
            <p:nvPr/>
          </p:nvSpPr>
          <p:spPr>
            <a:xfrm>
              <a:off x="4502902" y="2333733"/>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466" name="tx466"/>
            <p:cNvSpPr/>
            <p:nvPr/>
          </p:nvSpPr>
          <p:spPr>
            <a:xfrm>
              <a:off x="4813954" y="233209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467" name="tx467"/>
            <p:cNvSpPr/>
            <p:nvPr/>
          </p:nvSpPr>
          <p:spPr>
            <a:xfrm>
              <a:off x="5094862" y="23334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68" name="tx468"/>
            <p:cNvSpPr/>
            <p:nvPr/>
          </p:nvSpPr>
          <p:spPr>
            <a:xfrm>
              <a:off x="5405914" y="23334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69" name="tx469"/>
            <p:cNvSpPr/>
            <p:nvPr/>
          </p:nvSpPr>
          <p:spPr>
            <a:xfrm>
              <a:off x="5716966" y="23334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470" name="tx470"/>
            <p:cNvSpPr/>
            <p:nvPr/>
          </p:nvSpPr>
          <p:spPr>
            <a:xfrm>
              <a:off x="6028019" y="23334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471" name="tx471"/>
            <p:cNvSpPr/>
            <p:nvPr/>
          </p:nvSpPr>
          <p:spPr>
            <a:xfrm>
              <a:off x="6339071"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72" name="tx472"/>
            <p:cNvSpPr/>
            <p:nvPr/>
          </p:nvSpPr>
          <p:spPr>
            <a:xfrm>
              <a:off x="6650123"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473" name="tx473"/>
            <p:cNvSpPr/>
            <p:nvPr/>
          </p:nvSpPr>
          <p:spPr>
            <a:xfrm>
              <a:off x="6961175" y="23334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74" name="tx474"/>
            <p:cNvSpPr/>
            <p:nvPr/>
          </p:nvSpPr>
          <p:spPr>
            <a:xfrm>
              <a:off x="7272228"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475" name="tx475"/>
            <p:cNvSpPr/>
            <p:nvPr/>
          </p:nvSpPr>
          <p:spPr>
            <a:xfrm>
              <a:off x="7583280"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476" name="tx476"/>
            <p:cNvSpPr/>
            <p:nvPr/>
          </p:nvSpPr>
          <p:spPr>
            <a:xfrm>
              <a:off x="7894332"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77" name="tx477"/>
            <p:cNvSpPr/>
            <p:nvPr/>
          </p:nvSpPr>
          <p:spPr>
            <a:xfrm>
              <a:off x="8205385" y="23334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478" name="tx478"/>
            <p:cNvSpPr/>
            <p:nvPr/>
          </p:nvSpPr>
          <p:spPr>
            <a:xfrm>
              <a:off x="8516437"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479" name="tx479"/>
            <p:cNvSpPr/>
            <p:nvPr/>
          </p:nvSpPr>
          <p:spPr>
            <a:xfrm>
              <a:off x="8827489" y="233203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480" name="tx480"/>
            <p:cNvSpPr/>
            <p:nvPr/>
          </p:nvSpPr>
          <p:spPr>
            <a:xfrm>
              <a:off x="5716966" y="429764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a:t>
              </a:r>
            </a:p>
          </p:txBody>
        </p:sp>
        <p:sp>
          <p:nvSpPr>
            <p:cNvPr id="481" name="tx481"/>
            <p:cNvSpPr/>
            <p:nvPr/>
          </p:nvSpPr>
          <p:spPr>
            <a:xfrm>
              <a:off x="6317977" y="4298018"/>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82" name="tx482"/>
            <p:cNvSpPr/>
            <p:nvPr/>
          </p:nvSpPr>
          <p:spPr>
            <a:xfrm>
              <a:off x="5405914" y="5140422"/>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83" name="tx483"/>
            <p:cNvSpPr/>
            <p:nvPr/>
          </p:nvSpPr>
          <p:spPr>
            <a:xfrm>
              <a:off x="4191849" y="37374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484" name="tx484"/>
            <p:cNvSpPr/>
            <p:nvPr/>
          </p:nvSpPr>
          <p:spPr>
            <a:xfrm>
              <a:off x="4472757" y="37360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85" name="tx485"/>
            <p:cNvSpPr/>
            <p:nvPr/>
          </p:nvSpPr>
          <p:spPr>
            <a:xfrm>
              <a:off x="4191849" y="401822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486" name="tx486"/>
            <p:cNvSpPr/>
            <p:nvPr/>
          </p:nvSpPr>
          <p:spPr>
            <a:xfrm>
              <a:off x="8546582" y="542085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87" name="tx487"/>
            <p:cNvSpPr/>
            <p:nvPr/>
          </p:nvSpPr>
          <p:spPr>
            <a:xfrm>
              <a:off x="8857634" y="5420853"/>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488" name="tx488"/>
            <p:cNvSpPr/>
            <p:nvPr/>
          </p:nvSpPr>
          <p:spPr>
            <a:xfrm>
              <a:off x="987160"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9821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60926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20317"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3136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4242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5347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6452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7557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8663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768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873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978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30840"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4189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5294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6399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504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610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715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820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925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3031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1363"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241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46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76534" y="5420036"/>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515" name="tx515"/>
            <p:cNvSpPr/>
            <p:nvPr/>
          </p:nvSpPr>
          <p:spPr>
            <a:xfrm>
              <a:off x="551705" y="513781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64092" y="4857015"/>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51705" y="457621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619917" y="4297813"/>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519" name="tx519"/>
            <p:cNvSpPr/>
            <p:nvPr/>
          </p:nvSpPr>
          <p:spPr>
            <a:xfrm>
              <a:off x="545429" y="4014611"/>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520" name="tx520"/>
            <p:cNvSpPr/>
            <p:nvPr/>
          </p:nvSpPr>
          <p:spPr>
            <a:xfrm>
              <a:off x="551705" y="373381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521" name="tx521"/>
            <p:cNvSpPr/>
            <p:nvPr/>
          </p:nvSpPr>
          <p:spPr>
            <a:xfrm>
              <a:off x="520490" y="3433199"/>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522" name="tx522"/>
            <p:cNvSpPr/>
            <p:nvPr/>
          </p:nvSpPr>
          <p:spPr>
            <a:xfrm>
              <a:off x="632360" y="3173189"/>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523" name="tx523"/>
            <p:cNvSpPr/>
            <p:nvPr/>
          </p:nvSpPr>
          <p:spPr>
            <a:xfrm>
              <a:off x="576534" y="2892388"/>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524" name="tx524"/>
            <p:cNvSpPr/>
            <p:nvPr/>
          </p:nvSpPr>
          <p:spPr>
            <a:xfrm>
              <a:off x="576534" y="261300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525" name="tx525"/>
            <p:cNvSpPr/>
            <p:nvPr/>
          </p:nvSpPr>
          <p:spPr>
            <a:xfrm>
              <a:off x="508103" y="2310322"/>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526" name="tx526"/>
            <p:cNvSpPr/>
            <p:nvPr/>
          </p:nvSpPr>
          <p:spPr>
            <a:xfrm>
              <a:off x="620027" y="2049002"/>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527" name="tx527"/>
            <p:cNvSpPr/>
            <p:nvPr/>
          </p:nvSpPr>
          <p:spPr>
            <a:xfrm>
              <a:off x="3100655" y="5953771"/>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528" name="pic528"/>
            <p:cNvPicPr/>
            <p:nvPr/>
          </p:nvPicPr>
          <p:blipFill>
            <a:blip r:embed="rId2" cstate="print"/>
            <a:stretch>
              <a:fillRect/>
            </a:stretch>
          </p:blipFill>
          <p:spPr>
            <a:xfrm>
              <a:off x="4738595" y="5838594"/>
              <a:ext cx="2160000" cy="219455"/>
            </a:xfrm>
            <a:prstGeom prst="rect">
              <a:avLst/>
            </a:prstGeom>
          </p:spPr>
        </p:pic>
        <p:sp>
          <p:nvSpPr>
            <p:cNvPr id="529" name="pl529"/>
            <p:cNvSpPr/>
            <p:nvPr/>
          </p:nvSpPr>
          <p:spPr>
            <a:xfrm>
              <a:off x="474219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30" name="pl530"/>
            <p:cNvSpPr/>
            <p:nvPr/>
          </p:nvSpPr>
          <p:spPr>
            <a:xfrm>
              <a:off x="603387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31" name="pl531"/>
            <p:cNvSpPr/>
            <p:nvPr/>
          </p:nvSpPr>
          <p:spPr>
            <a:xfrm>
              <a:off x="624915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32" name="pl532"/>
            <p:cNvSpPr/>
            <p:nvPr/>
          </p:nvSpPr>
          <p:spPr>
            <a:xfrm>
              <a:off x="646443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33" name="pl533"/>
            <p:cNvSpPr/>
            <p:nvPr/>
          </p:nvSpPr>
          <p:spPr>
            <a:xfrm>
              <a:off x="667971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34" name="pl534"/>
            <p:cNvSpPr/>
            <p:nvPr/>
          </p:nvSpPr>
          <p:spPr>
            <a:xfrm>
              <a:off x="689499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35" name="pl535"/>
            <p:cNvSpPr/>
            <p:nvPr/>
          </p:nvSpPr>
          <p:spPr>
            <a:xfrm>
              <a:off x="474219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36" name="pl536"/>
            <p:cNvSpPr/>
            <p:nvPr/>
          </p:nvSpPr>
          <p:spPr>
            <a:xfrm>
              <a:off x="603387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37" name="pl537"/>
            <p:cNvSpPr/>
            <p:nvPr/>
          </p:nvSpPr>
          <p:spPr>
            <a:xfrm>
              <a:off x="624915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38" name="pl538"/>
            <p:cNvSpPr/>
            <p:nvPr/>
          </p:nvSpPr>
          <p:spPr>
            <a:xfrm>
              <a:off x="646443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39" name="pl539"/>
            <p:cNvSpPr/>
            <p:nvPr/>
          </p:nvSpPr>
          <p:spPr>
            <a:xfrm>
              <a:off x="667971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40" name="pl540"/>
            <p:cNvSpPr/>
            <p:nvPr/>
          </p:nvSpPr>
          <p:spPr>
            <a:xfrm>
              <a:off x="689499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41" name="tx541"/>
            <p:cNvSpPr/>
            <p:nvPr/>
          </p:nvSpPr>
          <p:spPr>
            <a:xfrm>
              <a:off x="4711117" y="61259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542" name="tx542"/>
            <p:cNvSpPr/>
            <p:nvPr/>
          </p:nvSpPr>
          <p:spPr>
            <a:xfrm>
              <a:off x="597171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543" name="tx543"/>
            <p:cNvSpPr/>
            <p:nvPr/>
          </p:nvSpPr>
          <p:spPr>
            <a:xfrm>
              <a:off x="618699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544" name="tx544"/>
            <p:cNvSpPr/>
            <p:nvPr/>
          </p:nvSpPr>
          <p:spPr>
            <a:xfrm>
              <a:off x="640227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545" name="tx545"/>
            <p:cNvSpPr/>
            <p:nvPr/>
          </p:nvSpPr>
          <p:spPr>
            <a:xfrm>
              <a:off x="661755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546" name="tx546"/>
            <p:cNvSpPr/>
            <p:nvPr/>
          </p:nvSpPr>
          <p:spPr>
            <a:xfrm>
              <a:off x="6801762" y="612594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547" name="tx547"/>
            <p:cNvSpPr/>
            <p:nvPr/>
          </p:nvSpPr>
          <p:spPr>
            <a:xfrm>
              <a:off x="924840" y="1342252"/>
              <a:ext cx="3028488"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Maroc, 2000-2025</a:t>
              </a:r>
            </a:p>
          </p:txBody>
        </p:sp>
        <p:sp>
          <p:nvSpPr>
            <p:cNvPr id="548" name="tx548"/>
            <p:cNvSpPr/>
            <p:nvPr/>
          </p:nvSpPr>
          <p:spPr>
            <a:xfrm>
              <a:off x="4713751" y="6353093"/>
              <a:ext cx="436065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49" name="tx549"/>
            <p:cNvSpPr/>
            <p:nvPr/>
          </p:nvSpPr>
          <p:spPr>
            <a:xfrm>
              <a:off x="6316045" y="6467463"/>
              <a:ext cx="275836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50" name="tx550"/>
            <p:cNvSpPr/>
            <p:nvPr/>
          </p:nvSpPr>
          <p:spPr>
            <a:xfrm>
              <a:off x="3296615" y="6586855"/>
              <a:ext cx="57777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5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2025, 10 des 13 vaccins (77 %) du calendrier ont atteint une couverture de 90 % ou plus. La couverture vaccinale variait entre 37 % et 98 %.
Depuis 2004, des estimations ont été réalisées pour 8 nouveaux vaccins. Le vaccin contre le HPVc est le plus récent à avoir été déclaré (2024) ; il a atteint une couverture de 3 % en 2025.
En 2025, le Maroc n’a signalé aucune rupture de stock de vaccins ou de fournitures.</a:t>
            </a:r>
          </a:p>
        </p:txBody>
      </p:sp>
      <p:sp>
        <p:nvSpPr>
          <p:cNvPr id="55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couverture est restée inchangée par rapport à 2024 pour tous les antigènes, dix d'entre eux atteignant une couverture d'au moins 90 %, ce qui témoigne d'une bonne couverture pour au moins certains antigènes.</a:t>
            </a:r>
          </a:p>
        </p:txBody>
      </p:sp>
      <p:grpSp>
        <p:nvGrpSpPr>
          <p:cNvPr id="553" name="Group 552"/>
          <p:cNvGrpSpPr/>
          <p:nvPr/>
        </p:nvGrpSpPr>
        <p:grpSpPr>
          <a:xfrm>
            <a:off x="292608" y="1005840"/>
            <a:ext cx="8595360" cy="28575"/>
            <a:chOff x="292608" y="1005840"/>
            <a:chExt cx="8595360" cy="28575"/>
          </a:xfrm>
        </p:grpSpPr>
        <p:sp>
          <p:nvSpPr>
            <p:cNvPr id="5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55"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901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3535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031682"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2801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3650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8361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4287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40214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6140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2067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9019" y="1318612"/>
              <a:ext cx="6481656" cy="199513"/>
            </a:xfrm>
            <a:custGeom>
              <a:avLst/>
              <a:gdLst/>
              <a:ahLst/>
              <a:cxnLst/>
              <a:rect l="0" t="0" r="0" b="0"/>
              <a:pathLst>
                <a:path w="6481656" h="199513">
                  <a:moveTo>
                    <a:pt x="0" y="39902"/>
                  </a:moveTo>
                  <a:lnTo>
                    <a:pt x="259266" y="79805"/>
                  </a:lnTo>
                  <a:lnTo>
                    <a:pt x="518532" y="39902"/>
                  </a:lnTo>
                  <a:lnTo>
                    <a:pt x="777798" y="199513"/>
                  </a:lnTo>
                  <a:lnTo>
                    <a:pt x="1037065" y="0"/>
                  </a:lnTo>
                  <a:lnTo>
                    <a:pt x="1296331" y="0"/>
                  </a:lnTo>
                  <a:lnTo>
                    <a:pt x="1555597" y="0"/>
                  </a:lnTo>
                  <a:lnTo>
                    <a:pt x="1814863" y="39902"/>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39902"/>
                  </a:lnTo>
                  <a:lnTo>
                    <a:pt x="6481656" y="39902"/>
                  </a:lnTo>
                </a:path>
              </a:pathLst>
            </a:custGeom>
            <a:ln w="27101" cap="flat">
              <a:solidFill>
                <a:srgbClr val="F8766D">
                  <a:alpha val="100000"/>
                </a:srgbClr>
              </a:solidFill>
              <a:prstDash val="solid"/>
              <a:round/>
            </a:ln>
          </p:spPr>
          <p:txBody>
            <a:bodyPr/>
            <a:lstStyle/>
            <a:p>
              <a:endParaRPr/>
            </a:p>
          </p:txBody>
        </p:sp>
        <p:sp>
          <p:nvSpPr>
            <p:cNvPr id="29" name="pl29"/>
            <p:cNvSpPr/>
            <p:nvPr/>
          </p:nvSpPr>
          <p:spPr>
            <a:xfrm>
              <a:off x="1439019" y="1318612"/>
              <a:ext cx="6481656" cy="319221"/>
            </a:xfrm>
            <a:custGeom>
              <a:avLst/>
              <a:gdLst/>
              <a:ahLst/>
              <a:cxnLst/>
              <a:rect l="0" t="0" r="0" b="0"/>
              <a:pathLst>
                <a:path w="6481656" h="319221">
                  <a:moveTo>
                    <a:pt x="0" y="159610"/>
                  </a:moveTo>
                  <a:lnTo>
                    <a:pt x="259266" y="119708"/>
                  </a:lnTo>
                  <a:lnTo>
                    <a:pt x="518532" y="199513"/>
                  </a:lnTo>
                  <a:lnTo>
                    <a:pt x="777798" y="319221"/>
                  </a:lnTo>
                  <a:lnTo>
                    <a:pt x="1037065" y="79805"/>
                  </a:lnTo>
                  <a:lnTo>
                    <a:pt x="1296331" y="39902"/>
                  </a:lnTo>
                  <a:lnTo>
                    <a:pt x="1555597" y="79805"/>
                  </a:lnTo>
                  <a:lnTo>
                    <a:pt x="1814863" y="15961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9902"/>
                  </a:lnTo>
                  <a:lnTo>
                    <a:pt x="5963124" y="79805"/>
                  </a:lnTo>
                  <a:lnTo>
                    <a:pt x="6222390" y="119708"/>
                  </a:lnTo>
                  <a:lnTo>
                    <a:pt x="6481656" y="119708"/>
                  </a:lnTo>
                </a:path>
              </a:pathLst>
            </a:custGeom>
            <a:ln w="27101" cap="flat">
              <a:solidFill>
                <a:srgbClr val="7CAE00">
                  <a:alpha val="100000"/>
                </a:srgbClr>
              </a:solidFill>
              <a:prstDash val="solid"/>
              <a:round/>
            </a:ln>
          </p:spPr>
          <p:txBody>
            <a:bodyPr/>
            <a:lstStyle/>
            <a:p>
              <a:endParaRPr/>
            </a:p>
          </p:txBody>
        </p:sp>
        <p:sp>
          <p:nvSpPr>
            <p:cNvPr id="30" name="pl30"/>
            <p:cNvSpPr/>
            <p:nvPr/>
          </p:nvSpPr>
          <p:spPr>
            <a:xfrm>
              <a:off x="1439019" y="1318612"/>
              <a:ext cx="6481656" cy="359124"/>
            </a:xfrm>
            <a:custGeom>
              <a:avLst/>
              <a:gdLst/>
              <a:ahLst/>
              <a:cxnLst/>
              <a:rect l="0" t="0" r="0" b="0"/>
              <a:pathLst>
                <a:path w="6481656" h="359124">
                  <a:moveTo>
                    <a:pt x="0" y="239416"/>
                  </a:moveTo>
                  <a:lnTo>
                    <a:pt x="259266" y="119708"/>
                  </a:lnTo>
                  <a:lnTo>
                    <a:pt x="518532" y="199513"/>
                  </a:lnTo>
                  <a:lnTo>
                    <a:pt x="777798" y="359124"/>
                  </a:lnTo>
                  <a:lnTo>
                    <a:pt x="1037065" y="159610"/>
                  </a:lnTo>
                  <a:lnTo>
                    <a:pt x="1296331" y="79805"/>
                  </a:lnTo>
                  <a:lnTo>
                    <a:pt x="1555597" y="159610"/>
                  </a:lnTo>
                  <a:lnTo>
                    <a:pt x="1814863" y="159610"/>
                  </a:lnTo>
                  <a:lnTo>
                    <a:pt x="2074130" y="119708"/>
                  </a:lnTo>
                  <a:lnTo>
                    <a:pt x="2333396" y="39902"/>
                  </a:lnTo>
                  <a:lnTo>
                    <a:pt x="2592662" y="39902"/>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39902"/>
                  </a:lnTo>
                  <a:lnTo>
                    <a:pt x="6481656" y="39902"/>
                  </a:lnTo>
                </a:path>
              </a:pathLst>
            </a:custGeom>
            <a:ln w="27101" cap="flat">
              <a:solidFill>
                <a:srgbClr val="00BFC4">
                  <a:alpha val="100000"/>
                </a:srgbClr>
              </a:solidFill>
              <a:prstDash val="solid"/>
              <a:round/>
            </a:ln>
          </p:spPr>
          <p:txBody>
            <a:bodyPr/>
            <a:lstStyle/>
            <a:p>
              <a:endParaRPr/>
            </a:p>
          </p:txBody>
        </p:sp>
        <p:sp>
          <p:nvSpPr>
            <p:cNvPr id="31" name="pl31"/>
            <p:cNvSpPr/>
            <p:nvPr/>
          </p:nvSpPr>
          <p:spPr>
            <a:xfrm>
              <a:off x="2476084" y="1318612"/>
              <a:ext cx="5444591" cy="1795622"/>
            </a:xfrm>
            <a:custGeom>
              <a:avLst/>
              <a:gdLst/>
              <a:ahLst/>
              <a:cxnLst/>
              <a:rect l="0" t="0" r="0" b="0"/>
              <a:pathLst>
                <a:path w="5444591" h="1795622">
                  <a:moveTo>
                    <a:pt x="0" y="319221"/>
                  </a:moveTo>
                  <a:lnTo>
                    <a:pt x="259266" y="279319"/>
                  </a:lnTo>
                  <a:lnTo>
                    <a:pt x="518532" y="279319"/>
                  </a:lnTo>
                  <a:lnTo>
                    <a:pt x="777798" y="279319"/>
                  </a:lnTo>
                  <a:lnTo>
                    <a:pt x="2592662" y="1795622"/>
                  </a:lnTo>
                  <a:lnTo>
                    <a:pt x="2851928" y="159610"/>
                  </a:lnTo>
                  <a:lnTo>
                    <a:pt x="3111195" y="0"/>
                  </a:lnTo>
                  <a:lnTo>
                    <a:pt x="3370461" y="0"/>
                  </a:lnTo>
                  <a:lnTo>
                    <a:pt x="3629727" y="0"/>
                  </a:lnTo>
                  <a:lnTo>
                    <a:pt x="3888994" y="0"/>
                  </a:lnTo>
                  <a:lnTo>
                    <a:pt x="4148260" y="39902"/>
                  </a:lnTo>
                  <a:lnTo>
                    <a:pt x="4407526" y="79805"/>
                  </a:lnTo>
                  <a:lnTo>
                    <a:pt x="4666792" y="119708"/>
                  </a:lnTo>
                  <a:lnTo>
                    <a:pt x="4926059" y="79805"/>
                  </a:lnTo>
                  <a:lnTo>
                    <a:pt x="5185325" y="39902"/>
                  </a:lnTo>
                  <a:lnTo>
                    <a:pt x="5444591" y="39902"/>
                  </a:lnTo>
                </a:path>
              </a:pathLst>
            </a:custGeom>
            <a:ln w="27101" cap="flat">
              <a:solidFill>
                <a:srgbClr val="C77CFF">
                  <a:alpha val="100000"/>
                </a:srgbClr>
              </a:solidFill>
              <a:prstDash val="solid"/>
              <a:round/>
            </a:ln>
          </p:spPr>
          <p:txBody>
            <a:bodyPr/>
            <a:lstStyle/>
            <a:p>
              <a:endParaRPr/>
            </a:p>
          </p:txBody>
        </p:sp>
        <p:sp>
          <p:nvSpPr>
            <p:cNvPr id="32" name="pl32"/>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40" name="pt40"/>
            <p:cNvSpPr/>
            <p:nvPr/>
          </p:nvSpPr>
          <p:spPr>
            <a:xfrm>
              <a:off x="2437707"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1" name="pl41"/>
            <p:cNvSpPr/>
            <p:nvPr/>
          </p:nvSpPr>
          <p:spPr>
            <a:xfrm>
              <a:off x="7937443" y="1288205"/>
              <a:ext cx="242499" cy="65763"/>
            </a:xfrm>
            <a:custGeom>
              <a:avLst/>
              <a:gdLst/>
              <a:ahLst/>
              <a:cxnLst/>
              <a:rect l="0" t="0" r="0" b="0"/>
              <a:pathLst>
                <a:path w="242499" h="65763">
                  <a:moveTo>
                    <a:pt x="242499" y="0"/>
                  </a:moveTo>
                  <a:lnTo>
                    <a:pt x="0" y="65763"/>
                  </a:lnTo>
                </a:path>
              </a:pathLst>
            </a:custGeom>
          </p:spPr>
          <p:txBody>
            <a:bodyPr/>
            <a:lstStyle/>
            <a:p>
              <a:endParaRPr/>
            </a:p>
          </p:txBody>
        </p:sp>
        <p:sp>
          <p:nvSpPr>
            <p:cNvPr id="42" name="pl42"/>
            <p:cNvSpPr/>
            <p:nvPr/>
          </p:nvSpPr>
          <p:spPr>
            <a:xfrm>
              <a:off x="7928321" y="1025252"/>
              <a:ext cx="251621" cy="323435"/>
            </a:xfrm>
            <a:custGeom>
              <a:avLst/>
              <a:gdLst/>
              <a:ahLst/>
              <a:cxnLst/>
              <a:rect l="0" t="0" r="0" b="0"/>
              <a:pathLst>
                <a:path w="251621" h="323435">
                  <a:moveTo>
                    <a:pt x="251621" y="0"/>
                  </a:moveTo>
                  <a:lnTo>
                    <a:pt x="0" y="323435"/>
                  </a:lnTo>
                </a:path>
              </a:pathLst>
            </a:custGeom>
          </p:spPr>
          <p:txBody>
            <a:bodyPr/>
            <a:lstStyle/>
            <a:p>
              <a:endParaRPr/>
            </a:p>
          </p:txBody>
        </p:sp>
        <p:sp>
          <p:nvSpPr>
            <p:cNvPr id="43" name="pl43"/>
            <p:cNvSpPr/>
            <p:nvPr/>
          </p:nvSpPr>
          <p:spPr>
            <a:xfrm>
              <a:off x="7932978" y="1366571"/>
              <a:ext cx="246963" cy="161719"/>
            </a:xfrm>
            <a:custGeom>
              <a:avLst/>
              <a:gdLst/>
              <a:ahLst/>
              <a:cxnLst/>
              <a:rect l="0" t="0" r="0" b="0"/>
              <a:pathLst>
                <a:path w="246963" h="161719">
                  <a:moveTo>
                    <a:pt x="246963" y="161719"/>
                  </a:moveTo>
                  <a:lnTo>
                    <a:pt x="0" y="0"/>
                  </a:lnTo>
                </a:path>
              </a:pathLst>
            </a:custGeom>
          </p:spPr>
          <p:txBody>
            <a:bodyPr/>
            <a:lstStyle/>
            <a:p>
              <a:endParaRPr/>
            </a:p>
          </p:txBody>
        </p:sp>
        <p:sp>
          <p:nvSpPr>
            <p:cNvPr id="44" name="pl44"/>
            <p:cNvSpPr/>
            <p:nvPr/>
          </p:nvSpPr>
          <p:spPr>
            <a:xfrm>
              <a:off x="7927709" y="1448302"/>
              <a:ext cx="252232" cy="357940"/>
            </a:xfrm>
            <a:custGeom>
              <a:avLst/>
              <a:gdLst/>
              <a:ahLst/>
              <a:cxnLst/>
              <a:rect l="0" t="0" r="0" b="0"/>
              <a:pathLst>
                <a:path w="252232" h="357940">
                  <a:moveTo>
                    <a:pt x="252232" y="357940"/>
                  </a:moveTo>
                  <a:lnTo>
                    <a:pt x="0" y="0"/>
                  </a:lnTo>
                </a:path>
              </a:pathLst>
            </a:custGeom>
          </p:spPr>
          <p:txBody>
            <a:bodyPr/>
            <a:lstStyle/>
            <a:p>
              <a:endParaRPr/>
            </a:p>
          </p:txBody>
        </p:sp>
        <p:sp>
          <p:nvSpPr>
            <p:cNvPr id="45" name="pg45"/>
            <p:cNvSpPr/>
            <p:nvPr/>
          </p:nvSpPr>
          <p:spPr>
            <a:xfrm>
              <a:off x="8111362" y="1188132"/>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6" name="tx46"/>
            <p:cNvSpPr/>
            <p:nvPr/>
          </p:nvSpPr>
          <p:spPr>
            <a:xfrm>
              <a:off x="8134222" y="1228974"/>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914948"/>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8" name="tx48"/>
            <p:cNvSpPr/>
            <p:nvPr/>
          </p:nvSpPr>
          <p:spPr>
            <a:xfrm>
              <a:off x="8134222" y="955789"/>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98%</a:t>
              </a:r>
            </a:p>
          </p:txBody>
        </p:sp>
        <p:sp>
          <p:nvSpPr>
            <p:cNvPr id="49" name="pg49"/>
            <p:cNvSpPr/>
            <p:nvPr/>
          </p:nvSpPr>
          <p:spPr>
            <a:xfrm>
              <a:off x="8111362" y="1460582"/>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0" name="tx50"/>
            <p:cNvSpPr/>
            <p:nvPr/>
          </p:nvSpPr>
          <p:spPr>
            <a:xfrm>
              <a:off x="8134222" y="1501423"/>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98%</a:t>
              </a:r>
            </a:p>
          </p:txBody>
        </p:sp>
        <p:sp>
          <p:nvSpPr>
            <p:cNvPr id="51" name="pg51"/>
            <p:cNvSpPr/>
            <p:nvPr/>
          </p:nvSpPr>
          <p:spPr>
            <a:xfrm>
              <a:off x="8111362" y="1733475"/>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52" name="tx52"/>
            <p:cNvSpPr/>
            <p:nvPr/>
          </p:nvSpPr>
          <p:spPr>
            <a:xfrm>
              <a:off x="8134222" y="1774316"/>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96%</a:t>
              </a:r>
            </a:p>
          </p:txBody>
        </p:sp>
        <p:sp>
          <p:nvSpPr>
            <p:cNvPr id="53" name="tx53"/>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3" name="pl73"/>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4" name="pl74"/>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5" name="pl75"/>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6" name="tx76"/>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236949"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Maroc, 2000-2025</a:t>
              </a:r>
            </a:p>
          </p:txBody>
        </p:sp>
        <p:sp>
          <p:nvSpPr>
            <p:cNvPr id="81" name="tx81"/>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2025, la couverture vaccinale contre la diphtérie, le tétanos et la coqueluche (DTP1) (indicateur de l'accès aux services de vaccination) s'élevait à 98 %.
La couverture vaccinale contre la diphtérie, le tétanos et la coqueluche (DTP3) —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a dépassé l'objectif de 95 % et celle pour le MCV2 a également dépassé cet objectif.
Entre 2024 et 2025, 0 vaccin a vu sa couverture augmenter, 0 a vu la sienne diminuer et 4 sont restés stables.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P7TF5XRZ5TZD-1674051314-8243</_dlc_DocId>
    <_dlc_DocIdUrl xmlns="5ce71423-0d49-4a04-8822-86064e799dcd">
      <Url>https://unicef.sharepoint.com/teams/DAPM-DataComm/_layouts/15/DocIdRedir.aspx?ID=P7TF5XRZ5TZD-1674051314-8243</Url>
      <Description>P7TF5XRZ5TZD-1674051314-8243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9380445C-6618-4083-AC7C-99DE76BEF85D}"/>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2516</TotalTime>
  <Words>10534</Words>
  <Application>Microsoft Office PowerPoint</Application>
  <PresentationFormat>Widescreen</PresentationFormat>
  <Paragraphs>1924</Paragraphs>
  <Slides>41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Aptos (Body)</vt: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2026-07-11T16:55:22Z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ec09c6ca-7717-4d94-b13d-a6c8dca32145</vt:lpwstr>
  </property>
</Properties>
</file>