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942269a67b031fe251ae423062fb4c89d4ccc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d41260750b8c064e20233a31cdefe42af2d702.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012983fb95919595621950b0492820ea5895d7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39902"/>
                  </a:moveTo>
                  <a:lnTo>
                    <a:pt x="259266" y="79805"/>
                  </a:lnTo>
                  <a:lnTo>
                    <a:pt x="518532" y="39902"/>
                  </a:lnTo>
                  <a:lnTo>
                    <a:pt x="777798" y="199513"/>
                  </a:lnTo>
                  <a:lnTo>
                    <a:pt x="1037065" y="0"/>
                  </a:lnTo>
                  <a:lnTo>
                    <a:pt x="1296331" y="0"/>
                  </a:lnTo>
                  <a:lnTo>
                    <a:pt x="1555597" y="0"/>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19221"/>
            </a:xfrm>
            <a:custGeom>
              <a:avLst/>
              <a:pathLst>
                <a:path w="6481656" h="319221">
                  <a:moveTo>
                    <a:pt x="0" y="159610"/>
                  </a:moveTo>
                  <a:lnTo>
                    <a:pt x="259266" y="119708"/>
                  </a:lnTo>
                  <a:lnTo>
                    <a:pt x="518532" y="199513"/>
                  </a:lnTo>
                  <a:lnTo>
                    <a:pt x="777798" y="319221"/>
                  </a:lnTo>
                  <a:lnTo>
                    <a:pt x="1037065" y="79805"/>
                  </a:lnTo>
                  <a:lnTo>
                    <a:pt x="1296331" y="39902"/>
                  </a:lnTo>
                  <a:lnTo>
                    <a:pt x="1555597" y="79805"/>
                  </a:lnTo>
                  <a:lnTo>
                    <a:pt x="1814863" y="15961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9902"/>
                  </a:lnTo>
                  <a:lnTo>
                    <a:pt x="5963124" y="79805"/>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239416"/>
                  </a:moveTo>
                  <a:lnTo>
                    <a:pt x="259266" y="119708"/>
                  </a:lnTo>
                  <a:lnTo>
                    <a:pt x="518532" y="199513"/>
                  </a:lnTo>
                  <a:lnTo>
                    <a:pt x="777798" y="359124"/>
                  </a:lnTo>
                  <a:lnTo>
                    <a:pt x="1037065" y="159610"/>
                  </a:lnTo>
                  <a:lnTo>
                    <a:pt x="1296331" y="79805"/>
                  </a:lnTo>
                  <a:lnTo>
                    <a:pt x="1555597" y="159610"/>
                  </a:lnTo>
                  <a:lnTo>
                    <a:pt x="1814863" y="159610"/>
                  </a:lnTo>
                  <a:lnTo>
                    <a:pt x="2074130" y="119708"/>
                  </a:lnTo>
                  <a:lnTo>
                    <a:pt x="2333396" y="39902"/>
                  </a:lnTo>
                  <a:lnTo>
                    <a:pt x="2592662" y="39902"/>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2476084" y="1318612"/>
              <a:ext cx="5444591" cy="1795622"/>
            </a:xfrm>
            <a:custGeom>
              <a:avLst/>
              <a:pathLst>
                <a:path w="5444591" h="1795622">
                  <a:moveTo>
                    <a:pt x="0" y="319221"/>
                  </a:moveTo>
                  <a:lnTo>
                    <a:pt x="259266" y="279319"/>
                  </a:lnTo>
                  <a:lnTo>
                    <a:pt x="518532" y="279319"/>
                  </a:lnTo>
                  <a:lnTo>
                    <a:pt x="777798" y="279319"/>
                  </a:lnTo>
                  <a:lnTo>
                    <a:pt x="2592662" y="1795622"/>
                  </a:lnTo>
                  <a:lnTo>
                    <a:pt x="2851928" y="159610"/>
                  </a:lnTo>
                  <a:lnTo>
                    <a:pt x="3111195" y="0"/>
                  </a:lnTo>
                  <a:lnTo>
                    <a:pt x="3370461" y="0"/>
                  </a:lnTo>
                  <a:lnTo>
                    <a:pt x="3629727" y="0"/>
                  </a:lnTo>
                  <a:lnTo>
                    <a:pt x="3888994" y="0"/>
                  </a:lnTo>
                  <a:lnTo>
                    <a:pt x="4148260" y="39902"/>
                  </a:lnTo>
                  <a:lnTo>
                    <a:pt x="4407526" y="79805"/>
                  </a:lnTo>
                  <a:lnTo>
                    <a:pt x="4666792" y="119708"/>
                  </a:lnTo>
                  <a:lnTo>
                    <a:pt x="4926059" y="79805"/>
                  </a:lnTo>
                  <a:lnTo>
                    <a:pt x="5185325" y="39902"/>
                  </a:lnTo>
                  <a:lnTo>
                    <a:pt x="5444591"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442" y="1288202"/>
              <a:ext cx="242499" cy="65766"/>
            </a:xfrm>
            <a:custGeom>
              <a:avLst/>
              <a:pathLst>
                <a:path w="242499" h="65766">
                  <a:moveTo>
                    <a:pt x="242499" y="0"/>
                  </a:moveTo>
                  <a:lnTo>
                    <a:pt x="0" y="65766"/>
                  </a:lnTo>
                </a:path>
              </a:pathLst>
            </a:custGeom>
          </p:spPr>
          <p:txBody>
            <a:bodyPr/>
            <a:lstStyle/>
            <a:p/>
          </p:txBody>
        </p:sp>
        <p:sp>
          <p:nvSpPr>
            <p:cNvPr id="42" name="pl42"/>
            <p:cNvSpPr/>
            <p:nvPr/>
          </p:nvSpPr>
          <p:spPr>
            <a:xfrm>
              <a:off x="7928320" y="1025247"/>
              <a:ext cx="251621" cy="323440"/>
            </a:xfrm>
            <a:custGeom>
              <a:avLst/>
              <a:pathLst>
                <a:path w="251621" h="323440">
                  <a:moveTo>
                    <a:pt x="251621" y="0"/>
                  </a:moveTo>
                  <a:lnTo>
                    <a:pt x="0" y="323440"/>
                  </a:lnTo>
                </a:path>
              </a:pathLst>
            </a:custGeom>
          </p:spPr>
          <p:txBody>
            <a:bodyPr/>
            <a:lstStyle/>
            <a:p/>
          </p:txBody>
        </p:sp>
        <p:sp>
          <p:nvSpPr>
            <p:cNvPr id="43" name="pl43"/>
            <p:cNvSpPr/>
            <p:nvPr/>
          </p:nvSpPr>
          <p:spPr>
            <a:xfrm>
              <a:off x="7932978" y="1366571"/>
              <a:ext cx="246963" cy="161715"/>
            </a:xfrm>
            <a:custGeom>
              <a:avLst/>
              <a:pathLst>
                <a:path w="246963" h="161715">
                  <a:moveTo>
                    <a:pt x="246963" y="161715"/>
                  </a:moveTo>
                  <a:lnTo>
                    <a:pt x="0" y="0"/>
                  </a:lnTo>
                </a:path>
              </a:pathLst>
            </a:custGeom>
          </p:spPr>
          <p:txBody>
            <a:bodyPr/>
            <a:lstStyle/>
            <a:p/>
          </p:txBody>
        </p:sp>
        <p:sp>
          <p:nvSpPr>
            <p:cNvPr id="44" name="pl44"/>
            <p:cNvSpPr/>
            <p:nvPr/>
          </p:nvSpPr>
          <p:spPr>
            <a:xfrm>
              <a:off x="7927709" y="1448302"/>
              <a:ext cx="252232" cy="357935"/>
            </a:xfrm>
            <a:custGeom>
              <a:avLst/>
              <a:pathLst>
                <a:path w="252232" h="357935">
                  <a:moveTo>
                    <a:pt x="252232" y="357935"/>
                  </a:moveTo>
                  <a:lnTo>
                    <a:pt x="0" y="0"/>
                  </a:lnTo>
                </a:path>
              </a:pathLst>
            </a:custGeom>
          </p:spPr>
          <p:txBody>
            <a:bodyPr/>
            <a:lstStyle/>
            <a:p/>
          </p:txBody>
        </p:sp>
        <p:sp>
          <p:nvSpPr>
            <p:cNvPr id="45" name="pg45"/>
            <p:cNvSpPr/>
            <p:nvPr/>
          </p:nvSpPr>
          <p:spPr>
            <a:xfrm>
              <a:off x="8111362" y="11881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289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9149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9557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9" name="pg49"/>
            <p:cNvSpPr/>
            <p:nvPr/>
          </p:nvSpPr>
          <p:spPr>
            <a:xfrm>
              <a:off x="8111362" y="14605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014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1" name="pg51"/>
            <p:cNvSpPr/>
            <p:nvPr/>
          </p:nvSpPr>
          <p:spPr>
            <a:xfrm>
              <a:off x="8111362" y="17334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7743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218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Morocco,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205044"/>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2982081"/>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3650970"/>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2759117"/>
              <a:ext cx="1585983" cy="222963"/>
            </a:xfrm>
            <a:prstGeom prst="rect">
              <a:avLst/>
            </a:prstGeom>
            <a:solidFill>
              <a:srgbClr val="D9D9D9">
                <a:alpha val="60000"/>
              </a:srgbClr>
            </a:solidFill>
          </p:spPr>
          <p:txBody>
            <a:bodyPr/>
            <a:lstStyle/>
            <a:p/>
          </p:txBody>
        </p:sp>
        <p:sp>
          <p:nvSpPr>
            <p:cNvPr id="153" name="pl153"/>
            <p:cNvSpPr/>
            <p:nvPr/>
          </p:nvSpPr>
          <p:spPr>
            <a:xfrm>
              <a:off x="64643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601624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155" name="pt155"/>
            <p:cNvSpPr/>
            <p:nvPr/>
          </p:nvSpPr>
          <p:spPr>
            <a:xfrm>
              <a:off x="541638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6020566"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43804"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67042"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206469"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624751"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1" name="pt161"/>
            <p:cNvSpPr/>
            <p:nvPr/>
          </p:nvSpPr>
          <p:spPr>
            <a:xfrm>
              <a:off x="6647989"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7122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6694464"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71770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740940"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40940"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6417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6417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6417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pt174"/>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tx175"/>
            <p:cNvSpPr/>
            <p:nvPr/>
          </p:nvSpPr>
          <p:spPr>
            <a:xfrm>
              <a:off x="558134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6" name="tx176"/>
            <p:cNvSpPr/>
            <p:nvPr/>
          </p:nvSpPr>
          <p:spPr>
            <a:xfrm>
              <a:off x="618553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7" name="tx177"/>
            <p:cNvSpPr/>
            <p:nvPr/>
          </p:nvSpPr>
          <p:spPr>
            <a:xfrm>
              <a:off x="6208771"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8" name="tx178"/>
            <p:cNvSpPr/>
            <p:nvPr/>
          </p:nvSpPr>
          <p:spPr>
            <a:xfrm>
              <a:off x="623200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9" name="tx179"/>
            <p:cNvSpPr/>
            <p:nvPr/>
          </p:nvSpPr>
          <p:spPr>
            <a:xfrm>
              <a:off x="6371436"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80" name="tx180"/>
            <p:cNvSpPr/>
            <p:nvPr/>
          </p:nvSpPr>
          <p:spPr>
            <a:xfrm>
              <a:off x="6407079"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2" name="tx182"/>
            <p:cNvSpPr/>
            <p:nvPr/>
          </p:nvSpPr>
          <p:spPr>
            <a:xfrm>
              <a:off x="6462482"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3" name="tx183"/>
            <p:cNvSpPr/>
            <p:nvPr/>
          </p:nvSpPr>
          <p:spPr>
            <a:xfrm>
              <a:off x="6468058"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4" name="tx184"/>
            <p:cNvSpPr/>
            <p:nvPr/>
          </p:nvSpPr>
          <p:spPr>
            <a:xfrm>
              <a:off x="6463672"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5" name="tx185"/>
            <p:cNvSpPr/>
            <p:nvPr/>
          </p:nvSpPr>
          <p:spPr>
            <a:xfrm>
              <a:off x="6482407"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6" name="tx186"/>
            <p:cNvSpPr/>
            <p:nvPr/>
          </p:nvSpPr>
          <p:spPr>
            <a:xfrm>
              <a:off x="6496872"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87" name="tx187"/>
            <p:cNvSpPr/>
            <p:nvPr/>
          </p:nvSpPr>
          <p:spPr>
            <a:xfrm>
              <a:off x="6514456"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88" name="tx188"/>
            <p:cNvSpPr/>
            <p:nvPr/>
          </p:nvSpPr>
          <p:spPr>
            <a:xfrm>
              <a:off x="6510070"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9" name="tx189"/>
            <p:cNvSpPr/>
            <p:nvPr/>
          </p:nvSpPr>
          <p:spPr>
            <a:xfrm>
              <a:off x="6528922"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0" name="tx190"/>
            <p:cNvSpPr/>
            <p:nvPr/>
          </p:nvSpPr>
          <p:spPr>
            <a:xfrm>
              <a:off x="6559859"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91" name="tx191"/>
            <p:cNvSpPr/>
            <p:nvPr/>
          </p:nvSpPr>
          <p:spPr>
            <a:xfrm>
              <a:off x="6520149"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92" name="tx192"/>
            <p:cNvSpPr/>
            <p:nvPr/>
          </p:nvSpPr>
          <p:spPr>
            <a:xfrm>
              <a:off x="6511299"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tx193"/>
            <p:cNvSpPr/>
            <p:nvPr/>
          </p:nvSpPr>
          <p:spPr>
            <a:xfrm>
              <a:off x="6533347"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94" name="tx194"/>
            <p:cNvSpPr/>
            <p:nvPr/>
          </p:nvSpPr>
          <p:spPr>
            <a:xfrm>
              <a:off x="653330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5" name="rc19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6" name="pl19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0" name="rc200"/>
            <p:cNvSpPr/>
            <p:nvPr/>
          </p:nvSpPr>
          <p:spPr>
            <a:xfrm>
              <a:off x="6966201" y="2090228"/>
              <a:ext cx="1585983" cy="222963"/>
            </a:xfrm>
            <a:prstGeom prst="rect">
              <a:avLst/>
            </a:prstGeom>
            <a:solidFill>
              <a:srgbClr val="D9D9D9">
                <a:alpha val="60000"/>
              </a:srgbClr>
            </a:solidFill>
          </p:spPr>
          <p:txBody>
            <a:bodyPr/>
            <a:lstStyle/>
            <a:p/>
          </p:txBody>
        </p:sp>
        <p:sp>
          <p:nvSpPr>
            <p:cNvPr id="201" name="pl201"/>
            <p:cNvSpPr/>
            <p:nvPr/>
          </p:nvSpPr>
          <p:spPr>
            <a:xfrm>
              <a:off x="80270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2" name="tx202"/>
            <p:cNvSpPr/>
            <p:nvPr/>
          </p:nvSpPr>
          <p:spPr>
            <a:xfrm>
              <a:off x="757886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03" name="pt203"/>
            <p:cNvSpPr/>
            <p:nvPr/>
          </p:nvSpPr>
          <p:spPr>
            <a:xfrm>
              <a:off x="700224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742052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7466999"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6" name="pt206"/>
            <p:cNvSpPr/>
            <p:nvPr/>
          </p:nvSpPr>
          <p:spPr>
            <a:xfrm>
              <a:off x="749023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7" name="pt207"/>
            <p:cNvSpPr/>
            <p:nvPr/>
          </p:nvSpPr>
          <p:spPr>
            <a:xfrm>
              <a:off x="7559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8" name="pt208"/>
            <p:cNvSpPr/>
            <p:nvPr/>
          </p:nvSpPr>
          <p:spPr>
            <a:xfrm>
              <a:off x="795499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809442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8210610"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1" name="pt211"/>
            <p:cNvSpPr/>
            <p:nvPr/>
          </p:nvSpPr>
          <p:spPr>
            <a:xfrm>
              <a:off x="8257086"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2" name="pt212"/>
            <p:cNvSpPr/>
            <p:nvPr/>
          </p:nvSpPr>
          <p:spPr>
            <a:xfrm>
              <a:off x="8257086"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3" name="pt213"/>
            <p:cNvSpPr/>
            <p:nvPr/>
          </p:nvSpPr>
          <p:spPr>
            <a:xfrm>
              <a:off x="835003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732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396513"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tx223"/>
            <p:cNvSpPr/>
            <p:nvPr/>
          </p:nvSpPr>
          <p:spPr>
            <a:xfrm>
              <a:off x="7167208"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4" name="tx224"/>
            <p:cNvSpPr/>
            <p:nvPr/>
          </p:nvSpPr>
          <p:spPr>
            <a:xfrm>
              <a:off x="7585489"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5" name="tx225"/>
            <p:cNvSpPr/>
            <p:nvPr/>
          </p:nvSpPr>
          <p:spPr>
            <a:xfrm>
              <a:off x="7631965"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655203"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7" name="tx227"/>
            <p:cNvSpPr/>
            <p:nvPr/>
          </p:nvSpPr>
          <p:spPr>
            <a:xfrm>
              <a:off x="7724917"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8" name="tx228"/>
            <p:cNvSpPr/>
            <p:nvPr/>
          </p:nvSpPr>
          <p:spPr>
            <a:xfrm>
              <a:off x="811996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87674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30" name="tx230"/>
            <p:cNvSpPr/>
            <p:nvPr/>
          </p:nvSpPr>
          <p:spPr>
            <a:xfrm>
              <a:off x="798420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31" name="tx231"/>
            <p:cNvSpPr/>
            <p:nvPr/>
          </p:nvSpPr>
          <p:spPr>
            <a:xfrm>
              <a:off x="8030680"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2" name="tx232"/>
            <p:cNvSpPr/>
            <p:nvPr/>
          </p:nvSpPr>
          <p:spPr>
            <a:xfrm>
              <a:off x="8026216"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3" name="tx233"/>
            <p:cNvSpPr/>
            <p:nvPr/>
          </p:nvSpPr>
          <p:spPr>
            <a:xfrm>
              <a:off x="8114742"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4" name="tx234"/>
            <p:cNvSpPr/>
            <p:nvPr/>
          </p:nvSpPr>
          <p:spPr>
            <a:xfrm>
              <a:off x="8142483"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5" name="tx235"/>
            <p:cNvSpPr/>
            <p:nvPr/>
          </p:nvSpPr>
          <p:spPr>
            <a:xfrm>
              <a:off x="8192194"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6" name="tx236"/>
            <p:cNvSpPr/>
            <p:nvPr/>
          </p:nvSpPr>
          <p:spPr>
            <a:xfrm>
              <a:off x="8152484"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7" name="tx237"/>
            <p:cNvSpPr/>
            <p:nvPr/>
          </p:nvSpPr>
          <p:spPr>
            <a:xfrm>
              <a:off x="8152445"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8" name="tx238"/>
            <p:cNvSpPr/>
            <p:nvPr/>
          </p:nvSpPr>
          <p:spPr>
            <a:xfrm>
              <a:off x="818449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9" name="tx239"/>
            <p:cNvSpPr/>
            <p:nvPr/>
          </p:nvSpPr>
          <p:spPr>
            <a:xfrm>
              <a:off x="816687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40" name="tx240"/>
            <p:cNvSpPr/>
            <p:nvPr/>
          </p:nvSpPr>
          <p:spPr>
            <a:xfrm>
              <a:off x="818892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1" name="tx241"/>
            <p:cNvSpPr/>
            <p:nvPr/>
          </p:nvSpPr>
          <p:spPr>
            <a:xfrm>
              <a:off x="818888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2" name="tx242"/>
            <p:cNvSpPr/>
            <p:nvPr/>
          </p:nvSpPr>
          <p:spPr>
            <a:xfrm>
              <a:off x="819326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43" name="rc243"/>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4" name="pl244"/>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8" name="rc248"/>
            <p:cNvSpPr/>
            <p:nvPr/>
          </p:nvSpPr>
          <p:spPr>
            <a:xfrm>
              <a:off x="8621774" y="4131734"/>
              <a:ext cx="1585983" cy="264768"/>
            </a:xfrm>
            <a:prstGeom prst="rect">
              <a:avLst/>
            </a:prstGeom>
            <a:solidFill>
              <a:srgbClr val="D9D9D9">
                <a:alpha val="60000"/>
              </a:srgbClr>
            </a:solidFill>
          </p:spPr>
          <p:txBody>
            <a:bodyPr/>
            <a:lstStyle/>
            <a:p/>
          </p:txBody>
        </p:sp>
        <p:sp>
          <p:nvSpPr>
            <p:cNvPr id="249" name="pl249"/>
            <p:cNvSpPr/>
            <p:nvPr/>
          </p:nvSpPr>
          <p:spPr>
            <a:xfrm>
              <a:off x="903192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50" name="tx250"/>
            <p:cNvSpPr/>
            <p:nvPr/>
          </p:nvSpPr>
          <p:spPr>
            <a:xfrm>
              <a:off x="8583781"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51" name="pt251"/>
            <p:cNvSpPr/>
            <p:nvPr/>
          </p:nvSpPr>
          <p:spPr>
            <a:xfrm>
              <a:off x="868105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029620"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331712"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494377"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56409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968028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968028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8" name="pt258"/>
            <p:cNvSpPr/>
            <p:nvPr/>
          </p:nvSpPr>
          <p:spPr>
            <a:xfrm>
              <a:off x="988942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9912659"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9982373"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9982373"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05610"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05610"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52086"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tx268"/>
            <p:cNvSpPr/>
            <p:nvPr/>
          </p:nvSpPr>
          <p:spPr>
            <a:xfrm>
              <a:off x="88460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69" name="tx269"/>
            <p:cNvSpPr/>
            <p:nvPr/>
          </p:nvSpPr>
          <p:spPr>
            <a:xfrm>
              <a:off x="919458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70" name="tx270"/>
            <p:cNvSpPr/>
            <p:nvPr/>
          </p:nvSpPr>
          <p:spPr>
            <a:xfrm>
              <a:off x="9496679"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1" name="tx271"/>
            <p:cNvSpPr/>
            <p:nvPr/>
          </p:nvSpPr>
          <p:spPr>
            <a:xfrm>
              <a:off x="9659344"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2" name="tx272"/>
            <p:cNvSpPr/>
            <p:nvPr/>
          </p:nvSpPr>
          <p:spPr>
            <a:xfrm>
              <a:off x="9729058"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73" name="tx273"/>
            <p:cNvSpPr/>
            <p:nvPr/>
          </p:nvSpPr>
          <p:spPr>
            <a:xfrm>
              <a:off x="949362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4" name="tx274"/>
            <p:cNvSpPr/>
            <p:nvPr/>
          </p:nvSpPr>
          <p:spPr>
            <a:xfrm>
              <a:off x="947153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65855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6" name="tx276"/>
            <p:cNvSpPr/>
            <p:nvPr/>
          </p:nvSpPr>
          <p:spPr>
            <a:xfrm>
              <a:off x="969498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7" name="tx277"/>
            <p:cNvSpPr/>
            <p:nvPr/>
          </p:nvSpPr>
          <p:spPr>
            <a:xfrm>
              <a:off x="9755966"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738344"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79" name="tx279"/>
            <p:cNvSpPr/>
            <p:nvPr/>
          </p:nvSpPr>
          <p:spPr>
            <a:xfrm>
              <a:off x="977477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0" name="tx280"/>
            <p:cNvSpPr/>
            <p:nvPr/>
          </p:nvSpPr>
          <p:spPr>
            <a:xfrm>
              <a:off x="977481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21216"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2" name="tx282"/>
            <p:cNvSpPr/>
            <p:nvPr/>
          </p:nvSpPr>
          <p:spPr>
            <a:xfrm>
              <a:off x="9840068"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3" name="tx283"/>
            <p:cNvSpPr/>
            <p:nvPr/>
          </p:nvSpPr>
          <p:spPr>
            <a:xfrm>
              <a:off x="9822445"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4" name="tx284"/>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5" name="rc28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86" name="pl28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10277347" y="2357784"/>
              <a:ext cx="1585983" cy="282419"/>
            </a:xfrm>
            <a:prstGeom prst="rect">
              <a:avLst/>
            </a:prstGeom>
            <a:solidFill>
              <a:srgbClr val="D9D9D9">
                <a:alpha val="60000"/>
              </a:srgbClr>
            </a:solidFill>
          </p:spPr>
          <p:txBody>
            <a:bodyPr/>
            <a:lstStyle/>
            <a:p/>
          </p:txBody>
        </p:sp>
        <p:sp>
          <p:nvSpPr>
            <p:cNvPr id="291" name="pl291"/>
            <p:cNvSpPr/>
            <p:nvPr/>
          </p:nvSpPr>
          <p:spPr>
            <a:xfrm>
              <a:off x="1050159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1005345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293" name="pt293"/>
            <p:cNvSpPr/>
            <p:nvPr/>
          </p:nvSpPr>
          <p:spPr>
            <a:xfrm>
              <a:off x="103598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10754907"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1094081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1094081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11056999"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11359091"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9" name="pt299"/>
            <p:cNvSpPr/>
            <p:nvPr/>
          </p:nvSpPr>
          <p:spPr>
            <a:xfrm>
              <a:off x="1135909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428805"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475281"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47528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568232"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4" name="pt304"/>
            <p:cNvSpPr/>
            <p:nvPr/>
          </p:nvSpPr>
          <p:spPr>
            <a:xfrm>
              <a:off x="11591470"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1637946"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1168442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1707659"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tx309"/>
            <p:cNvSpPr/>
            <p:nvPr/>
          </p:nvSpPr>
          <p:spPr>
            <a:xfrm>
              <a:off x="1052483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0" name="tx310"/>
            <p:cNvSpPr/>
            <p:nvPr/>
          </p:nvSpPr>
          <p:spPr>
            <a:xfrm>
              <a:off x="10919873"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1" name="tx311"/>
            <p:cNvSpPr/>
            <p:nvPr/>
          </p:nvSpPr>
          <p:spPr>
            <a:xfrm>
              <a:off x="11105776"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2" name="tx312"/>
            <p:cNvSpPr/>
            <p:nvPr/>
          </p:nvSpPr>
          <p:spPr>
            <a:xfrm>
              <a:off x="11105776"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3" name="tx313"/>
            <p:cNvSpPr/>
            <p:nvPr/>
          </p:nvSpPr>
          <p:spPr>
            <a:xfrm>
              <a:off x="11221966"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14" name="tx314"/>
            <p:cNvSpPr/>
            <p:nvPr/>
          </p:nvSpPr>
          <p:spPr>
            <a:xfrm>
              <a:off x="11115062"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15" name="tx315"/>
            <p:cNvSpPr/>
            <p:nvPr/>
          </p:nvSpPr>
          <p:spPr>
            <a:xfrm>
              <a:off x="11132607"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16" name="tx316"/>
            <p:cNvSpPr/>
            <p:nvPr/>
          </p:nvSpPr>
          <p:spPr>
            <a:xfrm>
              <a:off x="11211132"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17" name="tx317"/>
            <p:cNvSpPr/>
            <p:nvPr/>
          </p:nvSpPr>
          <p:spPr>
            <a:xfrm>
              <a:off x="11288623"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18" name="tx318"/>
            <p:cNvSpPr/>
            <p:nvPr/>
          </p:nvSpPr>
          <p:spPr>
            <a:xfrm>
              <a:off x="11244410"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19" name="tx319"/>
            <p:cNvSpPr/>
            <p:nvPr/>
          </p:nvSpPr>
          <p:spPr>
            <a:xfrm>
              <a:off x="11324164"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20" name="tx320"/>
            <p:cNvSpPr/>
            <p:nvPr/>
          </p:nvSpPr>
          <p:spPr>
            <a:xfrm>
              <a:off x="1136506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21" name="tx321"/>
            <p:cNvSpPr/>
            <p:nvPr/>
          </p:nvSpPr>
          <p:spPr>
            <a:xfrm>
              <a:off x="11407114"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2" name="tx322"/>
            <p:cNvSpPr/>
            <p:nvPr/>
          </p:nvSpPr>
          <p:spPr>
            <a:xfrm>
              <a:off x="11449165"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3" name="tx323"/>
            <p:cNvSpPr/>
            <p:nvPr/>
          </p:nvSpPr>
          <p:spPr>
            <a:xfrm>
              <a:off x="11476789"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4" name="tx324"/>
            <p:cNvSpPr/>
            <p:nvPr/>
          </p:nvSpPr>
          <p:spPr>
            <a:xfrm>
              <a:off x="11478018"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25" name="rc325"/>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26" name="rc326"/>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28" name="rc328"/>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9" name="tx329"/>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330" name="rc330"/>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332" name="rc332"/>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34" name="rc334"/>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336" name="rc336"/>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(77%)</a:t>
              </a:r>
            </a:p>
          </p:txBody>
        </p:sp>
        <p:sp>
          <p:nvSpPr>
            <p:cNvPr id="338" name="rc338"/>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(92%)</a:t>
              </a:r>
            </a:p>
          </p:txBody>
        </p:sp>
        <p:sp>
          <p:nvSpPr>
            <p:cNvPr id="340" name="pl340"/>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1" name="pl341"/>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tx345"/>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46" name="tx346"/>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47" name="tx347"/>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48" name="tx348"/>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49" name="pl349"/>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0" name="pl350"/>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5" name="tx355"/>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6" name="tx356"/>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7" name="tx357"/>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8" name="pl358"/>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9" name="pl359"/>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tx363"/>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4" name="tx364"/>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5" name="tx365"/>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6" name="tx366"/>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7" name="pl367"/>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8" name="pl368"/>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tx372"/>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3" name="tx373"/>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4" name="tx374"/>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5" name="tx375"/>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6" name="pl376"/>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7" name="pl377"/>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pl379"/>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tx381"/>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2" name="tx382"/>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3" name="tx383"/>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4" name="tx384"/>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5" name="pl385"/>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6" name="pl386"/>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pl388"/>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tx390"/>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1" name="tx391"/>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2" name="tx392"/>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3" name="tx393"/>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4" name="pl394"/>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5" name="pl395"/>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tx399"/>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0" name="tx400"/>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1" name="tx401"/>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2" name="tx402"/>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3" name="tx40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4" name="tx40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5" name="pt405"/>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6" name="pt406"/>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7" name="pt407"/>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pt410"/>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tx41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2" name="tx41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3" name="tx41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14" name="tx41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15" name="tx41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16" name="tx41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17" name="tx417"/>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18" name="tx41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9" name="tx419"/>
            <p:cNvSpPr/>
            <p:nvPr/>
          </p:nvSpPr>
          <p:spPr>
            <a:xfrm>
              <a:off x="5383652" y="6568512"/>
              <a:ext cx="64796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mar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83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82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275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7211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606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052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498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944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839388"/>
              <a:ext cx="239399" cy="276608"/>
            </a:xfrm>
            <a:prstGeom prst="rect">
              <a:avLst/>
            </a:prstGeom>
            <a:solidFill>
              <a:srgbClr val="1CABE2">
                <a:alpha val="85098"/>
              </a:srgbClr>
            </a:solidFill>
          </p:spPr>
          <p:txBody>
            <a:bodyPr/>
            <a:lstStyle/>
            <a:p/>
          </p:txBody>
        </p:sp>
        <p:sp>
          <p:nvSpPr>
            <p:cNvPr id="26" name="rc26"/>
            <p:cNvSpPr/>
            <p:nvPr/>
          </p:nvSpPr>
          <p:spPr>
            <a:xfrm>
              <a:off x="1577053" y="3706005"/>
              <a:ext cx="239399" cy="409992"/>
            </a:xfrm>
            <a:prstGeom prst="rect">
              <a:avLst/>
            </a:prstGeom>
            <a:solidFill>
              <a:srgbClr val="1CABE2">
                <a:alpha val="85098"/>
              </a:srgbClr>
            </a:solidFill>
          </p:spPr>
          <p:txBody>
            <a:bodyPr/>
            <a:lstStyle/>
            <a:p/>
          </p:txBody>
        </p:sp>
        <p:sp>
          <p:nvSpPr>
            <p:cNvPr id="27" name="rc27"/>
            <p:cNvSpPr/>
            <p:nvPr/>
          </p:nvSpPr>
          <p:spPr>
            <a:xfrm>
              <a:off x="1843053" y="3844809"/>
              <a:ext cx="239399" cy="271188"/>
            </a:xfrm>
            <a:prstGeom prst="rect">
              <a:avLst/>
            </a:prstGeom>
            <a:solidFill>
              <a:srgbClr val="1CABE2">
                <a:alpha val="85098"/>
              </a:srgbClr>
            </a:solidFill>
          </p:spPr>
          <p:txBody>
            <a:bodyPr/>
            <a:lstStyle/>
            <a:p/>
          </p:txBody>
        </p:sp>
        <p:sp>
          <p:nvSpPr>
            <p:cNvPr id="28" name="rc28"/>
            <p:cNvSpPr/>
            <p:nvPr/>
          </p:nvSpPr>
          <p:spPr>
            <a:xfrm>
              <a:off x="2109053" y="3291525"/>
              <a:ext cx="239399" cy="824472"/>
            </a:xfrm>
            <a:prstGeom prst="rect">
              <a:avLst/>
            </a:prstGeom>
            <a:solidFill>
              <a:srgbClr val="1CABE2">
                <a:alpha val="85098"/>
              </a:srgbClr>
            </a:solidFill>
          </p:spPr>
          <p:txBody>
            <a:bodyPr/>
            <a:lstStyle/>
            <a:p/>
          </p:txBody>
        </p:sp>
        <p:sp>
          <p:nvSpPr>
            <p:cNvPr id="29" name="rc29"/>
            <p:cNvSpPr/>
            <p:nvPr/>
          </p:nvSpPr>
          <p:spPr>
            <a:xfrm>
              <a:off x="2375052" y="3976038"/>
              <a:ext cx="239399" cy="139959"/>
            </a:xfrm>
            <a:prstGeom prst="rect">
              <a:avLst/>
            </a:prstGeom>
            <a:solidFill>
              <a:srgbClr val="1CABE2">
                <a:alpha val="85098"/>
              </a:srgbClr>
            </a:solidFill>
          </p:spPr>
          <p:txBody>
            <a:bodyPr/>
            <a:lstStyle/>
            <a:p/>
          </p:txBody>
        </p:sp>
        <p:sp>
          <p:nvSpPr>
            <p:cNvPr id="30" name="rc30"/>
            <p:cNvSpPr/>
            <p:nvPr/>
          </p:nvSpPr>
          <p:spPr>
            <a:xfrm>
              <a:off x="2641052" y="3973083"/>
              <a:ext cx="239399" cy="142914"/>
            </a:xfrm>
            <a:prstGeom prst="rect">
              <a:avLst/>
            </a:prstGeom>
            <a:solidFill>
              <a:srgbClr val="1CABE2">
                <a:alpha val="85098"/>
              </a:srgbClr>
            </a:solidFill>
          </p:spPr>
          <p:txBody>
            <a:bodyPr/>
            <a:lstStyle/>
            <a:p/>
          </p:txBody>
        </p:sp>
        <p:sp>
          <p:nvSpPr>
            <p:cNvPr id="31" name="rc31"/>
            <p:cNvSpPr/>
            <p:nvPr/>
          </p:nvSpPr>
          <p:spPr>
            <a:xfrm>
              <a:off x="2907052" y="3970706"/>
              <a:ext cx="239399" cy="145291"/>
            </a:xfrm>
            <a:prstGeom prst="rect">
              <a:avLst/>
            </a:prstGeom>
            <a:solidFill>
              <a:srgbClr val="1CABE2">
                <a:alpha val="85098"/>
              </a:srgbClr>
            </a:solidFill>
          </p:spPr>
          <p:txBody>
            <a:bodyPr/>
            <a:lstStyle/>
            <a:p/>
          </p:txBody>
        </p:sp>
        <p:sp>
          <p:nvSpPr>
            <p:cNvPr id="32" name="rc32"/>
            <p:cNvSpPr/>
            <p:nvPr/>
          </p:nvSpPr>
          <p:spPr>
            <a:xfrm>
              <a:off x="3173051" y="3820216"/>
              <a:ext cx="239399" cy="295780"/>
            </a:xfrm>
            <a:prstGeom prst="rect">
              <a:avLst/>
            </a:prstGeom>
            <a:solidFill>
              <a:srgbClr val="1CABE2">
                <a:alpha val="85098"/>
              </a:srgbClr>
            </a:solidFill>
          </p:spPr>
          <p:txBody>
            <a:bodyPr/>
            <a:lstStyle/>
            <a:p/>
          </p:txBody>
        </p:sp>
        <p:sp>
          <p:nvSpPr>
            <p:cNvPr id="33" name="rc33"/>
            <p:cNvSpPr/>
            <p:nvPr/>
          </p:nvSpPr>
          <p:spPr>
            <a:xfrm>
              <a:off x="3439051" y="3966352"/>
              <a:ext cx="239399" cy="149645"/>
            </a:xfrm>
            <a:prstGeom prst="rect">
              <a:avLst/>
            </a:prstGeom>
            <a:solidFill>
              <a:srgbClr val="1CABE2">
                <a:alpha val="85098"/>
              </a:srgbClr>
            </a:solidFill>
          </p:spPr>
          <p:txBody>
            <a:bodyPr/>
            <a:lstStyle/>
            <a:p/>
          </p:txBody>
        </p:sp>
        <p:sp>
          <p:nvSpPr>
            <p:cNvPr id="34" name="rc34"/>
            <p:cNvSpPr/>
            <p:nvPr/>
          </p:nvSpPr>
          <p:spPr>
            <a:xfrm>
              <a:off x="3705050" y="3963797"/>
              <a:ext cx="239399" cy="152200"/>
            </a:xfrm>
            <a:prstGeom prst="rect">
              <a:avLst/>
            </a:prstGeom>
            <a:solidFill>
              <a:srgbClr val="1CABE2">
                <a:alpha val="85098"/>
              </a:srgbClr>
            </a:solidFill>
          </p:spPr>
          <p:txBody>
            <a:bodyPr/>
            <a:lstStyle/>
            <a:p/>
          </p:txBody>
        </p:sp>
        <p:sp>
          <p:nvSpPr>
            <p:cNvPr id="35" name="rc35"/>
            <p:cNvSpPr/>
            <p:nvPr/>
          </p:nvSpPr>
          <p:spPr>
            <a:xfrm>
              <a:off x="3971050" y="3961864"/>
              <a:ext cx="239399" cy="154133"/>
            </a:xfrm>
            <a:prstGeom prst="rect">
              <a:avLst/>
            </a:prstGeom>
            <a:solidFill>
              <a:srgbClr val="1CABE2">
                <a:alpha val="85098"/>
              </a:srgbClr>
            </a:solidFill>
          </p:spPr>
          <p:txBody>
            <a:bodyPr/>
            <a:lstStyle/>
            <a:p/>
          </p:txBody>
        </p:sp>
        <p:sp>
          <p:nvSpPr>
            <p:cNvPr id="36" name="rc36"/>
            <p:cNvSpPr/>
            <p:nvPr/>
          </p:nvSpPr>
          <p:spPr>
            <a:xfrm>
              <a:off x="4237050" y="3962175"/>
              <a:ext cx="239399" cy="153822"/>
            </a:xfrm>
            <a:prstGeom prst="rect">
              <a:avLst/>
            </a:prstGeom>
            <a:solidFill>
              <a:srgbClr val="1CABE2">
                <a:alpha val="85098"/>
              </a:srgbClr>
            </a:solidFill>
          </p:spPr>
          <p:txBody>
            <a:bodyPr/>
            <a:lstStyle/>
            <a:p/>
          </p:txBody>
        </p:sp>
        <p:sp>
          <p:nvSpPr>
            <p:cNvPr id="37" name="rc37"/>
            <p:cNvSpPr/>
            <p:nvPr/>
          </p:nvSpPr>
          <p:spPr>
            <a:xfrm>
              <a:off x="4503049" y="3963775"/>
              <a:ext cx="239399" cy="152222"/>
            </a:xfrm>
            <a:prstGeom prst="rect">
              <a:avLst/>
            </a:prstGeom>
            <a:solidFill>
              <a:srgbClr val="1CABE2">
                <a:alpha val="85098"/>
              </a:srgbClr>
            </a:solidFill>
          </p:spPr>
          <p:txBody>
            <a:bodyPr/>
            <a:lstStyle/>
            <a:p/>
          </p:txBody>
        </p:sp>
        <p:sp>
          <p:nvSpPr>
            <p:cNvPr id="38" name="rc38"/>
            <p:cNvSpPr/>
            <p:nvPr/>
          </p:nvSpPr>
          <p:spPr>
            <a:xfrm>
              <a:off x="4769049" y="3966329"/>
              <a:ext cx="239399" cy="149667"/>
            </a:xfrm>
            <a:prstGeom prst="rect">
              <a:avLst/>
            </a:prstGeom>
            <a:solidFill>
              <a:srgbClr val="1CABE2">
                <a:alpha val="85098"/>
              </a:srgbClr>
            </a:solidFill>
          </p:spPr>
          <p:txBody>
            <a:bodyPr/>
            <a:lstStyle/>
            <a:p/>
          </p:txBody>
        </p:sp>
        <p:sp>
          <p:nvSpPr>
            <p:cNvPr id="39" name="rc39"/>
            <p:cNvSpPr/>
            <p:nvPr/>
          </p:nvSpPr>
          <p:spPr>
            <a:xfrm>
              <a:off x="5035049" y="3968462"/>
              <a:ext cx="239399" cy="147535"/>
            </a:xfrm>
            <a:prstGeom prst="rect">
              <a:avLst/>
            </a:prstGeom>
            <a:solidFill>
              <a:srgbClr val="1CABE2">
                <a:alpha val="85098"/>
              </a:srgbClr>
            </a:solidFill>
          </p:spPr>
          <p:txBody>
            <a:bodyPr/>
            <a:lstStyle/>
            <a:p/>
          </p:txBody>
        </p:sp>
        <p:sp>
          <p:nvSpPr>
            <p:cNvPr id="40" name="rc40"/>
            <p:cNvSpPr/>
            <p:nvPr/>
          </p:nvSpPr>
          <p:spPr>
            <a:xfrm>
              <a:off x="5301048" y="3968840"/>
              <a:ext cx="239399" cy="147157"/>
            </a:xfrm>
            <a:prstGeom prst="rect">
              <a:avLst/>
            </a:prstGeom>
            <a:solidFill>
              <a:srgbClr val="1CABE2">
                <a:alpha val="85098"/>
              </a:srgbClr>
            </a:solidFill>
          </p:spPr>
          <p:txBody>
            <a:bodyPr/>
            <a:lstStyle/>
            <a:p/>
          </p:txBody>
        </p:sp>
        <p:sp>
          <p:nvSpPr>
            <p:cNvPr id="41" name="rc41"/>
            <p:cNvSpPr/>
            <p:nvPr/>
          </p:nvSpPr>
          <p:spPr>
            <a:xfrm>
              <a:off x="5567048" y="3968973"/>
              <a:ext cx="239399" cy="147024"/>
            </a:xfrm>
            <a:prstGeom prst="rect">
              <a:avLst/>
            </a:prstGeom>
            <a:solidFill>
              <a:srgbClr val="1CABE2">
                <a:alpha val="85098"/>
              </a:srgbClr>
            </a:solidFill>
          </p:spPr>
          <p:txBody>
            <a:bodyPr/>
            <a:lstStyle/>
            <a:p/>
          </p:txBody>
        </p:sp>
        <p:sp>
          <p:nvSpPr>
            <p:cNvPr id="42" name="rc42"/>
            <p:cNvSpPr/>
            <p:nvPr/>
          </p:nvSpPr>
          <p:spPr>
            <a:xfrm>
              <a:off x="5833047" y="3969462"/>
              <a:ext cx="239399" cy="146535"/>
            </a:xfrm>
            <a:prstGeom prst="rect">
              <a:avLst/>
            </a:prstGeom>
            <a:solidFill>
              <a:srgbClr val="1CABE2">
                <a:alpha val="85098"/>
              </a:srgbClr>
            </a:solidFill>
          </p:spPr>
          <p:txBody>
            <a:bodyPr/>
            <a:lstStyle/>
            <a:p/>
          </p:txBody>
        </p:sp>
        <p:sp>
          <p:nvSpPr>
            <p:cNvPr id="43" name="rc43"/>
            <p:cNvSpPr/>
            <p:nvPr/>
          </p:nvSpPr>
          <p:spPr>
            <a:xfrm>
              <a:off x="6099047" y="3970439"/>
              <a:ext cx="239399" cy="145557"/>
            </a:xfrm>
            <a:prstGeom prst="rect">
              <a:avLst/>
            </a:prstGeom>
            <a:solidFill>
              <a:srgbClr val="1CABE2">
                <a:alpha val="85098"/>
              </a:srgbClr>
            </a:solidFill>
          </p:spPr>
          <p:txBody>
            <a:bodyPr/>
            <a:lstStyle/>
            <a:p/>
          </p:txBody>
        </p:sp>
        <p:sp>
          <p:nvSpPr>
            <p:cNvPr id="44" name="rc44"/>
            <p:cNvSpPr/>
            <p:nvPr/>
          </p:nvSpPr>
          <p:spPr>
            <a:xfrm>
              <a:off x="6365047" y="3971350"/>
              <a:ext cx="239399" cy="144646"/>
            </a:xfrm>
            <a:prstGeom prst="rect">
              <a:avLst/>
            </a:prstGeom>
            <a:solidFill>
              <a:srgbClr val="1CABE2">
                <a:alpha val="85098"/>
              </a:srgbClr>
            </a:solidFill>
          </p:spPr>
          <p:txBody>
            <a:bodyPr/>
            <a:lstStyle/>
            <a:p/>
          </p:txBody>
        </p:sp>
        <p:sp>
          <p:nvSpPr>
            <p:cNvPr id="45" name="rc45"/>
            <p:cNvSpPr/>
            <p:nvPr/>
          </p:nvSpPr>
          <p:spPr>
            <a:xfrm>
              <a:off x="6631046" y="3973039"/>
              <a:ext cx="239399" cy="142958"/>
            </a:xfrm>
            <a:prstGeom prst="rect">
              <a:avLst/>
            </a:prstGeom>
            <a:solidFill>
              <a:srgbClr val="1CABE2">
                <a:alpha val="85098"/>
              </a:srgbClr>
            </a:solidFill>
          </p:spPr>
          <p:txBody>
            <a:bodyPr/>
            <a:lstStyle/>
            <a:p/>
          </p:txBody>
        </p:sp>
        <p:sp>
          <p:nvSpPr>
            <p:cNvPr id="46" name="rc46"/>
            <p:cNvSpPr/>
            <p:nvPr/>
          </p:nvSpPr>
          <p:spPr>
            <a:xfrm>
              <a:off x="6897046" y="3974683"/>
              <a:ext cx="239399" cy="141314"/>
            </a:xfrm>
            <a:prstGeom prst="rect">
              <a:avLst/>
            </a:prstGeom>
            <a:solidFill>
              <a:srgbClr val="1CABE2">
                <a:alpha val="85098"/>
              </a:srgbClr>
            </a:solidFill>
          </p:spPr>
          <p:txBody>
            <a:bodyPr/>
            <a:lstStyle/>
            <a:p/>
          </p:txBody>
        </p:sp>
        <p:sp>
          <p:nvSpPr>
            <p:cNvPr id="47" name="rc47"/>
            <p:cNvSpPr/>
            <p:nvPr/>
          </p:nvSpPr>
          <p:spPr>
            <a:xfrm>
              <a:off x="7163045" y="3976638"/>
              <a:ext cx="239399" cy="139359"/>
            </a:xfrm>
            <a:prstGeom prst="rect">
              <a:avLst/>
            </a:prstGeom>
            <a:solidFill>
              <a:srgbClr val="1CABE2">
                <a:alpha val="85098"/>
              </a:srgbClr>
            </a:solidFill>
          </p:spPr>
          <p:txBody>
            <a:bodyPr/>
            <a:lstStyle/>
            <a:p/>
          </p:txBody>
        </p:sp>
        <p:sp>
          <p:nvSpPr>
            <p:cNvPr id="48" name="rc48"/>
            <p:cNvSpPr/>
            <p:nvPr/>
          </p:nvSpPr>
          <p:spPr>
            <a:xfrm>
              <a:off x="7429045" y="3977904"/>
              <a:ext cx="239399" cy="138093"/>
            </a:xfrm>
            <a:prstGeom prst="rect">
              <a:avLst/>
            </a:prstGeom>
            <a:solidFill>
              <a:srgbClr val="1CABE2">
                <a:alpha val="85098"/>
              </a:srgbClr>
            </a:solidFill>
          </p:spPr>
          <p:txBody>
            <a:bodyPr/>
            <a:lstStyle/>
            <a:p/>
          </p:txBody>
        </p:sp>
        <p:sp>
          <p:nvSpPr>
            <p:cNvPr id="49" name="rc49"/>
            <p:cNvSpPr/>
            <p:nvPr/>
          </p:nvSpPr>
          <p:spPr>
            <a:xfrm>
              <a:off x="7695045" y="3841988"/>
              <a:ext cx="239399" cy="274009"/>
            </a:xfrm>
            <a:prstGeom prst="rect">
              <a:avLst/>
            </a:prstGeom>
            <a:solidFill>
              <a:srgbClr val="1CABE2">
                <a:alpha val="85098"/>
              </a:srgbClr>
            </a:solidFill>
          </p:spPr>
          <p:txBody>
            <a:bodyPr/>
            <a:lstStyle/>
            <a:p/>
          </p:txBody>
        </p:sp>
        <p:sp>
          <p:nvSpPr>
            <p:cNvPr id="50" name="rc50"/>
            <p:cNvSpPr/>
            <p:nvPr/>
          </p:nvSpPr>
          <p:spPr>
            <a:xfrm>
              <a:off x="7961044" y="3844298"/>
              <a:ext cx="239399" cy="271699"/>
            </a:xfrm>
            <a:prstGeom prst="rect">
              <a:avLst/>
            </a:prstGeom>
            <a:solidFill>
              <a:srgbClr val="1CABE2">
                <a:alpha val="85098"/>
              </a:srgbClr>
            </a:solidFill>
          </p:spPr>
          <p:txBody>
            <a:bodyPr/>
            <a:lstStyle/>
            <a:p/>
          </p:txBody>
        </p:sp>
        <p:sp>
          <p:nvSpPr>
            <p:cNvPr id="51" name="rc51"/>
            <p:cNvSpPr/>
            <p:nvPr/>
          </p:nvSpPr>
          <p:spPr>
            <a:xfrm>
              <a:off x="1311054" y="3424464"/>
              <a:ext cx="239399" cy="414924"/>
            </a:xfrm>
            <a:prstGeom prst="rect">
              <a:avLst/>
            </a:prstGeom>
            <a:solidFill>
              <a:srgbClr val="B3B3B3">
                <a:alpha val="85098"/>
              </a:srgbClr>
            </a:solidFill>
          </p:spPr>
          <p:txBody>
            <a:bodyPr/>
            <a:lstStyle/>
            <a:p/>
          </p:txBody>
        </p:sp>
        <p:sp>
          <p:nvSpPr>
            <p:cNvPr id="52" name="rc52"/>
            <p:cNvSpPr/>
            <p:nvPr/>
          </p:nvSpPr>
          <p:spPr>
            <a:xfrm>
              <a:off x="1577053" y="3569333"/>
              <a:ext cx="239399" cy="136671"/>
            </a:xfrm>
            <a:prstGeom prst="rect">
              <a:avLst/>
            </a:prstGeom>
            <a:solidFill>
              <a:srgbClr val="B3B3B3">
                <a:alpha val="85098"/>
              </a:srgbClr>
            </a:solidFill>
          </p:spPr>
          <p:txBody>
            <a:bodyPr/>
            <a:lstStyle/>
            <a:p/>
          </p:txBody>
        </p:sp>
        <p:sp>
          <p:nvSpPr>
            <p:cNvPr id="53" name="rc53"/>
            <p:cNvSpPr/>
            <p:nvPr/>
          </p:nvSpPr>
          <p:spPr>
            <a:xfrm>
              <a:off x="1843053" y="3302433"/>
              <a:ext cx="239399" cy="542376"/>
            </a:xfrm>
            <a:prstGeom prst="rect">
              <a:avLst/>
            </a:prstGeom>
            <a:solidFill>
              <a:srgbClr val="B3B3B3">
                <a:alpha val="85098"/>
              </a:srgbClr>
            </a:solidFill>
          </p:spPr>
          <p:txBody>
            <a:bodyPr/>
            <a:lstStyle/>
            <a:p/>
          </p:txBody>
        </p:sp>
        <p:sp>
          <p:nvSpPr>
            <p:cNvPr id="54" name="rc54"/>
            <p:cNvSpPr/>
            <p:nvPr/>
          </p:nvSpPr>
          <p:spPr>
            <a:xfrm>
              <a:off x="2109053" y="2879289"/>
              <a:ext cx="239399" cy="412236"/>
            </a:xfrm>
            <a:prstGeom prst="rect">
              <a:avLst/>
            </a:prstGeom>
            <a:solidFill>
              <a:srgbClr val="B3B3B3">
                <a:alpha val="85098"/>
              </a:srgbClr>
            </a:solidFill>
          </p:spPr>
          <p:txBody>
            <a:bodyPr/>
            <a:lstStyle/>
            <a:p/>
          </p:txBody>
        </p:sp>
        <p:sp>
          <p:nvSpPr>
            <p:cNvPr id="55" name="rc55"/>
            <p:cNvSpPr/>
            <p:nvPr/>
          </p:nvSpPr>
          <p:spPr>
            <a:xfrm>
              <a:off x="2375052" y="3696097"/>
              <a:ext cx="239399" cy="279941"/>
            </a:xfrm>
            <a:prstGeom prst="rect">
              <a:avLst/>
            </a:prstGeom>
            <a:solidFill>
              <a:srgbClr val="B3B3B3">
                <a:alpha val="85098"/>
              </a:srgbClr>
            </a:solidFill>
          </p:spPr>
          <p:txBody>
            <a:bodyPr/>
            <a:lstStyle/>
            <a:p/>
          </p:txBody>
        </p:sp>
        <p:sp>
          <p:nvSpPr>
            <p:cNvPr id="56" name="rc56"/>
            <p:cNvSpPr/>
            <p:nvPr/>
          </p:nvSpPr>
          <p:spPr>
            <a:xfrm>
              <a:off x="2641052" y="3830191"/>
              <a:ext cx="239399" cy="142891"/>
            </a:xfrm>
            <a:prstGeom prst="rect">
              <a:avLst/>
            </a:prstGeom>
            <a:solidFill>
              <a:srgbClr val="B3B3B3">
                <a:alpha val="85098"/>
              </a:srgbClr>
            </a:solidFill>
          </p:spPr>
          <p:txBody>
            <a:bodyPr/>
            <a:lstStyle/>
            <a:p/>
          </p:txBody>
        </p:sp>
        <p:sp>
          <p:nvSpPr>
            <p:cNvPr id="57" name="rc57"/>
            <p:cNvSpPr/>
            <p:nvPr/>
          </p:nvSpPr>
          <p:spPr>
            <a:xfrm>
              <a:off x="2907052" y="3680101"/>
              <a:ext cx="239399" cy="290604"/>
            </a:xfrm>
            <a:prstGeom prst="rect">
              <a:avLst/>
            </a:prstGeom>
            <a:solidFill>
              <a:srgbClr val="B3B3B3">
                <a:alpha val="85098"/>
              </a:srgbClr>
            </a:solidFill>
          </p:spPr>
          <p:txBody>
            <a:bodyPr/>
            <a:lstStyle/>
            <a:p/>
          </p:txBody>
        </p:sp>
        <p:sp>
          <p:nvSpPr>
            <p:cNvPr id="58" name="rc58"/>
            <p:cNvSpPr/>
            <p:nvPr/>
          </p:nvSpPr>
          <p:spPr>
            <a:xfrm>
              <a:off x="3173051" y="3376567"/>
              <a:ext cx="239399" cy="443649"/>
            </a:xfrm>
            <a:prstGeom prst="rect">
              <a:avLst/>
            </a:prstGeom>
            <a:solidFill>
              <a:srgbClr val="B3B3B3">
                <a:alpha val="85098"/>
              </a:srgbClr>
            </a:solidFill>
          </p:spPr>
          <p:txBody>
            <a:bodyPr/>
            <a:lstStyle/>
            <a:p/>
          </p:txBody>
        </p:sp>
        <p:sp>
          <p:nvSpPr>
            <p:cNvPr id="59" name="rc59"/>
            <p:cNvSpPr/>
            <p:nvPr/>
          </p:nvSpPr>
          <p:spPr>
            <a:xfrm>
              <a:off x="3439051" y="3966352"/>
              <a:ext cx="239399" cy="0"/>
            </a:xfrm>
            <a:prstGeom prst="rect">
              <a:avLst/>
            </a:prstGeom>
            <a:solidFill>
              <a:srgbClr val="B3B3B3">
                <a:alpha val="85098"/>
              </a:srgbClr>
            </a:solidFill>
          </p:spPr>
          <p:txBody>
            <a:bodyPr/>
            <a:lstStyle/>
            <a:p/>
          </p:txBody>
        </p:sp>
        <p:sp>
          <p:nvSpPr>
            <p:cNvPr id="60" name="rc60"/>
            <p:cNvSpPr/>
            <p:nvPr/>
          </p:nvSpPr>
          <p:spPr>
            <a:xfrm>
              <a:off x="3705050" y="3963797"/>
              <a:ext cx="239399" cy="0"/>
            </a:xfrm>
            <a:prstGeom prst="rect">
              <a:avLst/>
            </a:prstGeom>
            <a:solidFill>
              <a:srgbClr val="B3B3B3">
                <a:alpha val="85098"/>
              </a:srgbClr>
            </a:solidFill>
          </p:spPr>
          <p:txBody>
            <a:bodyPr/>
            <a:lstStyle/>
            <a:p/>
          </p:txBody>
        </p:sp>
        <p:sp>
          <p:nvSpPr>
            <p:cNvPr id="61" name="rc61"/>
            <p:cNvSpPr/>
            <p:nvPr/>
          </p:nvSpPr>
          <p:spPr>
            <a:xfrm>
              <a:off x="3971050" y="3961864"/>
              <a:ext cx="239399" cy="0"/>
            </a:xfrm>
            <a:prstGeom prst="rect">
              <a:avLst/>
            </a:prstGeom>
            <a:solidFill>
              <a:srgbClr val="B3B3B3">
                <a:alpha val="85098"/>
              </a:srgbClr>
            </a:solidFill>
          </p:spPr>
          <p:txBody>
            <a:bodyPr/>
            <a:lstStyle/>
            <a:p/>
          </p:txBody>
        </p:sp>
        <p:sp>
          <p:nvSpPr>
            <p:cNvPr id="62" name="rc62"/>
            <p:cNvSpPr/>
            <p:nvPr/>
          </p:nvSpPr>
          <p:spPr>
            <a:xfrm>
              <a:off x="4237050" y="3962175"/>
              <a:ext cx="239399" cy="0"/>
            </a:xfrm>
            <a:prstGeom prst="rect">
              <a:avLst/>
            </a:prstGeom>
            <a:solidFill>
              <a:srgbClr val="B3B3B3">
                <a:alpha val="85098"/>
              </a:srgbClr>
            </a:solidFill>
          </p:spPr>
          <p:txBody>
            <a:bodyPr/>
            <a:lstStyle/>
            <a:p/>
          </p:txBody>
        </p:sp>
        <p:sp>
          <p:nvSpPr>
            <p:cNvPr id="63" name="rc63"/>
            <p:cNvSpPr/>
            <p:nvPr/>
          </p:nvSpPr>
          <p:spPr>
            <a:xfrm>
              <a:off x="4503049" y="3963775"/>
              <a:ext cx="239399" cy="0"/>
            </a:xfrm>
            <a:prstGeom prst="rect">
              <a:avLst/>
            </a:prstGeom>
            <a:solidFill>
              <a:srgbClr val="B3B3B3">
                <a:alpha val="85098"/>
              </a:srgbClr>
            </a:solidFill>
          </p:spPr>
          <p:txBody>
            <a:bodyPr/>
            <a:lstStyle/>
            <a:p/>
          </p:txBody>
        </p:sp>
        <p:sp>
          <p:nvSpPr>
            <p:cNvPr id="64" name="rc64"/>
            <p:cNvSpPr/>
            <p:nvPr/>
          </p:nvSpPr>
          <p:spPr>
            <a:xfrm>
              <a:off x="4769049" y="3966329"/>
              <a:ext cx="239399" cy="0"/>
            </a:xfrm>
            <a:prstGeom prst="rect">
              <a:avLst/>
            </a:prstGeom>
            <a:solidFill>
              <a:srgbClr val="B3B3B3">
                <a:alpha val="85098"/>
              </a:srgbClr>
            </a:solidFill>
          </p:spPr>
          <p:txBody>
            <a:bodyPr/>
            <a:lstStyle/>
            <a:p/>
          </p:txBody>
        </p:sp>
        <p:sp>
          <p:nvSpPr>
            <p:cNvPr id="65" name="rc65"/>
            <p:cNvSpPr/>
            <p:nvPr/>
          </p:nvSpPr>
          <p:spPr>
            <a:xfrm>
              <a:off x="5035049" y="3968462"/>
              <a:ext cx="239399" cy="0"/>
            </a:xfrm>
            <a:prstGeom prst="rect">
              <a:avLst/>
            </a:prstGeom>
            <a:solidFill>
              <a:srgbClr val="B3B3B3">
                <a:alpha val="85098"/>
              </a:srgbClr>
            </a:solidFill>
          </p:spPr>
          <p:txBody>
            <a:bodyPr/>
            <a:lstStyle/>
            <a:p/>
          </p:txBody>
        </p:sp>
        <p:sp>
          <p:nvSpPr>
            <p:cNvPr id="66" name="rc66"/>
            <p:cNvSpPr/>
            <p:nvPr/>
          </p:nvSpPr>
          <p:spPr>
            <a:xfrm>
              <a:off x="5301048" y="3968840"/>
              <a:ext cx="239399" cy="0"/>
            </a:xfrm>
            <a:prstGeom prst="rect">
              <a:avLst/>
            </a:prstGeom>
            <a:solidFill>
              <a:srgbClr val="B3B3B3">
                <a:alpha val="85098"/>
              </a:srgbClr>
            </a:solidFill>
          </p:spPr>
          <p:txBody>
            <a:bodyPr/>
            <a:lstStyle/>
            <a:p/>
          </p:txBody>
        </p:sp>
        <p:sp>
          <p:nvSpPr>
            <p:cNvPr id="67" name="rc67"/>
            <p:cNvSpPr/>
            <p:nvPr/>
          </p:nvSpPr>
          <p:spPr>
            <a:xfrm>
              <a:off x="5567048" y="3968973"/>
              <a:ext cx="239399" cy="0"/>
            </a:xfrm>
            <a:prstGeom prst="rect">
              <a:avLst/>
            </a:prstGeom>
            <a:solidFill>
              <a:srgbClr val="B3B3B3">
                <a:alpha val="85098"/>
              </a:srgbClr>
            </a:solidFill>
          </p:spPr>
          <p:txBody>
            <a:bodyPr/>
            <a:lstStyle/>
            <a:p/>
          </p:txBody>
        </p:sp>
        <p:sp>
          <p:nvSpPr>
            <p:cNvPr id="68" name="rc68"/>
            <p:cNvSpPr/>
            <p:nvPr/>
          </p:nvSpPr>
          <p:spPr>
            <a:xfrm>
              <a:off x="5833047" y="3969462"/>
              <a:ext cx="239399" cy="0"/>
            </a:xfrm>
            <a:prstGeom prst="rect">
              <a:avLst/>
            </a:prstGeom>
            <a:solidFill>
              <a:srgbClr val="B3B3B3">
                <a:alpha val="85098"/>
              </a:srgbClr>
            </a:solidFill>
          </p:spPr>
          <p:txBody>
            <a:bodyPr/>
            <a:lstStyle/>
            <a:p/>
          </p:txBody>
        </p:sp>
        <p:sp>
          <p:nvSpPr>
            <p:cNvPr id="69" name="rc69"/>
            <p:cNvSpPr/>
            <p:nvPr/>
          </p:nvSpPr>
          <p:spPr>
            <a:xfrm>
              <a:off x="6099047" y="3970439"/>
              <a:ext cx="239399" cy="0"/>
            </a:xfrm>
            <a:prstGeom prst="rect">
              <a:avLst/>
            </a:prstGeom>
            <a:solidFill>
              <a:srgbClr val="B3B3B3">
                <a:alpha val="85098"/>
              </a:srgbClr>
            </a:solidFill>
          </p:spPr>
          <p:txBody>
            <a:bodyPr/>
            <a:lstStyle/>
            <a:p/>
          </p:txBody>
        </p:sp>
        <p:sp>
          <p:nvSpPr>
            <p:cNvPr id="70" name="rc70"/>
            <p:cNvSpPr/>
            <p:nvPr/>
          </p:nvSpPr>
          <p:spPr>
            <a:xfrm>
              <a:off x="6365047" y="3971350"/>
              <a:ext cx="239399" cy="0"/>
            </a:xfrm>
            <a:prstGeom prst="rect">
              <a:avLst/>
            </a:prstGeom>
            <a:solidFill>
              <a:srgbClr val="B3B3B3">
                <a:alpha val="85098"/>
              </a:srgbClr>
            </a:solidFill>
          </p:spPr>
          <p:txBody>
            <a:bodyPr/>
            <a:lstStyle/>
            <a:p/>
          </p:txBody>
        </p:sp>
        <p:sp>
          <p:nvSpPr>
            <p:cNvPr id="71" name="rc71"/>
            <p:cNvSpPr/>
            <p:nvPr/>
          </p:nvSpPr>
          <p:spPr>
            <a:xfrm>
              <a:off x="6631046" y="3973039"/>
              <a:ext cx="239399" cy="0"/>
            </a:xfrm>
            <a:prstGeom prst="rect">
              <a:avLst/>
            </a:prstGeom>
            <a:solidFill>
              <a:srgbClr val="B3B3B3">
                <a:alpha val="85098"/>
              </a:srgbClr>
            </a:solidFill>
          </p:spPr>
          <p:txBody>
            <a:bodyPr/>
            <a:lstStyle/>
            <a:p/>
          </p:txBody>
        </p:sp>
        <p:sp>
          <p:nvSpPr>
            <p:cNvPr id="72" name="rc72"/>
            <p:cNvSpPr/>
            <p:nvPr/>
          </p:nvSpPr>
          <p:spPr>
            <a:xfrm>
              <a:off x="6897046" y="3974683"/>
              <a:ext cx="239399" cy="0"/>
            </a:xfrm>
            <a:prstGeom prst="rect">
              <a:avLst/>
            </a:prstGeom>
            <a:solidFill>
              <a:srgbClr val="B3B3B3">
                <a:alpha val="85098"/>
              </a:srgbClr>
            </a:solidFill>
          </p:spPr>
          <p:txBody>
            <a:bodyPr/>
            <a:lstStyle/>
            <a:p/>
          </p:txBody>
        </p:sp>
        <p:sp>
          <p:nvSpPr>
            <p:cNvPr id="73" name="rc73"/>
            <p:cNvSpPr/>
            <p:nvPr/>
          </p:nvSpPr>
          <p:spPr>
            <a:xfrm>
              <a:off x="7163045" y="3837278"/>
              <a:ext cx="239399" cy="139359"/>
            </a:xfrm>
            <a:prstGeom prst="rect">
              <a:avLst/>
            </a:prstGeom>
            <a:solidFill>
              <a:srgbClr val="B3B3B3">
                <a:alpha val="85098"/>
              </a:srgbClr>
            </a:solidFill>
          </p:spPr>
          <p:txBody>
            <a:bodyPr/>
            <a:lstStyle/>
            <a:p/>
          </p:txBody>
        </p:sp>
        <p:sp>
          <p:nvSpPr>
            <p:cNvPr id="74" name="rc74"/>
            <p:cNvSpPr/>
            <p:nvPr/>
          </p:nvSpPr>
          <p:spPr>
            <a:xfrm>
              <a:off x="7429045" y="3701739"/>
              <a:ext cx="239399" cy="276164"/>
            </a:xfrm>
            <a:prstGeom prst="rect">
              <a:avLst/>
            </a:prstGeom>
            <a:solidFill>
              <a:srgbClr val="B3B3B3">
                <a:alpha val="85098"/>
              </a:srgbClr>
            </a:solidFill>
          </p:spPr>
          <p:txBody>
            <a:bodyPr/>
            <a:lstStyle/>
            <a:p/>
          </p:txBody>
        </p:sp>
        <p:sp>
          <p:nvSpPr>
            <p:cNvPr id="75" name="rc75"/>
            <p:cNvSpPr/>
            <p:nvPr/>
          </p:nvSpPr>
          <p:spPr>
            <a:xfrm>
              <a:off x="7695045" y="3567978"/>
              <a:ext cx="239399" cy="274009"/>
            </a:xfrm>
            <a:prstGeom prst="rect">
              <a:avLst/>
            </a:prstGeom>
            <a:solidFill>
              <a:srgbClr val="B3B3B3">
                <a:alpha val="85098"/>
              </a:srgbClr>
            </a:solidFill>
          </p:spPr>
          <p:txBody>
            <a:bodyPr/>
            <a:lstStyle/>
            <a:p/>
          </p:txBody>
        </p:sp>
        <p:sp>
          <p:nvSpPr>
            <p:cNvPr id="76" name="rc76"/>
            <p:cNvSpPr/>
            <p:nvPr/>
          </p:nvSpPr>
          <p:spPr>
            <a:xfrm>
              <a:off x="7961044" y="3572599"/>
              <a:ext cx="239399" cy="271699"/>
            </a:xfrm>
            <a:prstGeom prst="rect">
              <a:avLst/>
            </a:prstGeom>
            <a:solidFill>
              <a:srgbClr val="B3B3B3">
                <a:alpha val="85098"/>
              </a:srgbClr>
            </a:solidFill>
          </p:spPr>
          <p:txBody>
            <a:bodyPr/>
            <a:lstStyle/>
            <a:p/>
          </p:txBody>
        </p:sp>
        <p:sp>
          <p:nvSpPr>
            <p:cNvPr id="77" name="pl77"/>
            <p:cNvSpPr/>
            <p:nvPr/>
          </p:nvSpPr>
          <p:spPr>
            <a:xfrm>
              <a:off x="1430754" y="2075428"/>
              <a:ext cx="6649990" cy="103059"/>
            </a:xfrm>
            <a:custGeom>
              <a:avLst/>
              <a:pathLst>
                <a:path w="6649990" h="103059">
                  <a:moveTo>
                    <a:pt x="0" y="20611"/>
                  </a:moveTo>
                  <a:lnTo>
                    <a:pt x="265999" y="41223"/>
                  </a:lnTo>
                  <a:lnTo>
                    <a:pt x="531999" y="20611"/>
                  </a:lnTo>
                  <a:lnTo>
                    <a:pt x="797998" y="103059"/>
                  </a:lnTo>
                  <a:lnTo>
                    <a:pt x="1063998" y="0"/>
                  </a:lnTo>
                  <a:lnTo>
                    <a:pt x="1329998" y="0"/>
                  </a:lnTo>
                  <a:lnTo>
                    <a:pt x="1595997" y="0"/>
                  </a:lnTo>
                  <a:lnTo>
                    <a:pt x="1861997" y="20611"/>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20611"/>
                  </a:lnTo>
                  <a:lnTo>
                    <a:pt x="6649990" y="20611"/>
                  </a:lnTo>
                </a:path>
              </a:pathLst>
            </a:custGeom>
            <a:ln w="27101" cap="flat">
              <a:solidFill>
                <a:srgbClr val="0058AB">
                  <a:alpha val="100000"/>
                </a:srgbClr>
              </a:solidFill>
              <a:prstDash val="solid"/>
              <a:round/>
            </a:ln>
          </p:spPr>
          <p:txBody>
            <a:bodyPr/>
            <a:lstStyle/>
            <a:p/>
          </p:txBody>
        </p:sp>
        <p:sp>
          <p:nvSpPr>
            <p:cNvPr id="78" name="pl78"/>
            <p:cNvSpPr/>
            <p:nvPr/>
          </p:nvSpPr>
          <p:spPr>
            <a:xfrm>
              <a:off x="1430754" y="2075428"/>
              <a:ext cx="6649990" cy="164894"/>
            </a:xfrm>
            <a:custGeom>
              <a:avLst/>
              <a:pathLst>
                <a:path w="6649990" h="164894">
                  <a:moveTo>
                    <a:pt x="0" y="82447"/>
                  </a:moveTo>
                  <a:lnTo>
                    <a:pt x="265999" y="61835"/>
                  </a:lnTo>
                  <a:lnTo>
                    <a:pt x="531999" y="103059"/>
                  </a:lnTo>
                  <a:lnTo>
                    <a:pt x="797998" y="164894"/>
                  </a:lnTo>
                  <a:lnTo>
                    <a:pt x="1063998" y="41223"/>
                  </a:lnTo>
                  <a:lnTo>
                    <a:pt x="1329998" y="20611"/>
                  </a:lnTo>
                  <a:lnTo>
                    <a:pt x="1595997" y="41223"/>
                  </a:lnTo>
                  <a:lnTo>
                    <a:pt x="1861997" y="82447"/>
                  </a:lnTo>
                  <a:lnTo>
                    <a:pt x="2127996" y="0"/>
                  </a:lnTo>
                  <a:lnTo>
                    <a:pt x="2393996" y="0"/>
                  </a:lnTo>
                  <a:lnTo>
                    <a:pt x="2659996" y="0"/>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20611"/>
                  </a:lnTo>
                  <a:lnTo>
                    <a:pt x="6117991" y="41223"/>
                  </a:lnTo>
                  <a:lnTo>
                    <a:pt x="6383990" y="61835"/>
                  </a:lnTo>
                  <a:lnTo>
                    <a:pt x="6649990" y="61835"/>
                  </a:lnTo>
                </a:path>
              </a:pathLst>
            </a:custGeom>
            <a:ln w="27101" cap="flat">
              <a:solidFill>
                <a:srgbClr val="F26A21">
                  <a:alpha val="100000"/>
                </a:srgbClr>
              </a:solidFill>
              <a:prstDash val="solid"/>
              <a:round/>
            </a:ln>
          </p:spPr>
          <p:txBody>
            <a:bodyPr/>
            <a:lstStyle/>
            <a:p/>
          </p:txBody>
        </p:sp>
        <p:sp>
          <p:nvSpPr>
            <p:cNvPr id="79" name="tx79"/>
            <p:cNvSpPr/>
            <p:nvPr/>
          </p:nvSpPr>
          <p:spPr>
            <a:xfrm>
              <a:off x="137046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304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44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90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4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7046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3046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6045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2445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90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6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222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845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775445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802045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1" name="tx101"/>
            <p:cNvSpPr/>
            <p:nvPr/>
          </p:nvSpPr>
          <p:spPr>
            <a:xfrm>
              <a:off x="1325260" y="393857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2" name="tx102"/>
            <p:cNvSpPr/>
            <p:nvPr/>
          </p:nvSpPr>
          <p:spPr>
            <a:xfrm>
              <a:off x="2685403" y="40041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3" name="tx103"/>
            <p:cNvSpPr/>
            <p:nvPr/>
          </p:nvSpPr>
          <p:spPr>
            <a:xfrm>
              <a:off x="4015401" y="3998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4" name="tx104"/>
            <p:cNvSpPr/>
            <p:nvPr/>
          </p:nvSpPr>
          <p:spPr>
            <a:xfrm>
              <a:off x="5345399" y="40019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5" name="tx105"/>
            <p:cNvSpPr/>
            <p:nvPr/>
          </p:nvSpPr>
          <p:spPr>
            <a:xfrm>
              <a:off x="6409398" y="40032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6" name="tx106"/>
            <p:cNvSpPr/>
            <p:nvPr/>
          </p:nvSpPr>
          <p:spPr>
            <a:xfrm>
              <a:off x="6675397" y="40040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7" name="tx107"/>
            <p:cNvSpPr/>
            <p:nvPr/>
          </p:nvSpPr>
          <p:spPr>
            <a:xfrm>
              <a:off x="6941397" y="40049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207396" y="40058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7473396" y="40065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0" name="tx110"/>
            <p:cNvSpPr/>
            <p:nvPr/>
          </p:nvSpPr>
          <p:spPr>
            <a:xfrm>
              <a:off x="7709251" y="39384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1" name="tx111"/>
            <p:cNvSpPr/>
            <p:nvPr/>
          </p:nvSpPr>
          <p:spPr>
            <a:xfrm>
              <a:off x="7975250" y="39410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12" name="tx112"/>
            <p:cNvSpPr/>
            <p:nvPr/>
          </p:nvSpPr>
          <p:spPr>
            <a:xfrm>
              <a:off x="1325260" y="3591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13" name="tx113"/>
            <p:cNvSpPr/>
            <p:nvPr/>
          </p:nvSpPr>
          <p:spPr>
            <a:xfrm>
              <a:off x="2685403" y="38611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7207396" y="38664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5" name="tx115"/>
            <p:cNvSpPr/>
            <p:nvPr/>
          </p:nvSpPr>
          <p:spPr>
            <a:xfrm>
              <a:off x="7443251" y="38007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16" name="tx116"/>
            <p:cNvSpPr/>
            <p:nvPr/>
          </p:nvSpPr>
          <p:spPr>
            <a:xfrm>
              <a:off x="7709251" y="36644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7" name="tx117"/>
            <p:cNvSpPr/>
            <p:nvPr/>
          </p:nvSpPr>
          <p:spPr>
            <a:xfrm>
              <a:off x="7975250" y="36693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18" name="tx118"/>
            <p:cNvSpPr/>
            <p:nvPr/>
          </p:nvSpPr>
          <p:spPr>
            <a:xfrm>
              <a:off x="1325260" y="33063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31.1</a:t>
              </a:r>
            </a:p>
          </p:txBody>
        </p:sp>
        <p:sp>
          <p:nvSpPr>
            <p:cNvPr id="119" name="tx119"/>
            <p:cNvSpPr/>
            <p:nvPr/>
          </p:nvSpPr>
          <p:spPr>
            <a:xfrm>
              <a:off x="2655258" y="37121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20" name="tx120"/>
            <p:cNvSpPr/>
            <p:nvPr/>
          </p:nvSpPr>
          <p:spPr>
            <a:xfrm>
              <a:off x="4015401" y="38438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1" name="tx121"/>
            <p:cNvSpPr/>
            <p:nvPr/>
          </p:nvSpPr>
          <p:spPr>
            <a:xfrm>
              <a:off x="5345399" y="38508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2" name="tx122"/>
            <p:cNvSpPr/>
            <p:nvPr/>
          </p:nvSpPr>
          <p:spPr>
            <a:xfrm>
              <a:off x="6409398" y="38533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3" name="tx123"/>
            <p:cNvSpPr/>
            <p:nvPr/>
          </p:nvSpPr>
          <p:spPr>
            <a:xfrm>
              <a:off x="6675397" y="38550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4" name="tx124"/>
            <p:cNvSpPr/>
            <p:nvPr/>
          </p:nvSpPr>
          <p:spPr>
            <a:xfrm>
              <a:off x="6941397" y="38566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5" name="tx125"/>
            <p:cNvSpPr/>
            <p:nvPr/>
          </p:nvSpPr>
          <p:spPr>
            <a:xfrm>
              <a:off x="7177252" y="37192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26" name="tx126"/>
            <p:cNvSpPr/>
            <p:nvPr/>
          </p:nvSpPr>
          <p:spPr>
            <a:xfrm>
              <a:off x="7443251" y="35837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27" name="tx127"/>
            <p:cNvSpPr/>
            <p:nvPr/>
          </p:nvSpPr>
          <p:spPr>
            <a:xfrm>
              <a:off x="7709251" y="34512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28" name="tx128"/>
            <p:cNvSpPr/>
            <p:nvPr/>
          </p:nvSpPr>
          <p:spPr>
            <a:xfrm>
              <a:off x="7975250" y="34545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24.5</a:t>
              </a:r>
            </a:p>
          </p:txBody>
        </p:sp>
        <p:sp>
          <p:nvSpPr>
            <p:cNvPr id="129" name="tx129"/>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55386" y="35084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1" name="tx131"/>
            <p:cNvSpPr/>
            <p:nvPr/>
          </p:nvSpPr>
          <p:spPr>
            <a:xfrm>
              <a:off x="655386" y="29530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2" name="tx132"/>
            <p:cNvSpPr/>
            <p:nvPr/>
          </p:nvSpPr>
          <p:spPr>
            <a:xfrm>
              <a:off x="655386" y="2398108"/>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3" name="tx133"/>
            <p:cNvSpPr/>
            <p:nvPr/>
          </p:nvSpPr>
          <p:spPr>
            <a:xfrm>
              <a:off x="577692" y="18423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4448"/>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162" name="pl162"/>
            <p:cNvSpPr/>
            <p:nvPr/>
          </p:nvSpPr>
          <p:spPr>
            <a:xfrm>
              <a:off x="20092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4056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8021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985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949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7074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1038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5003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967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2931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1818421" cy="119033"/>
            </a:xfrm>
            <a:prstGeom prst="rect">
              <a:avLst/>
            </a:prstGeom>
            <a:solidFill>
              <a:srgbClr val="1CABE2">
                <a:alpha val="85098"/>
              </a:srgbClr>
            </a:solidFill>
          </p:spPr>
          <p:txBody>
            <a:bodyPr/>
            <a:lstStyle/>
            <a:p/>
          </p:txBody>
        </p:sp>
        <p:sp>
          <p:nvSpPr>
            <p:cNvPr id="177" name="rc177"/>
            <p:cNvSpPr/>
            <p:nvPr/>
          </p:nvSpPr>
          <p:spPr>
            <a:xfrm>
              <a:off x="1311054" y="5577352"/>
              <a:ext cx="3444695" cy="119033"/>
            </a:xfrm>
            <a:prstGeom prst="rect">
              <a:avLst/>
            </a:prstGeom>
            <a:solidFill>
              <a:srgbClr val="1CABE2">
                <a:alpha val="85098"/>
              </a:srgbClr>
            </a:solidFill>
          </p:spPr>
          <p:txBody>
            <a:bodyPr/>
            <a:lstStyle/>
            <a:p/>
          </p:txBody>
        </p:sp>
        <p:sp>
          <p:nvSpPr>
            <p:cNvPr id="178" name="rc178"/>
            <p:cNvSpPr/>
            <p:nvPr/>
          </p:nvSpPr>
          <p:spPr>
            <a:xfrm>
              <a:off x="1311054" y="5428560"/>
              <a:ext cx="3415649" cy="119033"/>
            </a:xfrm>
            <a:prstGeom prst="rect">
              <a:avLst/>
            </a:prstGeom>
            <a:solidFill>
              <a:srgbClr val="1CABE2">
                <a:alpha val="85098"/>
              </a:srgbClr>
            </a:solidFill>
          </p:spPr>
          <p:txBody>
            <a:bodyPr/>
            <a:lstStyle/>
            <a:p/>
          </p:txBody>
        </p:sp>
        <p:sp>
          <p:nvSpPr>
            <p:cNvPr id="179" name="rc179"/>
            <p:cNvSpPr/>
            <p:nvPr/>
          </p:nvSpPr>
          <p:spPr>
            <a:xfrm>
              <a:off x="3129475" y="5726143"/>
              <a:ext cx="0" cy="119033"/>
            </a:xfrm>
            <a:prstGeom prst="rect">
              <a:avLst/>
            </a:prstGeom>
            <a:solidFill>
              <a:srgbClr val="B3B3B3">
                <a:alpha val="85098"/>
              </a:srgbClr>
            </a:solidFill>
          </p:spPr>
          <p:txBody>
            <a:bodyPr/>
            <a:lstStyle/>
            <a:p/>
          </p:txBody>
        </p:sp>
        <p:sp>
          <p:nvSpPr>
            <p:cNvPr id="180" name="rc180"/>
            <p:cNvSpPr/>
            <p:nvPr/>
          </p:nvSpPr>
          <p:spPr>
            <a:xfrm>
              <a:off x="4755749" y="5577352"/>
              <a:ext cx="3444695" cy="119033"/>
            </a:xfrm>
            <a:prstGeom prst="rect">
              <a:avLst/>
            </a:prstGeom>
            <a:solidFill>
              <a:srgbClr val="B3B3B3">
                <a:alpha val="85098"/>
              </a:srgbClr>
            </a:solidFill>
          </p:spPr>
          <p:txBody>
            <a:bodyPr/>
            <a:lstStyle/>
            <a:p/>
          </p:txBody>
        </p:sp>
        <p:sp>
          <p:nvSpPr>
            <p:cNvPr id="181" name="rc181"/>
            <p:cNvSpPr/>
            <p:nvPr/>
          </p:nvSpPr>
          <p:spPr>
            <a:xfrm>
              <a:off x="4726703" y="5428560"/>
              <a:ext cx="3415649" cy="119033"/>
            </a:xfrm>
            <a:prstGeom prst="rect">
              <a:avLst/>
            </a:prstGeom>
            <a:solidFill>
              <a:srgbClr val="B3B3B3">
                <a:alpha val="85098"/>
              </a:srgbClr>
            </a:solidFill>
          </p:spPr>
          <p:txBody>
            <a:bodyPr/>
            <a:lstStyle/>
            <a:p/>
          </p:txBody>
        </p:sp>
        <p:sp>
          <p:nvSpPr>
            <p:cNvPr id="182" name="tx182"/>
            <p:cNvSpPr/>
            <p:nvPr/>
          </p:nvSpPr>
          <p:spPr>
            <a:xfrm>
              <a:off x="320984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83" name="tx183"/>
            <p:cNvSpPr/>
            <p:nvPr/>
          </p:nvSpPr>
          <p:spPr>
            <a:xfrm>
              <a:off x="8312971"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84" name="tx184"/>
            <p:cNvSpPr/>
            <p:nvPr/>
          </p:nvSpPr>
          <p:spPr>
            <a:xfrm>
              <a:off x="825487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24.5</a:t>
              </a:r>
            </a:p>
          </p:txBody>
        </p:sp>
        <p:sp>
          <p:nvSpPr>
            <p:cNvPr id="185" name="tx185"/>
            <p:cNvSpPr/>
            <p:nvPr/>
          </p:nvSpPr>
          <p:spPr>
            <a:xfrm>
              <a:off x="213989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86" name="tx186"/>
            <p:cNvSpPr/>
            <p:nvPr/>
          </p:nvSpPr>
          <p:spPr>
            <a:xfrm>
              <a:off x="292087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87" name="tx187"/>
            <p:cNvSpPr/>
            <p:nvPr/>
          </p:nvSpPr>
          <p:spPr>
            <a:xfrm>
              <a:off x="2906352"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88" name="tx188"/>
            <p:cNvSpPr/>
            <p:nvPr/>
          </p:nvSpPr>
          <p:spPr>
            <a:xfrm>
              <a:off x="301533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636557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90" name="tx190"/>
            <p:cNvSpPr/>
            <p:nvPr/>
          </p:nvSpPr>
          <p:spPr>
            <a:xfrm>
              <a:off x="6322001"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62204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6" name="tx196"/>
            <p:cNvSpPr/>
            <p:nvPr/>
          </p:nvSpPr>
          <p:spPr>
            <a:xfrm>
              <a:off x="397961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7" name="tx197"/>
            <p:cNvSpPr/>
            <p:nvPr/>
          </p:nvSpPr>
          <p:spPr>
            <a:xfrm>
              <a:off x="537603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8" name="tx198"/>
            <p:cNvSpPr/>
            <p:nvPr/>
          </p:nvSpPr>
          <p:spPr>
            <a:xfrm>
              <a:off x="677246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9" name="tx199"/>
            <p:cNvSpPr/>
            <p:nvPr/>
          </p:nvSpPr>
          <p:spPr>
            <a:xfrm>
              <a:off x="816888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Morocco.
In 2025, DTP1 coverage in Morocco remained constant 98%. The number of children missing out on any DTP vaccination (zero-dose children) remained constant at from 12,000 in 2024 to 12,000 in 2025.
DTP3 coverage remained constant 96% in 2025, leaving 24,000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96%, leaving 24,000 children un- or under-vaccinated, including 12,000 zero-dose and 12,000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43742"/>
                  </a:lnTo>
                  <a:lnTo>
                    <a:pt x="271783" y="21871"/>
                  </a:lnTo>
                  <a:lnTo>
                    <a:pt x="407675" y="109356"/>
                  </a:lnTo>
                  <a:lnTo>
                    <a:pt x="543566" y="0"/>
                  </a:lnTo>
                  <a:lnTo>
                    <a:pt x="679458" y="0"/>
                  </a:lnTo>
                  <a:lnTo>
                    <a:pt x="815350" y="0"/>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43742"/>
                  </a:lnTo>
                  <a:lnTo>
                    <a:pt x="271783" y="21871"/>
                  </a:lnTo>
                  <a:lnTo>
                    <a:pt x="407675" y="109356"/>
                  </a:lnTo>
                  <a:lnTo>
                    <a:pt x="543566" y="0"/>
                  </a:lnTo>
                  <a:lnTo>
                    <a:pt x="679458" y="0"/>
                  </a:lnTo>
                  <a:lnTo>
                    <a:pt x="815350" y="0"/>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43742"/>
                  </a:lnTo>
                  <a:lnTo>
                    <a:pt x="271783" y="21871"/>
                  </a:lnTo>
                  <a:lnTo>
                    <a:pt x="407675" y="109356"/>
                  </a:lnTo>
                  <a:lnTo>
                    <a:pt x="543566" y="0"/>
                  </a:lnTo>
                  <a:lnTo>
                    <a:pt x="679458" y="0"/>
                  </a:lnTo>
                  <a:lnTo>
                    <a:pt x="815350" y="0"/>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944"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1405107"/>
              <a:ext cx="25413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Morocco,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521929"/>
            </a:xfrm>
            <a:custGeom>
              <a:avLst/>
              <a:pathLst>
                <a:path w="3397293" h="521929">
                  <a:moveTo>
                    <a:pt x="0" y="104385"/>
                  </a:moveTo>
                  <a:lnTo>
                    <a:pt x="135891" y="208771"/>
                  </a:lnTo>
                  <a:lnTo>
                    <a:pt x="271783" y="104385"/>
                  </a:lnTo>
                  <a:lnTo>
                    <a:pt x="407675" y="521929"/>
                  </a:lnTo>
                  <a:lnTo>
                    <a:pt x="543566" y="0"/>
                  </a:lnTo>
                  <a:lnTo>
                    <a:pt x="679458" y="0"/>
                  </a:lnTo>
                  <a:lnTo>
                    <a:pt x="815350" y="0"/>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521929"/>
            </a:xfrm>
            <a:custGeom>
              <a:avLst/>
              <a:pathLst>
                <a:path w="3397293" h="521929">
                  <a:moveTo>
                    <a:pt x="0" y="104385"/>
                  </a:moveTo>
                  <a:lnTo>
                    <a:pt x="135891" y="208771"/>
                  </a:lnTo>
                  <a:lnTo>
                    <a:pt x="271783" y="104385"/>
                  </a:lnTo>
                  <a:lnTo>
                    <a:pt x="407675" y="521929"/>
                  </a:lnTo>
                  <a:lnTo>
                    <a:pt x="543566" y="0"/>
                  </a:lnTo>
                  <a:lnTo>
                    <a:pt x="679458" y="0"/>
                  </a:lnTo>
                  <a:lnTo>
                    <a:pt x="815350" y="0"/>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521929"/>
            </a:xfrm>
            <a:custGeom>
              <a:avLst/>
              <a:pathLst>
                <a:path w="3397293" h="521929">
                  <a:moveTo>
                    <a:pt x="0" y="104385"/>
                  </a:moveTo>
                  <a:lnTo>
                    <a:pt x="135891" y="208771"/>
                  </a:lnTo>
                  <a:lnTo>
                    <a:pt x="271783" y="104385"/>
                  </a:lnTo>
                  <a:lnTo>
                    <a:pt x="407675" y="521929"/>
                  </a:lnTo>
                  <a:lnTo>
                    <a:pt x="543566" y="0"/>
                  </a:lnTo>
                  <a:lnTo>
                    <a:pt x="679458" y="0"/>
                  </a:lnTo>
                  <a:lnTo>
                    <a:pt x="815350" y="0"/>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50643"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20" name="tx120"/>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0740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04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788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532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916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660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404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864983"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259829"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4202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571645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80131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Morocco (98%) was 8 percentage points higher than the global average (90%) and 9 percentage points higher than the average across all MENA countries (89%).
National DTP1 coverage was 1 percentage point lower than in 2019 (99%).
This equates to 12,000 zero-dose children in 2025 compared to 7,000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DTP1 coverage was 98% - this is 1 percentage point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Morocco ranked number 9 out of 20 countries for lowest DTP1 coverage (based on tied ranks).
Morocco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F26A21">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Morocco ranked number 13 out of 20 countries with 6,000 zero-dose children.
In 2025, Morocco ranked number 6 out of 20 countries with 12,000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0483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437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826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242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7631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80205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548513"/>
              <a:ext cx="200644" cy="1136873"/>
            </a:xfrm>
            <a:prstGeom prst="rect">
              <a:avLst/>
            </a:prstGeom>
            <a:solidFill>
              <a:srgbClr val="80BD41">
                <a:alpha val="100000"/>
              </a:srgbClr>
            </a:solidFill>
          </p:spPr>
          <p:txBody>
            <a:bodyPr/>
            <a:lstStyle/>
            <a:p/>
          </p:txBody>
        </p:sp>
        <p:sp>
          <p:nvSpPr>
            <p:cNvPr id="26" name="rc26"/>
            <p:cNvSpPr/>
            <p:nvPr/>
          </p:nvSpPr>
          <p:spPr>
            <a:xfrm>
              <a:off x="1423662" y="3488678"/>
              <a:ext cx="200644" cy="23933"/>
            </a:xfrm>
            <a:prstGeom prst="rect">
              <a:avLst/>
            </a:prstGeom>
            <a:solidFill>
              <a:srgbClr val="0058AB">
                <a:alpha val="100000"/>
              </a:srgbClr>
            </a:solidFill>
          </p:spPr>
          <p:txBody>
            <a:bodyPr/>
            <a:lstStyle/>
            <a:p/>
          </p:txBody>
        </p:sp>
        <p:sp>
          <p:nvSpPr>
            <p:cNvPr id="27" name="rc27"/>
            <p:cNvSpPr/>
            <p:nvPr/>
          </p:nvSpPr>
          <p:spPr>
            <a:xfrm>
              <a:off x="1423662" y="3512612"/>
              <a:ext cx="200644" cy="35901"/>
            </a:xfrm>
            <a:prstGeom prst="rect">
              <a:avLst/>
            </a:prstGeom>
            <a:solidFill>
              <a:srgbClr val="1CABE2">
                <a:alpha val="100000"/>
              </a:srgbClr>
            </a:solidFill>
          </p:spPr>
          <p:txBody>
            <a:bodyPr/>
            <a:lstStyle/>
            <a:p/>
          </p:txBody>
        </p:sp>
        <p:sp>
          <p:nvSpPr>
            <p:cNvPr id="28" name="rc28"/>
            <p:cNvSpPr/>
            <p:nvPr/>
          </p:nvSpPr>
          <p:spPr>
            <a:xfrm>
              <a:off x="1646600" y="3550195"/>
              <a:ext cx="200644" cy="1135191"/>
            </a:xfrm>
            <a:prstGeom prst="rect">
              <a:avLst/>
            </a:prstGeom>
            <a:solidFill>
              <a:srgbClr val="80BD41">
                <a:alpha val="100000"/>
              </a:srgbClr>
            </a:solidFill>
          </p:spPr>
          <p:txBody>
            <a:bodyPr/>
            <a:lstStyle/>
            <a:p/>
          </p:txBody>
        </p:sp>
        <p:sp>
          <p:nvSpPr>
            <p:cNvPr id="29" name="rc29"/>
            <p:cNvSpPr/>
            <p:nvPr/>
          </p:nvSpPr>
          <p:spPr>
            <a:xfrm>
              <a:off x="1646600" y="3502895"/>
              <a:ext cx="200644" cy="35474"/>
            </a:xfrm>
            <a:prstGeom prst="rect">
              <a:avLst/>
            </a:prstGeom>
            <a:solidFill>
              <a:srgbClr val="0058AB">
                <a:alpha val="100000"/>
              </a:srgbClr>
            </a:solidFill>
          </p:spPr>
          <p:txBody>
            <a:bodyPr/>
            <a:lstStyle/>
            <a:p/>
          </p:txBody>
        </p:sp>
        <p:sp>
          <p:nvSpPr>
            <p:cNvPr id="30" name="rc30"/>
            <p:cNvSpPr/>
            <p:nvPr/>
          </p:nvSpPr>
          <p:spPr>
            <a:xfrm>
              <a:off x="1646600" y="3538369"/>
              <a:ext cx="200644" cy="11825"/>
            </a:xfrm>
            <a:prstGeom prst="rect">
              <a:avLst/>
            </a:prstGeom>
            <a:solidFill>
              <a:srgbClr val="1CABE2">
                <a:alpha val="100000"/>
              </a:srgbClr>
            </a:solidFill>
          </p:spPr>
          <p:txBody>
            <a:bodyPr/>
            <a:lstStyle/>
            <a:p/>
          </p:txBody>
        </p:sp>
        <p:sp>
          <p:nvSpPr>
            <p:cNvPr id="31" name="rc31"/>
            <p:cNvSpPr/>
            <p:nvPr/>
          </p:nvSpPr>
          <p:spPr>
            <a:xfrm>
              <a:off x="1869538" y="3582561"/>
              <a:ext cx="200644" cy="1102825"/>
            </a:xfrm>
            <a:prstGeom prst="rect">
              <a:avLst/>
            </a:prstGeom>
            <a:solidFill>
              <a:srgbClr val="80BD41">
                <a:alpha val="100000"/>
              </a:srgbClr>
            </a:solidFill>
          </p:spPr>
          <p:txBody>
            <a:bodyPr/>
            <a:lstStyle/>
            <a:p/>
          </p:txBody>
        </p:sp>
        <p:sp>
          <p:nvSpPr>
            <p:cNvPr id="32" name="rc32"/>
            <p:cNvSpPr/>
            <p:nvPr/>
          </p:nvSpPr>
          <p:spPr>
            <a:xfrm>
              <a:off x="1869538" y="3512168"/>
              <a:ext cx="200644" cy="23464"/>
            </a:xfrm>
            <a:prstGeom prst="rect">
              <a:avLst/>
            </a:prstGeom>
            <a:solidFill>
              <a:srgbClr val="0058AB">
                <a:alpha val="100000"/>
              </a:srgbClr>
            </a:solidFill>
          </p:spPr>
          <p:txBody>
            <a:bodyPr/>
            <a:lstStyle/>
            <a:p/>
          </p:txBody>
        </p:sp>
        <p:sp>
          <p:nvSpPr>
            <p:cNvPr id="33" name="rc33"/>
            <p:cNvSpPr/>
            <p:nvPr/>
          </p:nvSpPr>
          <p:spPr>
            <a:xfrm>
              <a:off x="1869538" y="3535632"/>
              <a:ext cx="200644" cy="46929"/>
            </a:xfrm>
            <a:prstGeom prst="rect">
              <a:avLst/>
            </a:prstGeom>
            <a:solidFill>
              <a:srgbClr val="1CABE2">
                <a:alpha val="100000"/>
              </a:srgbClr>
            </a:solidFill>
          </p:spPr>
          <p:txBody>
            <a:bodyPr/>
            <a:lstStyle/>
            <a:p/>
          </p:txBody>
        </p:sp>
        <p:sp>
          <p:nvSpPr>
            <p:cNvPr id="34" name="rc34"/>
            <p:cNvSpPr/>
            <p:nvPr/>
          </p:nvSpPr>
          <p:spPr>
            <a:xfrm>
              <a:off x="2092476" y="3603437"/>
              <a:ext cx="200644" cy="1081950"/>
            </a:xfrm>
            <a:prstGeom prst="rect">
              <a:avLst/>
            </a:prstGeom>
            <a:solidFill>
              <a:srgbClr val="80BD41">
                <a:alpha val="100000"/>
              </a:srgbClr>
            </a:solidFill>
          </p:spPr>
          <p:txBody>
            <a:bodyPr/>
            <a:lstStyle/>
            <a:p/>
          </p:txBody>
        </p:sp>
        <p:sp>
          <p:nvSpPr>
            <p:cNvPr id="35" name="rc35"/>
            <p:cNvSpPr/>
            <p:nvPr/>
          </p:nvSpPr>
          <p:spPr>
            <a:xfrm>
              <a:off x="2092476" y="3496430"/>
              <a:ext cx="200644" cy="71337"/>
            </a:xfrm>
            <a:prstGeom prst="rect">
              <a:avLst/>
            </a:prstGeom>
            <a:solidFill>
              <a:srgbClr val="0058AB">
                <a:alpha val="100000"/>
              </a:srgbClr>
            </a:solidFill>
          </p:spPr>
          <p:txBody>
            <a:bodyPr/>
            <a:lstStyle/>
            <a:p/>
          </p:txBody>
        </p:sp>
        <p:sp>
          <p:nvSpPr>
            <p:cNvPr id="36" name="rc36"/>
            <p:cNvSpPr/>
            <p:nvPr/>
          </p:nvSpPr>
          <p:spPr>
            <a:xfrm>
              <a:off x="2092476" y="3567768"/>
              <a:ext cx="200644" cy="35668"/>
            </a:xfrm>
            <a:prstGeom prst="rect">
              <a:avLst/>
            </a:prstGeom>
            <a:solidFill>
              <a:srgbClr val="1CABE2">
                <a:alpha val="100000"/>
              </a:srgbClr>
            </a:solidFill>
          </p:spPr>
          <p:txBody>
            <a:bodyPr/>
            <a:lstStyle/>
            <a:p/>
          </p:txBody>
        </p:sp>
        <p:sp>
          <p:nvSpPr>
            <p:cNvPr id="37" name="rc37"/>
            <p:cNvSpPr/>
            <p:nvPr/>
          </p:nvSpPr>
          <p:spPr>
            <a:xfrm>
              <a:off x="2315413" y="3510638"/>
              <a:ext cx="200644" cy="1174749"/>
            </a:xfrm>
            <a:prstGeom prst="rect">
              <a:avLst/>
            </a:prstGeom>
            <a:solidFill>
              <a:srgbClr val="80BD41">
                <a:alpha val="100000"/>
              </a:srgbClr>
            </a:solidFill>
          </p:spPr>
          <p:txBody>
            <a:bodyPr/>
            <a:lstStyle/>
            <a:p/>
          </p:txBody>
        </p:sp>
        <p:sp>
          <p:nvSpPr>
            <p:cNvPr id="38" name="rc38"/>
            <p:cNvSpPr/>
            <p:nvPr/>
          </p:nvSpPr>
          <p:spPr>
            <a:xfrm>
              <a:off x="2315413" y="3474306"/>
              <a:ext cx="200644" cy="12109"/>
            </a:xfrm>
            <a:prstGeom prst="rect">
              <a:avLst/>
            </a:prstGeom>
            <a:solidFill>
              <a:srgbClr val="0058AB">
                <a:alpha val="100000"/>
              </a:srgbClr>
            </a:solidFill>
          </p:spPr>
          <p:txBody>
            <a:bodyPr/>
            <a:lstStyle/>
            <a:p/>
          </p:txBody>
        </p:sp>
        <p:sp>
          <p:nvSpPr>
            <p:cNvPr id="39" name="rc39"/>
            <p:cNvSpPr/>
            <p:nvPr/>
          </p:nvSpPr>
          <p:spPr>
            <a:xfrm>
              <a:off x="2315413" y="3486416"/>
              <a:ext cx="200644" cy="24221"/>
            </a:xfrm>
            <a:prstGeom prst="rect">
              <a:avLst/>
            </a:prstGeom>
            <a:solidFill>
              <a:srgbClr val="1CABE2">
                <a:alpha val="100000"/>
              </a:srgbClr>
            </a:solidFill>
          </p:spPr>
          <p:txBody>
            <a:bodyPr/>
            <a:lstStyle/>
            <a:p/>
          </p:txBody>
        </p:sp>
        <p:sp>
          <p:nvSpPr>
            <p:cNvPr id="40" name="rc40"/>
            <p:cNvSpPr/>
            <p:nvPr/>
          </p:nvSpPr>
          <p:spPr>
            <a:xfrm>
              <a:off x="2538351" y="3473619"/>
              <a:ext cx="200644" cy="1211767"/>
            </a:xfrm>
            <a:prstGeom prst="rect">
              <a:avLst/>
            </a:prstGeom>
            <a:solidFill>
              <a:srgbClr val="80BD41">
                <a:alpha val="100000"/>
              </a:srgbClr>
            </a:solidFill>
          </p:spPr>
          <p:txBody>
            <a:bodyPr/>
            <a:lstStyle/>
            <a:p/>
          </p:txBody>
        </p:sp>
        <p:sp>
          <p:nvSpPr>
            <p:cNvPr id="41" name="rc41"/>
            <p:cNvSpPr/>
            <p:nvPr/>
          </p:nvSpPr>
          <p:spPr>
            <a:xfrm>
              <a:off x="2538351" y="3448890"/>
              <a:ext cx="200644" cy="12365"/>
            </a:xfrm>
            <a:prstGeom prst="rect">
              <a:avLst/>
            </a:prstGeom>
            <a:solidFill>
              <a:srgbClr val="0058AB">
                <a:alpha val="100000"/>
              </a:srgbClr>
            </a:solidFill>
          </p:spPr>
          <p:txBody>
            <a:bodyPr/>
            <a:lstStyle/>
            <a:p/>
          </p:txBody>
        </p:sp>
        <p:sp>
          <p:nvSpPr>
            <p:cNvPr id="42" name="rc42"/>
            <p:cNvSpPr/>
            <p:nvPr/>
          </p:nvSpPr>
          <p:spPr>
            <a:xfrm>
              <a:off x="2538351" y="3461256"/>
              <a:ext cx="200644" cy="12363"/>
            </a:xfrm>
            <a:prstGeom prst="rect">
              <a:avLst/>
            </a:prstGeom>
            <a:solidFill>
              <a:srgbClr val="1CABE2">
                <a:alpha val="100000"/>
              </a:srgbClr>
            </a:solidFill>
          </p:spPr>
          <p:txBody>
            <a:bodyPr/>
            <a:lstStyle/>
            <a:p/>
          </p:txBody>
        </p:sp>
        <p:sp>
          <p:nvSpPr>
            <p:cNvPr id="43" name="rc43"/>
            <p:cNvSpPr/>
            <p:nvPr/>
          </p:nvSpPr>
          <p:spPr>
            <a:xfrm>
              <a:off x="2761289" y="3465917"/>
              <a:ext cx="200644" cy="1219469"/>
            </a:xfrm>
            <a:prstGeom prst="rect">
              <a:avLst/>
            </a:prstGeom>
            <a:solidFill>
              <a:srgbClr val="80BD41">
                <a:alpha val="100000"/>
              </a:srgbClr>
            </a:solidFill>
          </p:spPr>
          <p:txBody>
            <a:bodyPr/>
            <a:lstStyle/>
            <a:p/>
          </p:txBody>
        </p:sp>
        <p:sp>
          <p:nvSpPr>
            <p:cNvPr id="44" name="rc44"/>
            <p:cNvSpPr/>
            <p:nvPr/>
          </p:nvSpPr>
          <p:spPr>
            <a:xfrm>
              <a:off x="2761289" y="3428201"/>
              <a:ext cx="200644" cy="12571"/>
            </a:xfrm>
            <a:prstGeom prst="rect">
              <a:avLst/>
            </a:prstGeom>
            <a:solidFill>
              <a:srgbClr val="0058AB">
                <a:alpha val="100000"/>
              </a:srgbClr>
            </a:solidFill>
          </p:spPr>
          <p:txBody>
            <a:bodyPr/>
            <a:lstStyle/>
            <a:p/>
          </p:txBody>
        </p:sp>
        <p:sp>
          <p:nvSpPr>
            <p:cNvPr id="45" name="rc45"/>
            <p:cNvSpPr/>
            <p:nvPr/>
          </p:nvSpPr>
          <p:spPr>
            <a:xfrm>
              <a:off x="2761289" y="3440773"/>
              <a:ext cx="200644" cy="25144"/>
            </a:xfrm>
            <a:prstGeom prst="rect">
              <a:avLst/>
            </a:prstGeom>
            <a:solidFill>
              <a:srgbClr val="1CABE2">
                <a:alpha val="100000"/>
              </a:srgbClr>
            </a:solidFill>
          </p:spPr>
          <p:txBody>
            <a:bodyPr/>
            <a:lstStyle/>
            <a:p/>
          </p:txBody>
        </p:sp>
        <p:sp>
          <p:nvSpPr>
            <p:cNvPr id="46" name="rc46"/>
            <p:cNvSpPr/>
            <p:nvPr/>
          </p:nvSpPr>
          <p:spPr>
            <a:xfrm>
              <a:off x="2984227" y="3469765"/>
              <a:ext cx="200644" cy="1215621"/>
            </a:xfrm>
            <a:prstGeom prst="rect">
              <a:avLst/>
            </a:prstGeom>
            <a:solidFill>
              <a:srgbClr val="80BD41">
                <a:alpha val="100000"/>
              </a:srgbClr>
            </a:solidFill>
          </p:spPr>
          <p:txBody>
            <a:bodyPr/>
            <a:lstStyle/>
            <a:p/>
          </p:txBody>
        </p:sp>
        <p:sp>
          <p:nvSpPr>
            <p:cNvPr id="47" name="rc47"/>
            <p:cNvSpPr/>
            <p:nvPr/>
          </p:nvSpPr>
          <p:spPr>
            <a:xfrm>
              <a:off x="2984227" y="3405786"/>
              <a:ext cx="200644" cy="25592"/>
            </a:xfrm>
            <a:prstGeom prst="rect">
              <a:avLst/>
            </a:prstGeom>
            <a:solidFill>
              <a:srgbClr val="0058AB">
                <a:alpha val="100000"/>
              </a:srgbClr>
            </a:solidFill>
          </p:spPr>
          <p:txBody>
            <a:bodyPr/>
            <a:lstStyle/>
            <a:p/>
          </p:txBody>
        </p:sp>
        <p:sp>
          <p:nvSpPr>
            <p:cNvPr id="48" name="rc48"/>
            <p:cNvSpPr/>
            <p:nvPr/>
          </p:nvSpPr>
          <p:spPr>
            <a:xfrm>
              <a:off x="2984227" y="3431379"/>
              <a:ext cx="200644" cy="38386"/>
            </a:xfrm>
            <a:prstGeom prst="rect">
              <a:avLst/>
            </a:prstGeom>
            <a:solidFill>
              <a:srgbClr val="1CABE2">
                <a:alpha val="100000"/>
              </a:srgbClr>
            </a:solidFill>
          </p:spPr>
          <p:txBody>
            <a:bodyPr/>
            <a:lstStyle/>
            <a:p/>
          </p:txBody>
        </p:sp>
        <p:sp>
          <p:nvSpPr>
            <p:cNvPr id="49" name="rc49"/>
            <p:cNvSpPr/>
            <p:nvPr/>
          </p:nvSpPr>
          <p:spPr>
            <a:xfrm>
              <a:off x="3207165" y="3403566"/>
              <a:ext cx="200644" cy="1281820"/>
            </a:xfrm>
            <a:prstGeom prst="rect">
              <a:avLst/>
            </a:prstGeom>
            <a:solidFill>
              <a:srgbClr val="80BD41">
                <a:alpha val="100000"/>
              </a:srgbClr>
            </a:solidFill>
          </p:spPr>
          <p:txBody>
            <a:bodyPr/>
            <a:lstStyle/>
            <a:p/>
          </p:txBody>
        </p:sp>
        <p:sp>
          <p:nvSpPr>
            <p:cNvPr id="50" name="rc50"/>
            <p:cNvSpPr/>
            <p:nvPr/>
          </p:nvSpPr>
          <p:spPr>
            <a:xfrm>
              <a:off x="3207165" y="3390618"/>
              <a:ext cx="200644" cy="12948"/>
            </a:xfrm>
            <a:prstGeom prst="rect">
              <a:avLst/>
            </a:prstGeom>
            <a:solidFill>
              <a:srgbClr val="0058AB">
                <a:alpha val="100000"/>
              </a:srgbClr>
            </a:solidFill>
          </p:spPr>
          <p:txBody>
            <a:bodyPr/>
            <a:lstStyle/>
            <a:p/>
          </p:txBody>
        </p:sp>
        <p:sp>
          <p:nvSpPr>
            <p:cNvPr id="51" name="rc51"/>
            <p:cNvSpPr/>
            <p:nvPr/>
          </p:nvSpPr>
          <p:spPr>
            <a:xfrm>
              <a:off x="3207165" y="3403566"/>
              <a:ext cx="200644" cy="0"/>
            </a:xfrm>
            <a:prstGeom prst="rect">
              <a:avLst/>
            </a:prstGeom>
            <a:solidFill>
              <a:srgbClr val="1CABE2">
                <a:alpha val="100000"/>
              </a:srgbClr>
            </a:solidFill>
          </p:spPr>
          <p:txBody>
            <a:bodyPr/>
            <a:lstStyle/>
            <a:p/>
          </p:txBody>
        </p:sp>
        <p:sp>
          <p:nvSpPr>
            <p:cNvPr id="52" name="rc52"/>
            <p:cNvSpPr/>
            <p:nvPr/>
          </p:nvSpPr>
          <p:spPr>
            <a:xfrm>
              <a:off x="3430103" y="3381632"/>
              <a:ext cx="200644" cy="1303755"/>
            </a:xfrm>
            <a:prstGeom prst="rect">
              <a:avLst/>
            </a:prstGeom>
            <a:solidFill>
              <a:srgbClr val="80BD41">
                <a:alpha val="100000"/>
              </a:srgbClr>
            </a:solidFill>
          </p:spPr>
          <p:txBody>
            <a:bodyPr/>
            <a:lstStyle/>
            <a:p/>
          </p:txBody>
        </p:sp>
        <p:sp>
          <p:nvSpPr>
            <p:cNvPr id="53" name="rc53"/>
            <p:cNvSpPr/>
            <p:nvPr/>
          </p:nvSpPr>
          <p:spPr>
            <a:xfrm>
              <a:off x="3430103" y="3368463"/>
              <a:ext cx="200644" cy="13169"/>
            </a:xfrm>
            <a:prstGeom prst="rect">
              <a:avLst/>
            </a:prstGeom>
            <a:solidFill>
              <a:srgbClr val="0058AB">
                <a:alpha val="100000"/>
              </a:srgbClr>
            </a:solidFill>
          </p:spPr>
          <p:txBody>
            <a:bodyPr/>
            <a:lstStyle/>
            <a:p/>
          </p:txBody>
        </p:sp>
        <p:sp>
          <p:nvSpPr>
            <p:cNvPr id="54" name="rc54"/>
            <p:cNvSpPr/>
            <p:nvPr/>
          </p:nvSpPr>
          <p:spPr>
            <a:xfrm>
              <a:off x="3430103" y="3381632"/>
              <a:ext cx="200644" cy="0"/>
            </a:xfrm>
            <a:prstGeom prst="rect">
              <a:avLst/>
            </a:prstGeom>
            <a:solidFill>
              <a:srgbClr val="1CABE2">
                <a:alpha val="100000"/>
              </a:srgbClr>
            </a:solidFill>
          </p:spPr>
          <p:txBody>
            <a:bodyPr/>
            <a:lstStyle/>
            <a:p/>
          </p:txBody>
        </p:sp>
        <p:sp>
          <p:nvSpPr>
            <p:cNvPr id="55" name="rc55"/>
            <p:cNvSpPr/>
            <p:nvPr/>
          </p:nvSpPr>
          <p:spPr>
            <a:xfrm>
              <a:off x="3653041" y="3365010"/>
              <a:ext cx="200644" cy="1320376"/>
            </a:xfrm>
            <a:prstGeom prst="rect">
              <a:avLst/>
            </a:prstGeom>
            <a:solidFill>
              <a:srgbClr val="80BD41">
                <a:alpha val="100000"/>
              </a:srgbClr>
            </a:solidFill>
          </p:spPr>
          <p:txBody>
            <a:bodyPr/>
            <a:lstStyle/>
            <a:p/>
          </p:txBody>
        </p:sp>
        <p:sp>
          <p:nvSpPr>
            <p:cNvPr id="56" name="rc56"/>
            <p:cNvSpPr/>
            <p:nvPr/>
          </p:nvSpPr>
          <p:spPr>
            <a:xfrm>
              <a:off x="3653041" y="3351674"/>
              <a:ext cx="200644" cy="13336"/>
            </a:xfrm>
            <a:prstGeom prst="rect">
              <a:avLst/>
            </a:prstGeom>
            <a:solidFill>
              <a:srgbClr val="0058AB">
                <a:alpha val="100000"/>
              </a:srgbClr>
            </a:solidFill>
          </p:spPr>
          <p:txBody>
            <a:bodyPr/>
            <a:lstStyle/>
            <a:p/>
          </p:txBody>
        </p:sp>
        <p:sp>
          <p:nvSpPr>
            <p:cNvPr id="57" name="rc57"/>
            <p:cNvSpPr/>
            <p:nvPr/>
          </p:nvSpPr>
          <p:spPr>
            <a:xfrm>
              <a:off x="3653041" y="3365010"/>
              <a:ext cx="200644" cy="0"/>
            </a:xfrm>
            <a:prstGeom prst="rect">
              <a:avLst/>
            </a:prstGeom>
            <a:solidFill>
              <a:srgbClr val="1CABE2">
                <a:alpha val="100000"/>
              </a:srgbClr>
            </a:solidFill>
          </p:spPr>
          <p:txBody>
            <a:bodyPr/>
            <a:lstStyle/>
            <a:p/>
          </p:txBody>
        </p:sp>
        <p:sp>
          <p:nvSpPr>
            <p:cNvPr id="58" name="rc58"/>
            <p:cNvSpPr/>
            <p:nvPr/>
          </p:nvSpPr>
          <p:spPr>
            <a:xfrm>
              <a:off x="3875979" y="3367736"/>
              <a:ext cx="200644" cy="1317650"/>
            </a:xfrm>
            <a:prstGeom prst="rect">
              <a:avLst/>
            </a:prstGeom>
            <a:solidFill>
              <a:srgbClr val="80BD41">
                <a:alpha val="100000"/>
              </a:srgbClr>
            </a:solidFill>
          </p:spPr>
          <p:txBody>
            <a:bodyPr/>
            <a:lstStyle/>
            <a:p/>
          </p:txBody>
        </p:sp>
        <p:sp>
          <p:nvSpPr>
            <p:cNvPr id="59" name="rc59"/>
            <p:cNvSpPr/>
            <p:nvPr/>
          </p:nvSpPr>
          <p:spPr>
            <a:xfrm>
              <a:off x="3875979" y="3354427"/>
              <a:ext cx="200644" cy="13309"/>
            </a:xfrm>
            <a:prstGeom prst="rect">
              <a:avLst/>
            </a:prstGeom>
            <a:solidFill>
              <a:srgbClr val="0058AB">
                <a:alpha val="100000"/>
              </a:srgbClr>
            </a:solidFill>
          </p:spPr>
          <p:txBody>
            <a:bodyPr/>
            <a:lstStyle/>
            <a:p/>
          </p:txBody>
        </p:sp>
        <p:sp>
          <p:nvSpPr>
            <p:cNvPr id="60" name="rc60"/>
            <p:cNvSpPr/>
            <p:nvPr/>
          </p:nvSpPr>
          <p:spPr>
            <a:xfrm>
              <a:off x="3875979" y="3367736"/>
              <a:ext cx="200644" cy="0"/>
            </a:xfrm>
            <a:prstGeom prst="rect">
              <a:avLst/>
            </a:prstGeom>
            <a:solidFill>
              <a:srgbClr val="1CABE2">
                <a:alpha val="100000"/>
              </a:srgbClr>
            </a:solidFill>
          </p:spPr>
          <p:txBody>
            <a:bodyPr/>
            <a:lstStyle/>
            <a:p/>
          </p:txBody>
        </p:sp>
        <p:sp>
          <p:nvSpPr>
            <p:cNvPr id="61" name="rc61"/>
            <p:cNvSpPr/>
            <p:nvPr/>
          </p:nvSpPr>
          <p:spPr>
            <a:xfrm>
              <a:off x="4098916" y="3381455"/>
              <a:ext cx="200644" cy="1303931"/>
            </a:xfrm>
            <a:prstGeom prst="rect">
              <a:avLst/>
            </a:prstGeom>
            <a:solidFill>
              <a:srgbClr val="80BD41">
                <a:alpha val="100000"/>
              </a:srgbClr>
            </a:solidFill>
          </p:spPr>
          <p:txBody>
            <a:bodyPr/>
            <a:lstStyle/>
            <a:p/>
          </p:txBody>
        </p:sp>
        <p:sp>
          <p:nvSpPr>
            <p:cNvPr id="62" name="rc62"/>
            <p:cNvSpPr/>
            <p:nvPr/>
          </p:nvSpPr>
          <p:spPr>
            <a:xfrm>
              <a:off x="4098916" y="3368284"/>
              <a:ext cx="200644" cy="13171"/>
            </a:xfrm>
            <a:prstGeom prst="rect">
              <a:avLst/>
            </a:prstGeom>
            <a:solidFill>
              <a:srgbClr val="0058AB">
                <a:alpha val="100000"/>
              </a:srgbClr>
            </a:solidFill>
          </p:spPr>
          <p:txBody>
            <a:bodyPr/>
            <a:lstStyle/>
            <a:p/>
          </p:txBody>
        </p:sp>
        <p:sp>
          <p:nvSpPr>
            <p:cNvPr id="63" name="rc63"/>
            <p:cNvSpPr/>
            <p:nvPr/>
          </p:nvSpPr>
          <p:spPr>
            <a:xfrm>
              <a:off x="4098916" y="3381455"/>
              <a:ext cx="200644" cy="0"/>
            </a:xfrm>
            <a:prstGeom prst="rect">
              <a:avLst/>
            </a:prstGeom>
            <a:solidFill>
              <a:srgbClr val="1CABE2">
                <a:alpha val="100000"/>
              </a:srgbClr>
            </a:solidFill>
          </p:spPr>
          <p:txBody>
            <a:bodyPr/>
            <a:lstStyle/>
            <a:p/>
          </p:txBody>
        </p:sp>
        <p:sp>
          <p:nvSpPr>
            <p:cNvPr id="64" name="rc64"/>
            <p:cNvSpPr/>
            <p:nvPr/>
          </p:nvSpPr>
          <p:spPr>
            <a:xfrm>
              <a:off x="4321854" y="3403257"/>
              <a:ext cx="200644" cy="1282130"/>
            </a:xfrm>
            <a:prstGeom prst="rect">
              <a:avLst/>
            </a:prstGeom>
            <a:solidFill>
              <a:srgbClr val="80BD41">
                <a:alpha val="100000"/>
              </a:srgbClr>
            </a:solidFill>
          </p:spPr>
          <p:txBody>
            <a:bodyPr/>
            <a:lstStyle/>
            <a:p/>
          </p:txBody>
        </p:sp>
        <p:sp>
          <p:nvSpPr>
            <p:cNvPr id="65" name="rc65"/>
            <p:cNvSpPr/>
            <p:nvPr/>
          </p:nvSpPr>
          <p:spPr>
            <a:xfrm>
              <a:off x="4321854" y="3390307"/>
              <a:ext cx="200644" cy="12949"/>
            </a:xfrm>
            <a:prstGeom prst="rect">
              <a:avLst/>
            </a:prstGeom>
            <a:solidFill>
              <a:srgbClr val="0058AB">
                <a:alpha val="100000"/>
              </a:srgbClr>
            </a:solidFill>
          </p:spPr>
          <p:txBody>
            <a:bodyPr/>
            <a:lstStyle/>
            <a:p/>
          </p:txBody>
        </p:sp>
        <p:sp>
          <p:nvSpPr>
            <p:cNvPr id="66" name="rc66"/>
            <p:cNvSpPr/>
            <p:nvPr/>
          </p:nvSpPr>
          <p:spPr>
            <a:xfrm>
              <a:off x="4321854" y="3403257"/>
              <a:ext cx="200644" cy="0"/>
            </a:xfrm>
            <a:prstGeom prst="rect">
              <a:avLst/>
            </a:prstGeom>
            <a:solidFill>
              <a:srgbClr val="1CABE2">
                <a:alpha val="100000"/>
              </a:srgbClr>
            </a:solidFill>
          </p:spPr>
          <p:txBody>
            <a:bodyPr/>
            <a:lstStyle/>
            <a:p/>
          </p:txBody>
        </p:sp>
        <p:sp>
          <p:nvSpPr>
            <p:cNvPr id="67" name="rc67"/>
            <p:cNvSpPr/>
            <p:nvPr/>
          </p:nvSpPr>
          <p:spPr>
            <a:xfrm>
              <a:off x="4544792" y="3421543"/>
              <a:ext cx="200644" cy="1263843"/>
            </a:xfrm>
            <a:prstGeom prst="rect">
              <a:avLst/>
            </a:prstGeom>
            <a:solidFill>
              <a:srgbClr val="80BD41">
                <a:alpha val="100000"/>
              </a:srgbClr>
            </a:solidFill>
          </p:spPr>
          <p:txBody>
            <a:bodyPr/>
            <a:lstStyle/>
            <a:p/>
          </p:txBody>
        </p:sp>
        <p:sp>
          <p:nvSpPr>
            <p:cNvPr id="68" name="rc68"/>
            <p:cNvSpPr/>
            <p:nvPr/>
          </p:nvSpPr>
          <p:spPr>
            <a:xfrm>
              <a:off x="4544792" y="3408777"/>
              <a:ext cx="200644" cy="12765"/>
            </a:xfrm>
            <a:prstGeom prst="rect">
              <a:avLst/>
            </a:prstGeom>
            <a:solidFill>
              <a:srgbClr val="0058AB">
                <a:alpha val="100000"/>
              </a:srgbClr>
            </a:solidFill>
          </p:spPr>
          <p:txBody>
            <a:bodyPr/>
            <a:lstStyle/>
            <a:p/>
          </p:txBody>
        </p:sp>
        <p:sp>
          <p:nvSpPr>
            <p:cNvPr id="69" name="rc69"/>
            <p:cNvSpPr/>
            <p:nvPr/>
          </p:nvSpPr>
          <p:spPr>
            <a:xfrm>
              <a:off x="4544792" y="3421543"/>
              <a:ext cx="200644" cy="0"/>
            </a:xfrm>
            <a:prstGeom prst="rect">
              <a:avLst/>
            </a:prstGeom>
            <a:solidFill>
              <a:srgbClr val="1CABE2">
                <a:alpha val="100000"/>
              </a:srgbClr>
            </a:solidFill>
          </p:spPr>
          <p:txBody>
            <a:bodyPr/>
            <a:lstStyle/>
            <a:p/>
          </p:txBody>
        </p:sp>
        <p:sp>
          <p:nvSpPr>
            <p:cNvPr id="70" name="rc70"/>
            <p:cNvSpPr/>
            <p:nvPr/>
          </p:nvSpPr>
          <p:spPr>
            <a:xfrm>
              <a:off x="4767730" y="3424872"/>
              <a:ext cx="200644" cy="1260514"/>
            </a:xfrm>
            <a:prstGeom prst="rect">
              <a:avLst/>
            </a:prstGeom>
            <a:solidFill>
              <a:srgbClr val="80BD41">
                <a:alpha val="100000"/>
              </a:srgbClr>
            </a:solidFill>
          </p:spPr>
          <p:txBody>
            <a:bodyPr/>
            <a:lstStyle/>
            <a:p/>
          </p:txBody>
        </p:sp>
        <p:sp>
          <p:nvSpPr>
            <p:cNvPr id="71" name="rc71"/>
            <p:cNvSpPr/>
            <p:nvPr/>
          </p:nvSpPr>
          <p:spPr>
            <a:xfrm>
              <a:off x="4767730" y="3412139"/>
              <a:ext cx="200644" cy="12732"/>
            </a:xfrm>
            <a:prstGeom prst="rect">
              <a:avLst/>
            </a:prstGeom>
            <a:solidFill>
              <a:srgbClr val="0058AB">
                <a:alpha val="100000"/>
              </a:srgbClr>
            </a:solidFill>
          </p:spPr>
          <p:txBody>
            <a:bodyPr/>
            <a:lstStyle/>
            <a:p/>
          </p:txBody>
        </p:sp>
        <p:sp>
          <p:nvSpPr>
            <p:cNvPr id="72" name="rc72"/>
            <p:cNvSpPr/>
            <p:nvPr/>
          </p:nvSpPr>
          <p:spPr>
            <a:xfrm>
              <a:off x="4767730" y="3424872"/>
              <a:ext cx="200644" cy="0"/>
            </a:xfrm>
            <a:prstGeom prst="rect">
              <a:avLst/>
            </a:prstGeom>
            <a:solidFill>
              <a:srgbClr val="1CABE2">
                <a:alpha val="100000"/>
              </a:srgbClr>
            </a:solidFill>
          </p:spPr>
          <p:txBody>
            <a:bodyPr/>
            <a:lstStyle/>
            <a:p/>
          </p:txBody>
        </p:sp>
        <p:sp>
          <p:nvSpPr>
            <p:cNvPr id="73" name="rc73"/>
            <p:cNvSpPr/>
            <p:nvPr/>
          </p:nvSpPr>
          <p:spPr>
            <a:xfrm>
              <a:off x="4990668" y="3425987"/>
              <a:ext cx="200644" cy="1259399"/>
            </a:xfrm>
            <a:prstGeom prst="rect">
              <a:avLst/>
            </a:prstGeom>
            <a:solidFill>
              <a:srgbClr val="80BD41">
                <a:alpha val="100000"/>
              </a:srgbClr>
            </a:solidFill>
          </p:spPr>
          <p:txBody>
            <a:bodyPr/>
            <a:lstStyle/>
            <a:p/>
          </p:txBody>
        </p:sp>
        <p:sp>
          <p:nvSpPr>
            <p:cNvPr id="74" name="rc74"/>
            <p:cNvSpPr/>
            <p:nvPr/>
          </p:nvSpPr>
          <p:spPr>
            <a:xfrm>
              <a:off x="4990668" y="3413266"/>
              <a:ext cx="200644" cy="12721"/>
            </a:xfrm>
            <a:prstGeom prst="rect">
              <a:avLst/>
            </a:prstGeom>
            <a:solidFill>
              <a:srgbClr val="0058AB">
                <a:alpha val="100000"/>
              </a:srgbClr>
            </a:solidFill>
          </p:spPr>
          <p:txBody>
            <a:bodyPr/>
            <a:lstStyle/>
            <a:p/>
          </p:txBody>
        </p:sp>
        <p:sp>
          <p:nvSpPr>
            <p:cNvPr id="75" name="rc75"/>
            <p:cNvSpPr/>
            <p:nvPr/>
          </p:nvSpPr>
          <p:spPr>
            <a:xfrm>
              <a:off x="4990668" y="3425987"/>
              <a:ext cx="200644" cy="0"/>
            </a:xfrm>
            <a:prstGeom prst="rect">
              <a:avLst/>
            </a:prstGeom>
            <a:solidFill>
              <a:srgbClr val="1CABE2">
                <a:alpha val="100000"/>
              </a:srgbClr>
            </a:solidFill>
          </p:spPr>
          <p:txBody>
            <a:bodyPr/>
            <a:lstStyle/>
            <a:p/>
          </p:txBody>
        </p:sp>
        <p:sp>
          <p:nvSpPr>
            <p:cNvPr id="76" name="rc76"/>
            <p:cNvSpPr/>
            <p:nvPr/>
          </p:nvSpPr>
          <p:spPr>
            <a:xfrm>
              <a:off x="5213606" y="3430124"/>
              <a:ext cx="200644" cy="1255263"/>
            </a:xfrm>
            <a:prstGeom prst="rect">
              <a:avLst/>
            </a:prstGeom>
            <a:solidFill>
              <a:srgbClr val="80BD41">
                <a:alpha val="100000"/>
              </a:srgbClr>
            </a:solidFill>
          </p:spPr>
          <p:txBody>
            <a:bodyPr/>
            <a:lstStyle/>
            <a:p/>
          </p:txBody>
        </p:sp>
        <p:sp>
          <p:nvSpPr>
            <p:cNvPr id="77" name="rc77"/>
            <p:cNvSpPr/>
            <p:nvPr/>
          </p:nvSpPr>
          <p:spPr>
            <a:xfrm>
              <a:off x="5213606" y="3417445"/>
              <a:ext cx="200644" cy="12678"/>
            </a:xfrm>
            <a:prstGeom prst="rect">
              <a:avLst/>
            </a:prstGeom>
            <a:solidFill>
              <a:srgbClr val="0058AB">
                <a:alpha val="100000"/>
              </a:srgbClr>
            </a:solidFill>
          </p:spPr>
          <p:txBody>
            <a:bodyPr/>
            <a:lstStyle/>
            <a:p/>
          </p:txBody>
        </p:sp>
        <p:sp>
          <p:nvSpPr>
            <p:cNvPr id="78" name="rc78"/>
            <p:cNvSpPr/>
            <p:nvPr/>
          </p:nvSpPr>
          <p:spPr>
            <a:xfrm>
              <a:off x="5213606" y="3430124"/>
              <a:ext cx="200644" cy="0"/>
            </a:xfrm>
            <a:prstGeom prst="rect">
              <a:avLst/>
            </a:prstGeom>
            <a:solidFill>
              <a:srgbClr val="1CABE2">
                <a:alpha val="100000"/>
              </a:srgbClr>
            </a:solidFill>
          </p:spPr>
          <p:txBody>
            <a:bodyPr/>
            <a:lstStyle/>
            <a:p/>
          </p:txBody>
        </p:sp>
        <p:sp>
          <p:nvSpPr>
            <p:cNvPr id="79" name="rc79"/>
            <p:cNvSpPr/>
            <p:nvPr/>
          </p:nvSpPr>
          <p:spPr>
            <a:xfrm>
              <a:off x="5436544" y="3438508"/>
              <a:ext cx="200644" cy="1246878"/>
            </a:xfrm>
            <a:prstGeom prst="rect">
              <a:avLst/>
            </a:prstGeom>
            <a:solidFill>
              <a:srgbClr val="80BD41">
                <a:alpha val="100000"/>
              </a:srgbClr>
            </a:solidFill>
          </p:spPr>
          <p:txBody>
            <a:bodyPr/>
            <a:lstStyle/>
            <a:p/>
          </p:txBody>
        </p:sp>
        <p:sp>
          <p:nvSpPr>
            <p:cNvPr id="80" name="rc80"/>
            <p:cNvSpPr/>
            <p:nvPr/>
          </p:nvSpPr>
          <p:spPr>
            <a:xfrm>
              <a:off x="5436544" y="3425914"/>
              <a:ext cx="200644" cy="12594"/>
            </a:xfrm>
            <a:prstGeom prst="rect">
              <a:avLst/>
            </a:prstGeom>
            <a:solidFill>
              <a:srgbClr val="0058AB">
                <a:alpha val="100000"/>
              </a:srgbClr>
            </a:solidFill>
          </p:spPr>
          <p:txBody>
            <a:bodyPr/>
            <a:lstStyle/>
            <a:p/>
          </p:txBody>
        </p:sp>
        <p:sp>
          <p:nvSpPr>
            <p:cNvPr id="81" name="rc81"/>
            <p:cNvSpPr/>
            <p:nvPr/>
          </p:nvSpPr>
          <p:spPr>
            <a:xfrm>
              <a:off x="5436544" y="3438508"/>
              <a:ext cx="200644" cy="0"/>
            </a:xfrm>
            <a:prstGeom prst="rect">
              <a:avLst/>
            </a:prstGeom>
            <a:solidFill>
              <a:srgbClr val="1CABE2">
                <a:alpha val="100000"/>
              </a:srgbClr>
            </a:solidFill>
          </p:spPr>
          <p:txBody>
            <a:bodyPr/>
            <a:lstStyle/>
            <a:p/>
          </p:txBody>
        </p:sp>
        <p:sp>
          <p:nvSpPr>
            <p:cNvPr id="82" name="rc82"/>
            <p:cNvSpPr/>
            <p:nvPr/>
          </p:nvSpPr>
          <p:spPr>
            <a:xfrm>
              <a:off x="5659482" y="3446268"/>
              <a:ext cx="200644" cy="1239118"/>
            </a:xfrm>
            <a:prstGeom prst="rect">
              <a:avLst/>
            </a:prstGeom>
            <a:solidFill>
              <a:srgbClr val="80BD41">
                <a:alpha val="100000"/>
              </a:srgbClr>
            </a:solidFill>
          </p:spPr>
          <p:txBody>
            <a:bodyPr/>
            <a:lstStyle/>
            <a:p/>
          </p:txBody>
        </p:sp>
        <p:sp>
          <p:nvSpPr>
            <p:cNvPr id="83" name="rc83"/>
            <p:cNvSpPr/>
            <p:nvPr/>
          </p:nvSpPr>
          <p:spPr>
            <a:xfrm>
              <a:off x="5659482" y="3433753"/>
              <a:ext cx="200644" cy="12515"/>
            </a:xfrm>
            <a:prstGeom prst="rect">
              <a:avLst/>
            </a:prstGeom>
            <a:solidFill>
              <a:srgbClr val="0058AB">
                <a:alpha val="100000"/>
              </a:srgbClr>
            </a:solidFill>
          </p:spPr>
          <p:txBody>
            <a:bodyPr/>
            <a:lstStyle/>
            <a:p/>
          </p:txBody>
        </p:sp>
        <p:sp>
          <p:nvSpPr>
            <p:cNvPr id="84" name="rc84"/>
            <p:cNvSpPr/>
            <p:nvPr/>
          </p:nvSpPr>
          <p:spPr>
            <a:xfrm>
              <a:off x="5659482" y="3446268"/>
              <a:ext cx="200644" cy="0"/>
            </a:xfrm>
            <a:prstGeom prst="rect">
              <a:avLst/>
            </a:prstGeom>
            <a:solidFill>
              <a:srgbClr val="1CABE2">
                <a:alpha val="100000"/>
              </a:srgbClr>
            </a:solidFill>
          </p:spPr>
          <p:txBody>
            <a:bodyPr/>
            <a:lstStyle/>
            <a:p/>
          </p:txBody>
        </p:sp>
        <p:sp>
          <p:nvSpPr>
            <p:cNvPr id="85" name="rc85"/>
            <p:cNvSpPr/>
            <p:nvPr/>
          </p:nvSpPr>
          <p:spPr>
            <a:xfrm>
              <a:off x="5882419" y="3460793"/>
              <a:ext cx="200644" cy="1224594"/>
            </a:xfrm>
            <a:prstGeom prst="rect">
              <a:avLst/>
            </a:prstGeom>
            <a:solidFill>
              <a:srgbClr val="80BD41">
                <a:alpha val="100000"/>
              </a:srgbClr>
            </a:solidFill>
          </p:spPr>
          <p:txBody>
            <a:bodyPr/>
            <a:lstStyle/>
            <a:p/>
          </p:txBody>
        </p:sp>
        <p:sp>
          <p:nvSpPr>
            <p:cNvPr id="86" name="rc86"/>
            <p:cNvSpPr/>
            <p:nvPr/>
          </p:nvSpPr>
          <p:spPr>
            <a:xfrm>
              <a:off x="5882419" y="3448423"/>
              <a:ext cx="200644" cy="12369"/>
            </a:xfrm>
            <a:prstGeom prst="rect">
              <a:avLst/>
            </a:prstGeom>
            <a:solidFill>
              <a:srgbClr val="0058AB">
                <a:alpha val="100000"/>
              </a:srgbClr>
            </a:solidFill>
          </p:spPr>
          <p:txBody>
            <a:bodyPr/>
            <a:lstStyle/>
            <a:p/>
          </p:txBody>
        </p:sp>
        <p:sp>
          <p:nvSpPr>
            <p:cNvPr id="87" name="rc87"/>
            <p:cNvSpPr/>
            <p:nvPr/>
          </p:nvSpPr>
          <p:spPr>
            <a:xfrm>
              <a:off x="5882419" y="3460793"/>
              <a:ext cx="200644" cy="0"/>
            </a:xfrm>
            <a:prstGeom prst="rect">
              <a:avLst/>
            </a:prstGeom>
            <a:solidFill>
              <a:srgbClr val="1CABE2">
                <a:alpha val="100000"/>
              </a:srgbClr>
            </a:solidFill>
          </p:spPr>
          <p:txBody>
            <a:bodyPr/>
            <a:lstStyle/>
            <a:p/>
          </p:txBody>
        </p:sp>
        <p:sp>
          <p:nvSpPr>
            <p:cNvPr id="88" name="rc88"/>
            <p:cNvSpPr/>
            <p:nvPr/>
          </p:nvSpPr>
          <p:spPr>
            <a:xfrm>
              <a:off x="6105357" y="3474929"/>
              <a:ext cx="200644" cy="1210458"/>
            </a:xfrm>
            <a:prstGeom prst="rect">
              <a:avLst/>
            </a:prstGeom>
            <a:solidFill>
              <a:srgbClr val="80BD41">
                <a:alpha val="100000"/>
              </a:srgbClr>
            </a:solidFill>
          </p:spPr>
          <p:txBody>
            <a:bodyPr/>
            <a:lstStyle/>
            <a:p/>
          </p:txBody>
        </p:sp>
        <p:sp>
          <p:nvSpPr>
            <p:cNvPr id="89" name="rc89"/>
            <p:cNvSpPr/>
            <p:nvPr/>
          </p:nvSpPr>
          <p:spPr>
            <a:xfrm>
              <a:off x="6105357" y="3462701"/>
              <a:ext cx="200644" cy="12227"/>
            </a:xfrm>
            <a:prstGeom prst="rect">
              <a:avLst/>
            </a:prstGeom>
            <a:solidFill>
              <a:srgbClr val="0058AB">
                <a:alpha val="100000"/>
              </a:srgbClr>
            </a:solidFill>
          </p:spPr>
          <p:txBody>
            <a:bodyPr/>
            <a:lstStyle/>
            <a:p/>
          </p:txBody>
        </p:sp>
        <p:sp>
          <p:nvSpPr>
            <p:cNvPr id="90" name="rc90"/>
            <p:cNvSpPr/>
            <p:nvPr/>
          </p:nvSpPr>
          <p:spPr>
            <a:xfrm>
              <a:off x="6105357" y="3474929"/>
              <a:ext cx="200644" cy="0"/>
            </a:xfrm>
            <a:prstGeom prst="rect">
              <a:avLst/>
            </a:prstGeom>
            <a:solidFill>
              <a:srgbClr val="1CABE2">
                <a:alpha val="100000"/>
              </a:srgbClr>
            </a:solidFill>
          </p:spPr>
          <p:txBody>
            <a:bodyPr/>
            <a:lstStyle/>
            <a:p/>
          </p:txBody>
        </p:sp>
        <p:sp>
          <p:nvSpPr>
            <p:cNvPr id="91" name="rc91"/>
            <p:cNvSpPr/>
            <p:nvPr/>
          </p:nvSpPr>
          <p:spPr>
            <a:xfrm>
              <a:off x="6328295" y="3503660"/>
              <a:ext cx="200644" cy="1181726"/>
            </a:xfrm>
            <a:prstGeom prst="rect">
              <a:avLst/>
            </a:prstGeom>
            <a:solidFill>
              <a:srgbClr val="80BD41">
                <a:alpha val="100000"/>
              </a:srgbClr>
            </a:solidFill>
          </p:spPr>
          <p:txBody>
            <a:bodyPr/>
            <a:lstStyle/>
            <a:p/>
          </p:txBody>
        </p:sp>
        <p:sp>
          <p:nvSpPr>
            <p:cNvPr id="92" name="rc92"/>
            <p:cNvSpPr/>
            <p:nvPr/>
          </p:nvSpPr>
          <p:spPr>
            <a:xfrm>
              <a:off x="6328295" y="3479544"/>
              <a:ext cx="200644" cy="12058"/>
            </a:xfrm>
            <a:prstGeom prst="rect">
              <a:avLst/>
            </a:prstGeom>
            <a:solidFill>
              <a:srgbClr val="0058AB">
                <a:alpha val="100000"/>
              </a:srgbClr>
            </a:solidFill>
          </p:spPr>
          <p:txBody>
            <a:bodyPr/>
            <a:lstStyle/>
            <a:p/>
          </p:txBody>
        </p:sp>
        <p:sp>
          <p:nvSpPr>
            <p:cNvPr id="93" name="rc93"/>
            <p:cNvSpPr/>
            <p:nvPr/>
          </p:nvSpPr>
          <p:spPr>
            <a:xfrm>
              <a:off x="6328295" y="3491602"/>
              <a:ext cx="200644" cy="12058"/>
            </a:xfrm>
            <a:prstGeom prst="rect">
              <a:avLst/>
            </a:prstGeom>
            <a:solidFill>
              <a:srgbClr val="1CABE2">
                <a:alpha val="100000"/>
              </a:srgbClr>
            </a:solidFill>
          </p:spPr>
          <p:txBody>
            <a:bodyPr/>
            <a:lstStyle/>
            <a:p/>
          </p:txBody>
        </p:sp>
        <p:sp>
          <p:nvSpPr>
            <p:cNvPr id="94" name="rc94"/>
            <p:cNvSpPr/>
            <p:nvPr/>
          </p:nvSpPr>
          <p:spPr>
            <a:xfrm>
              <a:off x="6551233" y="3526450"/>
              <a:ext cx="200644" cy="1158936"/>
            </a:xfrm>
            <a:prstGeom prst="rect">
              <a:avLst/>
            </a:prstGeom>
            <a:solidFill>
              <a:srgbClr val="80BD41">
                <a:alpha val="100000"/>
              </a:srgbClr>
            </a:solidFill>
          </p:spPr>
          <p:txBody>
            <a:bodyPr/>
            <a:lstStyle/>
            <a:p/>
          </p:txBody>
        </p:sp>
        <p:sp>
          <p:nvSpPr>
            <p:cNvPr id="95" name="rc95"/>
            <p:cNvSpPr/>
            <p:nvPr/>
          </p:nvSpPr>
          <p:spPr>
            <a:xfrm>
              <a:off x="6551233" y="3490606"/>
              <a:ext cx="200644" cy="11948"/>
            </a:xfrm>
            <a:prstGeom prst="rect">
              <a:avLst/>
            </a:prstGeom>
            <a:solidFill>
              <a:srgbClr val="0058AB">
                <a:alpha val="100000"/>
              </a:srgbClr>
            </a:solidFill>
          </p:spPr>
          <p:txBody>
            <a:bodyPr/>
            <a:lstStyle/>
            <a:p/>
          </p:txBody>
        </p:sp>
        <p:sp>
          <p:nvSpPr>
            <p:cNvPr id="96" name="rc96"/>
            <p:cNvSpPr/>
            <p:nvPr/>
          </p:nvSpPr>
          <p:spPr>
            <a:xfrm>
              <a:off x="6551233" y="3502555"/>
              <a:ext cx="200644" cy="23895"/>
            </a:xfrm>
            <a:prstGeom prst="rect">
              <a:avLst/>
            </a:prstGeom>
            <a:solidFill>
              <a:srgbClr val="1CABE2">
                <a:alpha val="100000"/>
              </a:srgbClr>
            </a:solidFill>
          </p:spPr>
          <p:txBody>
            <a:bodyPr/>
            <a:lstStyle/>
            <a:p/>
          </p:txBody>
        </p:sp>
        <p:sp>
          <p:nvSpPr>
            <p:cNvPr id="97" name="rc97"/>
            <p:cNvSpPr/>
            <p:nvPr/>
          </p:nvSpPr>
          <p:spPr>
            <a:xfrm>
              <a:off x="6774171" y="3547365"/>
              <a:ext cx="200644" cy="1138021"/>
            </a:xfrm>
            <a:prstGeom prst="rect">
              <a:avLst/>
            </a:prstGeom>
            <a:solidFill>
              <a:srgbClr val="80BD41">
                <a:alpha val="100000"/>
              </a:srgbClr>
            </a:solidFill>
          </p:spPr>
          <p:txBody>
            <a:bodyPr/>
            <a:lstStyle/>
            <a:p/>
          </p:txBody>
        </p:sp>
        <p:sp>
          <p:nvSpPr>
            <p:cNvPr id="98" name="rc98"/>
            <p:cNvSpPr/>
            <p:nvPr/>
          </p:nvSpPr>
          <p:spPr>
            <a:xfrm>
              <a:off x="6774171" y="3499948"/>
              <a:ext cx="200644" cy="23708"/>
            </a:xfrm>
            <a:prstGeom prst="rect">
              <a:avLst/>
            </a:prstGeom>
            <a:solidFill>
              <a:srgbClr val="0058AB">
                <a:alpha val="100000"/>
              </a:srgbClr>
            </a:solidFill>
          </p:spPr>
          <p:txBody>
            <a:bodyPr/>
            <a:lstStyle/>
            <a:p/>
          </p:txBody>
        </p:sp>
        <p:sp>
          <p:nvSpPr>
            <p:cNvPr id="99" name="rc99"/>
            <p:cNvSpPr/>
            <p:nvPr/>
          </p:nvSpPr>
          <p:spPr>
            <a:xfrm>
              <a:off x="6774171" y="3523657"/>
              <a:ext cx="200644" cy="23708"/>
            </a:xfrm>
            <a:prstGeom prst="rect">
              <a:avLst/>
            </a:prstGeom>
            <a:solidFill>
              <a:srgbClr val="1CABE2">
                <a:alpha val="100000"/>
              </a:srgbClr>
            </a:solidFill>
          </p:spPr>
          <p:txBody>
            <a:bodyPr/>
            <a:lstStyle/>
            <a:p/>
          </p:txBody>
        </p:sp>
        <p:sp>
          <p:nvSpPr>
            <p:cNvPr id="100" name="rc100"/>
            <p:cNvSpPr/>
            <p:nvPr/>
          </p:nvSpPr>
          <p:spPr>
            <a:xfrm>
              <a:off x="6997109" y="3556971"/>
              <a:ext cx="200644" cy="1128415"/>
            </a:xfrm>
            <a:prstGeom prst="rect">
              <a:avLst/>
            </a:prstGeom>
            <a:solidFill>
              <a:srgbClr val="80BD41">
                <a:alpha val="100000"/>
              </a:srgbClr>
            </a:solidFill>
          </p:spPr>
          <p:txBody>
            <a:bodyPr/>
            <a:lstStyle/>
            <a:p/>
          </p:txBody>
        </p:sp>
        <p:sp>
          <p:nvSpPr>
            <p:cNvPr id="101" name="rc101"/>
            <p:cNvSpPr/>
            <p:nvPr/>
          </p:nvSpPr>
          <p:spPr>
            <a:xfrm>
              <a:off x="6997109" y="3509953"/>
              <a:ext cx="200644" cy="23508"/>
            </a:xfrm>
            <a:prstGeom prst="rect">
              <a:avLst/>
            </a:prstGeom>
            <a:solidFill>
              <a:srgbClr val="0058AB">
                <a:alpha val="100000"/>
              </a:srgbClr>
            </a:solidFill>
          </p:spPr>
          <p:txBody>
            <a:bodyPr/>
            <a:lstStyle/>
            <a:p/>
          </p:txBody>
        </p:sp>
        <p:sp>
          <p:nvSpPr>
            <p:cNvPr id="102" name="rc102"/>
            <p:cNvSpPr/>
            <p:nvPr/>
          </p:nvSpPr>
          <p:spPr>
            <a:xfrm>
              <a:off x="6997109" y="3533462"/>
              <a:ext cx="200644" cy="23508"/>
            </a:xfrm>
            <a:prstGeom prst="rect">
              <a:avLst/>
            </a:prstGeom>
            <a:solidFill>
              <a:srgbClr val="1CABE2">
                <a:alpha val="100000"/>
              </a:srgbClr>
            </a:solidFill>
          </p:spPr>
          <p:txBody>
            <a:bodyPr/>
            <a:lstStyle/>
            <a:p/>
          </p:txBody>
        </p:sp>
        <p:sp>
          <p:nvSpPr>
            <p:cNvPr id="103" name="rc103"/>
            <p:cNvSpPr/>
            <p:nvPr/>
          </p:nvSpPr>
          <p:spPr>
            <a:xfrm>
              <a:off x="7220047" y="3519380"/>
              <a:ext cx="200644" cy="18041"/>
            </a:xfrm>
            <a:prstGeom prst="rect">
              <a:avLst/>
            </a:prstGeom>
            <a:solidFill>
              <a:srgbClr val="F26A21">
                <a:alpha val="100000"/>
              </a:srgbClr>
            </a:solidFill>
          </p:spPr>
          <p:txBody>
            <a:bodyPr/>
            <a:lstStyle/>
            <a:p/>
          </p:txBody>
        </p:sp>
        <p:sp>
          <p:nvSpPr>
            <p:cNvPr id="104" name="rc104"/>
            <p:cNvSpPr/>
            <p:nvPr/>
          </p:nvSpPr>
          <p:spPr>
            <a:xfrm>
              <a:off x="7220047" y="3537421"/>
              <a:ext cx="200644" cy="1147965"/>
            </a:xfrm>
            <a:prstGeom prst="rect">
              <a:avLst/>
            </a:prstGeom>
            <a:solidFill>
              <a:srgbClr val="FFC20E">
                <a:alpha val="100000"/>
              </a:srgbClr>
            </a:solidFill>
          </p:spPr>
          <p:txBody>
            <a:bodyPr/>
            <a:lstStyle/>
            <a:p/>
          </p:txBody>
        </p:sp>
        <p:sp>
          <p:nvSpPr>
            <p:cNvPr id="105" name="rc105"/>
            <p:cNvSpPr/>
            <p:nvPr/>
          </p:nvSpPr>
          <p:spPr>
            <a:xfrm>
              <a:off x="7442985" y="3528603"/>
              <a:ext cx="200644" cy="13845"/>
            </a:xfrm>
            <a:prstGeom prst="rect">
              <a:avLst/>
            </a:prstGeom>
            <a:solidFill>
              <a:srgbClr val="F26A21">
                <a:alpha val="100000"/>
              </a:srgbClr>
            </a:solidFill>
          </p:spPr>
          <p:txBody>
            <a:bodyPr/>
            <a:lstStyle/>
            <a:p/>
          </p:txBody>
        </p:sp>
        <p:sp>
          <p:nvSpPr>
            <p:cNvPr id="106" name="rc106"/>
            <p:cNvSpPr/>
            <p:nvPr/>
          </p:nvSpPr>
          <p:spPr>
            <a:xfrm>
              <a:off x="7442985" y="3542448"/>
              <a:ext cx="200644" cy="1142938"/>
            </a:xfrm>
            <a:prstGeom prst="rect">
              <a:avLst/>
            </a:prstGeom>
            <a:solidFill>
              <a:srgbClr val="FFC20E">
                <a:alpha val="100000"/>
              </a:srgbClr>
            </a:solidFill>
          </p:spPr>
          <p:txBody>
            <a:bodyPr/>
            <a:lstStyle/>
            <a:p/>
          </p:txBody>
        </p:sp>
        <p:sp>
          <p:nvSpPr>
            <p:cNvPr id="107" name="rc107"/>
            <p:cNvSpPr/>
            <p:nvPr/>
          </p:nvSpPr>
          <p:spPr>
            <a:xfrm>
              <a:off x="7665922" y="3535588"/>
              <a:ext cx="200644" cy="10625"/>
            </a:xfrm>
            <a:prstGeom prst="rect">
              <a:avLst/>
            </a:prstGeom>
            <a:solidFill>
              <a:srgbClr val="F26A21">
                <a:alpha val="100000"/>
              </a:srgbClr>
            </a:solidFill>
          </p:spPr>
          <p:txBody>
            <a:bodyPr/>
            <a:lstStyle/>
            <a:p/>
          </p:txBody>
        </p:sp>
        <p:sp>
          <p:nvSpPr>
            <p:cNvPr id="108" name="rc108"/>
            <p:cNvSpPr/>
            <p:nvPr/>
          </p:nvSpPr>
          <p:spPr>
            <a:xfrm>
              <a:off x="7665922" y="3546213"/>
              <a:ext cx="200644" cy="1139173"/>
            </a:xfrm>
            <a:prstGeom prst="rect">
              <a:avLst/>
            </a:prstGeom>
            <a:solidFill>
              <a:srgbClr val="FFC20E">
                <a:alpha val="100000"/>
              </a:srgbClr>
            </a:solidFill>
          </p:spPr>
          <p:txBody>
            <a:bodyPr/>
            <a:lstStyle/>
            <a:p/>
          </p:txBody>
        </p:sp>
        <p:sp>
          <p:nvSpPr>
            <p:cNvPr id="109" name="rc109"/>
            <p:cNvSpPr/>
            <p:nvPr/>
          </p:nvSpPr>
          <p:spPr>
            <a:xfrm>
              <a:off x="7888860" y="3542127"/>
              <a:ext cx="200644" cy="8154"/>
            </a:xfrm>
            <a:prstGeom prst="rect">
              <a:avLst/>
            </a:prstGeom>
            <a:solidFill>
              <a:srgbClr val="F26A21">
                <a:alpha val="100000"/>
              </a:srgbClr>
            </a:solidFill>
          </p:spPr>
          <p:txBody>
            <a:bodyPr/>
            <a:lstStyle/>
            <a:p/>
          </p:txBody>
        </p:sp>
        <p:sp>
          <p:nvSpPr>
            <p:cNvPr id="110" name="rc110"/>
            <p:cNvSpPr/>
            <p:nvPr/>
          </p:nvSpPr>
          <p:spPr>
            <a:xfrm>
              <a:off x="7888860" y="3550282"/>
              <a:ext cx="200644" cy="1135105"/>
            </a:xfrm>
            <a:prstGeom prst="rect">
              <a:avLst/>
            </a:prstGeom>
            <a:solidFill>
              <a:srgbClr val="FFC20E">
                <a:alpha val="100000"/>
              </a:srgbClr>
            </a:solidFill>
          </p:spPr>
          <p:txBody>
            <a:bodyPr/>
            <a:lstStyle/>
            <a:p/>
          </p:txBody>
        </p:sp>
        <p:sp>
          <p:nvSpPr>
            <p:cNvPr id="111" name="rc111"/>
            <p:cNvSpPr/>
            <p:nvPr/>
          </p:nvSpPr>
          <p:spPr>
            <a:xfrm>
              <a:off x="8111798" y="3547175"/>
              <a:ext cx="200644" cy="6257"/>
            </a:xfrm>
            <a:prstGeom prst="rect">
              <a:avLst/>
            </a:prstGeom>
            <a:solidFill>
              <a:srgbClr val="F26A21">
                <a:alpha val="100000"/>
              </a:srgbClr>
            </a:solidFill>
          </p:spPr>
          <p:txBody>
            <a:bodyPr/>
            <a:lstStyle/>
            <a:p/>
          </p:txBody>
        </p:sp>
        <p:sp>
          <p:nvSpPr>
            <p:cNvPr id="112" name="rc112"/>
            <p:cNvSpPr/>
            <p:nvPr/>
          </p:nvSpPr>
          <p:spPr>
            <a:xfrm>
              <a:off x="8111798" y="3553433"/>
              <a:ext cx="200644" cy="1131953"/>
            </a:xfrm>
            <a:prstGeom prst="rect">
              <a:avLst/>
            </a:prstGeom>
            <a:solidFill>
              <a:srgbClr val="FFC20E">
                <a:alpha val="100000"/>
              </a:srgbClr>
            </a:solidFill>
          </p:spPr>
          <p:txBody>
            <a:bodyPr/>
            <a:lstStyle/>
            <a:p/>
          </p:txBody>
        </p:sp>
        <p:sp>
          <p:nvSpPr>
            <p:cNvPr id="113" name="pl113"/>
            <p:cNvSpPr/>
            <p:nvPr/>
          </p:nvSpPr>
          <p:spPr>
            <a:xfrm>
              <a:off x="1523984" y="2071041"/>
              <a:ext cx="5573446" cy="132037"/>
            </a:xfrm>
            <a:custGeom>
              <a:avLst/>
              <a:pathLst>
                <a:path w="5573446" h="132037">
                  <a:moveTo>
                    <a:pt x="0" y="26407"/>
                  </a:moveTo>
                  <a:lnTo>
                    <a:pt x="222937" y="52815"/>
                  </a:lnTo>
                  <a:lnTo>
                    <a:pt x="445875" y="26407"/>
                  </a:lnTo>
                  <a:lnTo>
                    <a:pt x="668813" y="132037"/>
                  </a:lnTo>
                  <a:lnTo>
                    <a:pt x="891751" y="0"/>
                  </a:lnTo>
                  <a:lnTo>
                    <a:pt x="1114689" y="0"/>
                  </a:lnTo>
                  <a:lnTo>
                    <a:pt x="1337627" y="0"/>
                  </a:lnTo>
                  <a:lnTo>
                    <a:pt x="1560565" y="26407"/>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0"/>
                  </a:lnTo>
                  <a:lnTo>
                    <a:pt x="5350508" y="26407"/>
                  </a:lnTo>
                  <a:lnTo>
                    <a:pt x="5573446" y="26407"/>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071041"/>
              <a:ext cx="5573446" cy="211260"/>
            </a:xfrm>
            <a:custGeom>
              <a:avLst/>
              <a:pathLst>
                <a:path w="5573446" h="211260">
                  <a:moveTo>
                    <a:pt x="0" y="105630"/>
                  </a:moveTo>
                  <a:lnTo>
                    <a:pt x="222937" y="79222"/>
                  </a:lnTo>
                  <a:lnTo>
                    <a:pt x="445875" y="132037"/>
                  </a:lnTo>
                  <a:lnTo>
                    <a:pt x="668813" y="211260"/>
                  </a:lnTo>
                  <a:lnTo>
                    <a:pt x="891751" y="52815"/>
                  </a:lnTo>
                  <a:lnTo>
                    <a:pt x="1114689" y="26407"/>
                  </a:lnTo>
                  <a:lnTo>
                    <a:pt x="1337627" y="52815"/>
                  </a:lnTo>
                  <a:lnTo>
                    <a:pt x="1560565" y="105630"/>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26407"/>
                  </a:lnTo>
                  <a:lnTo>
                    <a:pt x="5127571" y="52815"/>
                  </a:lnTo>
                  <a:lnTo>
                    <a:pt x="5350508" y="79222"/>
                  </a:lnTo>
                  <a:lnTo>
                    <a:pt x="5573446" y="79222"/>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91441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8061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291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145565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997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9147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91441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13735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60289"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58322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80616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70291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6668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0573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74462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3149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Morocco</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Morocco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Morocco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0694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196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322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4496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6328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759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886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945799"/>
              <a:ext cx="215906" cy="1104812"/>
            </a:xfrm>
            <a:prstGeom prst="rect">
              <a:avLst/>
            </a:prstGeom>
            <a:solidFill>
              <a:srgbClr val="0058AB">
                <a:alpha val="100000"/>
              </a:srgbClr>
            </a:solidFill>
          </p:spPr>
          <p:txBody>
            <a:bodyPr/>
            <a:lstStyle/>
            <a:p/>
          </p:txBody>
        </p:sp>
        <p:sp>
          <p:nvSpPr>
            <p:cNvPr id="41" name="rc41"/>
            <p:cNvSpPr/>
            <p:nvPr/>
          </p:nvSpPr>
          <p:spPr>
            <a:xfrm>
              <a:off x="1530867" y="3413047"/>
              <a:ext cx="215906" cy="1637564"/>
            </a:xfrm>
            <a:prstGeom prst="rect">
              <a:avLst/>
            </a:prstGeom>
            <a:solidFill>
              <a:srgbClr val="0058AB">
                <a:alpha val="100000"/>
              </a:srgbClr>
            </a:solidFill>
          </p:spPr>
          <p:txBody>
            <a:bodyPr/>
            <a:lstStyle/>
            <a:p/>
          </p:txBody>
        </p:sp>
        <p:sp>
          <p:nvSpPr>
            <p:cNvPr id="42" name="rc42"/>
            <p:cNvSpPr/>
            <p:nvPr/>
          </p:nvSpPr>
          <p:spPr>
            <a:xfrm>
              <a:off x="1770763" y="3967449"/>
              <a:ext cx="215906" cy="1083161"/>
            </a:xfrm>
            <a:prstGeom prst="rect">
              <a:avLst/>
            </a:prstGeom>
            <a:solidFill>
              <a:srgbClr val="0058AB">
                <a:alpha val="100000"/>
              </a:srgbClr>
            </a:solidFill>
          </p:spPr>
          <p:txBody>
            <a:bodyPr/>
            <a:lstStyle/>
            <a:p/>
          </p:txBody>
        </p:sp>
        <p:sp>
          <p:nvSpPr>
            <p:cNvPr id="43" name="rc43"/>
            <p:cNvSpPr/>
            <p:nvPr/>
          </p:nvSpPr>
          <p:spPr>
            <a:xfrm>
              <a:off x="2010660" y="1757558"/>
              <a:ext cx="215906" cy="3293053"/>
            </a:xfrm>
            <a:prstGeom prst="rect">
              <a:avLst/>
            </a:prstGeom>
            <a:solidFill>
              <a:srgbClr val="0058AB">
                <a:alpha val="100000"/>
              </a:srgbClr>
            </a:solidFill>
          </p:spPr>
          <p:txBody>
            <a:bodyPr/>
            <a:lstStyle/>
            <a:p/>
          </p:txBody>
        </p:sp>
        <p:sp>
          <p:nvSpPr>
            <p:cNvPr id="44" name="rc44"/>
            <p:cNvSpPr/>
            <p:nvPr/>
          </p:nvSpPr>
          <p:spPr>
            <a:xfrm>
              <a:off x="2250556" y="4491594"/>
              <a:ext cx="215906" cy="559016"/>
            </a:xfrm>
            <a:prstGeom prst="rect">
              <a:avLst/>
            </a:prstGeom>
            <a:solidFill>
              <a:srgbClr val="0058AB">
                <a:alpha val="100000"/>
              </a:srgbClr>
            </a:solidFill>
          </p:spPr>
          <p:txBody>
            <a:bodyPr/>
            <a:lstStyle/>
            <a:p/>
          </p:txBody>
        </p:sp>
        <p:sp>
          <p:nvSpPr>
            <p:cNvPr id="45" name="rc45"/>
            <p:cNvSpPr/>
            <p:nvPr/>
          </p:nvSpPr>
          <p:spPr>
            <a:xfrm>
              <a:off x="2490453" y="4479793"/>
              <a:ext cx="215906" cy="570818"/>
            </a:xfrm>
            <a:prstGeom prst="rect">
              <a:avLst/>
            </a:prstGeom>
            <a:solidFill>
              <a:srgbClr val="0058AB">
                <a:alpha val="100000"/>
              </a:srgbClr>
            </a:solidFill>
          </p:spPr>
          <p:txBody>
            <a:bodyPr/>
            <a:lstStyle/>
            <a:p/>
          </p:txBody>
        </p:sp>
        <p:sp>
          <p:nvSpPr>
            <p:cNvPr id="46" name="rc46"/>
            <p:cNvSpPr/>
            <p:nvPr/>
          </p:nvSpPr>
          <p:spPr>
            <a:xfrm>
              <a:off x="2730349" y="4470298"/>
              <a:ext cx="215906" cy="580312"/>
            </a:xfrm>
            <a:prstGeom prst="rect">
              <a:avLst/>
            </a:prstGeom>
            <a:solidFill>
              <a:srgbClr val="0058AB">
                <a:alpha val="100000"/>
              </a:srgbClr>
            </a:solidFill>
          </p:spPr>
          <p:txBody>
            <a:bodyPr/>
            <a:lstStyle/>
            <a:p/>
          </p:txBody>
        </p:sp>
        <p:sp>
          <p:nvSpPr>
            <p:cNvPr id="47" name="rc47"/>
            <p:cNvSpPr/>
            <p:nvPr/>
          </p:nvSpPr>
          <p:spPr>
            <a:xfrm>
              <a:off x="2970245" y="3869222"/>
              <a:ext cx="215906" cy="1181389"/>
            </a:xfrm>
            <a:prstGeom prst="rect">
              <a:avLst/>
            </a:prstGeom>
            <a:solidFill>
              <a:srgbClr val="0058AB">
                <a:alpha val="100000"/>
              </a:srgbClr>
            </a:solidFill>
          </p:spPr>
          <p:txBody>
            <a:bodyPr/>
            <a:lstStyle/>
            <a:p/>
          </p:txBody>
        </p:sp>
        <p:sp>
          <p:nvSpPr>
            <p:cNvPr id="48" name="rc48"/>
            <p:cNvSpPr/>
            <p:nvPr/>
          </p:nvSpPr>
          <p:spPr>
            <a:xfrm>
              <a:off x="3210142" y="4452907"/>
              <a:ext cx="215906" cy="597704"/>
            </a:xfrm>
            <a:prstGeom prst="rect">
              <a:avLst/>
            </a:prstGeom>
            <a:solidFill>
              <a:srgbClr val="0058AB">
                <a:alpha val="100000"/>
              </a:srgbClr>
            </a:solidFill>
          </p:spPr>
          <p:txBody>
            <a:bodyPr/>
            <a:lstStyle/>
            <a:p/>
          </p:txBody>
        </p:sp>
        <p:sp>
          <p:nvSpPr>
            <p:cNvPr id="49" name="rc49"/>
            <p:cNvSpPr/>
            <p:nvPr/>
          </p:nvSpPr>
          <p:spPr>
            <a:xfrm>
              <a:off x="3450038" y="4442703"/>
              <a:ext cx="215906" cy="607908"/>
            </a:xfrm>
            <a:prstGeom prst="rect">
              <a:avLst/>
            </a:prstGeom>
            <a:solidFill>
              <a:srgbClr val="0058AB">
                <a:alpha val="100000"/>
              </a:srgbClr>
            </a:solidFill>
          </p:spPr>
          <p:txBody>
            <a:bodyPr/>
            <a:lstStyle/>
            <a:p/>
          </p:txBody>
        </p:sp>
        <p:sp>
          <p:nvSpPr>
            <p:cNvPr id="50" name="rc50"/>
            <p:cNvSpPr/>
            <p:nvPr/>
          </p:nvSpPr>
          <p:spPr>
            <a:xfrm>
              <a:off x="3689935" y="4434983"/>
              <a:ext cx="215906" cy="615628"/>
            </a:xfrm>
            <a:prstGeom prst="rect">
              <a:avLst/>
            </a:prstGeom>
            <a:solidFill>
              <a:srgbClr val="0058AB">
                <a:alpha val="100000"/>
              </a:srgbClr>
            </a:solidFill>
          </p:spPr>
          <p:txBody>
            <a:bodyPr/>
            <a:lstStyle/>
            <a:p/>
          </p:txBody>
        </p:sp>
        <p:sp>
          <p:nvSpPr>
            <p:cNvPr id="51" name="rc51"/>
            <p:cNvSpPr/>
            <p:nvPr/>
          </p:nvSpPr>
          <p:spPr>
            <a:xfrm>
              <a:off x="3929831" y="4436225"/>
              <a:ext cx="215906" cy="614386"/>
            </a:xfrm>
            <a:prstGeom prst="rect">
              <a:avLst/>
            </a:prstGeom>
            <a:solidFill>
              <a:srgbClr val="0058AB">
                <a:alpha val="100000"/>
              </a:srgbClr>
            </a:solidFill>
          </p:spPr>
          <p:txBody>
            <a:bodyPr/>
            <a:lstStyle/>
            <a:p/>
          </p:txBody>
        </p:sp>
        <p:sp>
          <p:nvSpPr>
            <p:cNvPr id="52" name="rc52"/>
            <p:cNvSpPr/>
            <p:nvPr/>
          </p:nvSpPr>
          <p:spPr>
            <a:xfrm>
              <a:off x="4169728" y="4442614"/>
              <a:ext cx="215906" cy="607997"/>
            </a:xfrm>
            <a:prstGeom prst="rect">
              <a:avLst/>
            </a:prstGeom>
            <a:solidFill>
              <a:srgbClr val="0058AB">
                <a:alpha val="100000"/>
              </a:srgbClr>
            </a:solidFill>
          </p:spPr>
          <p:txBody>
            <a:bodyPr/>
            <a:lstStyle/>
            <a:p/>
          </p:txBody>
        </p:sp>
        <p:sp>
          <p:nvSpPr>
            <p:cNvPr id="53" name="rc53"/>
            <p:cNvSpPr/>
            <p:nvPr/>
          </p:nvSpPr>
          <p:spPr>
            <a:xfrm>
              <a:off x="4409624" y="4452818"/>
              <a:ext cx="215906" cy="597793"/>
            </a:xfrm>
            <a:prstGeom prst="rect">
              <a:avLst/>
            </a:prstGeom>
            <a:solidFill>
              <a:srgbClr val="0058AB">
                <a:alpha val="100000"/>
              </a:srgbClr>
            </a:solidFill>
          </p:spPr>
          <p:txBody>
            <a:bodyPr/>
            <a:lstStyle/>
            <a:p/>
          </p:txBody>
        </p:sp>
        <p:sp>
          <p:nvSpPr>
            <p:cNvPr id="54" name="rc54"/>
            <p:cNvSpPr/>
            <p:nvPr/>
          </p:nvSpPr>
          <p:spPr>
            <a:xfrm>
              <a:off x="4649521" y="4461336"/>
              <a:ext cx="215906" cy="589274"/>
            </a:xfrm>
            <a:prstGeom prst="rect">
              <a:avLst/>
            </a:prstGeom>
            <a:solidFill>
              <a:srgbClr val="0058AB">
                <a:alpha val="100000"/>
              </a:srgbClr>
            </a:solidFill>
          </p:spPr>
          <p:txBody>
            <a:bodyPr/>
            <a:lstStyle/>
            <a:p/>
          </p:txBody>
        </p:sp>
        <p:sp>
          <p:nvSpPr>
            <p:cNvPr id="55" name="rc55"/>
            <p:cNvSpPr/>
            <p:nvPr/>
          </p:nvSpPr>
          <p:spPr>
            <a:xfrm>
              <a:off x="4889417" y="4462845"/>
              <a:ext cx="215906" cy="587766"/>
            </a:xfrm>
            <a:prstGeom prst="rect">
              <a:avLst/>
            </a:prstGeom>
            <a:solidFill>
              <a:srgbClr val="0058AB">
                <a:alpha val="100000"/>
              </a:srgbClr>
            </a:solidFill>
          </p:spPr>
          <p:txBody>
            <a:bodyPr/>
            <a:lstStyle/>
            <a:p/>
          </p:txBody>
        </p:sp>
        <p:sp>
          <p:nvSpPr>
            <p:cNvPr id="56" name="rc56"/>
            <p:cNvSpPr/>
            <p:nvPr/>
          </p:nvSpPr>
          <p:spPr>
            <a:xfrm>
              <a:off x="5129313" y="4463377"/>
              <a:ext cx="215906" cy="587233"/>
            </a:xfrm>
            <a:prstGeom prst="rect">
              <a:avLst/>
            </a:prstGeom>
            <a:solidFill>
              <a:srgbClr val="0058AB">
                <a:alpha val="100000"/>
              </a:srgbClr>
            </a:solidFill>
          </p:spPr>
          <p:txBody>
            <a:bodyPr/>
            <a:lstStyle/>
            <a:p/>
          </p:txBody>
        </p:sp>
        <p:sp>
          <p:nvSpPr>
            <p:cNvPr id="57" name="rc57"/>
            <p:cNvSpPr/>
            <p:nvPr/>
          </p:nvSpPr>
          <p:spPr>
            <a:xfrm>
              <a:off x="5369210" y="4465329"/>
              <a:ext cx="215906" cy="585281"/>
            </a:xfrm>
            <a:prstGeom prst="rect">
              <a:avLst/>
            </a:prstGeom>
            <a:solidFill>
              <a:srgbClr val="0058AB">
                <a:alpha val="100000"/>
              </a:srgbClr>
            </a:solidFill>
          </p:spPr>
          <p:txBody>
            <a:bodyPr/>
            <a:lstStyle/>
            <a:p/>
          </p:txBody>
        </p:sp>
        <p:sp>
          <p:nvSpPr>
            <p:cNvPr id="58" name="rc58"/>
            <p:cNvSpPr/>
            <p:nvPr/>
          </p:nvSpPr>
          <p:spPr>
            <a:xfrm>
              <a:off x="5609106" y="4469234"/>
              <a:ext cx="215906" cy="581377"/>
            </a:xfrm>
            <a:prstGeom prst="rect">
              <a:avLst/>
            </a:prstGeom>
            <a:solidFill>
              <a:srgbClr val="0058AB">
                <a:alpha val="100000"/>
              </a:srgbClr>
            </a:solidFill>
          </p:spPr>
          <p:txBody>
            <a:bodyPr/>
            <a:lstStyle/>
            <a:p/>
          </p:txBody>
        </p:sp>
        <p:sp>
          <p:nvSpPr>
            <p:cNvPr id="59" name="rc59"/>
            <p:cNvSpPr/>
            <p:nvPr/>
          </p:nvSpPr>
          <p:spPr>
            <a:xfrm>
              <a:off x="5849003" y="4472872"/>
              <a:ext cx="215906" cy="577739"/>
            </a:xfrm>
            <a:prstGeom prst="rect">
              <a:avLst/>
            </a:prstGeom>
            <a:solidFill>
              <a:srgbClr val="0058AB">
                <a:alpha val="100000"/>
              </a:srgbClr>
            </a:solidFill>
          </p:spPr>
          <p:txBody>
            <a:bodyPr/>
            <a:lstStyle/>
            <a:p/>
          </p:txBody>
        </p:sp>
        <p:sp>
          <p:nvSpPr>
            <p:cNvPr id="60" name="rc60"/>
            <p:cNvSpPr/>
            <p:nvPr/>
          </p:nvSpPr>
          <p:spPr>
            <a:xfrm>
              <a:off x="6088899" y="4479615"/>
              <a:ext cx="215906" cy="570995"/>
            </a:xfrm>
            <a:prstGeom prst="rect">
              <a:avLst/>
            </a:prstGeom>
            <a:solidFill>
              <a:srgbClr val="0058AB">
                <a:alpha val="100000"/>
              </a:srgbClr>
            </a:solidFill>
          </p:spPr>
          <p:txBody>
            <a:bodyPr/>
            <a:lstStyle/>
            <a:p/>
          </p:txBody>
        </p:sp>
        <p:sp>
          <p:nvSpPr>
            <p:cNvPr id="61" name="rc61"/>
            <p:cNvSpPr/>
            <p:nvPr/>
          </p:nvSpPr>
          <p:spPr>
            <a:xfrm>
              <a:off x="6328796" y="4486182"/>
              <a:ext cx="215906" cy="564429"/>
            </a:xfrm>
            <a:prstGeom prst="rect">
              <a:avLst/>
            </a:prstGeom>
            <a:solidFill>
              <a:srgbClr val="0058AB">
                <a:alpha val="100000"/>
              </a:srgbClr>
            </a:solidFill>
          </p:spPr>
          <p:txBody>
            <a:bodyPr/>
            <a:lstStyle/>
            <a:p/>
          </p:txBody>
        </p:sp>
        <p:sp>
          <p:nvSpPr>
            <p:cNvPr id="62" name="rc62"/>
            <p:cNvSpPr/>
            <p:nvPr/>
          </p:nvSpPr>
          <p:spPr>
            <a:xfrm>
              <a:off x="6568692" y="4493990"/>
              <a:ext cx="215906" cy="556621"/>
            </a:xfrm>
            <a:prstGeom prst="rect">
              <a:avLst/>
            </a:prstGeom>
            <a:solidFill>
              <a:srgbClr val="0058AB">
                <a:alpha val="100000"/>
              </a:srgbClr>
            </a:solidFill>
          </p:spPr>
          <p:txBody>
            <a:bodyPr/>
            <a:lstStyle/>
            <a:p/>
          </p:txBody>
        </p:sp>
        <p:sp>
          <p:nvSpPr>
            <p:cNvPr id="63" name="rc63"/>
            <p:cNvSpPr/>
            <p:nvPr/>
          </p:nvSpPr>
          <p:spPr>
            <a:xfrm>
              <a:off x="6808589" y="4499048"/>
              <a:ext cx="215906" cy="551563"/>
            </a:xfrm>
            <a:prstGeom prst="rect">
              <a:avLst/>
            </a:prstGeom>
            <a:solidFill>
              <a:srgbClr val="0058AB">
                <a:alpha val="100000"/>
              </a:srgbClr>
            </a:solidFill>
          </p:spPr>
          <p:txBody>
            <a:bodyPr/>
            <a:lstStyle/>
            <a:p/>
          </p:txBody>
        </p:sp>
        <p:sp>
          <p:nvSpPr>
            <p:cNvPr id="64" name="rc64"/>
            <p:cNvSpPr/>
            <p:nvPr/>
          </p:nvSpPr>
          <p:spPr>
            <a:xfrm>
              <a:off x="7048485" y="3956180"/>
              <a:ext cx="215906" cy="1094430"/>
            </a:xfrm>
            <a:prstGeom prst="rect">
              <a:avLst/>
            </a:prstGeom>
            <a:solidFill>
              <a:srgbClr val="0058AB">
                <a:alpha val="100000"/>
              </a:srgbClr>
            </a:solidFill>
          </p:spPr>
          <p:txBody>
            <a:bodyPr/>
            <a:lstStyle/>
            <a:p/>
          </p:txBody>
        </p:sp>
        <p:sp>
          <p:nvSpPr>
            <p:cNvPr id="65" name="rc65"/>
            <p:cNvSpPr/>
            <p:nvPr/>
          </p:nvSpPr>
          <p:spPr>
            <a:xfrm>
              <a:off x="7288381" y="3965409"/>
              <a:ext cx="215906" cy="1085202"/>
            </a:xfrm>
            <a:prstGeom prst="rect">
              <a:avLst/>
            </a:prstGeom>
            <a:solidFill>
              <a:srgbClr val="0058AB">
                <a:alpha val="100000"/>
              </a:srgbClr>
            </a:solidFill>
          </p:spPr>
          <p:txBody>
            <a:bodyPr/>
            <a:lstStyle/>
            <a:p/>
          </p:txBody>
        </p:sp>
        <p:sp>
          <p:nvSpPr>
            <p:cNvPr id="66" name="rc66"/>
            <p:cNvSpPr/>
            <p:nvPr/>
          </p:nvSpPr>
          <p:spPr>
            <a:xfrm>
              <a:off x="8487864" y="4761697"/>
              <a:ext cx="215906" cy="288914"/>
            </a:xfrm>
            <a:prstGeom prst="rect">
              <a:avLst/>
            </a:prstGeom>
            <a:solidFill>
              <a:srgbClr val="69DBFF">
                <a:alpha val="100000"/>
              </a:srgbClr>
            </a:solidFill>
          </p:spPr>
          <p:txBody>
            <a:bodyPr/>
            <a:lstStyle/>
            <a:p/>
          </p:txBody>
        </p:sp>
        <p:sp>
          <p:nvSpPr>
            <p:cNvPr id="67" name="pl67"/>
            <p:cNvSpPr/>
            <p:nvPr/>
          </p:nvSpPr>
          <p:spPr>
            <a:xfrm>
              <a:off x="6196853" y="4472872"/>
              <a:ext cx="2398964" cy="288869"/>
            </a:xfrm>
            <a:custGeom>
              <a:avLst/>
              <a:pathLst>
                <a:path w="2398964" h="288869">
                  <a:moveTo>
                    <a:pt x="0" y="0"/>
                  </a:moveTo>
                  <a:lnTo>
                    <a:pt x="239896" y="28886"/>
                  </a:lnTo>
                  <a:lnTo>
                    <a:pt x="479792" y="57773"/>
                  </a:lnTo>
                  <a:lnTo>
                    <a:pt x="719689" y="86660"/>
                  </a:lnTo>
                  <a:lnTo>
                    <a:pt x="959585" y="115547"/>
                  </a:lnTo>
                  <a:lnTo>
                    <a:pt x="1199482" y="144434"/>
                  </a:lnTo>
                  <a:lnTo>
                    <a:pt x="1439378" y="173321"/>
                  </a:lnTo>
                  <a:lnTo>
                    <a:pt x="1679275" y="202208"/>
                  </a:lnTo>
                  <a:lnTo>
                    <a:pt x="1919171" y="231095"/>
                  </a:lnTo>
                  <a:lnTo>
                    <a:pt x="2159067" y="259982"/>
                  </a:lnTo>
                  <a:lnTo>
                    <a:pt x="2398964" y="288869"/>
                  </a:lnTo>
                </a:path>
              </a:pathLst>
            </a:custGeom>
            <a:ln w="13550" cap="flat">
              <a:solidFill>
                <a:srgbClr val="000000">
                  <a:alpha val="100000"/>
                </a:srgbClr>
              </a:solidFill>
              <a:prstDash val="solid"/>
              <a:round/>
            </a:ln>
          </p:spPr>
          <p:txBody>
            <a:bodyPr/>
            <a:lstStyle/>
            <a:p/>
          </p:txBody>
        </p:sp>
        <p:sp>
          <p:nvSpPr>
            <p:cNvPr id="68" name="pt68"/>
            <p:cNvSpPr/>
            <p:nvPr/>
          </p:nvSpPr>
          <p:spPr>
            <a:xfrm>
              <a:off x="6172027" y="44480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476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505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5347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563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592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621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650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6791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7080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7369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058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32185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23311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73425" y="1330710"/>
              <a:ext cx="60478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Morocco</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150%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150%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63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831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998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166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333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24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415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582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749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917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128643"/>
              <a:ext cx="238662" cy="1179378"/>
            </a:xfrm>
            <a:prstGeom prst="rect">
              <a:avLst/>
            </a:prstGeom>
            <a:solidFill>
              <a:srgbClr val="80BD41">
                <a:alpha val="100000"/>
              </a:srgbClr>
            </a:solidFill>
          </p:spPr>
          <p:txBody>
            <a:bodyPr/>
            <a:lstStyle/>
            <a:p/>
          </p:txBody>
        </p:sp>
        <p:sp>
          <p:nvSpPr>
            <p:cNvPr id="28" name="rc28"/>
            <p:cNvSpPr/>
            <p:nvPr/>
          </p:nvSpPr>
          <p:spPr>
            <a:xfrm>
              <a:off x="1333322" y="3104577"/>
              <a:ext cx="238662" cy="24066"/>
            </a:xfrm>
            <a:prstGeom prst="rect">
              <a:avLst/>
            </a:prstGeom>
            <a:solidFill>
              <a:srgbClr val="1CABE2">
                <a:alpha val="100000"/>
              </a:srgbClr>
            </a:solidFill>
          </p:spPr>
          <p:txBody>
            <a:bodyPr/>
            <a:lstStyle/>
            <a:p/>
          </p:txBody>
        </p:sp>
        <p:sp>
          <p:nvSpPr>
            <p:cNvPr id="29" name="rc29"/>
            <p:cNvSpPr/>
            <p:nvPr/>
          </p:nvSpPr>
          <p:spPr>
            <a:xfrm>
              <a:off x="1598503" y="3154546"/>
              <a:ext cx="238662" cy="1153475"/>
            </a:xfrm>
            <a:prstGeom prst="rect">
              <a:avLst/>
            </a:prstGeom>
            <a:solidFill>
              <a:srgbClr val="80BD41">
                <a:alpha val="100000"/>
              </a:srgbClr>
            </a:solidFill>
          </p:spPr>
          <p:txBody>
            <a:bodyPr/>
            <a:lstStyle/>
            <a:p/>
          </p:txBody>
        </p:sp>
        <p:sp>
          <p:nvSpPr>
            <p:cNvPr id="30" name="rc30"/>
            <p:cNvSpPr/>
            <p:nvPr/>
          </p:nvSpPr>
          <p:spPr>
            <a:xfrm>
              <a:off x="1598503" y="3118881"/>
              <a:ext cx="238662" cy="35664"/>
            </a:xfrm>
            <a:prstGeom prst="rect">
              <a:avLst/>
            </a:prstGeom>
            <a:solidFill>
              <a:srgbClr val="1CABE2">
                <a:alpha val="100000"/>
              </a:srgbClr>
            </a:solidFill>
          </p:spPr>
          <p:txBody>
            <a:bodyPr/>
            <a:lstStyle/>
            <a:p/>
          </p:txBody>
        </p:sp>
        <p:sp>
          <p:nvSpPr>
            <p:cNvPr id="31" name="rc31"/>
            <p:cNvSpPr/>
            <p:nvPr/>
          </p:nvSpPr>
          <p:spPr>
            <a:xfrm>
              <a:off x="1863684" y="3151801"/>
              <a:ext cx="238662" cy="1156220"/>
            </a:xfrm>
            <a:prstGeom prst="rect">
              <a:avLst/>
            </a:prstGeom>
            <a:solidFill>
              <a:srgbClr val="80BD41">
                <a:alpha val="100000"/>
              </a:srgbClr>
            </a:solidFill>
          </p:spPr>
          <p:txBody>
            <a:bodyPr/>
            <a:lstStyle/>
            <a:p/>
          </p:txBody>
        </p:sp>
        <p:sp>
          <p:nvSpPr>
            <p:cNvPr id="32" name="rc32"/>
            <p:cNvSpPr/>
            <p:nvPr/>
          </p:nvSpPr>
          <p:spPr>
            <a:xfrm>
              <a:off x="1863684" y="3128198"/>
              <a:ext cx="238662" cy="23602"/>
            </a:xfrm>
            <a:prstGeom prst="rect">
              <a:avLst/>
            </a:prstGeom>
            <a:solidFill>
              <a:srgbClr val="1CABE2">
                <a:alpha val="100000"/>
              </a:srgbClr>
            </a:solidFill>
          </p:spPr>
          <p:txBody>
            <a:bodyPr/>
            <a:lstStyle/>
            <a:p/>
          </p:txBody>
        </p:sp>
        <p:sp>
          <p:nvSpPr>
            <p:cNvPr id="33" name="rc33"/>
            <p:cNvSpPr/>
            <p:nvPr/>
          </p:nvSpPr>
          <p:spPr>
            <a:xfrm>
              <a:off x="2128865" y="3184121"/>
              <a:ext cx="238662" cy="1123900"/>
            </a:xfrm>
            <a:prstGeom prst="rect">
              <a:avLst/>
            </a:prstGeom>
            <a:solidFill>
              <a:srgbClr val="80BD41">
                <a:alpha val="100000"/>
              </a:srgbClr>
            </a:solidFill>
          </p:spPr>
          <p:txBody>
            <a:bodyPr/>
            <a:lstStyle/>
            <a:p/>
          </p:txBody>
        </p:sp>
        <p:sp>
          <p:nvSpPr>
            <p:cNvPr id="34" name="rc34"/>
            <p:cNvSpPr/>
            <p:nvPr/>
          </p:nvSpPr>
          <p:spPr>
            <a:xfrm>
              <a:off x="2128865" y="3112386"/>
              <a:ext cx="238662" cy="71734"/>
            </a:xfrm>
            <a:prstGeom prst="rect">
              <a:avLst/>
            </a:prstGeom>
            <a:solidFill>
              <a:srgbClr val="1CABE2">
                <a:alpha val="100000"/>
              </a:srgbClr>
            </a:solidFill>
          </p:spPr>
          <p:txBody>
            <a:bodyPr/>
            <a:lstStyle/>
            <a:p/>
          </p:txBody>
        </p:sp>
        <p:sp>
          <p:nvSpPr>
            <p:cNvPr id="35" name="rc35"/>
            <p:cNvSpPr/>
            <p:nvPr/>
          </p:nvSpPr>
          <p:spPr>
            <a:xfrm>
              <a:off x="2394045" y="3102315"/>
              <a:ext cx="238662" cy="1205706"/>
            </a:xfrm>
            <a:prstGeom prst="rect">
              <a:avLst/>
            </a:prstGeom>
            <a:solidFill>
              <a:srgbClr val="80BD41">
                <a:alpha val="100000"/>
              </a:srgbClr>
            </a:solidFill>
          </p:spPr>
          <p:txBody>
            <a:bodyPr/>
            <a:lstStyle/>
            <a:p/>
          </p:txBody>
        </p:sp>
        <p:sp>
          <p:nvSpPr>
            <p:cNvPr id="36" name="rc36"/>
            <p:cNvSpPr/>
            <p:nvPr/>
          </p:nvSpPr>
          <p:spPr>
            <a:xfrm>
              <a:off x="2394045" y="3090137"/>
              <a:ext cx="238662" cy="12178"/>
            </a:xfrm>
            <a:prstGeom prst="rect">
              <a:avLst/>
            </a:prstGeom>
            <a:solidFill>
              <a:srgbClr val="1CABE2">
                <a:alpha val="100000"/>
              </a:srgbClr>
            </a:solidFill>
          </p:spPr>
          <p:txBody>
            <a:bodyPr/>
            <a:lstStyle/>
            <a:p/>
          </p:txBody>
        </p:sp>
        <p:sp>
          <p:nvSpPr>
            <p:cNvPr id="37" name="rc37"/>
            <p:cNvSpPr/>
            <p:nvPr/>
          </p:nvSpPr>
          <p:spPr>
            <a:xfrm>
              <a:off x="2659226" y="3077012"/>
              <a:ext cx="238662" cy="1231009"/>
            </a:xfrm>
            <a:prstGeom prst="rect">
              <a:avLst/>
            </a:prstGeom>
            <a:solidFill>
              <a:srgbClr val="80BD41">
                <a:alpha val="100000"/>
              </a:srgbClr>
            </a:solidFill>
          </p:spPr>
          <p:txBody>
            <a:bodyPr/>
            <a:lstStyle/>
            <a:p/>
          </p:txBody>
        </p:sp>
        <p:sp>
          <p:nvSpPr>
            <p:cNvPr id="38" name="rc38"/>
            <p:cNvSpPr/>
            <p:nvPr/>
          </p:nvSpPr>
          <p:spPr>
            <a:xfrm>
              <a:off x="2659226" y="3064582"/>
              <a:ext cx="238662" cy="12429"/>
            </a:xfrm>
            <a:prstGeom prst="rect">
              <a:avLst/>
            </a:prstGeom>
            <a:solidFill>
              <a:srgbClr val="1CABE2">
                <a:alpha val="100000"/>
              </a:srgbClr>
            </a:solidFill>
          </p:spPr>
          <p:txBody>
            <a:bodyPr/>
            <a:lstStyle/>
            <a:p/>
          </p:txBody>
        </p:sp>
        <p:sp>
          <p:nvSpPr>
            <p:cNvPr id="39" name="rc39"/>
            <p:cNvSpPr/>
            <p:nvPr/>
          </p:nvSpPr>
          <p:spPr>
            <a:xfrm>
              <a:off x="2924407" y="3056406"/>
              <a:ext cx="238662" cy="1251615"/>
            </a:xfrm>
            <a:prstGeom prst="rect">
              <a:avLst/>
            </a:prstGeom>
            <a:solidFill>
              <a:srgbClr val="80BD41">
                <a:alpha val="100000"/>
              </a:srgbClr>
            </a:solidFill>
          </p:spPr>
          <p:txBody>
            <a:bodyPr/>
            <a:lstStyle/>
            <a:p/>
          </p:txBody>
        </p:sp>
        <p:sp>
          <p:nvSpPr>
            <p:cNvPr id="40" name="rc40"/>
            <p:cNvSpPr/>
            <p:nvPr/>
          </p:nvSpPr>
          <p:spPr>
            <a:xfrm>
              <a:off x="2924407" y="3043764"/>
              <a:ext cx="238662" cy="12641"/>
            </a:xfrm>
            <a:prstGeom prst="rect">
              <a:avLst/>
            </a:prstGeom>
            <a:solidFill>
              <a:srgbClr val="1CABE2">
                <a:alpha val="100000"/>
              </a:srgbClr>
            </a:solidFill>
          </p:spPr>
          <p:txBody>
            <a:bodyPr/>
            <a:lstStyle/>
            <a:p/>
          </p:txBody>
        </p:sp>
        <p:sp>
          <p:nvSpPr>
            <p:cNvPr id="41" name="rc41"/>
            <p:cNvSpPr/>
            <p:nvPr/>
          </p:nvSpPr>
          <p:spPr>
            <a:xfrm>
              <a:off x="3189588" y="3046953"/>
              <a:ext cx="238662" cy="1261067"/>
            </a:xfrm>
            <a:prstGeom prst="rect">
              <a:avLst/>
            </a:prstGeom>
            <a:solidFill>
              <a:srgbClr val="80BD41">
                <a:alpha val="100000"/>
              </a:srgbClr>
            </a:solidFill>
          </p:spPr>
          <p:txBody>
            <a:bodyPr/>
            <a:lstStyle/>
            <a:p/>
          </p:txBody>
        </p:sp>
        <p:sp>
          <p:nvSpPr>
            <p:cNvPr id="42" name="rc42"/>
            <p:cNvSpPr/>
            <p:nvPr/>
          </p:nvSpPr>
          <p:spPr>
            <a:xfrm>
              <a:off x="3189588" y="3021225"/>
              <a:ext cx="238662" cy="25728"/>
            </a:xfrm>
            <a:prstGeom prst="rect">
              <a:avLst/>
            </a:prstGeom>
            <a:solidFill>
              <a:srgbClr val="1CABE2">
                <a:alpha val="100000"/>
              </a:srgbClr>
            </a:solidFill>
          </p:spPr>
          <p:txBody>
            <a:bodyPr/>
            <a:lstStyle/>
            <a:p/>
          </p:txBody>
        </p:sp>
        <p:sp>
          <p:nvSpPr>
            <p:cNvPr id="43" name="rc43"/>
            <p:cNvSpPr/>
            <p:nvPr/>
          </p:nvSpPr>
          <p:spPr>
            <a:xfrm>
              <a:off x="3454768" y="3019002"/>
              <a:ext cx="238662" cy="1289019"/>
            </a:xfrm>
            <a:prstGeom prst="rect">
              <a:avLst/>
            </a:prstGeom>
            <a:solidFill>
              <a:srgbClr val="80BD41">
                <a:alpha val="100000"/>
              </a:srgbClr>
            </a:solidFill>
          </p:spPr>
          <p:txBody>
            <a:bodyPr/>
            <a:lstStyle/>
            <a:p/>
          </p:txBody>
        </p:sp>
        <p:sp>
          <p:nvSpPr>
            <p:cNvPr id="44" name="rc44"/>
            <p:cNvSpPr/>
            <p:nvPr/>
          </p:nvSpPr>
          <p:spPr>
            <a:xfrm>
              <a:off x="3454768" y="3005973"/>
              <a:ext cx="238662" cy="13028"/>
            </a:xfrm>
            <a:prstGeom prst="rect">
              <a:avLst/>
            </a:prstGeom>
            <a:solidFill>
              <a:srgbClr val="1CABE2">
                <a:alpha val="100000"/>
              </a:srgbClr>
            </a:solidFill>
          </p:spPr>
          <p:txBody>
            <a:bodyPr/>
            <a:lstStyle/>
            <a:p/>
          </p:txBody>
        </p:sp>
        <p:sp>
          <p:nvSpPr>
            <p:cNvPr id="45" name="rc45"/>
            <p:cNvSpPr/>
            <p:nvPr/>
          </p:nvSpPr>
          <p:spPr>
            <a:xfrm>
              <a:off x="3719949" y="2996927"/>
              <a:ext cx="238662" cy="1311094"/>
            </a:xfrm>
            <a:prstGeom prst="rect">
              <a:avLst/>
            </a:prstGeom>
            <a:solidFill>
              <a:srgbClr val="80BD41">
                <a:alpha val="100000"/>
              </a:srgbClr>
            </a:solidFill>
          </p:spPr>
          <p:txBody>
            <a:bodyPr/>
            <a:lstStyle/>
            <a:p/>
          </p:txBody>
        </p:sp>
        <p:sp>
          <p:nvSpPr>
            <p:cNvPr id="46" name="rc46"/>
            <p:cNvSpPr/>
            <p:nvPr/>
          </p:nvSpPr>
          <p:spPr>
            <a:xfrm>
              <a:off x="3719949" y="2983685"/>
              <a:ext cx="238662" cy="13241"/>
            </a:xfrm>
            <a:prstGeom prst="rect">
              <a:avLst/>
            </a:prstGeom>
            <a:solidFill>
              <a:srgbClr val="1CABE2">
                <a:alpha val="100000"/>
              </a:srgbClr>
            </a:solidFill>
          </p:spPr>
          <p:txBody>
            <a:bodyPr/>
            <a:lstStyle/>
            <a:p/>
          </p:txBody>
        </p:sp>
        <p:sp>
          <p:nvSpPr>
            <p:cNvPr id="47" name="rc47"/>
            <p:cNvSpPr/>
            <p:nvPr/>
          </p:nvSpPr>
          <p:spPr>
            <a:xfrm>
              <a:off x="3985130" y="2980225"/>
              <a:ext cx="238662" cy="1327795"/>
            </a:xfrm>
            <a:prstGeom prst="rect">
              <a:avLst/>
            </a:prstGeom>
            <a:solidFill>
              <a:srgbClr val="80BD41">
                <a:alpha val="100000"/>
              </a:srgbClr>
            </a:solidFill>
          </p:spPr>
          <p:txBody>
            <a:bodyPr/>
            <a:lstStyle/>
            <a:p/>
          </p:txBody>
        </p:sp>
        <p:sp>
          <p:nvSpPr>
            <p:cNvPr id="48" name="rc48"/>
            <p:cNvSpPr/>
            <p:nvPr/>
          </p:nvSpPr>
          <p:spPr>
            <a:xfrm>
              <a:off x="3985130" y="2966810"/>
              <a:ext cx="238662" cy="13415"/>
            </a:xfrm>
            <a:prstGeom prst="rect">
              <a:avLst/>
            </a:prstGeom>
            <a:solidFill>
              <a:srgbClr val="1CABE2">
                <a:alpha val="100000"/>
              </a:srgbClr>
            </a:solidFill>
          </p:spPr>
          <p:txBody>
            <a:bodyPr/>
            <a:lstStyle/>
            <a:p/>
          </p:txBody>
        </p:sp>
        <p:sp>
          <p:nvSpPr>
            <p:cNvPr id="49" name="rc49"/>
            <p:cNvSpPr/>
            <p:nvPr/>
          </p:nvSpPr>
          <p:spPr>
            <a:xfrm>
              <a:off x="4250311" y="2982970"/>
              <a:ext cx="238662" cy="1325051"/>
            </a:xfrm>
            <a:prstGeom prst="rect">
              <a:avLst/>
            </a:prstGeom>
            <a:solidFill>
              <a:srgbClr val="80BD41">
                <a:alpha val="100000"/>
              </a:srgbClr>
            </a:solidFill>
          </p:spPr>
          <p:txBody>
            <a:bodyPr/>
            <a:lstStyle/>
            <a:p/>
          </p:txBody>
        </p:sp>
        <p:sp>
          <p:nvSpPr>
            <p:cNvPr id="50" name="rc50"/>
            <p:cNvSpPr/>
            <p:nvPr/>
          </p:nvSpPr>
          <p:spPr>
            <a:xfrm>
              <a:off x="4250311" y="2969594"/>
              <a:ext cx="238662" cy="13376"/>
            </a:xfrm>
            <a:prstGeom prst="rect">
              <a:avLst/>
            </a:prstGeom>
            <a:solidFill>
              <a:srgbClr val="1CABE2">
                <a:alpha val="100000"/>
              </a:srgbClr>
            </a:solidFill>
          </p:spPr>
          <p:txBody>
            <a:bodyPr/>
            <a:lstStyle/>
            <a:p/>
          </p:txBody>
        </p:sp>
        <p:sp>
          <p:nvSpPr>
            <p:cNvPr id="51" name="rc51"/>
            <p:cNvSpPr/>
            <p:nvPr/>
          </p:nvSpPr>
          <p:spPr>
            <a:xfrm>
              <a:off x="4515492" y="2996753"/>
              <a:ext cx="238662" cy="1311268"/>
            </a:xfrm>
            <a:prstGeom prst="rect">
              <a:avLst/>
            </a:prstGeom>
            <a:solidFill>
              <a:srgbClr val="80BD41">
                <a:alpha val="100000"/>
              </a:srgbClr>
            </a:solidFill>
          </p:spPr>
          <p:txBody>
            <a:bodyPr/>
            <a:lstStyle/>
            <a:p/>
          </p:txBody>
        </p:sp>
        <p:sp>
          <p:nvSpPr>
            <p:cNvPr id="52" name="rc52"/>
            <p:cNvSpPr/>
            <p:nvPr/>
          </p:nvSpPr>
          <p:spPr>
            <a:xfrm>
              <a:off x="4515492" y="2983511"/>
              <a:ext cx="238662" cy="13241"/>
            </a:xfrm>
            <a:prstGeom prst="rect">
              <a:avLst/>
            </a:prstGeom>
            <a:solidFill>
              <a:srgbClr val="1CABE2">
                <a:alpha val="100000"/>
              </a:srgbClr>
            </a:solidFill>
          </p:spPr>
          <p:txBody>
            <a:bodyPr/>
            <a:lstStyle/>
            <a:p/>
          </p:txBody>
        </p:sp>
        <p:sp>
          <p:nvSpPr>
            <p:cNvPr id="53" name="rc53"/>
            <p:cNvSpPr/>
            <p:nvPr/>
          </p:nvSpPr>
          <p:spPr>
            <a:xfrm>
              <a:off x="4780672" y="3018692"/>
              <a:ext cx="238662" cy="1289328"/>
            </a:xfrm>
            <a:prstGeom prst="rect">
              <a:avLst/>
            </a:prstGeom>
            <a:solidFill>
              <a:srgbClr val="80BD41">
                <a:alpha val="100000"/>
              </a:srgbClr>
            </a:solidFill>
          </p:spPr>
          <p:txBody>
            <a:bodyPr/>
            <a:lstStyle/>
            <a:p/>
          </p:txBody>
        </p:sp>
        <p:sp>
          <p:nvSpPr>
            <p:cNvPr id="54" name="rc54"/>
            <p:cNvSpPr/>
            <p:nvPr/>
          </p:nvSpPr>
          <p:spPr>
            <a:xfrm>
              <a:off x="4780672" y="3005664"/>
              <a:ext cx="238662" cy="13028"/>
            </a:xfrm>
            <a:prstGeom prst="rect">
              <a:avLst/>
            </a:prstGeom>
            <a:solidFill>
              <a:srgbClr val="1CABE2">
                <a:alpha val="100000"/>
              </a:srgbClr>
            </a:solidFill>
          </p:spPr>
          <p:txBody>
            <a:bodyPr/>
            <a:lstStyle/>
            <a:p/>
          </p:txBody>
        </p:sp>
        <p:sp>
          <p:nvSpPr>
            <p:cNvPr id="55" name="rc55"/>
            <p:cNvSpPr/>
            <p:nvPr/>
          </p:nvSpPr>
          <p:spPr>
            <a:xfrm>
              <a:off x="5045853" y="3037076"/>
              <a:ext cx="238662" cy="1270945"/>
            </a:xfrm>
            <a:prstGeom prst="rect">
              <a:avLst/>
            </a:prstGeom>
            <a:solidFill>
              <a:srgbClr val="80BD41">
                <a:alpha val="100000"/>
              </a:srgbClr>
            </a:solidFill>
          </p:spPr>
          <p:txBody>
            <a:bodyPr/>
            <a:lstStyle/>
            <a:p/>
          </p:txBody>
        </p:sp>
        <p:sp>
          <p:nvSpPr>
            <p:cNvPr id="56" name="rc56"/>
            <p:cNvSpPr/>
            <p:nvPr/>
          </p:nvSpPr>
          <p:spPr>
            <a:xfrm>
              <a:off x="5045853" y="3024240"/>
              <a:ext cx="238662" cy="12835"/>
            </a:xfrm>
            <a:prstGeom prst="rect">
              <a:avLst/>
            </a:prstGeom>
            <a:solidFill>
              <a:srgbClr val="1CABE2">
                <a:alpha val="100000"/>
              </a:srgbClr>
            </a:solidFill>
          </p:spPr>
          <p:txBody>
            <a:bodyPr/>
            <a:lstStyle/>
            <a:p/>
          </p:txBody>
        </p:sp>
        <p:sp>
          <p:nvSpPr>
            <p:cNvPr id="57" name="rc57"/>
            <p:cNvSpPr/>
            <p:nvPr/>
          </p:nvSpPr>
          <p:spPr>
            <a:xfrm>
              <a:off x="5311034" y="3040420"/>
              <a:ext cx="238662" cy="1267601"/>
            </a:xfrm>
            <a:prstGeom prst="rect">
              <a:avLst/>
            </a:prstGeom>
            <a:solidFill>
              <a:srgbClr val="80BD41">
                <a:alpha val="100000"/>
              </a:srgbClr>
            </a:solidFill>
          </p:spPr>
          <p:txBody>
            <a:bodyPr/>
            <a:lstStyle/>
            <a:p/>
          </p:txBody>
        </p:sp>
        <p:sp>
          <p:nvSpPr>
            <p:cNvPr id="58" name="rc58"/>
            <p:cNvSpPr/>
            <p:nvPr/>
          </p:nvSpPr>
          <p:spPr>
            <a:xfrm>
              <a:off x="5311034" y="3027623"/>
              <a:ext cx="238662" cy="12796"/>
            </a:xfrm>
            <a:prstGeom prst="rect">
              <a:avLst/>
            </a:prstGeom>
            <a:solidFill>
              <a:srgbClr val="1CABE2">
                <a:alpha val="100000"/>
              </a:srgbClr>
            </a:solidFill>
          </p:spPr>
          <p:txBody>
            <a:bodyPr/>
            <a:lstStyle/>
            <a:p/>
          </p:txBody>
        </p:sp>
        <p:sp>
          <p:nvSpPr>
            <p:cNvPr id="59" name="rc59"/>
            <p:cNvSpPr/>
            <p:nvPr/>
          </p:nvSpPr>
          <p:spPr>
            <a:xfrm>
              <a:off x="5576215" y="3041541"/>
              <a:ext cx="238662" cy="1266480"/>
            </a:xfrm>
            <a:prstGeom prst="rect">
              <a:avLst/>
            </a:prstGeom>
            <a:solidFill>
              <a:srgbClr val="80BD41">
                <a:alpha val="100000"/>
              </a:srgbClr>
            </a:solidFill>
          </p:spPr>
          <p:txBody>
            <a:bodyPr/>
            <a:lstStyle/>
            <a:p/>
          </p:txBody>
        </p:sp>
        <p:sp>
          <p:nvSpPr>
            <p:cNvPr id="60" name="rc60"/>
            <p:cNvSpPr/>
            <p:nvPr/>
          </p:nvSpPr>
          <p:spPr>
            <a:xfrm>
              <a:off x="5576215" y="3028744"/>
              <a:ext cx="238662" cy="12796"/>
            </a:xfrm>
            <a:prstGeom prst="rect">
              <a:avLst/>
            </a:prstGeom>
            <a:solidFill>
              <a:srgbClr val="1CABE2">
                <a:alpha val="100000"/>
              </a:srgbClr>
            </a:solidFill>
          </p:spPr>
          <p:txBody>
            <a:bodyPr/>
            <a:lstStyle/>
            <a:p/>
          </p:txBody>
        </p:sp>
        <p:sp>
          <p:nvSpPr>
            <p:cNvPr id="61" name="rc61"/>
            <p:cNvSpPr/>
            <p:nvPr/>
          </p:nvSpPr>
          <p:spPr>
            <a:xfrm>
              <a:off x="5841395" y="3045697"/>
              <a:ext cx="238662" cy="1262324"/>
            </a:xfrm>
            <a:prstGeom prst="rect">
              <a:avLst/>
            </a:prstGeom>
            <a:solidFill>
              <a:srgbClr val="80BD41">
                <a:alpha val="100000"/>
              </a:srgbClr>
            </a:solidFill>
          </p:spPr>
          <p:txBody>
            <a:bodyPr/>
            <a:lstStyle/>
            <a:p/>
          </p:txBody>
        </p:sp>
        <p:sp>
          <p:nvSpPr>
            <p:cNvPr id="62" name="rc62"/>
            <p:cNvSpPr/>
            <p:nvPr/>
          </p:nvSpPr>
          <p:spPr>
            <a:xfrm>
              <a:off x="5841395" y="3032939"/>
              <a:ext cx="238662" cy="12757"/>
            </a:xfrm>
            <a:prstGeom prst="rect">
              <a:avLst/>
            </a:prstGeom>
            <a:solidFill>
              <a:srgbClr val="1CABE2">
                <a:alpha val="100000"/>
              </a:srgbClr>
            </a:solidFill>
          </p:spPr>
          <p:txBody>
            <a:bodyPr/>
            <a:lstStyle/>
            <a:p/>
          </p:txBody>
        </p:sp>
        <p:sp>
          <p:nvSpPr>
            <p:cNvPr id="63" name="rc63"/>
            <p:cNvSpPr/>
            <p:nvPr/>
          </p:nvSpPr>
          <p:spPr>
            <a:xfrm>
              <a:off x="6106576" y="3054125"/>
              <a:ext cx="238662" cy="1253896"/>
            </a:xfrm>
            <a:prstGeom prst="rect">
              <a:avLst/>
            </a:prstGeom>
            <a:solidFill>
              <a:srgbClr val="80BD41">
                <a:alpha val="100000"/>
              </a:srgbClr>
            </a:solidFill>
          </p:spPr>
          <p:txBody>
            <a:bodyPr/>
            <a:lstStyle/>
            <a:p/>
          </p:txBody>
        </p:sp>
        <p:sp>
          <p:nvSpPr>
            <p:cNvPr id="64" name="rc64"/>
            <p:cNvSpPr/>
            <p:nvPr/>
          </p:nvSpPr>
          <p:spPr>
            <a:xfrm>
              <a:off x="6106576" y="3041463"/>
              <a:ext cx="238662" cy="12661"/>
            </a:xfrm>
            <a:prstGeom prst="rect">
              <a:avLst/>
            </a:prstGeom>
            <a:solidFill>
              <a:srgbClr val="1CABE2">
                <a:alpha val="100000"/>
              </a:srgbClr>
            </a:solidFill>
          </p:spPr>
          <p:txBody>
            <a:bodyPr/>
            <a:lstStyle/>
            <a:p/>
          </p:txBody>
        </p:sp>
        <p:sp>
          <p:nvSpPr>
            <p:cNvPr id="65" name="rc65"/>
            <p:cNvSpPr/>
            <p:nvPr/>
          </p:nvSpPr>
          <p:spPr>
            <a:xfrm>
              <a:off x="6371757" y="3061934"/>
              <a:ext cx="238662" cy="1246086"/>
            </a:xfrm>
            <a:prstGeom prst="rect">
              <a:avLst/>
            </a:prstGeom>
            <a:solidFill>
              <a:srgbClr val="80BD41">
                <a:alpha val="100000"/>
              </a:srgbClr>
            </a:solidFill>
          </p:spPr>
          <p:txBody>
            <a:bodyPr/>
            <a:lstStyle/>
            <a:p/>
          </p:txBody>
        </p:sp>
        <p:sp>
          <p:nvSpPr>
            <p:cNvPr id="66" name="rc66"/>
            <p:cNvSpPr/>
            <p:nvPr/>
          </p:nvSpPr>
          <p:spPr>
            <a:xfrm>
              <a:off x="6371757" y="3049350"/>
              <a:ext cx="238662" cy="12584"/>
            </a:xfrm>
            <a:prstGeom prst="rect">
              <a:avLst/>
            </a:prstGeom>
            <a:solidFill>
              <a:srgbClr val="1CABE2">
                <a:alpha val="100000"/>
              </a:srgbClr>
            </a:solidFill>
          </p:spPr>
          <p:txBody>
            <a:bodyPr/>
            <a:lstStyle/>
            <a:p/>
          </p:txBody>
        </p:sp>
        <p:sp>
          <p:nvSpPr>
            <p:cNvPr id="67" name="rc67"/>
            <p:cNvSpPr/>
            <p:nvPr/>
          </p:nvSpPr>
          <p:spPr>
            <a:xfrm>
              <a:off x="6636938" y="3076548"/>
              <a:ext cx="238662" cy="1231473"/>
            </a:xfrm>
            <a:prstGeom prst="rect">
              <a:avLst/>
            </a:prstGeom>
            <a:solidFill>
              <a:srgbClr val="80BD41">
                <a:alpha val="100000"/>
              </a:srgbClr>
            </a:solidFill>
          </p:spPr>
          <p:txBody>
            <a:bodyPr/>
            <a:lstStyle/>
            <a:p/>
          </p:txBody>
        </p:sp>
        <p:sp>
          <p:nvSpPr>
            <p:cNvPr id="68" name="rc68"/>
            <p:cNvSpPr/>
            <p:nvPr/>
          </p:nvSpPr>
          <p:spPr>
            <a:xfrm>
              <a:off x="6636938" y="3064119"/>
              <a:ext cx="238662" cy="12429"/>
            </a:xfrm>
            <a:prstGeom prst="rect">
              <a:avLst/>
            </a:prstGeom>
            <a:solidFill>
              <a:srgbClr val="1CABE2">
                <a:alpha val="100000"/>
              </a:srgbClr>
            </a:solidFill>
          </p:spPr>
          <p:txBody>
            <a:bodyPr/>
            <a:lstStyle/>
            <a:p/>
          </p:txBody>
        </p:sp>
        <p:sp>
          <p:nvSpPr>
            <p:cNvPr id="69" name="rc69"/>
            <p:cNvSpPr/>
            <p:nvPr/>
          </p:nvSpPr>
          <p:spPr>
            <a:xfrm>
              <a:off x="6902119" y="3090756"/>
              <a:ext cx="238662" cy="1217265"/>
            </a:xfrm>
            <a:prstGeom prst="rect">
              <a:avLst/>
            </a:prstGeom>
            <a:solidFill>
              <a:srgbClr val="80BD41">
                <a:alpha val="100000"/>
              </a:srgbClr>
            </a:solidFill>
          </p:spPr>
          <p:txBody>
            <a:bodyPr/>
            <a:lstStyle/>
            <a:p/>
          </p:txBody>
        </p:sp>
        <p:sp>
          <p:nvSpPr>
            <p:cNvPr id="70" name="rc70"/>
            <p:cNvSpPr/>
            <p:nvPr/>
          </p:nvSpPr>
          <p:spPr>
            <a:xfrm>
              <a:off x="6902119" y="3078462"/>
              <a:ext cx="238662" cy="12294"/>
            </a:xfrm>
            <a:prstGeom prst="rect">
              <a:avLst/>
            </a:prstGeom>
            <a:solidFill>
              <a:srgbClr val="1CABE2">
                <a:alpha val="100000"/>
              </a:srgbClr>
            </a:solidFill>
          </p:spPr>
          <p:txBody>
            <a:bodyPr/>
            <a:lstStyle/>
            <a:p/>
          </p:txBody>
        </p:sp>
        <p:sp>
          <p:nvSpPr>
            <p:cNvPr id="71" name="rc71"/>
            <p:cNvSpPr/>
            <p:nvPr/>
          </p:nvSpPr>
          <p:spPr>
            <a:xfrm>
              <a:off x="7167299" y="3107534"/>
              <a:ext cx="238662" cy="1200486"/>
            </a:xfrm>
            <a:prstGeom prst="rect">
              <a:avLst/>
            </a:prstGeom>
            <a:solidFill>
              <a:srgbClr val="80BD41">
                <a:alpha val="100000"/>
              </a:srgbClr>
            </a:solidFill>
          </p:spPr>
          <p:txBody>
            <a:bodyPr/>
            <a:lstStyle/>
            <a:p/>
          </p:txBody>
        </p:sp>
        <p:sp>
          <p:nvSpPr>
            <p:cNvPr id="72" name="rc72"/>
            <p:cNvSpPr/>
            <p:nvPr/>
          </p:nvSpPr>
          <p:spPr>
            <a:xfrm>
              <a:off x="7167299" y="3095414"/>
              <a:ext cx="238662" cy="12120"/>
            </a:xfrm>
            <a:prstGeom prst="rect">
              <a:avLst/>
            </a:prstGeom>
            <a:solidFill>
              <a:srgbClr val="1CABE2">
                <a:alpha val="100000"/>
              </a:srgbClr>
            </a:solidFill>
          </p:spPr>
          <p:txBody>
            <a:bodyPr/>
            <a:lstStyle/>
            <a:p/>
          </p:txBody>
        </p:sp>
        <p:sp>
          <p:nvSpPr>
            <p:cNvPr id="73" name="rc73"/>
            <p:cNvSpPr/>
            <p:nvPr/>
          </p:nvSpPr>
          <p:spPr>
            <a:xfrm>
              <a:off x="7432480" y="3118533"/>
              <a:ext cx="238662" cy="1189487"/>
            </a:xfrm>
            <a:prstGeom prst="rect">
              <a:avLst/>
            </a:prstGeom>
            <a:solidFill>
              <a:srgbClr val="80BD41">
                <a:alpha val="100000"/>
              </a:srgbClr>
            </a:solidFill>
          </p:spPr>
          <p:txBody>
            <a:bodyPr/>
            <a:lstStyle/>
            <a:p/>
          </p:txBody>
        </p:sp>
        <p:sp>
          <p:nvSpPr>
            <p:cNvPr id="74" name="rc74"/>
            <p:cNvSpPr/>
            <p:nvPr/>
          </p:nvSpPr>
          <p:spPr>
            <a:xfrm>
              <a:off x="7432480" y="3106510"/>
              <a:ext cx="238662" cy="12023"/>
            </a:xfrm>
            <a:prstGeom prst="rect">
              <a:avLst/>
            </a:prstGeom>
            <a:solidFill>
              <a:srgbClr val="1CABE2">
                <a:alpha val="100000"/>
              </a:srgbClr>
            </a:solidFill>
          </p:spPr>
          <p:txBody>
            <a:bodyPr/>
            <a:lstStyle/>
            <a:p/>
          </p:txBody>
        </p:sp>
        <p:sp>
          <p:nvSpPr>
            <p:cNvPr id="75" name="rc75"/>
            <p:cNvSpPr/>
            <p:nvPr/>
          </p:nvSpPr>
          <p:spPr>
            <a:xfrm>
              <a:off x="7697661" y="3139758"/>
              <a:ext cx="238662" cy="1168263"/>
            </a:xfrm>
            <a:prstGeom prst="rect">
              <a:avLst/>
            </a:prstGeom>
            <a:solidFill>
              <a:srgbClr val="80BD41">
                <a:alpha val="100000"/>
              </a:srgbClr>
            </a:solidFill>
          </p:spPr>
          <p:txBody>
            <a:bodyPr/>
            <a:lstStyle/>
            <a:p/>
          </p:txBody>
        </p:sp>
        <p:sp>
          <p:nvSpPr>
            <p:cNvPr id="76" name="rc76"/>
            <p:cNvSpPr/>
            <p:nvPr/>
          </p:nvSpPr>
          <p:spPr>
            <a:xfrm>
              <a:off x="7697661" y="3115924"/>
              <a:ext cx="238662" cy="23834"/>
            </a:xfrm>
            <a:prstGeom prst="rect">
              <a:avLst/>
            </a:prstGeom>
            <a:solidFill>
              <a:srgbClr val="1CABE2">
                <a:alpha val="100000"/>
              </a:srgbClr>
            </a:solidFill>
          </p:spPr>
          <p:txBody>
            <a:bodyPr/>
            <a:lstStyle/>
            <a:p/>
          </p:txBody>
        </p:sp>
        <p:sp>
          <p:nvSpPr>
            <p:cNvPr id="77" name="rc77"/>
            <p:cNvSpPr/>
            <p:nvPr/>
          </p:nvSpPr>
          <p:spPr>
            <a:xfrm>
              <a:off x="7962842" y="3149616"/>
              <a:ext cx="238662" cy="1158404"/>
            </a:xfrm>
            <a:prstGeom prst="rect">
              <a:avLst/>
            </a:prstGeom>
            <a:solidFill>
              <a:srgbClr val="80BD41">
                <a:alpha val="100000"/>
              </a:srgbClr>
            </a:solidFill>
          </p:spPr>
          <p:txBody>
            <a:bodyPr/>
            <a:lstStyle/>
            <a:p/>
          </p:txBody>
        </p:sp>
        <p:sp>
          <p:nvSpPr>
            <p:cNvPr id="78" name="rc78"/>
            <p:cNvSpPr/>
            <p:nvPr/>
          </p:nvSpPr>
          <p:spPr>
            <a:xfrm>
              <a:off x="7962842" y="3125975"/>
              <a:ext cx="238662" cy="23640"/>
            </a:xfrm>
            <a:prstGeom prst="rect">
              <a:avLst/>
            </a:prstGeom>
            <a:solidFill>
              <a:srgbClr val="1CABE2">
                <a:alpha val="100000"/>
              </a:srgbClr>
            </a:solidFill>
          </p:spPr>
          <p:txBody>
            <a:bodyPr/>
            <a:lstStyle/>
            <a:p/>
          </p:txBody>
        </p:sp>
        <p:sp>
          <p:nvSpPr>
            <p:cNvPr id="79" name="pl79"/>
            <p:cNvSpPr/>
            <p:nvPr/>
          </p:nvSpPr>
          <p:spPr>
            <a:xfrm>
              <a:off x="1452654" y="2095023"/>
              <a:ext cx="6629519" cy="111767"/>
            </a:xfrm>
            <a:custGeom>
              <a:avLst/>
              <a:pathLst>
                <a:path w="6629519" h="111767">
                  <a:moveTo>
                    <a:pt x="0" y="22353"/>
                  </a:moveTo>
                  <a:lnTo>
                    <a:pt x="265180" y="44707"/>
                  </a:lnTo>
                  <a:lnTo>
                    <a:pt x="530361" y="22353"/>
                  </a:lnTo>
                  <a:lnTo>
                    <a:pt x="795542" y="111767"/>
                  </a:lnTo>
                  <a:lnTo>
                    <a:pt x="1060723" y="0"/>
                  </a:lnTo>
                  <a:lnTo>
                    <a:pt x="1325903" y="0"/>
                  </a:lnTo>
                  <a:lnTo>
                    <a:pt x="1591084" y="0"/>
                  </a:lnTo>
                  <a:lnTo>
                    <a:pt x="1856265" y="22353"/>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22353"/>
                  </a:lnTo>
                  <a:lnTo>
                    <a:pt x="6629519" y="22353"/>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35100" y="2968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928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9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913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928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9424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59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70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79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90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6832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610.1</a:t>
              </a:r>
            </a:p>
          </p:txBody>
        </p:sp>
        <p:sp>
          <p:nvSpPr>
            <p:cNvPr id="114" name="tx114"/>
            <p:cNvSpPr/>
            <p:nvPr/>
          </p:nvSpPr>
          <p:spPr>
            <a:xfrm>
              <a:off x="1361226" y="30827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5" name="tx115"/>
            <p:cNvSpPr/>
            <p:nvPr/>
          </p:nvSpPr>
          <p:spPr>
            <a:xfrm>
              <a:off x="2661004" y="3657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636.8</a:t>
              </a:r>
            </a:p>
          </p:txBody>
        </p:sp>
        <p:sp>
          <p:nvSpPr>
            <p:cNvPr id="116" name="tx116"/>
            <p:cNvSpPr/>
            <p:nvPr/>
          </p:nvSpPr>
          <p:spPr>
            <a:xfrm>
              <a:off x="2713255" y="30357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7" name="tx117"/>
            <p:cNvSpPr/>
            <p:nvPr/>
          </p:nvSpPr>
          <p:spPr>
            <a:xfrm>
              <a:off x="3986908" y="36090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8" name="tx118"/>
            <p:cNvSpPr/>
            <p:nvPr/>
          </p:nvSpPr>
          <p:spPr>
            <a:xfrm>
              <a:off x="4039159" y="29384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9" name="tx119"/>
            <p:cNvSpPr/>
            <p:nvPr/>
          </p:nvSpPr>
          <p:spPr>
            <a:xfrm>
              <a:off x="5312812" y="3639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989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649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30205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657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3035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6643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495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208254" y="36727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8" name="tx128"/>
            <p:cNvSpPr/>
            <p:nvPr/>
          </p:nvSpPr>
          <p:spPr>
            <a:xfrm>
              <a:off x="7221328" y="30663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9" name="tx129"/>
            <p:cNvSpPr/>
            <p:nvPr/>
          </p:nvSpPr>
          <p:spPr>
            <a:xfrm>
              <a:off x="7434258" y="3678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30" name="tx130"/>
            <p:cNvSpPr/>
            <p:nvPr/>
          </p:nvSpPr>
          <p:spPr>
            <a:xfrm>
              <a:off x="7486509" y="3077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31" name="tx131"/>
            <p:cNvSpPr/>
            <p:nvPr/>
          </p:nvSpPr>
          <p:spPr>
            <a:xfrm>
              <a:off x="7699439" y="36888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32" name="tx132"/>
            <p:cNvSpPr/>
            <p:nvPr/>
          </p:nvSpPr>
          <p:spPr>
            <a:xfrm>
              <a:off x="7725564" y="3092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33" name="tx133"/>
            <p:cNvSpPr/>
            <p:nvPr/>
          </p:nvSpPr>
          <p:spPr>
            <a:xfrm>
              <a:off x="7964620" y="3693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599.3</a:t>
              </a:r>
            </a:p>
          </p:txBody>
        </p:sp>
        <p:sp>
          <p:nvSpPr>
            <p:cNvPr id="134" name="tx134"/>
            <p:cNvSpPr/>
            <p:nvPr/>
          </p:nvSpPr>
          <p:spPr>
            <a:xfrm>
              <a:off x="7990745" y="31038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726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89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8061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3048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2154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76212" y="5180747"/>
              <a:ext cx="201456" cy="201456"/>
            </a:xfrm>
            <a:prstGeom prst="rect">
              <a:avLst/>
            </a:prstGeom>
            <a:solidFill>
              <a:srgbClr val="1CABE2">
                <a:alpha val="100000"/>
              </a:srgbClr>
            </a:solidFill>
          </p:spPr>
          <p:txBody>
            <a:bodyPr/>
            <a:lstStyle/>
            <a:p/>
          </p:txBody>
        </p:sp>
        <p:sp>
          <p:nvSpPr>
            <p:cNvPr id="162" name="rc162"/>
            <p:cNvSpPr/>
            <p:nvPr/>
          </p:nvSpPr>
          <p:spPr>
            <a:xfrm>
              <a:off x="6034370" y="5180747"/>
              <a:ext cx="201456" cy="201456"/>
            </a:xfrm>
            <a:prstGeom prst="rect">
              <a:avLst/>
            </a:prstGeom>
            <a:solidFill>
              <a:srgbClr val="80BD41">
                <a:alpha val="100000"/>
              </a:srgbClr>
            </a:solidFill>
          </p:spPr>
          <p:txBody>
            <a:bodyPr/>
            <a:lstStyle/>
            <a:p/>
          </p:txBody>
        </p:sp>
        <p:sp>
          <p:nvSpPr>
            <p:cNvPr id="163" name="tx16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89913" y="1594448"/>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167" name="pl167"/>
            <p:cNvSpPr/>
            <p:nvPr/>
          </p:nvSpPr>
          <p:spPr>
            <a:xfrm>
              <a:off x="23378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470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56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652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424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3515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607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6475728" cy="129091"/>
            </a:xfrm>
            <a:prstGeom prst="rect">
              <a:avLst/>
            </a:prstGeom>
            <a:solidFill>
              <a:srgbClr val="80BD41">
                <a:alpha val="100000"/>
              </a:srgbClr>
            </a:solidFill>
          </p:spPr>
          <p:txBody>
            <a:bodyPr/>
            <a:lstStyle/>
            <a:p/>
          </p:txBody>
        </p:sp>
        <p:sp>
          <p:nvSpPr>
            <p:cNvPr id="179" name="rc179"/>
            <p:cNvSpPr/>
            <p:nvPr/>
          </p:nvSpPr>
          <p:spPr>
            <a:xfrm>
              <a:off x="7809051" y="5954972"/>
              <a:ext cx="65397" cy="129091"/>
            </a:xfrm>
            <a:prstGeom prst="rect">
              <a:avLst/>
            </a:prstGeom>
            <a:solidFill>
              <a:srgbClr val="1CABE2">
                <a:alpha val="100000"/>
              </a:srgbClr>
            </a:solidFill>
          </p:spPr>
          <p:txBody>
            <a:bodyPr/>
            <a:lstStyle/>
            <a:p/>
          </p:txBody>
        </p:sp>
        <p:sp>
          <p:nvSpPr>
            <p:cNvPr id="180" name="rc180"/>
            <p:cNvSpPr/>
            <p:nvPr/>
          </p:nvSpPr>
          <p:spPr>
            <a:xfrm>
              <a:off x="1333322" y="5793607"/>
              <a:ext cx="6071290" cy="129091"/>
            </a:xfrm>
            <a:prstGeom prst="rect">
              <a:avLst/>
            </a:prstGeom>
            <a:solidFill>
              <a:srgbClr val="80BD41">
                <a:alpha val="100000"/>
              </a:srgbClr>
            </a:solidFill>
          </p:spPr>
          <p:txBody>
            <a:bodyPr/>
            <a:lstStyle/>
            <a:p/>
          </p:txBody>
        </p:sp>
        <p:sp>
          <p:nvSpPr>
            <p:cNvPr id="181" name="rc181"/>
            <p:cNvSpPr/>
            <p:nvPr/>
          </p:nvSpPr>
          <p:spPr>
            <a:xfrm>
              <a:off x="7404613" y="5793607"/>
              <a:ext cx="123862" cy="129091"/>
            </a:xfrm>
            <a:prstGeom prst="rect">
              <a:avLst/>
            </a:prstGeom>
            <a:solidFill>
              <a:srgbClr val="1CABE2">
                <a:alpha val="100000"/>
              </a:srgbClr>
            </a:solidFill>
          </p:spPr>
          <p:txBody>
            <a:bodyPr/>
            <a:lstStyle/>
            <a:p/>
          </p:txBody>
        </p:sp>
        <p:sp>
          <p:nvSpPr>
            <p:cNvPr id="182" name="rc182"/>
            <p:cNvSpPr/>
            <p:nvPr/>
          </p:nvSpPr>
          <p:spPr>
            <a:xfrm>
              <a:off x="1333322" y="5632243"/>
              <a:ext cx="6020057" cy="129091"/>
            </a:xfrm>
            <a:prstGeom prst="rect">
              <a:avLst/>
            </a:prstGeom>
            <a:solidFill>
              <a:srgbClr val="80BD41">
                <a:alpha val="100000"/>
              </a:srgbClr>
            </a:solidFill>
          </p:spPr>
          <p:txBody>
            <a:bodyPr/>
            <a:lstStyle/>
            <a:p/>
          </p:txBody>
        </p:sp>
        <p:sp>
          <p:nvSpPr>
            <p:cNvPr id="183" name="rc183"/>
            <p:cNvSpPr/>
            <p:nvPr/>
          </p:nvSpPr>
          <p:spPr>
            <a:xfrm>
              <a:off x="7353380" y="5632243"/>
              <a:ext cx="122858" cy="129091"/>
            </a:xfrm>
            <a:prstGeom prst="rect">
              <a:avLst/>
            </a:prstGeom>
            <a:solidFill>
              <a:srgbClr val="1CABE2">
                <a:alpha val="100000"/>
              </a:srgbClr>
            </a:solidFill>
          </p:spPr>
          <p:txBody>
            <a:bodyPr/>
            <a:lstStyle/>
            <a:p/>
          </p:txBody>
        </p:sp>
        <p:sp>
          <p:nvSpPr>
            <p:cNvPr id="184" name="tx184"/>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3332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90" name="tx190"/>
            <p:cNvSpPr/>
            <p:nvPr/>
          </p:nvSpPr>
          <p:spPr>
            <a:xfrm>
              <a:off x="736105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91" name="tx191"/>
            <p:cNvSpPr/>
            <p:nvPr/>
          </p:nvSpPr>
          <p:spPr>
            <a:xfrm>
              <a:off x="420771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599.3</a:t>
              </a:r>
            </a:p>
          </p:txBody>
        </p:sp>
        <p:sp>
          <p:nvSpPr>
            <p:cNvPr id="192" name="tx192"/>
            <p:cNvSpPr/>
            <p:nvPr/>
          </p:nvSpPr>
          <p:spPr>
            <a:xfrm>
              <a:off x="730931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decreased 7%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Morocco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87485"/>
                  </a:moveTo>
                  <a:lnTo>
                    <a:pt x="135891" y="65614"/>
                  </a:lnTo>
                  <a:lnTo>
                    <a:pt x="271783" y="109356"/>
                  </a:lnTo>
                  <a:lnTo>
                    <a:pt x="407675" y="174970"/>
                  </a:lnTo>
                  <a:lnTo>
                    <a:pt x="543566" y="43742"/>
                  </a:lnTo>
                  <a:lnTo>
                    <a:pt x="679458" y="21871"/>
                  </a:lnTo>
                  <a:lnTo>
                    <a:pt x="815350" y="43742"/>
                  </a:lnTo>
                  <a:lnTo>
                    <a:pt x="951242" y="874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43742"/>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87485"/>
                  </a:moveTo>
                  <a:lnTo>
                    <a:pt x="135891" y="65614"/>
                  </a:lnTo>
                  <a:lnTo>
                    <a:pt x="271783" y="109356"/>
                  </a:lnTo>
                  <a:lnTo>
                    <a:pt x="407675" y="174970"/>
                  </a:lnTo>
                  <a:lnTo>
                    <a:pt x="543566" y="43742"/>
                  </a:lnTo>
                  <a:lnTo>
                    <a:pt x="679458" y="21871"/>
                  </a:lnTo>
                  <a:lnTo>
                    <a:pt x="815350" y="43742"/>
                  </a:lnTo>
                  <a:lnTo>
                    <a:pt x="951242" y="874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43742"/>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87485"/>
                  </a:moveTo>
                  <a:lnTo>
                    <a:pt x="135891" y="65614"/>
                  </a:lnTo>
                  <a:lnTo>
                    <a:pt x="271783" y="109356"/>
                  </a:lnTo>
                  <a:lnTo>
                    <a:pt x="407675" y="174970"/>
                  </a:lnTo>
                  <a:lnTo>
                    <a:pt x="543566" y="43742"/>
                  </a:lnTo>
                  <a:lnTo>
                    <a:pt x="679458" y="21871"/>
                  </a:lnTo>
                  <a:lnTo>
                    <a:pt x="815350" y="43742"/>
                  </a:lnTo>
                  <a:lnTo>
                    <a:pt x="951242" y="874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43742"/>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944"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1405107"/>
              <a:ext cx="25413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Morocco,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706612"/>
            </a:xfrm>
            <a:custGeom>
              <a:avLst/>
              <a:pathLst>
                <a:path w="3397293" h="706612">
                  <a:moveTo>
                    <a:pt x="0" y="353306"/>
                  </a:moveTo>
                  <a:lnTo>
                    <a:pt x="135891" y="264979"/>
                  </a:lnTo>
                  <a:lnTo>
                    <a:pt x="271783" y="441633"/>
                  </a:lnTo>
                  <a:lnTo>
                    <a:pt x="407675" y="706612"/>
                  </a:lnTo>
                  <a:lnTo>
                    <a:pt x="543566" y="176653"/>
                  </a:lnTo>
                  <a:lnTo>
                    <a:pt x="679458" y="88326"/>
                  </a:lnTo>
                  <a:lnTo>
                    <a:pt x="815350" y="176653"/>
                  </a:lnTo>
                  <a:lnTo>
                    <a:pt x="951242" y="35330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8326"/>
                  </a:lnTo>
                  <a:lnTo>
                    <a:pt x="3125509" y="176653"/>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706612"/>
            </a:xfrm>
            <a:custGeom>
              <a:avLst/>
              <a:pathLst>
                <a:path w="3397293" h="706612">
                  <a:moveTo>
                    <a:pt x="0" y="353306"/>
                  </a:moveTo>
                  <a:lnTo>
                    <a:pt x="135891" y="264979"/>
                  </a:lnTo>
                  <a:lnTo>
                    <a:pt x="271783" y="441633"/>
                  </a:lnTo>
                  <a:lnTo>
                    <a:pt x="407675" y="706612"/>
                  </a:lnTo>
                  <a:lnTo>
                    <a:pt x="543566" y="176653"/>
                  </a:lnTo>
                  <a:lnTo>
                    <a:pt x="679458" y="88326"/>
                  </a:lnTo>
                  <a:lnTo>
                    <a:pt x="815350" y="176653"/>
                  </a:lnTo>
                  <a:lnTo>
                    <a:pt x="951242" y="35330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8326"/>
                  </a:lnTo>
                  <a:lnTo>
                    <a:pt x="3125509" y="176653"/>
                  </a:lnTo>
                  <a:lnTo>
                    <a:pt x="3261401" y="264979"/>
                  </a:lnTo>
                  <a:lnTo>
                    <a:pt x="3397293" y="2649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706612"/>
            </a:xfrm>
            <a:custGeom>
              <a:avLst/>
              <a:pathLst>
                <a:path w="3397293" h="706612">
                  <a:moveTo>
                    <a:pt x="0" y="353306"/>
                  </a:moveTo>
                  <a:lnTo>
                    <a:pt x="135891" y="264979"/>
                  </a:lnTo>
                  <a:lnTo>
                    <a:pt x="271783" y="441633"/>
                  </a:lnTo>
                  <a:lnTo>
                    <a:pt x="407675" y="706612"/>
                  </a:lnTo>
                  <a:lnTo>
                    <a:pt x="543566" y="176653"/>
                  </a:lnTo>
                  <a:lnTo>
                    <a:pt x="679458" y="88326"/>
                  </a:lnTo>
                  <a:lnTo>
                    <a:pt x="815350" y="176653"/>
                  </a:lnTo>
                  <a:lnTo>
                    <a:pt x="951242" y="353306"/>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8326"/>
                  </a:lnTo>
                  <a:lnTo>
                    <a:pt x="3125509" y="176653"/>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5436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68928"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26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2526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50643"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23" name="tx123"/>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740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91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432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272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11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952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011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852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692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532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372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1932491" cy="114824"/>
            </a:xfrm>
            <a:prstGeom prst="rect">
              <a:avLst/>
            </a:prstGeom>
            <a:solidFill>
              <a:srgbClr val="1CABE2">
                <a:alpha val="80000"/>
              </a:srgbClr>
            </a:solidFill>
          </p:spPr>
          <p:txBody>
            <a:bodyPr/>
            <a:lstStyle/>
            <a:p/>
          </p:txBody>
        </p:sp>
        <p:sp>
          <p:nvSpPr>
            <p:cNvPr id="141" name="rc141"/>
            <p:cNvSpPr/>
            <p:nvPr/>
          </p:nvSpPr>
          <p:spPr>
            <a:xfrm>
              <a:off x="1317178" y="5743865"/>
              <a:ext cx="7321564" cy="114824"/>
            </a:xfrm>
            <a:prstGeom prst="rect">
              <a:avLst/>
            </a:prstGeom>
            <a:solidFill>
              <a:srgbClr val="1CABE2">
                <a:alpha val="80000"/>
              </a:srgbClr>
            </a:solidFill>
          </p:spPr>
          <p:txBody>
            <a:bodyPr/>
            <a:lstStyle/>
            <a:p/>
          </p:txBody>
        </p:sp>
        <p:sp>
          <p:nvSpPr>
            <p:cNvPr id="142" name="rc142"/>
            <p:cNvSpPr/>
            <p:nvPr/>
          </p:nvSpPr>
          <p:spPr>
            <a:xfrm>
              <a:off x="1317178" y="5600334"/>
              <a:ext cx="7259829" cy="114824"/>
            </a:xfrm>
            <a:prstGeom prst="rect">
              <a:avLst/>
            </a:prstGeom>
            <a:solidFill>
              <a:srgbClr val="1CABE2">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5160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385793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53419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68259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83099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52" name="tx15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Morocco (96%) was 11 percentage points higher than the global average (85%) and 13 percentage points higher than the average across all MENA countries (83%).
National DTP3 coverage was 3 percentage points lower than in 2019 (99%).
This equates to 24,000 un- and undervaccinated children in 2025 compared to 7,000 un- and undervaccinated children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DTP3 coverage was 96% - this is 3 percentage points lower than in 2019 and more than 10 percentage points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Morocco ranked number 11 out of 20 countries for lowest DTP3 coverage (based on tied ranks).
Morocco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7979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153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509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58650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220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7475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28315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187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542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898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113280"/>
              <a:ext cx="238662" cy="1098729"/>
            </a:xfrm>
            <a:prstGeom prst="rect">
              <a:avLst/>
            </a:prstGeom>
            <a:solidFill>
              <a:srgbClr val="80BD41">
                <a:alpha val="100000"/>
              </a:srgbClr>
            </a:solidFill>
          </p:spPr>
          <p:txBody>
            <a:bodyPr/>
            <a:lstStyle/>
            <a:p/>
          </p:txBody>
        </p:sp>
        <p:sp>
          <p:nvSpPr>
            <p:cNvPr id="28" name="rc28"/>
            <p:cNvSpPr/>
            <p:nvPr/>
          </p:nvSpPr>
          <p:spPr>
            <a:xfrm>
              <a:off x="1333322" y="3055449"/>
              <a:ext cx="238662" cy="57830"/>
            </a:xfrm>
            <a:prstGeom prst="rect">
              <a:avLst/>
            </a:prstGeom>
            <a:solidFill>
              <a:srgbClr val="1CABE2">
                <a:alpha val="100000"/>
              </a:srgbClr>
            </a:solidFill>
          </p:spPr>
          <p:txBody>
            <a:bodyPr/>
            <a:lstStyle/>
            <a:p/>
          </p:txBody>
        </p:sp>
        <p:sp>
          <p:nvSpPr>
            <p:cNvPr id="29" name="rc29"/>
            <p:cNvSpPr/>
            <p:nvPr/>
          </p:nvSpPr>
          <p:spPr>
            <a:xfrm>
              <a:off x="1598503" y="3114915"/>
              <a:ext cx="238662" cy="1097094"/>
            </a:xfrm>
            <a:prstGeom prst="rect">
              <a:avLst/>
            </a:prstGeom>
            <a:solidFill>
              <a:srgbClr val="80BD41">
                <a:alpha val="100000"/>
              </a:srgbClr>
            </a:solidFill>
          </p:spPr>
          <p:txBody>
            <a:bodyPr/>
            <a:lstStyle/>
            <a:p/>
          </p:txBody>
        </p:sp>
        <p:sp>
          <p:nvSpPr>
            <p:cNvPr id="30" name="rc30"/>
            <p:cNvSpPr/>
            <p:nvPr/>
          </p:nvSpPr>
          <p:spPr>
            <a:xfrm>
              <a:off x="1598503" y="3069196"/>
              <a:ext cx="238662" cy="45718"/>
            </a:xfrm>
            <a:prstGeom prst="rect">
              <a:avLst/>
            </a:prstGeom>
            <a:solidFill>
              <a:srgbClr val="1CABE2">
                <a:alpha val="100000"/>
              </a:srgbClr>
            </a:solidFill>
          </p:spPr>
          <p:txBody>
            <a:bodyPr/>
            <a:lstStyle/>
            <a:p/>
          </p:txBody>
        </p:sp>
        <p:sp>
          <p:nvSpPr>
            <p:cNvPr id="31" name="rc31"/>
            <p:cNvSpPr/>
            <p:nvPr/>
          </p:nvSpPr>
          <p:spPr>
            <a:xfrm>
              <a:off x="1863684" y="3146199"/>
              <a:ext cx="238662" cy="1065810"/>
            </a:xfrm>
            <a:prstGeom prst="rect">
              <a:avLst/>
            </a:prstGeom>
            <a:solidFill>
              <a:srgbClr val="80BD41">
                <a:alpha val="100000"/>
              </a:srgbClr>
            </a:solidFill>
          </p:spPr>
          <p:txBody>
            <a:bodyPr/>
            <a:lstStyle/>
            <a:p/>
          </p:txBody>
        </p:sp>
        <p:sp>
          <p:nvSpPr>
            <p:cNvPr id="32" name="rc32"/>
            <p:cNvSpPr/>
            <p:nvPr/>
          </p:nvSpPr>
          <p:spPr>
            <a:xfrm>
              <a:off x="1863684" y="3078169"/>
              <a:ext cx="238662" cy="68029"/>
            </a:xfrm>
            <a:prstGeom prst="rect">
              <a:avLst/>
            </a:prstGeom>
            <a:solidFill>
              <a:srgbClr val="1CABE2">
                <a:alpha val="100000"/>
              </a:srgbClr>
            </a:solidFill>
          </p:spPr>
          <p:txBody>
            <a:bodyPr/>
            <a:lstStyle/>
            <a:p/>
          </p:txBody>
        </p:sp>
        <p:sp>
          <p:nvSpPr>
            <p:cNvPr id="33" name="rc33"/>
            <p:cNvSpPr/>
            <p:nvPr/>
          </p:nvSpPr>
          <p:spPr>
            <a:xfrm>
              <a:off x="2128865" y="3166373"/>
              <a:ext cx="238662" cy="1045635"/>
            </a:xfrm>
            <a:prstGeom prst="rect">
              <a:avLst/>
            </a:prstGeom>
            <a:solidFill>
              <a:srgbClr val="80BD41">
                <a:alpha val="100000"/>
              </a:srgbClr>
            </a:solidFill>
          </p:spPr>
          <p:txBody>
            <a:bodyPr/>
            <a:lstStyle/>
            <a:p/>
          </p:txBody>
        </p:sp>
        <p:sp>
          <p:nvSpPr>
            <p:cNvPr id="34" name="rc34"/>
            <p:cNvSpPr/>
            <p:nvPr/>
          </p:nvSpPr>
          <p:spPr>
            <a:xfrm>
              <a:off x="2128865" y="3062954"/>
              <a:ext cx="238662" cy="103419"/>
            </a:xfrm>
            <a:prstGeom prst="rect">
              <a:avLst/>
            </a:prstGeom>
            <a:solidFill>
              <a:srgbClr val="1CABE2">
                <a:alpha val="100000"/>
              </a:srgbClr>
            </a:solidFill>
          </p:spPr>
          <p:txBody>
            <a:bodyPr/>
            <a:lstStyle/>
            <a:p/>
          </p:txBody>
        </p:sp>
        <p:sp>
          <p:nvSpPr>
            <p:cNvPr id="35" name="rc35"/>
            <p:cNvSpPr/>
            <p:nvPr/>
          </p:nvSpPr>
          <p:spPr>
            <a:xfrm>
              <a:off x="2394045" y="3076683"/>
              <a:ext cx="238662" cy="1135326"/>
            </a:xfrm>
            <a:prstGeom prst="rect">
              <a:avLst/>
            </a:prstGeom>
            <a:solidFill>
              <a:srgbClr val="80BD41">
                <a:alpha val="100000"/>
              </a:srgbClr>
            </a:solidFill>
          </p:spPr>
          <p:txBody>
            <a:bodyPr/>
            <a:lstStyle/>
            <a:p/>
          </p:txBody>
        </p:sp>
        <p:sp>
          <p:nvSpPr>
            <p:cNvPr id="36" name="rc36"/>
            <p:cNvSpPr/>
            <p:nvPr/>
          </p:nvSpPr>
          <p:spPr>
            <a:xfrm>
              <a:off x="2394045" y="3041572"/>
              <a:ext cx="238662" cy="35110"/>
            </a:xfrm>
            <a:prstGeom prst="rect">
              <a:avLst/>
            </a:prstGeom>
            <a:solidFill>
              <a:srgbClr val="1CABE2">
                <a:alpha val="100000"/>
              </a:srgbClr>
            </a:solidFill>
          </p:spPr>
          <p:txBody>
            <a:bodyPr/>
            <a:lstStyle/>
            <a:p/>
          </p:txBody>
        </p:sp>
        <p:sp>
          <p:nvSpPr>
            <p:cNvPr id="37" name="rc37"/>
            <p:cNvSpPr/>
            <p:nvPr/>
          </p:nvSpPr>
          <p:spPr>
            <a:xfrm>
              <a:off x="2659226" y="3040903"/>
              <a:ext cx="238662" cy="1171106"/>
            </a:xfrm>
            <a:prstGeom prst="rect">
              <a:avLst/>
            </a:prstGeom>
            <a:solidFill>
              <a:srgbClr val="80BD41">
                <a:alpha val="100000"/>
              </a:srgbClr>
            </a:solidFill>
          </p:spPr>
          <p:txBody>
            <a:bodyPr/>
            <a:lstStyle/>
            <a:p/>
          </p:txBody>
        </p:sp>
        <p:sp>
          <p:nvSpPr>
            <p:cNvPr id="38" name="rc38"/>
            <p:cNvSpPr/>
            <p:nvPr/>
          </p:nvSpPr>
          <p:spPr>
            <a:xfrm>
              <a:off x="2659226" y="3016994"/>
              <a:ext cx="238662" cy="23908"/>
            </a:xfrm>
            <a:prstGeom prst="rect">
              <a:avLst/>
            </a:prstGeom>
            <a:solidFill>
              <a:srgbClr val="1CABE2">
                <a:alpha val="100000"/>
              </a:srgbClr>
            </a:solidFill>
          </p:spPr>
          <p:txBody>
            <a:bodyPr/>
            <a:lstStyle/>
            <a:p/>
          </p:txBody>
        </p:sp>
        <p:sp>
          <p:nvSpPr>
            <p:cNvPr id="39" name="rc39"/>
            <p:cNvSpPr/>
            <p:nvPr/>
          </p:nvSpPr>
          <p:spPr>
            <a:xfrm>
              <a:off x="2924407" y="3033454"/>
              <a:ext cx="238662" cy="1178555"/>
            </a:xfrm>
            <a:prstGeom prst="rect">
              <a:avLst/>
            </a:prstGeom>
            <a:solidFill>
              <a:srgbClr val="80BD41">
                <a:alpha val="100000"/>
              </a:srgbClr>
            </a:solidFill>
          </p:spPr>
          <p:txBody>
            <a:bodyPr/>
            <a:lstStyle/>
            <a:p/>
          </p:txBody>
        </p:sp>
        <p:sp>
          <p:nvSpPr>
            <p:cNvPr id="40" name="rc40"/>
            <p:cNvSpPr/>
            <p:nvPr/>
          </p:nvSpPr>
          <p:spPr>
            <a:xfrm>
              <a:off x="2924407" y="2997005"/>
              <a:ext cx="238662" cy="36448"/>
            </a:xfrm>
            <a:prstGeom prst="rect">
              <a:avLst/>
            </a:prstGeom>
            <a:solidFill>
              <a:srgbClr val="1CABE2">
                <a:alpha val="100000"/>
              </a:srgbClr>
            </a:solidFill>
          </p:spPr>
          <p:txBody>
            <a:bodyPr/>
            <a:lstStyle/>
            <a:p/>
          </p:txBody>
        </p:sp>
        <p:sp>
          <p:nvSpPr>
            <p:cNvPr id="41" name="rc41"/>
            <p:cNvSpPr/>
            <p:nvPr/>
          </p:nvSpPr>
          <p:spPr>
            <a:xfrm>
              <a:off x="3189588" y="3037188"/>
              <a:ext cx="238662" cy="1174821"/>
            </a:xfrm>
            <a:prstGeom prst="rect">
              <a:avLst/>
            </a:prstGeom>
            <a:solidFill>
              <a:srgbClr val="80BD41">
                <a:alpha val="100000"/>
              </a:srgbClr>
            </a:solidFill>
          </p:spPr>
          <p:txBody>
            <a:bodyPr/>
            <a:lstStyle/>
            <a:p/>
          </p:txBody>
        </p:sp>
        <p:sp>
          <p:nvSpPr>
            <p:cNvPr id="42" name="rc42"/>
            <p:cNvSpPr/>
            <p:nvPr/>
          </p:nvSpPr>
          <p:spPr>
            <a:xfrm>
              <a:off x="3189588" y="2975363"/>
              <a:ext cx="238662" cy="61824"/>
            </a:xfrm>
            <a:prstGeom prst="rect">
              <a:avLst/>
            </a:prstGeom>
            <a:solidFill>
              <a:srgbClr val="1CABE2">
                <a:alpha val="100000"/>
              </a:srgbClr>
            </a:solidFill>
          </p:spPr>
          <p:txBody>
            <a:bodyPr/>
            <a:lstStyle/>
            <a:p/>
          </p:txBody>
        </p:sp>
        <p:sp>
          <p:nvSpPr>
            <p:cNvPr id="43" name="rc43"/>
            <p:cNvSpPr/>
            <p:nvPr/>
          </p:nvSpPr>
          <p:spPr>
            <a:xfrm>
              <a:off x="3454768" y="2973208"/>
              <a:ext cx="238662" cy="1238801"/>
            </a:xfrm>
            <a:prstGeom prst="rect">
              <a:avLst/>
            </a:prstGeom>
            <a:solidFill>
              <a:srgbClr val="80BD41">
                <a:alpha val="100000"/>
              </a:srgbClr>
            </a:solidFill>
          </p:spPr>
          <p:txBody>
            <a:bodyPr/>
            <a:lstStyle/>
            <a:p/>
          </p:txBody>
        </p:sp>
        <p:sp>
          <p:nvSpPr>
            <p:cNvPr id="44" name="rc44"/>
            <p:cNvSpPr/>
            <p:nvPr/>
          </p:nvSpPr>
          <p:spPr>
            <a:xfrm>
              <a:off x="3454768" y="2960687"/>
              <a:ext cx="238662" cy="12521"/>
            </a:xfrm>
            <a:prstGeom prst="rect">
              <a:avLst/>
            </a:prstGeom>
            <a:solidFill>
              <a:srgbClr val="1CABE2">
                <a:alpha val="100000"/>
              </a:srgbClr>
            </a:solidFill>
          </p:spPr>
          <p:txBody>
            <a:bodyPr/>
            <a:lstStyle/>
            <a:p/>
          </p:txBody>
        </p:sp>
        <p:sp>
          <p:nvSpPr>
            <p:cNvPr id="45" name="rc45"/>
            <p:cNvSpPr/>
            <p:nvPr/>
          </p:nvSpPr>
          <p:spPr>
            <a:xfrm>
              <a:off x="3719949" y="2951993"/>
              <a:ext cx="238662" cy="1260016"/>
            </a:xfrm>
            <a:prstGeom prst="rect">
              <a:avLst/>
            </a:prstGeom>
            <a:solidFill>
              <a:srgbClr val="80BD41">
                <a:alpha val="100000"/>
              </a:srgbClr>
            </a:solidFill>
          </p:spPr>
          <p:txBody>
            <a:bodyPr/>
            <a:lstStyle/>
            <a:p/>
          </p:txBody>
        </p:sp>
        <p:sp>
          <p:nvSpPr>
            <p:cNvPr id="46" name="rc46"/>
            <p:cNvSpPr/>
            <p:nvPr/>
          </p:nvSpPr>
          <p:spPr>
            <a:xfrm>
              <a:off x="3719949" y="2939267"/>
              <a:ext cx="238662" cy="12725"/>
            </a:xfrm>
            <a:prstGeom prst="rect">
              <a:avLst/>
            </a:prstGeom>
            <a:solidFill>
              <a:srgbClr val="1CABE2">
                <a:alpha val="100000"/>
              </a:srgbClr>
            </a:solidFill>
          </p:spPr>
          <p:txBody>
            <a:bodyPr/>
            <a:lstStyle/>
            <a:p/>
          </p:txBody>
        </p:sp>
        <p:sp>
          <p:nvSpPr>
            <p:cNvPr id="47" name="rc47"/>
            <p:cNvSpPr/>
            <p:nvPr/>
          </p:nvSpPr>
          <p:spPr>
            <a:xfrm>
              <a:off x="3985130" y="2935942"/>
              <a:ext cx="238662" cy="1276067"/>
            </a:xfrm>
            <a:prstGeom prst="rect">
              <a:avLst/>
            </a:prstGeom>
            <a:solidFill>
              <a:srgbClr val="80BD41">
                <a:alpha val="100000"/>
              </a:srgbClr>
            </a:solidFill>
          </p:spPr>
          <p:txBody>
            <a:bodyPr/>
            <a:lstStyle/>
            <a:p/>
          </p:txBody>
        </p:sp>
        <p:sp>
          <p:nvSpPr>
            <p:cNvPr id="48" name="rc48"/>
            <p:cNvSpPr/>
            <p:nvPr/>
          </p:nvSpPr>
          <p:spPr>
            <a:xfrm>
              <a:off x="3985130" y="2923049"/>
              <a:ext cx="238662" cy="12892"/>
            </a:xfrm>
            <a:prstGeom prst="rect">
              <a:avLst/>
            </a:prstGeom>
            <a:solidFill>
              <a:srgbClr val="1CABE2">
                <a:alpha val="100000"/>
              </a:srgbClr>
            </a:solidFill>
          </p:spPr>
          <p:txBody>
            <a:bodyPr/>
            <a:lstStyle/>
            <a:p/>
          </p:txBody>
        </p:sp>
        <p:sp>
          <p:nvSpPr>
            <p:cNvPr id="49" name="rc49"/>
            <p:cNvSpPr/>
            <p:nvPr/>
          </p:nvSpPr>
          <p:spPr>
            <a:xfrm>
              <a:off x="4250311" y="2938580"/>
              <a:ext cx="238662" cy="1273429"/>
            </a:xfrm>
            <a:prstGeom prst="rect">
              <a:avLst/>
            </a:prstGeom>
            <a:solidFill>
              <a:srgbClr val="80BD41">
                <a:alpha val="100000"/>
              </a:srgbClr>
            </a:solidFill>
          </p:spPr>
          <p:txBody>
            <a:bodyPr/>
            <a:lstStyle/>
            <a:p/>
          </p:txBody>
        </p:sp>
        <p:sp>
          <p:nvSpPr>
            <p:cNvPr id="50" name="rc50"/>
            <p:cNvSpPr/>
            <p:nvPr/>
          </p:nvSpPr>
          <p:spPr>
            <a:xfrm>
              <a:off x="4250311" y="2925725"/>
              <a:ext cx="238662" cy="12855"/>
            </a:xfrm>
            <a:prstGeom prst="rect">
              <a:avLst/>
            </a:prstGeom>
            <a:solidFill>
              <a:srgbClr val="1CABE2">
                <a:alpha val="100000"/>
              </a:srgbClr>
            </a:solidFill>
          </p:spPr>
          <p:txBody>
            <a:bodyPr/>
            <a:lstStyle/>
            <a:p/>
          </p:txBody>
        </p:sp>
        <p:sp>
          <p:nvSpPr>
            <p:cNvPr id="51" name="rc51"/>
            <p:cNvSpPr/>
            <p:nvPr/>
          </p:nvSpPr>
          <p:spPr>
            <a:xfrm>
              <a:off x="4515492" y="2951825"/>
              <a:ext cx="238662" cy="1260183"/>
            </a:xfrm>
            <a:prstGeom prst="rect">
              <a:avLst/>
            </a:prstGeom>
            <a:solidFill>
              <a:srgbClr val="80BD41">
                <a:alpha val="100000"/>
              </a:srgbClr>
            </a:solidFill>
          </p:spPr>
          <p:txBody>
            <a:bodyPr/>
            <a:lstStyle/>
            <a:p/>
          </p:txBody>
        </p:sp>
        <p:sp>
          <p:nvSpPr>
            <p:cNvPr id="52" name="rc52"/>
            <p:cNvSpPr/>
            <p:nvPr/>
          </p:nvSpPr>
          <p:spPr>
            <a:xfrm>
              <a:off x="4515492" y="2939100"/>
              <a:ext cx="238662" cy="12725"/>
            </a:xfrm>
            <a:prstGeom prst="rect">
              <a:avLst/>
            </a:prstGeom>
            <a:solidFill>
              <a:srgbClr val="1CABE2">
                <a:alpha val="100000"/>
              </a:srgbClr>
            </a:solidFill>
          </p:spPr>
          <p:txBody>
            <a:bodyPr/>
            <a:lstStyle/>
            <a:p/>
          </p:txBody>
        </p:sp>
        <p:sp>
          <p:nvSpPr>
            <p:cNvPr id="53" name="rc53"/>
            <p:cNvSpPr/>
            <p:nvPr/>
          </p:nvSpPr>
          <p:spPr>
            <a:xfrm>
              <a:off x="4780672" y="2972911"/>
              <a:ext cx="238662" cy="1239098"/>
            </a:xfrm>
            <a:prstGeom prst="rect">
              <a:avLst/>
            </a:prstGeom>
            <a:solidFill>
              <a:srgbClr val="80BD41">
                <a:alpha val="100000"/>
              </a:srgbClr>
            </a:solidFill>
          </p:spPr>
          <p:txBody>
            <a:bodyPr/>
            <a:lstStyle/>
            <a:p/>
          </p:txBody>
        </p:sp>
        <p:sp>
          <p:nvSpPr>
            <p:cNvPr id="54" name="rc54"/>
            <p:cNvSpPr/>
            <p:nvPr/>
          </p:nvSpPr>
          <p:spPr>
            <a:xfrm>
              <a:off x="4780672" y="2960390"/>
              <a:ext cx="238662" cy="12521"/>
            </a:xfrm>
            <a:prstGeom prst="rect">
              <a:avLst/>
            </a:prstGeom>
            <a:solidFill>
              <a:srgbClr val="1CABE2">
                <a:alpha val="100000"/>
              </a:srgbClr>
            </a:solidFill>
          </p:spPr>
          <p:txBody>
            <a:bodyPr/>
            <a:lstStyle/>
            <a:p/>
          </p:txBody>
        </p:sp>
        <p:sp>
          <p:nvSpPr>
            <p:cNvPr id="55" name="rc55"/>
            <p:cNvSpPr/>
            <p:nvPr/>
          </p:nvSpPr>
          <p:spPr>
            <a:xfrm>
              <a:off x="5045853" y="2990578"/>
              <a:ext cx="238662" cy="1221431"/>
            </a:xfrm>
            <a:prstGeom prst="rect">
              <a:avLst/>
            </a:prstGeom>
            <a:solidFill>
              <a:srgbClr val="80BD41">
                <a:alpha val="100000"/>
              </a:srgbClr>
            </a:solidFill>
          </p:spPr>
          <p:txBody>
            <a:bodyPr/>
            <a:lstStyle/>
            <a:p/>
          </p:txBody>
        </p:sp>
        <p:sp>
          <p:nvSpPr>
            <p:cNvPr id="56" name="rc56"/>
            <p:cNvSpPr/>
            <p:nvPr/>
          </p:nvSpPr>
          <p:spPr>
            <a:xfrm>
              <a:off x="5045853" y="2978242"/>
              <a:ext cx="238662" cy="12335"/>
            </a:xfrm>
            <a:prstGeom prst="rect">
              <a:avLst/>
            </a:prstGeom>
            <a:solidFill>
              <a:srgbClr val="1CABE2">
                <a:alpha val="100000"/>
              </a:srgbClr>
            </a:solidFill>
          </p:spPr>
          <p:txBody>
            <a:bodyPr/>
            <a:lstStyle/>
            <a:p/>
          </p:txBody>
        </p:sp>
        <p:sp>
          <p:nvSpPr>
            <p:cNvPr id="57" name="rc57"/>
            <p:cNvSpPr/>
            <p:nvPr/>
          </p:nvSpPr>
          <p:spPr>
            <a:xfrm>
              <a:off x="5311034" y="2993791"/>
              <a:ext cx="238662" cy="1218217"/>
            </a:xfrm>
            <a:prstGeom prst="rect">
              <a:avLst/>
            </a:prstGeom>
            <a:solidFill>
              <a:srgbClr val="80BD41">
                <a:alpha val="100000"/>
              </a:srgbClr>
            </a:solidFill>
          </p:spPr>
          <p:txBody>
            <a:bodyPr/>
            <a:lstStyle/>
            <a:p/>
          </p:txBody>
        </p:sp>
        <p:sp>
          <p:nvSpPr>
            <p:cNvPr id="58" name="rc58"/>
            <p:cNvSpPr/>
            <p:nvPr/>
          </p:nvSpPr>
          <p:spPr>
            <a:xfrm>
              <a:off x="5311034" y="2981493"/>
              <a:ext cx="238662" cy="12298"/>
            </a:xfrm>
            <a:prstGeom prst="rect">
              <a:avLst/>
            </a:prstGeom>
            <a:solidFill>
              <a:srgbClr val="1CABE2">
                <a:alpha val="100000"/>
              </a:srgbClr>
            </a:solidFill>
          </p:spPr>
          <p:txBody>
            <a:bodyPr/>
            <a:lstStyle/>
            <a:p/>
          </p:txBody>
        </p:sp>
        <p:sp>
          <p:nvSpPr>
            <p:cNvPr id="59" name="rc59"/>
            <p:cNvSpPr/>
            <p:nvPr/>
          </p:nvSpPr>
          <p:spPr>
            <a:xfrm>
              <a:off x="5576215" y="2994869"/>
              <a:ext cx="238662" cy="1217140"/>
            </a:xfrm>
            <a:prstGeom prst="rect">
              <a:avLst/>
            </a:prstGeom>
            <a:solidFill>
              <a:srgbClr val="80BD41">
                <a:alpha val="100000"/>
              </a:srgbClr>
            </a:solidFill>
          </p:spPr>
          <p:txBody>
            <a:bodyPr/>
            <a:lstStyle/>
            <a:p/>
          </p:txBody>
        </p:sp>
        <p:sp>
          <p:nvSpPr>
            <p:cNvPr id="60" name="rc60"/>
            <p:cNvSpPr/>
            <p:nvPr/>
          </p:nvSpPr>
          <p:spPr>
            <a:xfrm>
              <a:off x="5576215" y="2982571"/>
              <a:ext cx="238662" cy="12298"/>
            </a:xfrm>
            <a:prstGeom prst="rect">
              <a:avLst/>
            </a:prstGeom>
            <a:solidFill>
              <a:srgbClr val="1CABE2">
                <a:alpha val="100000"/>
              </a:srgbClr>
            </a:solidFill>
          </p:spPr>
          <p:txBody>
            <a:bodyPr/>
            <a:lstStyle/>
            <a:p/>
          </p:txBody>
        </p:sp>
        <p:sp>
          <p:nvSpPr>
            <p:cNvPr id="61" name="rc61"/>
            <p:cNvSpPr/>
            <p:nvPr/>
          </p:nvSpPr>
          <p:spPr>
            <a:xfrm>
              <a:off x="5841395" y="2998863"/>
              <a:ext cx="238662" cy="1213146"/>
            </a:xfrm>
            <a:prstGeom prst="rect">
              <a:avLst/>
            </a:prstGeom>
            <a:solidFill>
              <a:srgbClr val="80BD41">
                <a:alpha val="100000"/>
              </a:srgbClr>
            </a:solidFill>
          </p:spPr>
          <p:txBody>
            <a:bodyPr/>
            <a:lstStyle/>
            <a:p/>
          </p:txBody>
        </p:sp>
        <p:sp>
          <p:nvSpPr>
            <p:cNvPr id="62" name="rc62"/>
            <p:cNvSpPr/>
            <p:nvPr/>
          </p:nvSpPr>
          <p:spPr>
            <a:xfrm>
              <a:off x="5841395" y="2986602"/>
              <a:ext cx="238662" cy="12260"/>
            </a:xfrm>
            <a:prstGeom prst="rect">
              <a:avLst/>
            </a:prstGeom>
            <a:solidFill>
              <a:srgbClr val="1CABE2">
                <a:alpha val="100000"/>
              </a:srgbClr>
            </a:solidFill>
          </p:spPr>
          <p:txBody>
            <a:bodyPr/>
            <a:lstStyle/>
            <a:p/>
          </p:txBody>
        </p:sp>
        <p:sp>
          <p:nvSpPr>
            <p:cNvPr id="63" name="rc63"/>
            <p:cNvSpPr/>
            <p:nvPr/>
          </p:nvSpPr>
          <p:spPr>
            <a:xfrm>
              <a:off x="6106576" y="3006963"/>
              <a:ext cx="238662" cy="1205046"/>
            </a:xfrm>
            <a:prstGeom prst="rect">
              <a:avLst/>
            </a:prstGeom>
            <a:solidFill>
              <a:srgbClr val="80BD41">
                <a:alpha val="100000"/>
              </a:srgbClr>
            </a:solidFill>
          </p:spPr>
          <p:txBody>
            <a:bodyPr/>
            <a:lstStyle/>
            <a:p/>
          </p:txBody>
        </p:sp>
        <p:sp>
          <p:nvSpPr>
            <p:cNvPr id="64" name="rc64"/>
            <p:cNvSpPr/>
            <p:nvPr/>
          </p:nvSpPr>
          <p:spPr>
            <a:xfrm>
              <a:off x="6106576" y="2994795"/>
              <a:ext cx="238662" cy="12168"/>
            </a:xfrm>
            <a:prstGeom prst="rect">
              <a:avLst/>
            </a:prstGeom>
            <a:solidFill>
              <a:srgbClr val="1CABE2">
                <a:alpha val="100000"/>
              </a:srgbClr>
            </a:solidFill>
          </p:spPr>
          <p:txBody>
            <a:bodyPr/>
            <a:lstStyle/>
            <a:p/>
          </p:txBody>
        </p:sp>
        <p:sp>
          <p:nvSpPr>
            <p:cNvPr id="65" name="rc65"/>
            <p:cNvSpPr/>
            <p:nvPr/>
          </p:nvSpPr>
          <p:spPr>
            <a:xfrm>
              <a:off x="6371757" y="3014468"/>
              <a:ext cx="238662" cy="1197541"/>
            </a:xfrm>
            <a:prstGeom prst="rect">
              <a:avLst/>
            </a:prstGeom>
            <a:solidFill>
              <a:srgbClr val="80BD41">
                <a:alpha val="100000"/>
              </a:srgbClr>
            </a:solidFill>
          </p:spPr>
          <p:txBody>
            <a:bodyPr/>
            <a:lstStyle/>
            <a:p/>
          </p:txBody>
        </p:sp>
        <p:sp>
          <p:nvSpPr>
            <p:cNvPr id="66" name="rc66"/>
            <p:cNvSpPr/>
            <p:nvPr/>
          </p:nvSpPr>
          <p:spPr>
            <a:xfrm>
              <a:off x="6371757" y="3002374"/>
              <a:ext cx="238662" cy="12093"/>
            </a:xfrm>
            <a:prstGeom prst="rect">
              <a:avLst/>
            </a:prstGeom>
            <a:solidFill>
              <a:srgbClr val="1CABE2">
                <a:alpha val="100000"/>
              </a:srgbClr>
            </a:solidFill>
          </p:spPr>
          <p:txBody>
            <a:bodyPr/>
            <a:lstStyle/>
            <a:p/>
          </p:txBody>
        </p:sp>
        <p:sp>
          <p:nvSpPr>
            <p:cNvPr id="67" name="rc67"/>
            <p:cNvSpPr/>
            <p:nvPr/>
          </p:nvSpPr>
          <p:spPr>
            <a:xfrm>
              <a:off x="6636938" y="3028512"/>
              <a:ext cx="238662" cy="1183497"/>
            </a:xfrm>
            <a:prstGeom prst="rect">
              <a:avLst/>
            </a:prstGeom>
            <a:solidFill>
              <a:srgbClr val="80BD41">
                <a:alpha val="100000"/>
              </a:srgbClr>
            </a:solidFill>
          </p:spPr>
          <p:txBody>
            <a:bodyPr/>
            <a:lstStyle/>
            <a:p/>
          </p:txBody>
        </p:sp>
        <p:sp>
          <p:nvSpPr>
            <p:cNvPr id="68" name="rc68"/>
            <p:cNvSpPr/>
            <p:nvPr/>
          </p:nvSpPr>
          <p:spPr>
            <a:xfrm>
              <a:off x="6636938" y="3016567"/>
              <a:ext cx="238662" cy="11945"/>
            </a:xfrm>
            <a:prstGeom prst="rect">
              <a:avLst/>
            </a:prstGeom>
            <a:solidFill>
              <a:srgbClr val="1CABE2">
                <a:alpha val="100000"/>
              </a:srgbClr>
            </a:solidFill>
          </p:spPr>
          <p:txBody>
            <a:bodyPr/>
            <a:lstStyle/>
            <a:p/>
          </p:txBody>
        </p:sp>
        <p:sp>
          <p:nvSpPr>
            <p:cNvPr id="69" name="rc69"/>
            <p:cNvSpPr/>
            <p:nvPr/>
          </p:nvSpPr>
          <p:spPr>
            <a:xfrm>
              <a:off x="6902119" y="3042166"/>
              <a:ext cx="238662" cy="1169842"/>
            </a:xfrm>
            <a:prstGeom prst="rect">
              <a:avLst/>
            </a:prstGeom>
            <a:solidFill>
              <a:srgbClr val="80BD41">
                <a:alpha val="100000"/>
              </a:srgbClr>
            </a:solidFill>
          </p:spPr>
          <p:txBody>
            <a:bodyPr/>
            <a:lstStyle/>
            <a:p/>
          </p:txBody>
        </p:sp>
        <p:sp>
          <p:nvSpPr>
            <p:cNvPr id="70" name="rc70"/>
            <p:cNvSpPr/>
            <p:nvPr/>
          </p:nvSpPr>
          <p:spPr>
            <a:xfrm>
              <a:off x="6902119" y="3030351"/>
              <a:ext cx="238662" cy="11815"/>
            </a:xfrm>
            <a:prstGeom prst="rect">
              <a:avLst/>
            </a:prstGeom>
            <a:solidFill>
              <a:srgbClr val="1CABE2">
                <a:alpha val="100000"/>
              </a:srgbClr>
            </a:solidFill>
          </p:spPr>
          <p:txBody>
            <a:bodyPr/>
            <a:lstStyle/>
            <a:p/>
          </p:txBody>
        </p:sp>
        <p:sp>
          <p:nvSpPr>
            <p:cNvPr id="71" name="rc71"/>
            <p:cNvSpPr/>
            <p:nvPr/>
          </p:nvSpPr>
          <p:spPr>
            <a:xfrm>
              <a:off x="7167299" y="3069939"/>
              <a:ext cx="238662" cy="1142069"/>
            </a:xfrm>
            <a:prstGeom prst="rect">
              <a:avLst/>
            </a:prstGeom>
            <a:solidFill>
              <a:srgbClr val="80BD41">
                <a:alpha val="100000"/>
              </a:srgbClr>
            </a:solidFill>
          </p:spPr>
          <p:txBody>
            <a:bodyPr/>
            <a:lstStyle/>
            <a:p/>
          </p:txBody>
        </p:sp>
        <p:sp>
          <p:nvSpPr>
            <p:cNvPr id="72" name="rc72"/>
            <p:cNvSpPr/>
            <p:nvPr/>
          </p:nvSpPr>
          <p:spPr>
            <a:xfrm>
              <a:off x="7167299" y="3046625"/>
              <a:ext cx="238662" cy="23314"/>
            </a:xfrm>
            <a:prstGeom prst="rect">
              <a:avLst/>
            </a:prstGeom>
            <a:solidFill>
              <a:srgbClr val="1CABE2">
                <a:alpha val="100000"/>
              </a:srgbClr>
            </a:solidFill>
          </p:spPr>
          <p:txBody>
            <a:bodyPr/>
            <a:lstStyle/>
            <a:p/>
          </p:txBody>
        </p:sp>
        <p:sp>
          <p:nvSpPr>
            <p:cNvPr id="73" name="rc73"/>
            <p:cNvSpPr/>
            <p:nvPr/>
          </p:nvSpPr>
          <p:spPr>
            <a:xfrm>
              <a:off x="7432480" y="3091953"/>
              <a:ext cx="238662" cy="1120055"/>
            </a:xfrm>
            <a:prstGeom prst="rect">
              <a:avLst/>
            </a:prstGeom>
            <a:solidFill>
              <a:srgbClr val="80BD41">
                <a:alpha val="100000"/>
              </a:srgbClr>
            </a:solidFill>
          </p:spPr>
          <p:txBody>
            <a:bodyPr/>
            <a:lstStyle/>
            <a:p/>
          </p:txBody>
        </p:sp>
        <p:sp>
          <p:nvSpPr>
            <p:cNvPr id="74" name="rc74"/>
            <p:cNvSpPr/>
            <p:nvPr/>
          </p:nvSpPr>
          <p:spPr>
            <a:xfrm>
              <a:off x="7432480" y="3057307"/>
              <a:ext cx="238662" cy="34646"/>
            </a:xfrm>
            <a:prstGeom prst="rect">
              <a:avLst/>
            </a:prstGeom>
            <a:solidFill>
              <a:srgbClr val="1CABE2">
                <a:alpha val="100000"/>
              </a:srgbClr>
            </a:solidFill>
          </p:spPr>
          <p:txBody>
            <a:bodyPr/>
            <a:lstStyle/>
            <a:p/>
          </p:txBody>
        </p:sp>
        <p:sp>
          <p:nvSpPr>
            <p:cNvPr id="75" name="rc75"/>
            <p:cNvSpPr/>
            <p:nvPr/>
          </p:nvSpPr>
          <p:spPr>
            <a:xfrm>
              <a:off x="7697661" y="3112165"/>
              <a:ext cx="238662" cy="1099843"/>
            </a:xfrm>
            <a:prstGeom prst="rect">
              <a:avLst/>
            </a:prstGeom>
            <a:solidFill>
              <a:srgbClr val="80BD41">
                <a:alpha val="100000"/>
              </a:srgbClr>
            </a:solidFill>
          </p:spPr>
          <p:txBody>
            <a:bodyPr/>
            <a:lstStyle/>
            <a:p/>
          </p:txBody>
        </p:sp>
        <p:sp>
          <p:nvSpPr>
            <p:cNvPr id="76" name="rc76"/>
            <p:cNvSpPr/>
            <p:nvPr/>
          </p:nvSpPr>
          <p:spPr>
            <a:xfrm>
              <a:off x="7697661" y="3066335"/>
              <a:ext cx="238662" cy="45829"/>
            </a:xfrm>
            <a:prstGeom prst="rect">
              <a:avLst/>
            </a:prstGeom>
            <a:solidFill>
              <a:srgbClr val="1CABE2">
                <a:alpha val="100000"/>
              </a:srgbClr>
            </a:solidFill>
          </p:spPr>
          <p:txBody>
            <a:bodyPr/>
            <a:lstStyle/>
            <a:p/>
          </p:txBody>
        </p:sp>
        <p:sp>
          <p:nvSpPr>
            <p:cNvPr id="77" name="rc77"/>
            <p:cNvSpPr/>
            <p:nvPr/>
          </p:nvSpPr>
          <p:spPr>
            <a:xfrm>
              <a:off x="7962842" y="3121454"/>
              <a:ext cx="238662" cy="1090555"/>
            </a:xfrm>
            <a:prstGeom prst="rect">
              <a:avLst/>
            </a:prstGeom>
            <a:solidFill>
              <a:srgbClr val="80BD41">
                <a:alpha val="100000"/>
              </a:srgbClr>
            </a:solidFill>
          </p:spPr>
          <p:txBody>
            <a:bodyPr/>
            <a:lstStyle/>
            <a:p/>
          </p:txBody>
        </p:sp>
        <p:sp>
          <p:nvSpPr>
            <p:cNvPr id="78" name="rc78"/>
            <p:cNvSpPr/>
            <p:nvPr/>
          </p:nvSpPr>
          <p:spPr>
            <a:xfrm>
              <a:off x="7962842" y="3076014"/>
              <a:ext cx="238662" cy="45439"/>
            </a:xfrm>
            <a:prstGeom prst="rect">
              <a:avLst/>
            </a:prstGeom>
            <a:solidFill>
              <a:srgbClr val="1CABE2">
                <a:alpha val="100000"/>
              </a:srgbClr>
            </a:solidFill>
          </p:spPr>
          <p:txBody>
            <a:bodyPr/>
            <a:lstStyle/>
            <a:p/>
          </p:txBody>
        </p:sp>
        <p:sp>
          <p:nvSpPr>
            <p:cNvPr id="79" name="pl79"/>
            <p:cNvSpPr/>
            <p:nvPr/>
          </p:nvSpPr>
          <p:spPr>
            <a:xfrm>
              <a:off x="1452654" y="2085226"/>
              <a:ext cx="6629519" cy="171861"/>
            </a:xfrm>
            <a:custGeom>
              <a:avLst/>
              <a:pathLst>
                <a:path w="6629519" h="171861">
                  <a:moveTo>
                    <a:pt x="0" y="85930"/>
                  </a:moveTo>
                  <a:lnTo>
                    <a:pt x="265180" y="64447"/>
                  </a:lnTo>
                  <a:lnTo>
                    <a:pt x="530361" y="107413"/>
                  </a:lnTo>
                  <a:lnTo>
                    <a:pt x="795542" y="171861"/>
                  </a:lnTo>
                  <a:lnTo>
                    <a:pt x="1060723" y="42965"/>
                  </a:lnTo>
                  <a:lnTo>
                    <a:pt x="1325903" y="21482"/>
                  </a:lnTo>
                  <a:lnTo>
                    <a:pt x="1591084" y="42965"/>
                  </a:lnTo>
                  <a:lnTo>
                    <a:pt x="1856265" y="8593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21482"/>
                  </a:lnTo>
                  <a:lnTo>
                    <a:pt x="6099157" y="42965"/>
                  </a:lnTo>
                  <a:lnTo>
                    <a:pt x="6364338" y="64447"/>
                  </a:lnTo>
                  <a:lnTo>
                    <a:pt x="6629519" y="64447"/>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335100" y="29195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8810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787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455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866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8805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8943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106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213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30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40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35100" y="3627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591.4</a:t>
              </a:r>
            </a:p>
          </p:txBody>
        </p:sp>
        <p:sp>
          <p:nvSpPr>
            <p:cNvPr id="114" name="tx114"/>
            <p:cNvSpPr/>
            <p:nvPr/>
          </p:nvSpPr>
          <p:spPr>
            <a:xfrm>
              <a:off x="1361226" y="30492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15" name="tx115"/>
            <p:cNvSpPr/>
            <p:nvPr/>
          </p:nvSpPr>
          <p:spPr>
            <a:xfrm>
              <a:off x="2661004" y="3591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630.4</a:t>
              </a:r>
            </a:p>
          </p:txBody>
        </p:sp>
        <p:sp>
          <p:nvSpPr>
            <p:cNvPr id="116" name="tx116"/>
            <p:cNvSpPr/>
            <p:nvPr/>
          </p:nvSpPr>
          <p:spPr>
            <a:xfrm>
              <a:off x="2687130" y="2993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7" name="tx117"/>
            <p:cNvSpPr/>
            <p:nvPr/>
          </p:nvSpPr>
          <p:spPr>
            <a:xfrm>
              <a:off x="3986908" y="3538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8" name="tx118"/>
            <p:cNvSpPr/>
            <p:nvPr/>
          </p:nvSpPr>
          <p:spPr>
            <a:xfrm>
              <a:off x="4039159" y="28944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9" name="tx119"/>
            <p:cNvSpPr/>
            <p:nvPr/>
          </p:nvSpPr>
          <p:spPr>
            <a:xfrm>
              <a:off x="5312812" y="35678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525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578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29733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5851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2987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592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012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169077" y="3605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614.8</a:t>
              </a:r>
            </a:p>
          </p:txBody>
        </p:sp>
        <p:sp>
          <p:nvSpPr>
            <p:cNvPr id="128" name="tx128"/>
            <p:cNvSpPr/>
            <p:nvPr/>
          </p:nvSpPr>
          <p:spPr>
            <a:xfrm>
              <a:off x="7195203" y="3023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9" name="tx129"/>
            <p:cNvSpPr/>
            <p:nvPr/>
          </p:nvSpPr>
          <p:spPr>
            <a:xfrm>
              <a:off x="7434258" y="3616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602.9</a:t>
              </a:r>
            </a:p>
          </p:txBody>
        </p:sp>
        <p:sp>
          <p:nvSpPr>
            <p:cNvPr id="130" name="tx130"/>
            <p:cNvSpPr/>
            <p:nvPr/>
          </p:nvSpPr>
          <p:spPr>
            <a:xfrm>
              <a:off x="7460384" y="3039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31" name="tx131"/>
            <p:cNvSpPr/>
            <p:nvPr/>
          </p:nvSpPr>
          <p:spPr>
            <a:xfrm>
              <a:off x="7738616" y="36270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a:t>
              </a:r>
            </a:p>
          </p:txBody>
        </p:sp>
        <p:sp>
          <p:nvSpPr>
            <p:cNvPr id="132" name="tx132"/>
            <p:cNvSpPr/>
            <p:nvPr/>
          </p:nvSpPr>
          <p:spPr>
            <a:xfrm>
              <a:off x="7725564" y="30553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33" name="tx133"/>
            <p:cNvSpPr/>
            <p:nvPr/>
          </p:nvSpPr>
          <p:spPr>
            <a:xfrm>
              <a:off x="8003796" y="36316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34" name="tx134"/>
            <p:cNvSpPr/>
            <p:nvPr/>
          </p:nvSpPr>
          <p:spPr>
            <a:xfrm>
              <a:off x="7990745" y="3063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24.5</a:t>
              </a:r>
            </a:p>
          </p:txBody>
        </p:sp>
        <p:sp>
          <p:nvSpPr>
            <p:cNvPr id="135" name="tx13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6954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310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7666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2840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1966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52747" y="5080163"/>
              <a:ext cx="201456" cy="201456"/>
            </a:xfrm>
            <a:prstGeom prst="rect">
              <a:avLst/>
            </a:prstGeom>
            <a:solidFill>
              <a:srgbClr val="1CABE2">
                <a:alpha val="100000"/>
              </a:srgbClr>
            </a:solidFill>
          </p:spPr>
          <p:txBody>
            <a:bodyPr/>
            <a:lstStyle/>
            <a:p/>
          </p:txBody>
        </p:sp>
        <p:sp>
          <p:nvSpPr>
            <p:cNvPr id="162" name="rc162"/>
            <p:cNvSpPr/>
            <p:nvPr/>
          </p:nvSpPr>
          <p:spPr>
            <a:xfrm>
              <a:off x="5657835" y="5080163"/>
              <a:ext cx="201456" cy="201456"/>
            </a:xfrm>
            <a:prstGeom prst="rect">
              <a:avLst/>
            </a:prstGeom>
            <a:solidFill>
              <a:srgbClr val="80BD41">
                <a:alpha val="100000"/>
              </a:srgbClr>
            </a:solidFill>
          </p:spPr>
          <p:txBody>
            <a:bodyPr/>
            <a:lstStyle/>
            <a:p/>
          </p:txBody>
        </p:sp>
        <p:sp>
          <p:nvSpPr>
            <p:cNvPr id="163" name="tx16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89913" y="1594448"/>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167" name="pl167"/>
            <p:cNvSpPr/>
            <p:nvPr/>
          </p:nvSpPr>
          <p:spPr>
            <a:xfrm>
              <a:off x="23378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470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561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652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424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3515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607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840557"/>
              <a:ext cx="6475728" cy="124062"/>
            </a:xfrm>
            <a:prstGeom prst="rect">
              <a:avLst/>
            </a:prstGeom>
            <a:solidFill>
              <a:srgbClr val="80BD41">
                <a:alpha val="100000"/>
              </a:srgbClr>
            </a:solidFill>
          </p:spPr>
          <p:txBody>
            <a:bodyPr/>
            <a:lstStyle/>
            <a:p/>
          </p:txBody>
        </p:sp>
        <p:sp>
          <p:nvSpPr>
            <p:cNvPr id="179" name="rc179"/>
            <p:cNvSpPr/>
            <p:nvPr/>
          </p:nvSpPr>
          <p:spPr>
            <a:xfrm>
              <a:off x="7809051" y="5840557"/>
              <a:ext cx="65397" cy="124062"/>
            </a:xfrm>
            <a:prstGeom prst="rect">
              <a:avLst/>
            </a:prstGeom>
            <a:solidFill>
              <a:srgbClr val="1CABE2">
                <a:alpha val="100000"/>
              </a:srgbClr>
            </a:solidFill>
          </p:spPr>
          <p:txBody>
            <a:bodyPr/>
            <a:lstStyle/>
            <a:p/>
          </p:txBody>
        </p:sp>
        <p:sp>
          <p:nvSpPr>
            <p:cNvPr id="180" name="rc180"/>
            <p:cNvSpPr/>
            <p:nvPr/>
          </p:nvSpPr>
          <p:spPr>
            <a:xfrm>
              <a:off x="1333322" y="5685479"/>
              <a:ext cx="5947427" cy="124062"/>
            </a:xfrm>
            <a:prstGeom prst="rect">
              <a:avLst/>
            </a:prstGeom>
            <a:solidFill>
              <a:srgbClr val="80BD41">
                <a:alpha val="100000"/>
              </a:srgbClr>
            </a:solidFill>
          </p:spPr>
          <p:txBody>
            <a:bodyPr/>
            <a:lstStyle/>
            <a:p/>
          </p:txBody>
        </p:sp>
        <p:sp>
          <p:nvSpPr>
            <p:cNvPr id="181" name="rc181"/>
            <p:cNvSpPr/>
            <p:nvPr/>
          </p:nvSpPr>
          <p:spPr>
            <a:xfrm>
              <a:off x="7280750" y="5685479"/>
              <a:ext cx="247826" cy="124062"/>
            </a:xfrm>
            <a:prstGeom prst="rect">
              <a:avLst/>
            </a:prstGeom>
            <a:solidFill>
              <a:srgbClr val="1CABE2">
                <a:alpha val="100000"/>
              </a:srgbClr>
            </a:solidFill>
          </p:spPr>
          <p:txBody>
            <a:bodyPr/>
            <a:lstStyle/>
            <a:p/>
          </p:txBody>
        </p:sp>
        <p:sp>
          <p:nvSpPr>
            <p:cNvPr id="182" name="rc182"/>
            <p:cNvSpPr/>
            <p:nvPr/>
          </p:nvSpPr>
          <p:spPr>
            <a:xfrm>
              <a:off x="1333322" y="5530401"/>
              <a:ext cx="5897199" cy="124062"/>
            </a:xfrm>
            <a:prstGeom prst="rect">
              <a:avLst/>
            </a:prstGeom>
            <a:solidFill>
              <a:srgbClr val="80BD41">
                <a:alpha val="100000"/>
              </a:srgbClr>
            </a:solidFill>
          </p:spPr>
          <p:txBody>
            <a:bodyPr/>
            <a:lstStyle/>
            <a:p/>
          </p:txBody>
        </p:sp>
        <p:sp>
          <p:nvSpPr>
            <p:cNvPr id="183" name="rc183"/>
            <p:cNvSpPr/>
            <p:nvPr/>
          </p:nvSpPr>
          <p:spPr>
            <a:xfrm>
              <a:off x="7230522" y="5530401"/>
              <a:ext cx="245716" cy="124062"/>
            </a:xfrm>
            <a:prstGeom prst="rect">
              <a:avLst/>
            </a:prstGeom>
            <a:solidFill>
              <a:srgbClr val="1CABE2">
                <a:alpha val="100000"/>
              </a:srgbClr>
            </a:solidFill>
          </p:spPr>
          <p:txBody>
            <a:bodyPr/>
            <a:lstStyle/>
            <a:p/>
          </p:txBody>
        </p:sp>
        <p:sp>
          <p:nvSpPr>
            <p:cNvPr id="184" name="tx184"/>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16602"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90" name="tx190"/>
            <p:cNvSpPr/>
            <p:nvPr/>
          </p:nvSpPr>
          <p:spPr>
            <a:xfrm>
              <a:off x="7299169"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91" name="tx191"/>
            <p:cNvSpPr/>
            <p:nvPr/>
          </p:nvSpPr>
          <p:spPr>
            <a:xfrm>
              <a:off x="4191487"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92" name="tx192"/>
            <p:cNvSpPr/>
            <p:nvPr/>
          </p:nvSpPr>
          <p:spPr>
            <a:xfrm>
              <a:off x="724788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93" name="tx19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(99%).
The number of children vaccinated with DTP3 decreased 9% compared to in 2019.
The number of surviving infants decreased approximately 6%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16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808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601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912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704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4033165"/>
              <a:ext cx="239399" cy="178844"/>
            </a:xfrm>
            <a:prstGeom prst="rect">
              <a:avLst/>
            </a:prstGeom>
            <a:solidFill>
              <a:srgbClr val="E2231A">
                <a:alpha val="90196"/>
              </a:srgbClr>
            </a:solidFill>
          </p:spPr>
          <p:txBody>
            <a:bodyPr/>
            <a:lstStyle/>
            <a:p/>
          </p:txBody>
        </p:sp>
        <p:sp>
          <p:nvSpPr>
            <p:cNvPr id="23" name="rc23"/>
            <p:cNvSpPr/>
            <p:nvPr/>
          </p:nvSpPr>
          <p:spPr>
            <a:xfrm>
              <a:off x="1577053" y="4111027"/>
              <a:ext cx="239399" cy="100982"/>
            </a:xfrm>
            <a:prstGeom prst="rect">
              <a:avLst/>
            </a:prstGeom>
            <a:solidFill>
              <a:srgbClr val="E2231A">
                <a:alpha val="90196"/>
              </a:srgbClr>
            </a:solidFill>
          </p:spPr>
          <p:txBody>
            <a:bodyPr/>
            <a:lstStyle/>
            <a:p/>
          </p:txBody>
        </p:sp>
        <p:sp>
          <p:nvSpPr>
            <p:cNvPr id="24" name="rc24"/>
            <p:cNvSpPr/>
            <p:nvPr/>
          </p:nvSpPr>
          <p:spPr>
            <a:xfrm>
              <a:off x="1843053" y="4061723"/>
              <a:ext cx="239399" cy="150285"/>
            </a:xfrm>
            <a:prstGeom prst="rect">
              <a:avLst/>
            </a:prstGeom>
            <a:solidFill>
              <a:srgbClr val="E2231A">
                <a:alpha val="90196"/>
              </a:srgbClr>
            </a:solidFill>
          </p:spPr>
          <p:txBody>
            <a:bodyPr/>
            <a:lstStyle/>
            <a:p/>
          </p:txBody>
        </p:sp>
        <p:sp>
          <p:nvSpPr>
            <p:cNvPr id="25" name="rc25"/>
            <p:cNvSpPr/>
            <p:nvPr/>
          </p:nvSpPr>
          <p:spPr>
            <a:xfrm>
              <a:off x="2109053" y="3958176"/>
              <a:ext cx="239399" cy="253833"/>
            </a:xfrm>
            <a:prstGeom prst="rect">
              <a:avLst/>
            </a:prstGeom>
            <a:solidFill>
              <a:srgbClr val="E2231A">
                <a:alpha val="90196"/>
              </a:srgbClr>
            </a:solidFill>
          </p:spPr>
          <p:txBody>
            <a:bodyPr/>
            <a:lstStyle/>
            <a:p/>
          </p:txBody>
        </p:sp>
        <p:sp>
          <p:nvSpPr>
            <p:cNvPr id="26" name="rc26"/>
            <p:cNvSpPr/>
            <p:nvPr/>
          </p:nvSpPr>
          <p:spPr>
            <a:xfrm>
              <a:off x="2375052" y="4082731"/>
              <a:ext cx="239399" cy="129278"/>
            </a:xfrm>
            <a:prstGeom prst="rect">
              <a:avLst/>
            </a:prstGeom>
            <a:solidFill>
              <a:srgbClr val="E2231A">
                <a:alpha val="90196"/>
              </a:srgbClr>
            </a:solidFill>
          </p:spPr>
          <p:txBody>
            <a:bodyPr/>
            <a:lstStyle/>
            <a:p/>
          </p:txBody>
        </p:sp>
        <p:sp>
          <p:nvSpPr>
            <p:cNvPr id="27" name="rc27"/>
            <p:cNvSpPr/>
            <p:nvPr/>
          </p:nvSpPr>
          <p:spPr>
            <a:xfrm>
              <a:off x="2641052" y="4132814"/>
              <a:ext cx="239399" cy="79195"/>
            </a:xfrm>
            <a:prstGeom prst="rect">
              <a:avLst/>
            </a:prstGeom>
            <a:solidFill>
              <a:srgbClr val="E2231A">
                <a:alpha val="90196"/>
              </a:srgbClr>
            </a:solidFill>
          </p:spPr>
          <p:txBody>
            <a:bodyPr/>
            <a:lstStyle/>
            <a:p/>
          </p:txBody>
        </p:sp>
        <p:sp>
          <p:nvSpPr>
            <p:cNvPr id="28" name="rc28"/>
            <p:cNvSpPr/>
            <p:nvPr/>
          </p:nvSpPr>
          <p:spPr>
            <a:xfrm>
              <a:off x="2907052" y="4077810"/>
              <a:ext cx="239399" cy="134198"/>
            </a:xfrm>
            <a:prstGeom prst="rect">
              <a:avLst/>
            </a:prstGeom>
            <a:solidFill>
              <a:srgbClr val="E2231A">
                <a:alpha val="90196"/>
              </a:srgbClr>
            </a:solidFill>
          </p:spPr>
          <p:txBody>
            <a:bodyPr/>
            <a:lstStyle/>
            <a:p/>
          </p:txBody>
        </p:sp>
        <p:sp>
          <p:nvSpPr>
            <p:cNvPr id="29" name="rc29"/>
            <p:cNvSpPr/>
            <p:nvPr/>
          </p:nvSpPr>
          <p:spPr>
            <a:xfrm>
              <a:off x="3173051" y="4075418"/>
              <a:ext cx="239399" cy="136591"/>
            </a:xfrm>
            <a:prstGeom prst="rect">
              <a:avLst/>
            </a:prstGeom>
            <a:solidFill>
              <a:srgbClr val="E2231A">
                <a:alpha val="90196"/>
              </a:srgbClr>
            </a:solidFill>
          </p:spPr>
          <p:txBody>
            <a:bodyPr/>
            <a:lstStyle/>
            <a:p/>
          </p:txBody>
        </p:sp>
        <p:sp>
          <p:nvSpPr>
            <p:cNvPr id="30" name="rc30"/>
            <p:cNvSpPr/>
            <p:nvPr/>
          </p:nvSpPr>
          <p:spPr>
            <a:xfrm>
              <a:off x="3439051" y="4101440"/>
              <a:ext cx="239399" cy="110569"/>
            </a:xfrm>
            <a:prstGeom prst="rect">
              <a:avLst/>
            </a:prstGeom>
            <a:solidFill>
              <a:srgbClr val="E2231A">
                <a:alpha val="90196"/>
              </a:srgbClr>
            </a:solidFill>
          </p:spPr>
          <p:txBody>
            <a:bodyPr/>
            <a:lstStyle/>
            <a:p/>
          </p:txBody>
        </p:sp>
        <p:sp>
          <p:nvSpPr>
            <p:cNvPr id="31" name="rc31"/>
            <p:cNvSpPr/>
            <p:nvPr/>
          </p:nvSpPr>
          <p:spPr>
            <a:xfrm>
              <a:off x="3705050" y="4155779"/>
              <a:ext cx="239399" cy="56230"/>
            </a:xfrm>
            <a:prstGeom prst="rect">
              <a:avLst/>
            </a:prstGeom>
            <a:solidFill>
              <a:srgbClr val="E2231A">
                <a:alpha val="90196"/>
              </a:srgbClr>
            </a:solidFill>
          </p:spPr>
          <p:txBody>
            <a:bodyPr/>
            <a:lstStyle/>
            <a:p/>
          </p:txBody>
        </p:sp>
        <p:sp>
          <p:nvSpPr>
            <p:cNvPr id="32" name="rc32"/>
            <p:cNvSpPr/>
            <p:nvPr/>
          </p:nvSpPr>
          <p:spPr>
            <a:xfrm>
              <a:off x="3971050" y="4155060"/>
              <a:ext cx="239399" cy="56948"/>
            </a:xfrm>
            <a:prstGeom prst="rect">
              <a:avLst/>
            </a:prstGeom>
            <a:solidFill>
              <a:srgbClr val="E2231A">
                <a:alpha val="90196"/>
              </a:srgbClr>
            </a:solidFill>
          </p:spPr>
          <p:txBody>
            <a:bodyPr/>
            <a:lstStyle/>
            <a:p/>
          </p:txBody>
        </p:sp>
        <p:sp>
          <p:nvSpPr>
            <p:cNvPr id="33" name="rc33"/>
            <p:cNvSpPr/>
            <p:nvPr/>
          </p:nvSpPr>
          <p:spPr>
            <a:xfrm>
              <a:off x="4237050" y="4183594"/>
              <a:ext cx="239399" cy="28414"/>
            </a:xfrm>
            <a:prstGeom prst="rect">
              <a:avLst/>
            </a:prstGeom>
            <a:solidFill>
              <a:srgbClr val="E2231A">
                <a:alpha val="90196"/>
              </a:srgbClr>
            </a:solidFill>
          </p:spPr>
          <p:txBody>
            <a:bodyPr/>
            <a:lstStyle/>
            <a:p/>
          </p:txBody>
        </p:sp>
        <p:sp>
          <p:nvSpPr>
            <p:cNvPr id="34" name="rc34"/>
            <p:cNvSpPr/>
            <p:nvPr/>
          </p:nvSpPr>
          <p:spPr>
            <a:xfrm>
              <a:off x="4503049" y="4183890"/>
              <a:ext cx="239399" cy="28119"/>
            </a:xfrm>
            <a:prstGeom prst="rect">
              <a:avLst/>
            </a:prstGeom>
            <a:solidFill>
              <a:srgbClr val="E2231A">
                <a:alpha val="90196"/>
              </a:srgbClr>
            </a:solidFill>
          </p:spPr>
          <p:txBody>
            <a:bodyPr/>
            <a:lstStyle/>
            <a:p/>
          </p:txBody>
        </p:sp>
        <p:sp>
          <p:nvSpPr>
            <p:cNvPr id="35" name="rc35"/>
            <p:cNvSpPr/>
            <p:nvPr/>
          </p:nvSpPr>
          <p:spPr>
            <a:xfrm>
              <a:off x="4769049" y="4184362"/>
              <a:ext cx="239399" cy="27647"/>
            </a:xfrm>
            <a:prstGeom prst="rect">
              <a:avLst/>
            </a:prstGeom>
            <a:solidFill>
              <a:srgbClr val="E2231A">
                <a:alpha val="90196"/>
              </a:srgbClr>
            </a:solidFill>
          </p:spPr>
          <p:txBody>
            <a:bodyPr/>
            <a:lstStyle/>
            <a:p/>
          </p:txBody>
        </p:sp>
        <p:sp>
          <p:nvSpPr>
            <p:cNvPr id="36" name="rc36"/>
            <p:cNvSpPr/>
            <p:nvPr/>
          </p:nvSpPr>
          <p:spPr>
            <a:xfrm>
              <a:off x="5035049" y="4184756"/>
              <a:ext cx="239399" cy="27253"/>
            </a:xfrm>
            <a:prstGeom prst="rect">
              <a:avLst/>
            </a:prstGeom>
            <a:solidFill>
              <a:srgbClr val="E2231A">
                <a:alpha val="90196"/>
              </a:srgbClr>
            </a:solidFill>
          </p:spPr>
          <p:txBody>
            <a:bodyPr/>
            <a:lstStyle/>
            <a:p/>
          </p:txBody>
        </p:sp>
        <p:sp>
          <p:nvSpPr>
            <p:cNvPr id="37" name="rc37"/>
            <p:cNvSpPr/>
            <p:nvPr/>
          </p:nvSpPr>
          <p:spPr>
            <a:xfrm>
              <a:off x="5301048" y="4184825"/>
              <a:ext cx="239399" cy="27183"/>
            </a:xfrm>
            <a:prstGeom prst="rect">
              <a:avLst/>
            </a:prstGeom>
            <a:solidFill>
              <a:srgbClr val="E2231A">
                <a:alpha val="90196"/>
              </a:srgbClr>
            </a:solidFill>
          </p:spPr>
          <p:txBody>
            <a:bodyPr/>
            <a:lstStyle/>
            <a:p/>
          </p:txBody>
        </p:sp>
        <p:sp>
          <p:nvSpPr>
            <p:cNvPr id="38" name="rc38"/>
            <p:cNvSpPr/>
            <p:nvPr/>
          </p:nvSpPr>
          <p:spPr>
            <a:xfrm>
              <a:off x="5567048" y="4184850"/>
              <a:ext cx="239399" cy="27159"/>
            </a:xfrm>
            <a:prstGeom prst="rect">
              <a:avLst/>
            </a:prstGeom>
            <a:solidFill>
              <a:srgbClr val="E2231A">
                <a:alpha val="90196"/>
              </a:srgbClr>
            </a:solidFill>
          </p:spPr>
          <p:txBody>
            <a:bodyPr/>
            <a:lstStyle/>
            <a:p/>
          </p:txBody>
        </p:sp>
        <p:sp>
          <p:nvSpPr>
            <p:cNvPr id="39" name="rc39"/>
            <p:cNvSpPr/>
            <p:nvPr/>
          </p:nvSpPr>
          <p:spPr>
            <a:xfrm>
              <a:off x="5833047" y="4184940"/>
              <a:ext cx="239399" cy="27068"/>
            </a:xfrm>
            <a:prstGeom prst="rect">
              <a:avLst/>
            </a:prstGeom>
            <a:solidFill>
              <a:srgbClr val="E2231A">
                <a:alpha val="90196"/>
              </a:srgbClr>
            </a:solidFill>
          </p:spPr>
          <p:txBody>
            <a:bodyPr/>
            <a:lstStyle/>
            <a:p/>
          </p:txBody>
        </p:sp>
        <p:sp>
          <p:nvSpPr>
            <p:cNvPr id="40" name="rc40"/>
            <p:cNvSpPr/>
            <p:nvPr/>
          </p:nvSpPr>
          <p:spPr>
            <a:xfrm>
              <a:off x="6099047" y="4185121"/>
              <a:ext cx="239399" cy="26888"/>
            </a:xfrm>
            <a:prstGeom prst="rect">
              <a:avLst/>
            </a:prstGeom>
            <a:solidFill>
              <a:srgbClr val="E2231A">
                <a:alpha val="90196"/>
              </a:srgbClr>
            </a:solidFill>
          </p:spPr>
          <p:txBody>
            <a:bodyPr/>
            <a:lstStyle/>
            <a:p/>
          </p:txBody>
        </p:sp>
        <p:sp>
          <p:nvSpPr>
            <p:cNvPr id="41" name="rc41"/>
            <p:cNvSpPr/>
            <p:nvPr/>
          </p:nvSpPr>
          <p:spPr>
            <a:xfrm>
              <a:off x="6365047" y="4185289"/>
              <a:ext cx="239399" cy="26719"/>
            </a:xfrm>
            <a:prstGeom prst="rect">
              <a:avLst/>
            </a:prstGeom>
            <a:solidFill>
              <a:srgbClr val="E2231A">
                <a:alpha val="90196"/>
              </a:srgbClr>
            </a:solidFill>
          </p:spPr>
          <p:txBody>
            <a:bodyPr/>
            <a:lstStyle/>
            <a:p/>
          </p:txBody>
        </p:sp>
        <p:sp>
          <p:nvSpPr>
            <p:cNvPr id="42" name="rc42"/>
            <p:cNvSpPr/>
            <p:nvPr/>
          </p:nvSpPr>
          <p:spPr>
            <a:xfrm>
              <a:off x="6631046" y="4185601"/>
              <a:ext cx="239399" cy="26408"/>
            </a:xfrm>
            <a:prstGeom prst="rect">
              <a:avLst/>
            </a:prstGeom>
            <a:solidFill>
              <a:srgbClr val="E2231A">
                <a:alpha val="90196"/>
              </a:srgbClr>
            </a:solidFill>
          </p:spPr>
          <p:txBody>
            <a:bodyPr/>
            <a:lstStyle/>
            <a:p/>
          </p:txBody>
        </p:sp>
        <p:sp>
          <p:nvSpPr>
            <p:cNvPr id="43" name="rc43"/>
            <p:cNvSpPr/>
            <p:nvPr/>
          </p:nvSpPr>
          <p:spPr>
            <a:xfrm>
              <a:off x="6897046" y="4185905"/>
              <a:ext cx="239399" cy="26104"/>
            </a:xfrm>
            <a:prstGeom prst="rect">
              <a:avLst/>
            </a:prstGeom>
            <a:solidFill>
              <a:srgbClr val="E2231A">
                <a:alpha val="90196"/>
              </a:srgbClr>
            </a:solidFill>
          </p:spPr>
          <p:txBody>
            <a:bodyPr/>
            <a:lstStyle/>
            <a:p/>
          </p:txBody>
        </p:sp>
        <p:sp>
          <p:nvSpPr>
            <p:cNvPr id="44" name="rc44"/>
            <p:cNvSpPr/>
            <p:nvPr/>
          </p:nvSpPr>
          <p:spPr>
            <a:xfrm>
              <a:off x="7163045" y="4186266"/>
              <a:ext cx="239399" cy="25743"/>
            </a:xfrm>
            <a:prstGeom prst="rect">
              <a:avLst/>
            </a:prstGeom>
            <a:solidFill>
              <a:srgbClr val="E2231A">
                <a:alpha val="90196"/>
              </a:srgbClr>
            </a:solidFill>
          </p:spPr>
          <p:txBody>
            <a:bodyPr/>
            <a:lstStyle/>
            <a:p/>
          </p:txBody>
        </p:sp>
        <p:sp>
          <p:nvSpPr>
            <p:cNvPr id="45" name="rc45"/>
            <p:cNvSpPr/>
            <p:nvPr/>
          </p:nvSpPr>
          <p:spPr>
            <a:xfrm>
              <a:off x="7429045" y="4186500"/>
              <a:ext cx="239399" cy="25509"/>
            </a:xfrm>
            <a:prstGeom prst="rect">
              <a:avLst/>
            </a:prstGeom>
            <a:solidFill>
              <a:srgbClr val="E2231A">
                <a:alpha val="90196"/>
              </a:srgbClr>
            </a:solidFill>
          </p:spPr>
          <p:txBody>
            <a:bodyPr/>
            <a:lstStyle/>
            <a:p/>
          </p:txBody>
        </p:sp>
        <p:sp>
          <p:nvSpPr>
            <p:cNvPr id="46" name="rc46"/>
            <p:cNvSpPr/>
            <p:nvPr/>
          </p:nvSpPr>
          <p:spPr>
            <a:xfrm>
              <a:off x="7695045" y="4161393"/>
              <a:ext cx="239399" cy="50616"/>
            </a:xfrm>
            <a:prstGeom prst="rect">
              <a:avLst/>
            </a:prstGeom>
            <a:solidFill>
              <a:srgbClr val="E2231A">
                <a:alpha val="90196"/>
              </a:srgbClr>
            </a:solidFill>
          </p:spPr>
          <p:txBody>
            <a:bodyPr/>
            <a:lstStyle/>
            <a:p/>
          </p:txBody>
        </p:sp>
        <p:sp>
          <p:nvSpPr>
            <p:cNvPr id="47" name="rc47"/>
            <p:cNvSpPr/>
            <p:nvPr/>
          </p:nvSpPr>
          <p:spPr>
            <a:xfrm>
              <a:off x="7961044" y="4161819"/>
              <a:ext cx="239399" cy="50189"/>
            </a:xfrm>
            <a:prstGeom prst="rect">
              <a:avLst/>
            </a:prstGeom>
            <a:solidFill>
              <a:srgbClr val="E2231A">
                <a:alpha val="90196"/>
              </a:srgbClr>
            </a:solidFill>
          </p:spPr>
          <p:txBody>
            <a:bodyPr/>
            <a:lstStyle/>
            <a:p/>
          </p:txBody>
        </p:sp>
        <p:sp>
          <p:nvSpPr>
            <p:cNvPr id="48" name="rc48"/>
            <p:cNvSpPr/>
            <p:nvPr/>
          </p:nvSpPr>
          <p:spPr>
            <a:xfrm>
              <a:off x="2375052" y="3980685"/>
              <a:ext cx="239399" cy="102045"/>
            </a:xfrm>
            <a:prstGeom prst="rect">
              <a:avLst/>
            </a:prstGeom>
            <a:solidFill>
              <a:srgbClr val="B3B3B3">
                <a:alpha val="90196"/>
              </a:srgbClr>
            </a:solidFill>
          </p:spPr>
          <p:txBody>
            <a:bodyPr/>
            <a:lstStyle/>
            <a:p/>
          </p:txBody>
        </p:sp>
        <p:sp>
          <p:nvSpPr>
            <p:cNvPr id="49" name="rc49"/>
            <p:cNvSpPr/>
            <p:nvPr/>
          </p:nvSpPr>
          <p:spPr>
            <a:xfrm>
              <a:off x="2641052" y="4008944"/>
              <a:ext cx="239399" cy="123869"/>
            </a:xfrm>
            <a:prstGeom prst="rect">
              <a:avLst/>
            </a:prstGeom>
            <a:solidFill>
              <a:srgbClr val="B3B3B3">
                <a:alpha val="90196"/>
              </a:srgbClr>
            </a:solidFill>
          </p:spPr>
          <p:txBody>
            <a:bodyPr/>
            <a:lstStyle/>
            <a:p/>
          </p:txBody>
        </p:sp>
        <p:sp>
          <p:nvSpPr>
            <p:cNvPr id="50" name="rc50"/>
            <p:cNvSpPr/>
            <p:nvPr/>
          </p:nvSpPr>
          <p:spPr>
            <a:xfrm>
              <a:off x="2907052" y="4010110"/>
              <a:ext cx="239399" cy="67700"/>
            </a:xfrm>
            <a:prstGeom prst="rect">
              <a:avLst/>
            </a:prstGeom>
            <a:solidFill>
              <a:srgbClr val="B3B3B3">
                <a:alpha val="90196"/>
              </a:srgbClr>
            </a:solidFill>
          </p:spPr>
          <p:txBody>
            <a:bodyPr/>
            <a:lstStyle/>
            <a:p/>
          </p:txBody>
        </p:sp>
        <p:sp>
          <p:nvSpPr>
            <p:cNvPr id="51" name="rc51"/>
            <p:cNvSpPr/>
            <p:nvPr/>
          </p:nvSpPr>
          <p:spPr>
            <a:xfrm>
              <a:off x="3173051" y="4009424"/>
              <a:ext cx="239399" cy="65993"/>
            </a:xfrm>
            <a:prstGeom prst="rect">
              <a:avLst/>
            </a:prstGeom>
            <a:solidFill>
              <a:srgbClr val="B3B3B3">
                <a:alpha val="90196"/>
              </a:srgbClr>
            </a:solidFill>
          </p:spPr>
          <p:txBody>
            <a:bodyPr/>
            <a:lstStyle/>
            <a:p/>
          </p:txBody>
        </p:sp>
        <p:sp>
          <p:nvSpPr>
            <p:cNvPr id="52" name="rc52"/>
            <p:cNvSpPr/>
            <p:nvPr/>
          </p:nvSpPr>
          <p:spPr>
            <a:xfrm>
              <a:off x="5035049" y="2923049"/>
              <a:ext cx="239399" cy="1261706"/>
            </a:xfrm>
            <a:prstGeom prst="rect">
              <a:avLst/>
            </a:prstGeom>
            <a:solidFill>
              <a:srgbClr val="B3B3B3">
                <a:alpha val="90196"/>
              </a:srgbClr>
            </a:solidFill>
          </p:spPr>
          <p:txBody>
            <a:bodyPr/>
            <a:lstStyle/>
            <a:p/>
          </p:txBody>
        </p:sp>
        <p:sp>
          <p:nvSpPr>
            <p:cNvPr id="53" name="rc53"/>
            <p:cNvSpPr/>
            <p:nvPr/>
          </p:nvSpPr>
          <p:spPr>
            <a:xfrm>
              <a:off x="5301048" y="4073793"/>
              <a:ext cx="239399" cy="111032"/>
            </a:xfrm>
            <a:prstGeom prst="rect">
              <a:avLst/>
            </a:prstGeom>
            <a:solidFill>
              <a:srgbClr val="B3B3B3">
                <a:alpha val="90196"/>
              </a:srgbClr>
            </a:solidFill>
          </p:spPr>
          <p:txBody>
            <a:bodyPr/>
            <a:lstStyle/>
            <a:p/>
          </p:txBody>
        </p:sp>
        <p:sp>
          <p:nvSpPr>
            <p:cNvPr id="54" name="rc54"/>
            <p:cNvSpPr/>
            <p:nvPr/>
          </p:nvSpPr>
          <p:spPr>
            <a:xfrm>
              <a:off x="5567048" y="4184784"/>
              <a:ext cx="239399" cy="65"/>
            </a:xfrm>
            <a:prstGeom prst="rect">
              <a:avLst/>
            </a:prstGeom>
            <a:solidFill>
              <a:srgbClr val="B3B3B3">
                <a:alpha val="90196"/>
              </a:srgbClr>
            </a:solidFill>
          </p:spPr>
          <p:txBody>
            <a:bodyPr/>
            <a:lstStyle/>
            <a:p/>
          </p:txBody>
        </p:sp>
        <p:sp>
          <p:nvSpPr>
            <p:cNvPr id="55" name="rc55"/>
            <p:cNvSpPr/>
            <p:nvPr/>
          </p:nvSpPr>
          <p:spPr>
            <a:xfrm>
              <a:off x="6099047" y="4185035"/>
              <a:ext cx="239399" cy="86"/>
            </a:xfrm>
            <a:prstGeom prst="rect">
              <a:avLst/>
            </a:prstGeom>
            <a:solidFill>
              <a:srgbClr val="B3B3B3">
                <a:alpha val="90196"/>
              </a:srgbClr>
            </a:solidFill>
          </p:spPr>
          <p:txBody>
            <a:bodyPr/>
            <a:lstStyle/>
            <a:p/>
          </p:txBody>
        </p:sp>
        <p:sp>
          <p:nvSpPr>
            <p:cNvPr id="56" name="rc56"/>
            <p:cNvSpPr/>
            <p:nvPr/>
          </p:nvSpPr>
          <p:spPr>
            <a:xfrm>
              <a:off x="6365047" y="4185105"/>
              <a:ext cx="239399" cy="184"/>
            </a:xfrm>
            <a:prstGeom prst="rect">
              <a:avLst/>
            </a:prstGeom>
            <a:solidFill>
              <a:srgbClr val="B3B3B3">
                <a:alpha val="90196"/>
              </a:srgbClr>
            </a:solidFill>
          </p:spPr>
          <p:txBody>
            <a:bodyPr/>
            <a:lstStyle/>
            <a:p/>
          </p:txBody>
        </p:sp>
        <p:sp>
          <p:nvSpPr>
            <p:cNvPr id="57" name="rc57"/>
            <p:cNvSpPr/>
            <p:nvPr/>
          </p:nvSpPr>
          <p:spPr>
            <a:xfrm>
              <a:off x="6631046" y="4158479"/>
              <a:ext cx="239399" cy="27122"/>
            </a:xfrm>
            <a:prstGeom prst="rect">
              <a:avLst/>
            </a:prstGeom>
            <a:solidFill>
              <a:srgbClr val="B3B3B3">
                <a:alpha val="90196"/>
              </a:srgbClr>
            </a:solidFill>
          </p:spPr>
          <p:txBody>
            <a:bodyPr/>
            <a:lstStyle/>
            <a:p/>
          </p:txBody>
        </p:sp>
        <p:sp>
          <p:nvSpPr>
            <p:cNvPr id="58" name="rc58"/>
            <p:cNvSpPr/>
            <p:nvPr/>
          </p:nvSpPr>
          <p:spPr>
            <a:xfrm>
              <a:off x="6897046" y="4132169"/>
              <a:ext cx="239399" cy="53735"/>
            </a:xfrm>
            <a:prstGeom prst="rect">
              <a:avLst/>
            </a:prstGeom>
            <a:solidFill>
              <a:srgbClr val="B3B3B3">
                <a:alpha val="90196"/>
              </a:srgbClr>
            </a:solidFill>
          </p:spPr>
          <p:txBody>
            <a:bodyPr/>
            <a:lstStyle/>
            <a:p/>
          </p:txBody>
        </p:sp>
        <p:sp>
          <p:nvSpPr>
            <p:cNvPr id="59" name="rc59"/>
            <p:cNvSpPr/>
            <p:nvPr/>
          </p:nvSpPr>
          <p:spPr>
            <a:xfrm>
              <a:off x="7163045" y="4106373"/>
              <a:ext cx="239399" cy="79893"/>
            </a:xfrm>
            <a:prstGeom prst="rect">
              <a:avLst/>
            </a:prstGeom>
            <a:solidFill>
              <a:srgbClr val="B3B3B3">
                <a:alpha val="90196"/>
              </a:srgbClr>
            </a:solidFill>
          </p:spPr>
          <p:txBody>
            <a:bodyPr/>
            <a:lstStyle/>
            <a:p/>
          </p:txBody>
        </p:sp>
        <p:sp>
          <p:nvSpPr>
            <p:cNvPr id="60" name="rc60"/>
            <p:cNvSpPr/>
            <p:nvPr/>
          </p:nvSpPr>
          <p:spPr>
            <a:xfrm>
              <a:off x="7429045" y="4133647"/>
              <a:ext cx="239399" cy="52853"/>
            </a:xfrm>
            <a:prstGeom prst="rect">
              <a:avLst/>
            </a:prstGeom>
            <a:solidFill>
              <a:srgbClr val="B3B3B3">
                <a:alpha val="90196"/>
              </a:srgbClr>
            </a:solidFill>
          </p:spPr>
          <p:txBody>
            <a:bodyPr/>
            <a:lstStyle/>
            <a:p/>
          </p:txBody>
        </p:sp>
        <p:sp>
          <p:nvSpPr>
            <p:cNvPr id="61" name="rc61"/>
            <p:cNvSpPr/>
            <p:nvPr/>
          </p:nvSpPr>
          <p:spPr>
            <a:xfrm>
              <a:off x="7695045" y="4160449"/>
              <a:ext cx="239399" cy="943"/>
            </a:xfrm>
            <a:prstGeom prst="rect">
              <a:avLst/>
            </a:prstGeom>
            <a:solidFill>
              <a:srgbClr val="B3B3B3">
                <a:alpha val="90196"/>
              </a:srgbClr>
            </a:solidFill>
          </p:spPr>
          <p:txBody>
            <a:bodyPr/>
            <a:lstStyle/>
            <a:p/>
          </p:txBody>
        </p:sp>
        <p:sp>
          <p:nvSpPr>
            <p:cNvPr id="62" name="rc62"/>
            <p:cNvSpPr/>
            <p:nvPr/>
          </p:nvSpPr>
          <p:spPr>
            <a:xfrm>
              <a:off x="7961044" y="4161085"/>
              <a:ext cx="239399" cy="734"/>
            </a:xfrm>
            <a:prstGeom prst="rect">
              <a:avLst/>
            </a:prstGeom>
            <a:solidFill>
              <a:srgbClr val="B3B3B3">
                <a:alpha val="90196"/>
              </a:srgbClr>
            </a:solidFill>
          </p:spPr>
          <p:txBody>
            <a:bodyPr/>
            <a:lstStyle/>
            <a:p/>
          </p:txBody>
        </p:sp>
        <p:sp>
          <p:nvSpPr>
            <p:cNvPr id="63" name="pl63"/>
            <p:cNvSpPr/>
            <p:nvPr/>
          </p:nvSpPr>
          <p:spPr>
            <a:xfrm>
              <a:off x="1430754" y="2085226"/>
              <a:ext cx="6649990" cy="193343"/>
            </a:xfrm>
            <a:custGeom>
              <a:avLst/>
              <a:pathLst>
                <a:path w="6649990" h="193343">
                  <a:moveTo>
                    <a:pt x="0" y="128895"/>
                  </a:moveTo>
                  <a:lnTo>
                    <a:pt x="265999" y="64447"/>
                  </a:lnTo>
                  <a:lnTo>
                    <a:pt x="531999" y="107413"/>
                  </a:lnTo>
                  <a:lnTo>
                    <a:pt x="797998" y="193343"/>
                  </a:lnTo>
                  <a:lnTo>
                    <a:pt x="1063998" y="85930"/>
                  </a:lnTo>
                  <a:lnTo>
                    <a:pt x="1329998" y="42965"/>
                  </a:lnTo>
                  <a:lnTo>
                    <a:pt x="1595997" y="85930"/>
                  </a:lnTo>
                  <a:lnTo>
                    <a:pt x="1861997" y="85930"/>
                  </a:lnTo>
                  <a:lnTo>
                    <a:pt x="2127996" y="64447"/>
                  </a:lnTo>
                  <a:lnTo>
                    <a:pt x="2393996" y="21482"/>
                  </a:lnTo>
                  <a:lnTo>
                    <a:pt x="2659996" y="21482"/>
                  </a:lnTo>
                  <a:lnTo>
                    <a:pt x="2925995" y="0"/>
                  </a:lnTo>
                  <a:lnTo>
                    <a:pt x="3191995" y="0"/>
                  </a:lnTo>
                  <a:lnTo>
                    <a:pt x="3457995" y="0"/>
                  </a:lnTo>
                  <a:lnTo>
                    <a:pt x="3723994" y="0"/>
                  </a:lnTo>
                  <a:lnTo>
                    <a:pt x="3989994" y="0"/>
                  </a:lnTo>
                  <a:lnTo>
                    <a:pt x="4255993" y="0"/>
                  </a:lnTo>
                  <a:lnTo>
                    <a:pt x="4521993" y="0"/>
                  </a:lnTo>
                  <a:lnTo>
                    <a:pt x="4787993" y="0"/>
                  </a:lnTo>
                  <a:lnTo>
                    <a:pt x="5053992" y="0"/>
                  </a:lnTo>
                  <a:lnTo>
                    <a:pt x="5319992" y="0"/>
                  </a:lnTo>
                  <a:lnTo>
                    <a:pt x="5585991" y="0"/>
                  </a:lnTo>
                  <a:lnTo>
                    <a:pt x="5851991" y="0"/>
                  </a:lnTo>
                  <a:lnTo>
                    <a:pt x="6117991" y="0"/>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64" name="pl64"/>
            <p:cNvSpPr/>
            <p:nvPr/>
          </p:nvSpPr>
          <p:spPr>
            <a:xfrm>
              <a:off x="2494752" y="2085226"/>
              <a:ext cx="5585991" cy="966719"/>
            </a:xfrm>
            <a:custGeom>
              <a:avLst/>
              <a:pathLst>
                <a:path w="5585991" h="966719">
                  <a:moveTo>
                    <a:pt x="0" y="171861"/>
                  </a:moveTo>
                  <a:lnTo>
                    <a:pt x="265999" y="150378"/>
                  </a:lnTo>
                  <a:lnTo>
                    <a:pt x="531999" y="150378"/>
                  </a:lnTo>
                  <a:lnTo>
                    <a:pt x="797998" y="150378"/>
                  </a:lnTo>
                  <a:lnTo>
                    <a:pt x="2659996" y="966719"/>
                  </a:lnTo>
                  <a:lnTo>
                    <a:pt x="2925995" y="85930"/>
                  </a:lnTo>
                  <a:lnTo>
                    <a:pt x="3191995" y="0"/>
                  </a:lnTo>
                  <a:lnTo>
                    <a:pt x="3457995" y="0"/>
                  </a:lnTo>
                  <a:lnTo>
                    <a:pt x="3723994" y="0"/>
                  </a:lnTo>
                  <a:lnTo>
                    <a:pt x="3989994" y="0"/>
                  </a:lnTo>
                  <a:lnTo>
                    <a:pt x="4255993" y="21482"/>
                  </a:lnTo>
                  <a:lnTo>
                    <a:pt x="4521993" y="42965"/>
                  </a:lnTo>
                  <a:lnTo>
                    <a:pt x="4787993" y="64447"/>
                  </a:lnTo>
                  <a:lnTo>
                    <a:pt x="5053992" y="42965"/>
                  </a:lnTo>
                  <a:lnTo>
                    <a:pt x="5319992" y="21482"/>
                  </a:lnTo>
                  <a:lnTo>
                    <a:pt x="5585991" y="21482"/>
                  </a:lnTo>
                </a:path>
              </a:pathLst>
            </a:custGeom>
            <a:ln w="27101" cap="flat">
              <a:solidFill>
                <a:srgbClr val="FFA500">
                  <a:alpha val="100000"/>
                </a:srgbClr>
              </a:solidFill>
              <a:prstDash val="solid"/>
              <a:round/>
            </a:ln>
          </p:spPr>
          <p:txBody>
            <a:bodyPr/>
            <a:lstStyle/>
            <a:p/>
          </p:txBody>
        </p:sp>
        <p:sp>
          <p:nvSpPr>
            <p:cNvPr id="65" name="tx65"/>
            <p:cNvSpPr/>
            <p:nvPr/>
          </p:nvSpPr>
          <p:spPr>
            <a:xfrm>
              <a:off x="1360416"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2690414"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2690414"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8" name="tx68"/>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9" name="tx69"/>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535041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1" name="tx71"/>
            <p:cNvSpPr/>
            <p:nvPr/>
          </p:nvSpPr>
          <p:spPr>
            <a:xfrm>
              <a:off x="6414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641440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680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668040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5" name="tx75"/>
            <p:cNvSpPr/>
            <p:nvPr/>
          </p:nvSpPr>
          <p:spPr>
            <a:xfrm>
              <a:off x="694640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694640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7" name="tx77"/>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7212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7478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747840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774440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74440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8010406"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8010406"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5" name="tx85"/>
            <p:cNvSpPr/>
            <p:nvPr/>
          </p:nvSpPr>
          <p:spPr>
            <a:xfrm>
              <a:off x="1370464" y="408378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6" name="tx86"/>
            <p:cNvSpPr/>
            <p:nvPr/>
          </p:nvSpPr>
          <p:spPr>
            <a:xfrm>
              <a:off x="2700462" y="41319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4030460" y="41444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8" name="tx88"/>
            <p:cNvSpPr/>
            <p:nvPr/>
          </p:nvSpPr>
          <p:spPr>
            <a:xfrm>
              <a:off x="5390603" y="41606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9" name="tx89"/>
            <p:cNvSpPr/>
            <p:nvPr/>
          </p:nvSpPr>
          <p:spPr>
            <a:xfrm>
              <a:off x="6454602" y="4158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0" name="tx90"/>
            <p:cNvSpPr/>
            <p:nvPr/>
          </p:nvSpPr>
          <p:spPr>
            <a:xfrm>
              <a:off x="6720601" y="41583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1" name="tx91"/>
            <p:cNvSpPr/>
            <p:nvPr/>
          </p:nvSpPr>
          <p:spPr>
            <a:xfrm>
              <a:off x="6986601" y="4158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2" name="tx92"/>
            <p:cNvSpPr/>
            <p:nvPr/>
          </p:nvSpPr>
          <p:spPr>
            <a:xfrm>
              <a:off x="7252600" y="41586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3" name="tx93"/>
            <p:cNvSpPr/>
            <p:nvPr/>
          </p:nvSpPr>
          <p:spPr>
            <a:xfrm>
              <a:off x="7518600" y="4158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4" name="tx94"/>
            <p:cNvSpPr/>
            <p:nvPr/>
          </p:nvSpPr>
          <p:spPr>
            <a:xfrm>
              <a:off x="7754455" y="41475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8020454" y="41477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2700462" y="4030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7" name="tx97"/>
            <p:cNvSpPr/>
            <p:nvPr/>
          </p:nvSpPr>
          <p:spPr>
            <a:xfrm>
              <a:off x="5360458" y="40901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8" name="tx98"/>
            <p:cNvSpPr/>
            <p:nvPr/>
          </p:nvSpPr>
          <p:spPr>
            <a:xfrm>
              <a:off x="6720601" y="41342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9" name="tx99"/>
            <p:cNvSpPr/>
            <p:nvPr/>
          </p:nvSpPr>
          <p:spPr>
            <a:xfrm>
              <a:off x="6956456" y="41185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222456" y="4105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1" name="tx101"/>
            <p:cNvSpPr/>
            <p:nvPr/>
          </p:nvSpPr>
          <p:spPr>
            <a:xfrm>
              <a:off x="7488455" y="4119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2" name="tx102"/>
            <p:cNvSpPr/>
            <p:nvPr/>
          </p:nvSpPr>
          <p:spPr>
            <a:xfrm>
              <a:off x="2706491" y="3902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03" name="tx103"/>
            <p:cNvSpPr/>
            <p:nvPr/>
          </p:nvSpPr>
          <p:spPr>
            <a:xfrm>
              <a:off x="5366487" y="39675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4" name="tx104"/>
            <p:cNvSpPr/>
            <p:nvPr/>
          </p:nvSpPr>
          <p:spPr>
            <a:xfrm>
              <a:off x="6457616" y="4081252"/>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05" name="tx105"/>
            <p:cNvSpPr/>
            <p:nvPr/>
          </p:nvSpPr>
          <p:spPr>
            <a:xfrm>
              <a:off x="6696485" y="405219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06" name="tx106"/>
            <p:cNvSpPr/>
            <p:nvPr/>
          </p:nvSpPr>
          <p:spPr>
            <a:xfrm>
              <a:off x="6962485" y="40259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07" name="tx107"/>
            <p:cNvSpPr/>
            <p:nvPr/>
          </p:nvSpPr>
          <p:spPr>
            <a:xfrm>
              <a:off x="7228485" y="40001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8" name="tx108"/>
            <p:cNvSpPr/>
            <p:nvPr/>
          </p:nvSpPr>
          <p:spPr>
            <a:xfrm>
              <a:off x="7494484" y="40274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09" name="tx109"/>
            <p:cNvSpPr/>
            <p:nvPr/>
          </p:nvSpPr>
          <p:spPr>
            <a:xfrm>
              <a:off x="7760484" y="40541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10" name="tx110"/>
            <p:cNvSpPr/>
            <p:nvPr/>
          </p:nvSpPr>
          <p:spPr>
            <a:xfrm>
              <a:off x="8026483" y="40560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11" name="tx11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33391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25183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86533" y="5080163"/>
              <a:ext cx="201456" cy="201456"/>
            </a:xfrm>
            <a:prstGeom prst="rect">
              <a:avLst/>
            </a:prstGeom>
            <a:solidFill>
              <a:srgbClr val="E2231A">
                <a:alpha val="90196"/>
              </a:srgbClr>
            </a:solidFill>
          </p:spPr>
          <p:txBody>
            <a:bodyPr/>
            <a:lstStyle/>
            <a:p/>
          </p:txBody>
        </p:sp>
        <p:sp>
          <p:nvSpPr>
            <p:cNvPr id="137" name="rc137"/>
            <p:cNvSpPr/>
            <p:nvPr/>
          </p:nvSpPr>
          <p:spPr>
            <a:xfrm>
              <a:off x="5650692" y="5080163"/>
              <a:ext cx="201456" cy="201456"/>
            </a:xfrm>
            <a:prstGeom prst="rect">
              <a:avLst/>
            </a:prstGeom>
            <a:solidFill>
              <a:srgbClr val="B3B3B3">
                <a:alpha val="90196"/>
              </a:srgbClr>
            </a:solidFill>
          </p:spPr>
          <p:txBody>
            <a:bodyPr/>
            <a:lstStyle/>
            <a:p/>
          </p:txBody>
        </p:sp>
        <p:sp>
          <p:nvSpPr>
            <p:cNvPr id="138" name="tx13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966584" y="1594448"/>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142" name="pl142"/>
            <p:cNvSpPr/>
            <p:nvPr/>
          </p:nvSpPr>
          <p:spPr>
            <a:xfrm>
              <a:off x="24077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6011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7944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5044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978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8911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840557"/>
              <a:ext cx="3570265" cy="124062"/>
            </a:xfrm>
            <a:prstGeom prst="rect">
              <a:avLst/>
            </a:prstGeom>
            <a:solidFill>
              <a:srgbClr val="E2231A">
                <a:alpha val="90196"/>
              </a:srgbClr>
            </a:solidFill>
          </p:spPr>
          <p:txBody>
            <a:bodyPr/>
            <a:lstStyle/>
            <a:p/>
          </p:txBody>
        </p:sp>
        <p:sp>
          <p:nvSpPr>
            <p:cNvPr id="153" name="rc153"/>
            <p:cNvSpPr/>
            <p:nvPr/>
          </p:nvSpPr>
          <p:spPr>
            <a:xfrm>
              <a:off x="1311054" y="5685479"/>
              <a:ext cx="6763271" cy="124062"/>
            </a:xfrm>
            <a:prstGeom prst="rect">
              <a:avLst/>
            </a:prstGeom>
            <a:solidFill>
              <a:srgbClr val="E2231A">
                <a:alpha val="90196"/>
              </a:srgbClr>
            </a:solidFill>
          </p:spPr>
          <p:txBody>
            <a:bodyPr/>
            <a:lstStyle/>
            <a:p/>
          </p:txBody>
        </p:sp>
        <p:sp>
          <p:nvSpPr>
            <p:cNvPr id="154" name="rc154"/>
            <p:cNvSpPr/>
            <p:nvPr/>
          </p:nvSpPr>
          <p:spPr>
            <a:xfrm>
              <a:off x="1311054" y="5530401"/>
              <a:ext cx="6706243" cy="124062"/>
            </a:xfrm>
            <a:prstGeom prst="rect">
              <a:avLst/>
            </a:prstGeom>
            <a:solidFill>
              <a:srgbClr val="E2231A">
                <a:alpha val="90196"/>
              </a:srgbClr>
            </a:solidFill>
          </p:spPr>
          <p:txBody>
            <a:bodyPr/>
            <a:lstStyle/>
            <a:p/>
          </p:txBody>
        </p:sp>
        <p:sp>
          <p:nvSpPr>
            <p:cNvPr id="155" name="rc155"/>
            <p:cNvSpPr/>
            <p:nvPr/>
          </p:nvSpPr>
          <p:spPr>
            <a:xfrm>
              <a:off x="4881320" y="5840557"/>
              <a:ext cx="24675" cy="124062"/>
            </a:xfrm>
            <a:prstGeom prst="rect">
              <a:avLst/>
            </a:prstGeom>
            <a:solidFill>
              <a:srgbClr val="B3B3B3">
                <a:alpha val="90196"/>
              </a:srgbClr>
            </a:solidFill>
          </p:spPr>
          <p:txBody>
            <a:bodyPr/>
            <a:lstStyle/>
            <a:p/>
          </p:txBody>
        </p:sp>
        <p:sp>
          <p:nvSpPr>
            <p:cNvPr id="156" name="rc156"/>
            <p:cNvSpPr/>
            <p:nvPr/>
          </p:nvSpPr>
          <p:spPr>
            <a:xfrm>
              <a:off x="8074325" y="5685479"/>
              <a:ext cx="126119" cy="124062"/>
            </a:xfrm>
            <a:prstGeom prst="rect">
              <a:avLst/>
            </a:prstGeom>
            <a:solidFill>
              <a:srgbClr val="B3B3B3">
                <a:alpha val="90196"/>
              </a:srgbClr>
            </a:solidFill>
          </p:spPr>
          <p:txBody>
            <a:bodyPr/>
            <a:lstStyle/>
            <a:p/>
          </p:txBody>
        </p:sp>
        <p:sp>
          <p:nvSpPr>
            <p:cNvPr id="157" name="rc157"/>
            <p:cNvSpPr/>
            <p:nvPr/>
          </p:nvSpPr>
          <p:spPr>
            <a:xfrm>
              <a:off x="8017297" y="5530401"/>
              <a:ext cx="98153" cy="124062"/>
            </a:xfrm>
            <a:prstGeom prst="rect">
              <a:avLst/>
            </a:prstGeom>
            <a:solidFill>
              <a:srgbClr val="B3B3B3">
                <a:alpha val="90196"/>
              </a:srgbClr>
            </a:solidFill>
          </p:spPr>
          <p:txBody>
            <a:bodyPr/>
            <a:lstStyle/>
            <a:p/>
          </p:txBody>
        </p:sp>
        <p:sp>
          <p:nvSpPr>
            <p:cNvPr id="158" name="tx158"/>
            <p:cNvSpPr/>
            <p:nvPr/>
          </p:nvSpPr>
          <p:spPr>
            <a:xfrm>
              <a:off x="498636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59" name="tx159"/>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60" name="tx160"/>
            <p:cNvSpPr/>
            <p:nvPr/>
          </p:nvSpPr>
          <p:spPr>
            <a:xfrm>
              <a:off x="8227977"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12.4</a:t>
              </a:r>
            </a:p>
          </p:txBody>
        </p:sp>
        <p:sp>
          <p:nvSpPr>
            <p:cNvPr id="161" name="tx161"/>
            <p:cNvSpPr/>
            <p:nvPr/>
          </p:nvSpPr>
          <p:spPr>
            <a:xfrm>
              <a:off x="301581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62" name="tx162"/>
            <p:cNvSpPr/>
            <p:nvPr/>
          </p:nvSpPr>
          <p:spPr>
            <a:xfrm>
              <a:off x="458016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63" name="tx163"/>
            <p:cNvSpPr/>
            <p:nvPr/>
          </p:nvSpPr>
          <p:spPr>
            <a:xfrm>
              <a:off x="4551649"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64" name="tx164"/>
            <p:cNvSpPr/>
            <p:nvPr/>
          </p:nvSpPr>
          <p:spPr>
            <a:xfrm>
              <a:off x="4779522"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8023249"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7952238"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41899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561236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73" name="tx173"/>
            <p:cNvSpPr/>
            <p:nvPr/>
          </p:nvSpPr>
          <p:spPr>
            <a:xfrm>
              <a:off x="7766894" y="6057856"/>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74" name="tx174"/>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12,000 children missed their routine first dose of measles vaccine.
MCV2 is typically administered to children between 18 months and five years old. MCV2 coverage remained constant at 98% in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98% in 2025, leaving 12,000 children without any protection against measles. MCV2 coverage also remained constant at 98%</a:t>
            </a:r>
          </a:p>
        </p:txBody>
      </p:sp>
      <p:grpSp xmlns:pic="http://schemas.openxmlformats.org/drawingml/2006/picture">
        <p:nvGrpSpPr>
          <p:cNvPr id="179" name=""/>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31228"/>
                  </a:moveTo>
                  <a:lnTo>
                    <a:pt x="135891" y="65614"/>
                  </a:lnTo>
                  <a:lnTo>
                    <a:pt x="271783" y="109356"/>
                  </a:lnTo>
                  <a:lnTo>
                    <a:pt x="407675" y="196842"/>
                  </a:lnTo>
                  <a:lnTo>
                    <a:pt x="543566" y="87485"/>
                  </a:lnTo>
                  <a:lnTo>
                    <a:pt x="679458" y="43742"/>
                  </a:lnTo>
                  <a:lnTo>
                    <a:pt x="815350" y="87485"/>
                  </a:lnTo>
                  <a:lnTo>
                    <a:pt x="951242" y="87485"/>
                  </a:lnTo>
                  <a:lnTo>
                    <a:pt x="1087133" y="65614"/>
                  </a:lnTo>
                  <a:lnTo>
                    <a:pt x="1223025" y="21871"/>
                  </a:lnTo>
                  <a:lnTo>
                    <a:pt x="1358917" y="2187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31228"/>
                  </a:moveTo>
                  <a:lnTo>
                    <a:pt x="135891" y="65614"/>
                  </a:lnTo>
                  <a:lnTo>
                    <a:pt x="271783" y="109356"/>
                  </a:lnTo>
                  <a:lnTo>
                    <a:pt x="407675" y="196842"/>
                  </a:lnTo>
                  <a:lnTo>
                    <a:pt x="543566" y="87485"/>
                  </a:lnTo>
                  <a:lnTo>
                    <a:pt x="679458" y="43742"/>
                  </a:lnTo>
                  <a:lnTo>
                    <a:pt x="815350" y="87485"/>
                  </a:lnTo>
                  <a:lnTo>
                    <a:pt x="951242" y="87485"/>
                  </a:lnTo>
                  <a:lnTo>
                    <a:pt x="1087133" y="65614"/>
                  </a:lnTo>
                  <a:lnTo>
                    <a:pt x="1223025" y="21871"/>
                  </a:lnTo>
                  <a:lnTo>
                    <a:pt x="1358917" y="2187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31228"/>
                  </a:moveTo>
                  <a:lnTo>
                    <a:pt x="135891" y="65614"/>
                  </a:lnTo>
                  <a:lnTo>
                    <a:pt x="271783" y="109356"/>
                  </a:lnTo>
                  <a:lnTo>
                    <a:pt x="407675" y="196842"/>
                  </a:lnTo>
                  <a:lnTo>
                    <a:pt x="543566" y="87485"/>
                  </a:lnTo>
                  <a:lnTo>
                    <a:pt x="679458" y="43742"/>
                  </a:lnTo>
                  <a:lnTo>
                    <a:pt x="815350" y="87485"/>
                  </a:lnTo>
                  <a:lnTo>
                    <a:pt x="951242" y="87485"/>
                  </a:lnTo>
                  <a:lnTo>
                    <a:pt x="1087133" y="65614"/>
                  </a:lnTo>
                  <a:lnTo>
                    <a:pt x="1223025" y="21871"/>
                  </a:lnTo>
                  <a:lnTo>
                    <a:pt x="1358917" y="21871"/>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8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944"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31988" y="1403693"/>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Morocco,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712704"/>
            </a:xfrm>
            <a:custGeom>
              <a:avLst/>
              <a:pathLst>
                <a:path w="3397293" h="712704">
                  <a:moveTo>
                    <a:pt x="0" y="475136"/>
                  </a:moveTo>
                  <a:lnTo>
                    <a:pt x="135891" y="237568"/>
                  </a:lnTo>
                  <a:lnTo>
                    <a:pt x="271783" y="395946"/>
                  </a:lnTo>
                  <a:lnTo>
                    <a:pt x="407675" y="712704"/>
                  </a:lnTo>
                  <a:lnTo>
                    <a:pt x="543566" y="316757"/>
                  </a:lnTo>
                  <a:lnTo>
                    <a:pt x="679458" y="158378"/>
                  </a:lnTo>
                  <a:lnTo>
                    <a:pt x="815350" y="316757"/>
                  </a:lnTo>
                  <a:lnTo>
                    <a:pt x="951242" y="316757"/>
                  </a:lnTo>
                  <a:lnTo>
                    <a:pt x="1087133" y="237568"/>
                  </a:lnTo>
                  <a:lnTo>
                    <a:pt x="1223025" y="79189"/>
                  </a:lnTo>
                  <a:lnTo>
                    <a:pt x="1358917" y="79189"/>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712704"/>
            </a:xfrm>
            <a:custGeom>
              <a:avLst/>
              <a:pathLst>
                <a:path w="3397293" h="712704">
                  <a:moveTo>
                    <a:pt x="0" y="475136"/>
                  </a:moveTo>
                  <a:lnTo>
                    <a:pt x="135891" y="237568"/>
                  </a:lnTo>
                  <a:lnTo>
                    <a:pt x="271783" y="395946"/>
                  </a:lnTo>
                  <a:lnTo>
                    <a:pt x="407675" y="712704"/>
                  </a:lnTo>
                  <a:lnTo>
                    <a:pt x="543566" y="316757"/>
                  </a:lnTo>
                  <a:lnTo>
                    <a:pt x="679458" y="158378"/>
                  </a:lnTo>
                  <a:lnTo>
                    <a:pt x="815350" y="316757"/>
                  </a:lnTo>
                  <a:lnTo>
                    <a:pt x="951242" y="316757"/>
                  </a:lnTo>
                  <a:lnTo>
                    <a:pt x="1087133" y="237568"/>
                  </a:lnTo>
                  <a:lnTo>
                    <a:pt x="1223025" y="79189"/>
                  </a:lnTo>
                  <a:lnTo>
                    <a:pt x="1358917" y="79189"/>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712704"/>
            </a:xfrm>
            <a:custGeom>
              <a:avLst/>
              <a:pathLst>
                <a:path w="3397293" h="712704">
                  <a:moveTo>
                    <a:pt x="0" y="475136"/>
                  </a:moveTo>
                  <a:lnTo>
                    <a:pt x="135891" y="237568"/>
                  </a:lnTo>
                  <a:lnTo>
                    <a:pt x="271783" y="395946"/>
                  </a:lnTo>
                  <a:lnTo>
                    <a:pt x="407675" y="712704"/>
                  </a:lnTo>
                  <a:lnTo>
                    <a:pt x="543566" y="316757"/>
                  </a:lnTo>
                  <a:lnTo>
                    <a:pt x="679458" y="158378"/>
                  </a:lnTo>
                  <a:lnTo>
                    <a:pt x="815350" y="316757"/>
                  </a:lnTo>
                  <a:lnTo>
                    <a:pt x="951242" y="316757"/>
                  </a:lnTo>
                  <a:lnTo>
                    <a:pt x="1087133" y="237568"/>
                  </a:lnTo>
                  <a:lnTo>
                    <a:pt x="1223025" y="79189"/>
                  </a:lnTo>
                  <a:lnTo>
                    <a:pt x="1358917" y="79189"/>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62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8928"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8354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50643" y="499074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15" name="tx115"/>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0740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043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788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532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916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660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4404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3864983"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259829"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4202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571645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37" name="tx137"/>
            <p:cNvSpPr/>
            <p:nvPr/>
          </p:nvSpPr>
          <p:spPr>
            <a:xfrm>
              <a:off x="80131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Morocco (98%) was 14 percentage points higher than the global average (84%) and 14 percentage points higher than the average across all MENA countries (84%).
National MCV1 coverage was 1 percentage point lower than in 2019 (99%).
This equates to 12,000 unvaccinated children in 2025 compared to 7,000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MCV1 coverage was 98% - this is 1 percentage point lower than in 2019 and more than 10 percentage points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Morocco ranked number 12 out of 20 countries for lowest MCV1 coverage (based on tied ranks).
Morocco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had MCV1 coverage of 98% and was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663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5831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309988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6166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21333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8247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334150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8582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23749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8917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3322" y="3188818"/>
              <a:ext cx="238662" cy="1119203"/>
            </a:xfrm>
            <a:prstGeom prst="rect">
              <a:avLst/>
            </a:prstGeom>
            <a:solidFill>
              <a:srgbClr val="80BD41">
                <a:alpha val="100000"/>
              </a:srgbClr>
            </a:solidFill>
          </p:spPr>
          <p:txBody>
            <a:bodyPr/>
            <a:lstStyle/>
            <a:p/>
          </p:txBody>
        </p:sp>
        <p:sp>
          <p:nvSpPr>
            <p:cNvPr id="28" name="rc28"/>
            <p:cNvSpPr/>
            <p:nvPr/>
          </p:nvSpPr>
          <p:spPr>
            <a:xfrm>
              <a:off x="1333322" y="3104577"/>
              <a:ext cx="238662" cy="84241"/>
            </a:xfrm>
            <a:prstGeom prst="rect">
              <a:avLst/>
            </a:prstGeom>
            <a:solidFill>
              <a:srgbClr val="E2231A">
                <a:alpha val="100000"/>
              </a:srgbClr>
            </a:solidFill>
          </p:spPr>
          <p:txBody>
            <a:bodyPr/>
            <a:lstStyle/>
            <a:p/>
          </p:txBody>
        </p:sp>
        <p:sp>
          <p:nvSpPr>
            <p:cNvPr id="29" name="rc29"/>
            <p:cNvSpPr/>
            <p:nvPr/>
          </p:nvSpPr>
          <p:spPr>
            <a:xfrm>
              <a:off x="1598503" y="3166453"/>
              <a:ext cx="238662" cy="1141568"/>
            </a:xfrm>
            <a:prstGeom prst="rect">
              <a:avLst/>
            </a:prstGeom>
            <a:solidFill>
              <a:srgbClr val="80BD41">
                <a:alpha val="100000"/>
              </a:srgbClr>
            </a:solidFill>
          </p:spPr>
          <p:txBody>
            <a:bodyPr/>
            <a:lstStyle/>
            <a:p/>
          </p:txBody>
        </p:sp>
        <p:sp>
          <p:nvSpPr>
            <p:cNvPr id="30" name="rc30"/>
            <p:cNvSpPr/>
            <p:nvPr/>
          </p:nvSpPr>
          <p:spPr>
            <a:xfrm>
              <a:off x="1598503" y="3118881"/>
              <a:ext cx="238662" cy="47571"/>
            </a:xfrm>
            <a:prstGeom prst="rect">
              <a:avLst/>
            </a:prstGeom>
            <a:solidFill>
              <a:srgbClr val="E2231A">
                <a:alpha val="100000"/>
              </a:srgbClr>
            </a:solidFill>
          </p:spPr>
          <p:txBody>
            <a:bodyPr/>
            <a:lstStyle/>
            <a:p/>
          </p:txBody>
        </p:sp>
        <p:sp>
          <p:nvSpPr>
            <p:cNvPr id="31" name="rc31"/>
            <p:cNvSpPr/>
            <p:nvPr/>
          </p:nvSpPr>
          <p:spPr>
            <a:xfrm>
              <a:off x="1863684" y="3199005"/>
              <a:ext cx="238662" cy="1109016"/>
            </a:xfrm>
            <a:prstGeom prst="rect">
              <a:avLst/>
            </a:prstGeom>
            <a:solidFill>
              <a:srgbClr val="80BD41">
                <a:alpha val="100000"/>
              </a:srgbClr>
            </a:solidFill>
          </p:spPr>
          <p:txBody>
            <a:bodyPr/>
            <a:lstStyle/>
            <a:p/>
          </p:txBody>
        </p:sp>
        <p:sp>
          <p:nvSpPr>
            <p:cNvPr id="32" name="rc32"/>
            <p:cNvSpPr/>
            <p:nvPr/>
          </p:nvSpPr>
          <p:spPr>
            <a:xfrm>
              <a:off x="1863684" y="3128218"/>
              <a:ext cx="238662" cy="70787"/>
            </a:xfrm>
            <a:prstGeom prst="rect">
              <a:avLst/>
            </a:prstGeom>
            <a:solidFill>
              <a:srgbClr val="E2231A">
                <a:alpha val="100000"/>
              </a:srgbClr>
            </a:solidFill>
          </p:spPr>
          <p:txBody>
            <a:bodyPr/>
            <a:lstStyle/>
            <a:p/>
          </p:txBody>
        </p:sp>
        <p:sp>
          <p:nvSpPr>
            <p:cNvPr id="33" name="rc33"/>
            <p:cNvSpPr/>
            <p:nvPr/>
          </p:nvSpPr>
          <p:spPr>
            <a:xfrm>
              <a:off x="2128865" y="3231944"/>
              <a:ext cx="238662" cy="1076077"/>
            </a:xfrm>
            <a:prstGeom prst="rect">
              <a:avLst/>
            </a:prstGeom>
            <a:solidFill>
              <a:srgbClr val="80BD41">
                <a:alpha val="100000"/>
              </a:srgbClr>
            </a:solidFill>
          </p:spPr>
          <p:txBody>
            <a:bodyPr/>
            <a:lstStyle/>
            <a:p/>
          </p:txBody>
        </p:sp>
        <p:sp>
          <p:nvSpPr>
            <p:cNvPr id="34" name="rc34"/>
            <p:cNvSpPr/>
            <p:nvPr/>
          </p:nvSpPr>
          <p:spPr>
            <a:xfrm>
              <a:off x="2128865" y="3112386"/>
              <a:ext cx="238662" cy="119557"/>
            </a:xfrm>
            <a:prstGeom prst="rect">
              <a:avLst/>
            </a:prstGeom>
            <a:solidFill>
              <a:srgbClr val="E2231A">
                <a:alpha val="100000"/>
              </a:srgbClr>
            </a:solidFill>
          </p:spPr>
          <p:txBody>
            <a:bodyPr/>
            <a:lstStyle/>
            <a:p/>
          </p:txBody>
        </p:sp>
        <p:sp>
          <p:nvSpPr>
            <p:cNvPr id="35" name="rc35"/>
            <p:cNvSpPr/>
            <p:nvPr/>
          </p:nvSpPr>
          <p:spPr>
            <a:xfrm>
              <a:off x="2394045" y="3151027"/>
              <a:ext cx="238662" cy="1156993"/>
            </a:xfrm>
            <a:prstGeom prst="rect">
              <a:avLst/>
            </a:prstGeom>
            <a:solidFill>
              <a:srgbClr val="80BD41">
                <a:alpha val="100000"/>
              </a:srgbClr>
            </a:solidFill>
          </p:spPr>
          <p:txBody>
            <a:bodyPr/>
            <a:lstStyle/>
            <a:p/>
          </p:txBody>
        </p:sp>
        <p:sp>
          <p:nvSpPr>
            <p:cNvPr id="36" name="rc36"/>
            <p:cNvSpPr/>
            <p:nvPr/>
          </p:nvSpPr>
          <p:spPr>
            <a:xfrm>
              <a:off x="2394045" y="3090137"/>
              <a:ext cx="238662" cy="60890"/>
            </a:xfrm>
            <a:prstGeom prst="rect">
              <a:avLst/>
            </a:prstGeom>
            <a:solidFill>
              <a:srgbClr val="E2231A">
                <a:alpha val="100000"/>
              </a:srgbClr>
            </a:solidFill>
          </p:spPr>
          <p:txBody>
            <a:bodyPr/>
            <a:lstStyle/>
            <a:p/>
          </p:txBody>
        </p:sp>
        <p:sp>
          <p:nvSpPr>
            <p:cNvPr id="37" name="rc37"/>
            <p:cNvSpPr/>
            <p:nvPr/>
          </p:nvSpPr>
          <p:spPr>
            <a:xfrm>
              <a:off x="2659226" y="3101871"/>
              <a:ext cx="238662" cy="1206150"/>
            </a:xfrm>
            <a:prstGeom prst="rect">
              <a:avLst/>
            </a:prstGeom>
            <a:solidFill>
              <a:srgbClr val="80BD41">
                <a:alpha val="100000"/>
              </a:srgbClr>
            </a:solidFill>
          </p:spPr>
          <p:txBody>
            <a:bodyPr/>
            <a:lstStyle/>
            <a:p/>
          </p:txBody>
        </p:sp>
        <p:sp>
          <p:nvSpPr>
            <p:cNvPr id="38" name="rc38"/>
            <p:cNvSpPr/>
            <p:nvPr/>
          </p:nvSpPr>
          <p:spPr>
            <a:xfrm>
              <a:off x="2659226" y="3064563"/>
              <a:ext cx="238662" cy="37307"/>
            </a:xfrm>
            <a:prstGeom prst="rect">
              <a:avLst/>
            </a:prstGeom>
            <a:solidFill>
              <a:srgbClr val="E2231A">
                <a:alpha val="100000"/>
              </a:srgbClr>
            </a:solidFill>
          </p:spPr>
          <p:txBody>
            <a:bodyPr/>
            <a:lstStyle/>
            <a:p/>
          </p:txBody>
        </p:sp>
        <p:sp>
          <p:nvSpPr>
            <p:cNvPr id="39" name="rc39"/>
            <p:cNvSpPr/>
            <p:nvPr/>
          </p:nvSpPr>
          <p:spPr>
            <a:xfrm>
              <a:off x="2924407" y="3106974"/>
              <a:ext cx="238662" cy="1201047"/>
            </a:xfrm>
            <a:prstGeom prst="rect">
              <a:avLst/>
            </a:prstGeom>
            <a:solidFill>
              <a:srgbClr val="80BD41">
                <a:alpha val="100000"/>
              </a:srgbClr>
            </a:solidFill>
          </p:spPr>
          <p:txBody>
            <a:bodyPr/>
            <a:lstStyle/>
            <a:p/>
          </p:txBody>
        </p:sp>
        <p:sp>
          <p:nvSpPr>
            <p:cNvPr id="40" name="rc40"/>
            <p:cNvSpPr/>
            <p:nvPr/>
          </p:nvSpPr>
          <p:spPr>
            <a:xfrm>
              <a:off x="2924407" y="3043764"/>
              <a:ext cx="238662" cy="63209"/>
            </a:xfrm>
            <a:prstGeom prst="rect">
              <a:avLst/>
            </a:prstGeom>
            <a:solidFill>
              <a:srgbClr val="E2231A">
                <a:alpha val="100000"/>
              </a:srgbClr>
            </a:solidFill>
          </p:spPr>
          <p:txBody>
            <a:bodyPr/>
            <a:lstStyle/>
            <a:p/>
          </p:txBody>
        </p:sp>
        <p:sp>
          <p:nvSpPr>
            <p:cNvPr id="41" name="rc41"/>
            <p:cNvSpPr/>
            <p:nvPr/>
          </p:nvSpPr>
          <p:spPr>
            <a:xfrm>
              <a:off x="3189588" y="3085575"/>
              <a:ext cx="238662" cy="1222446"/>
            </a:xfrm>
            <a:prstGeom prst="rect">
              <a:avLst/>
            </a:prstGeom>
            <a:solidFill>
              <a:srgbClr val="80BD41">
                <a:alpha val="100000"/>
              </a:srgbClr>
            </a:solidFill>
          </p:spPr>
          <p:txBody>
            <a:bodyPr/>
            <a:lstStyle/>
            <a:p/>
          </p:txBody>
        </p:sp>
        <p:sp>
          <p:nvSpPr>
            <p:cNvPr id="42" name="rc42"/>
            <p:cNvSpPr/>
            <p:nvPr/>
          </p:nvSpPr>
          <p:spPr>
            <a:xfrm>
              <a:off x="3189588" y="3021244"/>
              <a:ext cx="238662" cy="64331"/>
            </a:xfrm>
            <a:prstGeom prst="rect">
              <a:avLst/>
            </a:prstGeom>
            <a:solidFill>
              <a:srgbClr val="E2231A">
                <a:alpha val="100000"/>
              </a:srgbClr>
            </a:solidFill>
          </p:spPr>
          <p:txBody>
            <a:bodyPr/>
            <a:lstStyle/>
            <a:p/>
          </p:txBody>
        </p:sp>
        <p:sp>
          <p:nvSpPr>
            <p:cNvPr id="43" name="rc43"/>
            <p:cNvSpPr/>
            <p:nvPr/>
          </p:nvSpPr>
          <p:spPr>
            <a:xfrm>
              <a:off x="3454768" y="3058049"/>
              <a:ext cx="238662" cy="1249972"/>
            </a:xfrm>
            <a:prstGeom prst="rect">
              <a:avLst/>
            </a:prstGeom>
            <a:solidFill>
              <a:srgbClr val="80BD41">
                <a:alpha val="100000"/>
              </a:srgbClr>
            </a:solidFill>
          </p:spPr>
          <p:txBody>
            <a:bodyPr/>
            <a:lstStyle/>
            <a:p/>
          </p:txBody>
        </p:sp>
        <p:sp>
          <p:nvSpPr>
            <p:cNvPr id="44" name="rc44"/>
            <p:cNvSpPr/>
            <p:nvPr/>
          </p:nvSpPr>
          <p:spPr>
            <a:xfrm>
              <a:off x="3454768" y="3005973"/>
              <a:ext cx="238662" cy="52075"/>
            </a:xfrm>
            <a:prstGeom prst="rect">
              <a:avLst/>
            </a:prstGeom>
            <a:solidFill>
              <a:srgbClr val="E2231A">
                <a:alpha val="100000"/>
              </a:srgbClr>
            </a:solidFill>
          </p:spPr>
          <p:txBody>
            <a:bodyPr/>
            <a:lstStyle/>
            <a:p/>
          </p:txBody>
        </p:sp>
        <p:sp>
          <p:nvSpPr>
            <p:cNvPr id="45" name="rc45"/>
            <p:cNvSpPr/>
            <p:nvPr/>
          </p:nvSpPr>
          <p:spPr>
            <a:xfrm>
              <a:off x="3719949" y="3010187"/>
              <a:ext cx="238662" cy="1297834"/>
            </a:xfrm>
            <a:prstGeom prst="rect">
              <a:avLst/>
            </a:prstGeom>
            <a:solidFill>
              <a:srgbClr val="80BD41">
                <a:alpha val="100000"/>
              </a:srgbClr>
            </a:solidFill>
          </p:spPr>
          <p:txBody>
            <a:bodyPr/>
            <a:lstStyle/>
            <a:p/>
          </p:txBody>
        </p:sp>
        <p:sp>
          <p:nvSpPr>
            <p:cNvPr id="46" name="rc46"/>
            <p:cNvSpPr/>
            <p:nvPr/>
          </p:nvSpPr>
          <p:spPr>
            <a:xfrm>
              <a:off x="3719949" y="2983705"/>
              <a:ext cx="238662" cy="26482"/>
            </a:xfrm>
            <a:prstGeom prst="rect">
              <a:avLst/>
            </a:prstGeom>
            <a:solidFill>
              <a:srgbClr val="E2231A">
                <a:alpha val="100000"/>
              </a:srgbClr>
            </a:solidFill>
          </p:spPr>
          <p:txBody>
            <a:bodyPr/>
            <a:lstStyle/>
            <a:p/>
          </p:txBody>
        </p:sp>
        <p:sp>
          <p:nvSpPr>
            <p:cNvPr id="47" name="rc47"/>
            <p:cNvSpPr/>
            <p:nvPr/>
          </p:nvSpPr>
          <p:spPr>
            <a:xfrm>
              <a:off x="3985130" y="2993640"/>
              <a:ext cx="238662" cy="1314380"/>
            </a:xfrm>
            <a:prstGeom prst="rect">
              <a:avLst/>
            </a:prstGeom>
            <a:solidFill>
              <a:srgbClr val="80BD41">
                <a:alpha val="100000"/>
              </a:srgbClr>
            </a:solidFill>
          </p:spPr>
          <p:txBody>
            <a:bodyPr/>
            <a:lstStyle/>
            <a:p/>
          </p:txBody>
        </p:sp>
        <p:sp>
          <p:nvSpPr>
            <p:cNvPr id="48" name="rc48"/>
            <p:cNvSpPr/>
            <p:nvPr/>
          </p:nvSpPr>
          <p:spPr>
            <a:xfrm>
              <a:off x="3985130" y="2966810"/>
              <a:ext cx="238662" cy="26830"/>
            </a:xfrm>
            <a:prstGeom prst="rect">
              <a:avLst/>
            </a:prstGeom>
            <a:solidFill>
              <a:srgbClr val="E2231A">
                <a:alpha val="100000"/>
              </a:srgbClr>
            </a:solidFill>
          </p:spPr>
          <p:txBody>
            <a:bodyPr/>
            <a:lstStyle/>
            <a:p/>
          </p:txBody>
        </p:sp>
        <p:sp>
          <p:nvSpPr>
            <p:cNvPr id="49" name="rc49"/>
            <p:cNvSpPr/>
            <p:nvPr/>
          </p:nvSpPr>
          <p:spPr>
            <a:xfrm>
              <a:off x="4250311" y="2982970"/>
              <a:ext cx="238662" cy="1325051"/>
            </a:xfrm>
            <a:prstGeom prst="rect">
              <a:avLst/>
            </a:prstGeom>
            <a:solidFill>
              <a:srgbClr val="80BD41">
                <a:alpha val="100000"/>
              </a:srgbClr>
            </a:solidFill>
          </p:spPr>
          <p:txBody>
            <a:bodyPr/>
            <a:lstStyle/>
            <a:p/>
          </p:txBody>
        </p:sp>
        <p:sp>
          <p:nvSpPr>
            <p:cNvPr id="50" name="rc50"/>
            <p:cNvSpPr/>
            <p:nvPr/>
          </p:nvSpPr>
          <p:spPr>
            <a:xfrm>
              <a:off x="4250311" y="2969594"/>
              <a:ext cx="238662" cy="13376"/>
            </a:xfrm>
            <a:prstGeom prst="rect">
              <a:avLst/>
            </a:prstGeom>
            <a:solidFill>
              <a:srgbClr val="E2231A">
                <a:alpha val="100000"/>
              </a:srgbClr>
            </a:solidFill>
          </p:spPr>
          <p:txBody>
            <a:bodyPr/>
            <a:lstStyle/>
            <a:p/>
          </p:txBody>
        </p:sp>
        <p:sp>
          <p:nvSpPr>
            <p:cNvPr id="51" name="rc51"/>
            <p:cNvSpPr/>
            <p:nvPr/>
          </p:nvSpPr>
          <p:spPr>
            <a:xfrm>
              <a:off x="4515492" y="2996753"/>
              <a:ext cx="238662" cy="1311268"/>
            </a:xfrm>
            <a:prstGeom prst="rect">
              <a:avLst/>
            </a:prstGeom>
            <a:solidFill>
              <a:srgbClr val="80BD41">
                <a:alpha val="100000"/>
              </a:srgbClr>
            </a:solidFill>
          </p:spPr>
          <p:txBody>
            <a:bodyPr/>
            <a:lstStyle/>
            <a:p/>
          </p:txBody>
        </p:sp>
        <p:sp>
          <p:nvSpPr>
            <p:cNvPr id="52" name="rc52"/>
            <p:cNvSpPr/>
            <p:nvPr/>
          </p:nvSpPr>
          <p:spPr>
            <a:xfrm>
              <a:off x="4515492" y="2983511"/>
              <a:ext cx="238662" cy="13241"/>
            </a:xfrm>
            <a:prstGeom prst="rect">
              <a:avLst/>
            </a:prstGeom>
            <a:solidFill>
              <a:srgbClr val="E2231A">
                <a:alpha val="100000"/>
              </a:srgbClr>
            </a:solidFill>
          </p:spPr>
          <p:txBody>
            <a:bodyPr/>
            <a:lstStyle/>
            <a:p/>
          </p:txBody>
        </p:sp>
        <p:sp>
          <p:nvSpPr>
            <p:cNvPr id="53" name="rc53"/>
            <p:cNvSpPr/>
            <p:nvPr/>
          </p:nvSpPr>
          <p:spPr>
            <a:xfrm>
              <a:off x="4780672" y="3018692"/>
              <a:ext cx="238662" cy="1289328"/>
            </a:xfrm>
            <a:prstGeom prst="rect">
              <a:avLst/>
            </a:prstGeom>
            <a:solidFill>
              <a:srgbClr val="80BD41">
                <a:alpha val="100000"/>
              </a:srgbClr>
            </a:solidFill>
          </p:spPr>
          <p:txBody>
            <a:bodyPr/>
            <a:lstStyle/>
            <a:p/>
          </p:txBody>
        </p:sp>
        <p:sp>
          <p:nvSpPr>
            <p:cNvPr id="54" name="rc54"/>
            <p:cNvSpPr/>
            <p:nvPr/>
          </p:nvSpPr>
          <p:spPr>
            <a:xfrm>
              <a:off x="4780672" y="3005664"/>
              <a:ext cx="238662" cy="13028"/>
            </a:xfrm>
            <a:prstGeom prst="rect">
              <a:avLst/>
            </a:prstGeom>
            <a:solidFill>
              <a:srgbClr val="E2231A">
                <a:alpha val="100000"/>
              </a:srgbClr>
            </a:solidFill>
          </p:spPr>
          <p:txBody>
            <a:bodyPr/>
            <a:lstStyle/>
            <a:p/>
          </p:txBody>
        </p:sp>
        <p:sp>
          <p:nvSpPr>
            <p:cNvPr id="55" name="rc55"/>
            <p:cNvSpPr/>
            <p:nvPr/>
          </p:nvSpPr>
          <p:spPr>
            <a:xfrm>
              <a:off x="5045853" y="3037076"/>
              <a:ext cx="238662" cy="1270945"/>
            </a:xfrm>
            <a:prstGeom prst="rect">
              <a:avLst/>
            </a:prstGeom>
            <a:solidFill>
              <a:srgbClr val="80BD41">
                <a:alpha val="100000"/>
              </a:srgbClr>
            </a:solidFill>
          </p:spPr>
          <p:txBody>
            <a:bodyPr/>
            <a:lstStyle/>
            <a:p/>
          </p:txBody>
        </p:sp>
        <p:sp>
          <p:nvSpPr>
            <p:cNvPr id="56" name="rc56"/>
            <p:cNvSpPr/>
            <p:nvPr/>
          </p:nvSpPr>
          <p:spPr>
            <a:xfrm>
              <a:off x="5045853" y="3024240"/>
              <a:ext cx="238662" cy="12835"/>
            </a:xfrm>
            <a:prstGeom prst="rect">
              <a:avLst/>
            </a:prstGeom>
            <a:solidFill>
              <a:srgbClr val="E2231A">
                <a:alpha val="100000"/>
              </a:srgbClr>
            </a:solidFill>
          </p:spPr>
          <p:txBody>
            <a:bodyPr/>
            <a:lstStyle/>
            <a:p/>
          </p:txBody>
        </p:sp>
        <p:sp>
          <p:nvSpPr>
            <p:cNvPr id="57" name="rc57"/>
            <p:cNvSpPr/>
            <p:nvPr/>
          </p:nvSpPr>
          <p:spPr>
            <a:xfrm>
              <a:off x="5311034" y="3040420"/>
              <a:ext cx="238662" cy="1267601"/>
            </a:xfrm>
            <a:prstGeom prst="rect">
              <a:avLst/>
            </a:prstGeom>
            <a:solidFill>
              <a:srgbClr val="80BD41">
                <a:alpha val="100000"/>
              </a:srgbClr>
            </a:solidFill>
          </p:spPr>
          <p:txBody>
            <a:bodyPr/>
            <a:lstStyle/>
            <a:p/>
          </p:txBody>
        </p:sp>
        <p:sp>
          <p:nvSpPr>
            <p:cNvPr id="58" name="rc58"/>
            <p:cNvSpPr/>
            <p:nvPr/>
          </p:nvSpPr>
          <p:spPr>
            <a:xfrm>
              <a:off x="5311034" y="3027623"/>
              <a:ext cx="238662" cy="12796"/>
            </a:xfrm>
            <a:prstGeom prst="rect">
              <a:avLst/>
            </a:prstGeom>
            <a:solidFill>
              <a:srgbClr val="E2231A">
                <a:alpha val="100000"/>
              </a:srgbClr>
            </a:solidFill>
          </p:spPr>
          <p:txBody>
            <a:bodyPr/>
            <a:lstStyle/>
            <a:p/>
          </p:txBody>
        </p:sp>
        <p:sp>
          <p:nvSpPr>
            <p:cNvPr id="59" name="rc59"/>
            <p:cNvSpPr/>
            <p:nvPr/>
          </p:nvSpPr>
          <p:spPr>
            <a:xfrm>
              <a:off x="5576215" y="3041541"/>
              <a:ext cx="238662" cy="1266480"/>
            </a:xfrm>
            <a:prstGeom prst="rect">
              <a:avLst/>
            </a:prstGeom>
            <a:solidFill>
              <a:srgbClr val="80BD41">
                <a:alpha val="100000"/>
              </a:srgbClr>
            </a:solidFill>
          </p:spPr>
          <p:txBody>
            <a:bodyPr/>
            <a:lstStyle/>
            <a:p/>
          </p:txBody>
        </p:sp>
        <p:sp>
          <p:nvSpPr>
            <p:cNvPr id="60" name="rc60"/>
            <p:cNvSpPr/>
            <p:nvPr/>
          </p:nvSpPr>
          <p:spPr>
            <a:xfrm>
              <a:off x="5576215" y="3028744"/>
              <a:ext cx="238662" cy="12796"/>
            </a:xfrm>
            <a:prstGeom prst="rect">
              <a:avLst/>
            </a:prstGeom>
            <a:solidFill>
              <a:srgbClr val="E2231A">
                <a:alpha val="100000"/>
              </a:srgbClr>
            </a:solidFill>
          </p:spPr>
          <p:txBody>
            <a:bodyPr/>
            <a:lstStyle/>
            <a:p/>
          </p:txBody>
        </p:sp>
        <p:sp>
          <p:nvSpPr>
            <p:cNvPr id="61" name="rc61"/>
            <p:cNvSpPr/>
            <p:nvPr/>
          </p:nvSpPr>
          <p:spPr>
            <a:xfrm>
              <a:off x="5841395" y="3045697"/>
              <a:ext cx="238662" cy="1262324"/>
            </a:xfrm>
            <a:prstGeom prst="rect">
              <a:avLst/>
            </a:prstGeom>
            <a:solidFill>
              <a:srgbClr val="80BD41">
                <a:alpha val="100000"/>
              </a:srgbClr>
            </a:solidFill>
          </p:spPr>
          <p:txBody>
            <a:bodyPr/>
            <a:lstStyle/>
            <a:p/>
          </p:txBody>
        </p:sp>
        <p:sp>
          <p:nvSpPr>
            <p:cNvPr id="62" name="rc62"/>
            <p:cNvSpPr/>
            <p:nvPr/>
          </p:nvSpPr>
          <p:spPr>
            <a:xfrm>
              <a:off x="5841395" y="3032939"/>
              <a:ext cx="238662" cy="12757"/>
            </a:xfrm>
            <a:prstGeom prst="rect">
              <a:avLst/>
            </a:prstGeom>
            <a:solidFill>
              <a:srgbClr val="E2231A">
                <a:alpha val="100000"/>
              </a:srgbClr>
            </a:solidFill>
          </p:spPr>
          <p:txBody>
            <a:bodyPr/>
            <a:lstStyle/>
            <a:p/>
          </p:txBody>
        </p:sp>
        <p:sp>
          <p:nvSpPr>
            <p:cNvPr id="63" name="rc63"/>
            <p:cNvSpPr/>
            <p:nvPr/>
          </p:nvSpPr>
          <p:spPr>
            <a:xfrm>
              <a:off x="6106576" y="3054125"/>
              <a:ext cx="238662" cy="1253896"/>
            </a:xfrm>
            <a:prstGeom prst="rect">
              <a:avLst/>
            </a:prstGeom>
            <a:solidFill>
              <a:srgbClr val="80BD41">
                <a:alpha val="100000"/>
              </a:srgbClr>
            </a:solidFill>
          </p:spPr>
          <p:txBody>
            <a:bodyPr/>
            <a:lstStyle/>
            <a:p/>
          </p:txBody>
        </p:sp>
        <p:sp>
          <p:nvSpPr>
            <p:cNvPr id="64" name="rc64"/>
            <p:cNvSpPr/>
            <p:nvPr/>
          </p:nvSpPr>
          <p:spPr>
            <a:xfrm>
              <a:off x="6106576" y="3041463"/>
              <a:ext cx="238662" cy="12661"/>
            </a:xfrm>
            <a:prstGeom prst="rect">
              <a:avLst/>
            </a:prstGeom>
            <a:solidFill>
              <a:srgbClr val="E2231A">
                <a:alpha val="100000"/>
              </a:srgbClr>
            </a:solidFill>
          </p:spPr>
          <p:txBody>
            <a:bodyPr/>
            <a:lstStyle/>
            <a:p/>
          </p:txBody>
        </p:sp>
        <p:sp>
          <p:nvSpPr>
            <p:cNvPr id="65" name="rc65"/>
            <p:cNvSpPr/>
            <p:nvPr/>
          </p:nvSpPr>
          <p:spPr>
            <a:xfrm>
              <a:off x="6371757" y="3061934"/>
              <a:ext cx="238662" cy="1246086"/>
            </a:xfrm>
            <a:prstGeom prst="rect">
              <a:avLst/>
            </a:prstGeom>
            <a:solidFill>
              <a:srgbClr val="80BD41">
                <a:alpha val="100000"/>
              </a:srgbClr>
            </a:solidFill>
          </p:spPr>
          <p:txBody>
            <a:bodyPr/>
            <a:lstStyle/>
            <a:p/>
          </p:txBody>
        </p:sp>
        <p:sp>
          <p:nvSpPr>
            <p:cNvPr id="66" name="rc66"/>
            <p:cNvSpPr/>
            <p:nvPr/>
          </p:nvSpPr>
          <p:spPr>
            <a:xfrm>
              <a:off x="6371757" y="3049350"/>
              <a:ext cx="238662" cy="12584"/>
            </a:xfrm>
            <a:prstGeom prst="rect">
              <a:avLst/>
            </a:prstGeom>
            <a:solidFill>
              <a:srgbClr val="E2231A">
                <a:alpha val="100000"/>
              </a:srgbClr>
            </a:solidFill>
          </p:spPr>
          <p:txBody>
            <a:bodyPr/>
            <a:lstStyle/>
            <a:p/>
          </p:txBody>
        </p:sp>
        <p:sp>
          <p:nvSpPr>
            <p:cNvPr id="67" name="rc67"/>
            <p:cNvSpPr/>
            <p:nvPr/>
          </p:nvSpPr>
          <p:spPr>
            <a:xfrm>
              <a:off x="6636938" y="3076548"/>
              <a:ext cx="238662" cy="1231473"/>
            </a:xfrm>
            <a:prstGeom prst="rect">
              <a:avLst/>
            </a:prstGeom>
            <a:solidFill>
              <a:srgbClr val="80BD41">
                <a:alpha val="100000"/>
              </a:srgbClr>
            </a:solidFill>
          </p:spPr>
          <p:txBody>
            <a:bodyPr/>
            <a:lstStyle/>
            <a:p/>
          </p:txBody>
        </p:sp>
        <p:sp>
          <p:nvSpPr>
            <p:cNvPr id="68" name="rc68"/>
            <p:cNvSpPr/>
            <p:nvPr/>
          </p:nvSpPr>
          <p:spPr>
            <a:xfrm>
              <a:off x="6636938" y="3064119"/>
              <a:ext cx="238662" cy="12429"/>
            </a:xfrm>
            <a:prstGeom prst="rect">
              <a:avLst/>
            </a:prstGeom>
            <a:solidFill>
              <a:srgbClr val="E2231A">
                <a:alpha val="100000"/>
              </a:srgbClr>
            </a:solidFill>
          </p:spPr>
          <p:txBody>
            <a:bodyPr/>
            <a:lstStyle/>
            <a:p/>
          </p:txBody>
        </p:sp>
        <p:sp>
          <p:nvSpPr>
            <p:cNvPr id="69" name="rc69"/>
            <p:cNvSpPr/>
            <p:nvPr/>
          </p:nvSpPr>
          <p:spPr>
            <a:xfrm>
              <a:off x="6902119" y="3090756"/>
              <a:ext cx="238662" cy="1217265"/>
            </a:xfrm>
            <a:prstGeom prst="rect">
              <a:avLst/>
            </a:prstGeom>
            <a:solidFill>
              <a:srgbClr val="80BD41">
                <a:alpha val="100000"/>
              </a:srgbClr>
            </a:solidFill>
          </p:spPr>
          <p:txBody>
            <a:bodyPr/>
            <a:lstStyle/>
            <a:p/>
          </p:txBody>
        </p:sp>
        <p:sp>
          <p:nvSpPr>
            <p:cNvPr id="70" name="rc70"/>
            <p:cNvSpPr/>
            <p:nvPr/>
          </p:nvSpPr>
          <p:spPr>
            <a:xfrm>
              <a:off x="6902119" y="3078462"/>
              <a:ext cx="238662" cy="12294"/>
            </a:xfrm>
            <a:prstGeom prst="rect">
              <a:avLst/>
            </a:prstGeom>
            <a:solidFill>
              <a:srgbClr val="E2231A">
                <a:alpha val="100000"/>
              </a:srgbClr>
            </a:solidFill>
          </p:spPr>
          <p:txBody>
            <a:bodyPr/>
            <a:lstStyle/>
            <a:p/>
          </p:txBody>
        </p:sp>
        <p:sp>
          <p:nvSpPr>
            <p:cNvPr id="71" name="rc71"/>
            <p:cNvSpPr/>
            <p:nvPr/>
          </p:nvSpPr>
          <p:spPr>
            <a:xfrm>
              <a:off x="7167299" y="3107534"/>
              <a:ext cx="238662" cy="1200486"/>
            </a:xfrm>
            <a:prstGeom prst="rect">
              <a:avLst/>
            </a:prstGeom>
            <a:solidFill>
              <a:srgbClr val="80BD41">
                <a:alpha val="100000"/>
              </a:srgbClr>
            </a:solidFill>
          </p:spPr>
          <p:txBody>
            <a:bodyPr/>
            <a:lstStyle/>
            <a:p/>
          </p:txBody>
        </p:sp>
        <p:sp>
          <p:nvSpPr>
            <p:cNvPr id="72" name="rc72"/>
            <p:cNvSpPr/>
            <p:nvPr/>
          </p:nvSpPr>
          <p:spPr>
            <a:xfrm>
              <a:off x="7167299" y="3095414"/>
              <a:ext cx="238662" cy="12120"/>
            </a:xfrm>
            <a:prstGeom prst="rect">
              <a:avLst/>
            </a:prstGeom>
            <a:solidFill>
              <a:srgbClr val="E2231A">
                <a:alpha val="100000"/>
              </a:srgbClr>
            </a:solidFill>
          </p:spPr>
          <p:txBody>
            <a:bodyPr/>
            <a:lstStyle/>
            <a:p/>
          </p:txBody>
        </p:sp>
        <p:sp>
          <p:nvSpPr>
            <p:cNvPr id="73" name="rc73"/>
            <p:cNvSpPr/>
            <p:nvPr/>
          </p:nvSpPr>
          <p:spPr>
            <a:xfrm>
              <a:off x="7432480" y="3118533"/>
              <a:ext cx="238662" cy="1189487"/>
            </a:xfrm>
            <a:prstGeom prst="rect">
              <a:avLst/>
            </a:prstGeom>
            <a:solidFill>
              <a:srgbClr val="80BD41">
                <a:alpha val="100000"/>
              </a:srgbClr>
            </a:solidFill>
          </p:spPr>
          <p:txBody>
            <a:bodyPr/>
            <a:lstStyle/>
            <a:p/>
          </p:txBody>
        </p:sp>
        <p:sp>
          <p:nvSpPr>
            <p:cNvPr id="74" name="rc74"/>
            <p:cNvSpPr/>
            <p:nvPr/>
          </p:nvSpPr>
          <p:spPr>
            <a:xfrm>
              <a:off x="7432480" y="3106510"/>
              <a:ext cx="238662" cy="12023"/>
            </a:xfrm>
            <a:prstGeom prst="rect">
              <a:avLst/>
            </a:prstGeom>
            <a:solidFill>
              <a:srgbClr val="E2231A">
                <a:alpha val="100000"/>
              </a:srgbClr>
            </a:solidFill>
          </p:spPr>
          <p:txBody>
            <a:bodyPr/>
            <a:lstStyle/>
            <a:p/>
          </p:txBody>
        </p:sp>
        <p:sp>
          <p:nvSpPr>
            <p:cNvPr id="75" name="rc75"/>
            <p:cNvSpPr/>
            <p:nvPr/>
          </p:nvSpPr>
          <p:spPr>
            <a:xfrm>
              <a:off x="7697661" y="3139758"/>
              <a:ext cx="238662" cy="1168263"/>
            </a:xfrm>
            <a:prstGeom prst="rect">
              <a:avLst/>
            </a:prstGeom>
            <a:solidFill>
              <a:srgbClr val="80BD41">
                <a:alpha val="100000"/>
              </a:srgbClr>
            </a:solidFill>
          </p:spPr>
          <p:txBody>
            <a:bodyPr/>
            <a:lstStyle/>
            <a:p/>
          </p:txBody>
        </p:sp>
        <p:sp>
          <p:nvSpPr>
            <p:cNvPr id="76" name="rc76"/>
            <p:cNvSpPr/>
            <p:nvPr/>
          </p:nvSpPr>
          <p:spPr>
            <a:xfrm>
              <a:off x="7697661" y="3115924"/>
              <a:ext cx="238662" cy="23834"/>
            </a:xfrm>
            <a:prstGeom prst="rect">
              <a:avLst/>
            </a:prstGeom>
            <a:solidFill>
              <a:srgbClr val="E2231A">
                <a:alpha val="100000"/>
              </a:srgbClr>
            </a:solidFill>
          </p:spPr>
          <p:txBody>
            <a:bodyPr/>
            <a:lstStyle/>
            <a:p/>
          </p:txBody>
        </p:sp>
        <p:sp>
          <p:nvSpPr>
            <p:cNvPr id="77" name="rc77"/>
            <p:cNvSpPr/>
            <p:nvPr/>
          </p:nvSpPr>
          <p:spPr>
            <a:xfrm>
              <a:off x="7962842" y="3149616"/>
              <a:ext cx="238662" cy="1158404"/>
            </a:xfrm>
            <a:prstGeom prst="rect">
              <a:avLst/>
            </a:prstGeom>
            <a:solidFill>
              <a:srgbClr val="80BD41">
                <a:alpha val="100000"/>
              </a:srgbClr>
            </a:solidFill>
          </p:spPr>
          <p:txBody>
            <a:bodyPr/>
            <a:lstStyle/>
            <a:p/>
          </p:txBody>
        </p:sp>
        <p:sp>
          <p:nvSpPr>
            <p:cNvPr id="78" name="rc78"/>
            <p:cNvSpPr/>
            <p:nvPr/>
          </p:nvSpPr>
          <p:spPr>
            <a:xfrm>
              <a:off x="7962842" y="3125975"/>
              <a:ext cx="238662" cy="23640"/>
            </a:xfrm>
            <a:prstGeom prst="rect">
              <a:avLst/>
            </a:prstGeom>
            <a:solidFill>
              <a:srgbClr val="E2231A">
                <a:alpha val="100000"/>
              </a:srgbClr>
            </a:solidFill>
          </p:spPr>
          <p:txBody>
            <a:bodyPr/>
            <a:lstStyle/>
            <a:p/>
          </p:txBody>
        </p:sp>
        <p:sp>
          <p:nvSpPr>
            <p:cNvPr id="79" name="pl79"/>
            <p:cNvSpPr/>
            <p:nvPr/>
          </p:nvSpPr>
          <p:spPr>
            <a:xfrm>
              <a:off x="1452654" y="2095023"/>
              <a:ext cx="6629519" cy="201181"/>
            </a:xfrm>
            <a:custGeom>
              <a:avLst/>
              <a:pathLst>
                <a:path w="6629519" h="201181">
                  <a:moveTo>
                    <a:pt x="0" y="134121"/>
                  </a:moveTo>
                  <a:lnTo>
                    <a:pt x="265180" y="67060"/>
                  </a:lnTo>
                  <a:lnTo>
                    <a:pt x="530361" y="111767"/>
                  </a:lnTo>
                  <a:lnTo>
                    <a:pt x="795542" y="201181"/>
                  </a:lnTo>
                  <a:lnTo>
                    <a:pt x="1060723" y="89414"/>
                  </a:lnTo>
                  <a:lnTo>
                    <a:pt x="1325903" y="44707"/>
                  </a:lnTo>
                  <a:lnTo>
                    <a:pt x="1591084" y="89414"/>
                  </a:lnTo>
                  <a:lnTo>
                    <a:pt x="1856265" y="89414"/>
                  </a:lnTo>
                  <a:lnTo>
                    <a:pt x="2121446" y="67060"/>
                  </a:lnTo>
                  <a:lnTo>
                    <a:pt x="2386626" y="22353"/>
                  </a:lnTo>
                  <a:lnTo>
                    <a:pt x="2651807" y="22353"/>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22353"/>
                  </a:lnTo>
                  <a:lnTo>
                    <a:pt x="6629519" y="22353"/>
                  </a:lnTo>
                </a:path>
              </a:pathLst>
            </a:custGeom>
            <a:ln w="27101" cap="flat">
              <a:solidFill>
                <a:srgbClr val="0058AB">
                  <a:alpha val="100000"/>
                </a:srgbClr>
              </a:solidFill>
              <a:prstDash val="solid"/>
              <a:round/>
            </a:ln>
          </p:spPr>
          <p:txBody>
            <a:bodyPr/>
            <a:lstStyle/>
            <a:p/>
          </p:txBody>
        </p:sp>
        <p:sp>
          <p:nvSpPr>
            <p:cNvPr id="80" name="tx80"/>
            <p:cNvSpPr/>
            <p:nvPr/>
          </p:nvSpPr>
          <p:spPr>
            <a:xfrm>
              <a:off x="139236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35100" y="2968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92" name="tx92"/>
            <p:cNvSpPr/>
            <p:nvPr/>
          </p:nvSpPr>
          <p:spPr>
            <a:xfrm>
              <a:off x="2661004" y="2928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93" name="tx93"/>
            <p:cNvSpPr/>
            <p:nvPr/>
          </p:nvSpPr>
          <p:spPr>
            <a:xfrm>
              <a:off x="3986908"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4" name="tx94"/>
            <p:cNvSpPr/>
            <p:nvPr/>
          </p:nvSpPr>
          <p:spPr>
            <a:xfrm>
              <a:off x="5312812" y="289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5" name="tx95"/>
            <p:cNvSpPr/>
            <p:nvPr/>
          </p:nvSpPr>
          <p:spPr>
            <a:xfrm>
              <a:off x="6373535" y="2913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6" name="tx96"/>
            <p:cNvSpPr/>
            <p:nvPr/>
          </p:nvSpPr>
          <p:spPr>
            <a:xfrm>
              <a:off x="6638716" y="2928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7" name="tx97"/>
            <p:cNvSpPr/>
            <p:nvPr/>
          </p:nvSpPr>
          <p:spPr>
            <a:xfrm>
              <a:off x="6903896" y="29424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8" name="tx98"/>
            <p:cNvSpPr/>
            <p:nvPr/>
          </p:nvSpPr>
          <p:spPr>
            <a:xfrm>
              <a:off x="7169077" y="2959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9" name="tx99"/>
            <p:cNvSpPr/>
            <p:nvPr/>
          </p:nvSpPr>
          <p:spPr>
            <a:xfrm>
              <a:off x="7434258" y="29706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100" name="tx100"/>
            <p:cNvSpPr/>
            <p:nvPr/>
          </p:nvSpPr>
          <p:spPr>
            <a:xfrm>
              <a:off x="7699439" y="2979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101" name="tx101"/>
            <p:cNvSpPr/>
            <p:nvPr/>
          </p:nvSpPr>
          <p:spPr>
            <a:xfrm>
              <a:off x="7964620" y="2990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611.5</a:t>
              </a:r>
            </a:p>
          </p:txBody>
        </p:sp>
        <p:sp>
          <p:nvSpPr>
            <p:cNvPr id="102" name="pl102"/>
            <p:cNvSpPr/>
            <p:nvPr/>
          </p:nvSpPr>
          <p:spPr>
            <a:xfrm>
              <a:off x="1452654"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7855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10446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30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9108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2145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663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5181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6992"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8217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74277" y="37133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4" name="tx114"/>
            <p:cNvSpPr/>
            <p:nvPr/>
          </p:nvSpPr>
          <p:spPr>
            <a:xfrm>
              <a:off x="1361226" y="3111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5" name="tx115"/>
            <p:cNvSpPr/>
            <p:nvPr/>
          </p:nvSpPr>
          <p:spPr>
            <a:xfrm>
              <a:off x="2700181" y="3669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6" name="tx116"/>
            <p:cNvSpPr/>
            <p:nvPr/>
          </p:nvSpPr>
          <p:spPr>
            <a:xfrm>
              <a:off x="2687130" y="30481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4026085" y="36157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680</a:t>
              </a:r>
            </a:p>
          </p:txBody>
        </p:sp>
        <p:sp>
          <p:nvSpPr>
            <p:cNvPr id="118" name="tx118"/>
            <p:cNvSpPr/>
            <p:nvPr/>
          </p:nvSpPr>
          <p:spPr>
            <a:xfrm>
              <a:off x="4013033" y="29451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9" name="tx119"/>
            <p:cNvSpPr/>
            <p:nvPr/>
          </p:nvSpPr>
          <p:spPr>
            <a:xfrm>
              <a:off x="5312812" y="3639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20" name="tx120"/>
            <p:cNvSpPr/>
            <p:nvPr/>
          </p:nvSpPr>
          <p:spPr>
            <a:xfrm>
              <a:off x="5365063" y="29989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6373535" y="3649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22" name="tx122"/>
            <p:cNvSpPr/>
            <p:nvPr/>
          </p:nvSpPr>
          <p:spPr>
            <a:xfrm>
              <a:off x="6425786" y="30205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3" name="tx123"/>
            <p:cNvSpPr/>
            <p:nvPr/>
          </p:nvSpPr>
          <p:spPr>
            <a:xfrm>
              <a:off x="6638716" y="3657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24" name="tx124"/>
            <p:cNvSpPr/>
            <p:nvPr/>
          </p:nvSpPr>
          <p:spPr>
            <a:xfrm>
              <a:off x="6690967" y="3035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6903896" y="36643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6" name="tx126"/>
            <p:cNvSpPr/>
            <p:nvPr/>
          </p:nvSpPr>
          <p:spPr>
            <a:xfrm>
              <a:off x="6956148" y="30495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7" name="tx127"/>
            <p:cNvSpPr/>
            <p:nvPr/>
          </p:nvSpPr>
          <p:spPr>
            <a:xfrm>
              <a:off x="7208254" y="367273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8" name="tx128"/>
            <p:cNvSpPr/>
            <p:nvPr/>
          </p:nvSpPr>
          <p:spPr>
            <a:xfrm>
              <a:off x="7221328" y="30663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9" name="tx129"/>
            <p:cNvSpPr/>
            <p:nvPr/>
          </p:nvSpPr>
          <p:spPr>
            <a:xfrm>
              <a:off x="7434258" y="3678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30" name="tx130"/>
            <p:cNvSpPr/>
            <p:nvPr/>
          </p:nvSpPr>
          <p:spPr>
            <a:xfrm>
              <a:off x="7486509" y="3077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31" name="tx131"/>
            <p:cNvSpPr/>
            <p:nvPr/>
          </p:nvSpPr>
          <p:spPr>
            <a:xfrm>
              <a:off x="7699439" y="36888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32" name="tx132"/>
            <p:cNvSpPr/>
            <p:nvPr/>
          </p:nvSpPr>
          <p:spPr>
            <a:xfrm>
              <a:off x="7725564" y="3092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33" name="tx133"/>
            <p:cNvSpPr/>
            <p:nvPr/>
          </p:nvSpPr>
          <p:spPr>
            <a:xfrm>
              <a:off x="7964620" y="36937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599.3</a:t>
              </a:r>
            </a:p>
          </p:txBody>
        </p:sp>
        <p:sp>
          <p:nvSpPr>
            <p:cNvPr id="134" name="tx134"/>
            <p:cNvSpPr/>
            <p:nvPr/>
          </p:nvSpPr>
          <p:spPr>
            <a:xfrm>
              <a:off x="7990745" y="31038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35" name="tx135"/>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94200" y="37726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694200" y="32893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94200" y="28061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577692" y="23048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77692" y="182154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68266" y="5180747"/>
              <a:ext cx="201456" cy="201456"/>
            </a:xfrm>
            <a:prstGeom prst="rect">
              <a:avLst/>
            </a:prstGeom>
            <a:solidFill>
              <a:srgbClr val="E2231A">
                <a:alpha val="100000"/>
              </a:srgbClr>
            </a:solidFill>
          </p:spPr>
          <p:txBody>
            <a:bodyPr/>
            <a:lstStyle/>
            <a:p/>
          </p:txBody>
        </p:sp>
        <p:sp>
          <p:nvSpPr>
            <p:cNvPr id="162" name="rc162"/>
            <p:cNvSpPr/>
            <p:nvPr/>
          </p:nvSpPr>
          <p:spPr>
            <a:xfrm>
              <a:off x="5673354" y="5180747"/>
              <a:ext cx="201456" cy="201456"/>
            </a:xfrm>
            <a:prstGeom prst="rect">
              <a:avLst/>
            </a:prstGeom>
            <a:solidFill>
              <a:srgbClr val="80BD41">
                <a:alpha val="100000"/>
              </a:srgbClr>
            </a:solidFill>
          </p:spPr>
          <p:txBody>
            <a:bodyPr/>
            <a:lstStyle/>
            <a:p/>
          </p:txBody>
        </p:sp>
        <p:sp>
          <p:nvSpPr>
            <p:cNvPr id="163" name="tx16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89913" y="1594448"/>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167" name="pl167"/>
            <p:cNvSpPr/>
            <p:nvPr/>
          </p:nvSpPr>
          <p:spPr>
            <a:xfrm>
              <a:off x="23378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3470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56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652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3" name="pl173"/>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4" name="pl174"/>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3424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3515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607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6475728" cy="129091"/>
            </a:xfrm>
            <a:prstGeom prst="rect">
              <a:avLst/>
            </a:prstGeom>
            <a:solidFill>
              <a:srgbClr val="80BD41">
                <a:alpha val="100000"/>
              </a:srgbClr>
            </a:solidFill>
          </p:spPr>
          <p:txBody>
            <a:bodyPr/>
            <a:lstStyle/>
            <a:p/>
          </p:txBody>
        </p:sp>
        <p:sp>
          <p:nvSpPr>
            <p:cNvPr id="179" name="rc179"/>
            <p:cNvSpPr/>
            <p:nvPr/>
          </p:nvSpPr>
          <p:spPr>
            <a:xfrm>
              <a:off x="7809051" y="5954972"/>
              <a:ext cx="65397" cy="129091"/>
            </a:xfrm>
            <a:prstGeom prst="rect">
              <a:avLst/>
            </a:prstGeom>
            <a:solidFill>
              <a:srgbClr val="E2231A">
                <a:alpha val="100000"/>
              </a:srgbClr>
            </a:solidFill>
          </p:spPr>
          <p:txBody>
            <a:bodyPr/>
            <a:lstStyle/>
            <a:p/>
          </p:txBody>
        </p:sp>
        <p:sp>
          <p:nvSpPr>
            <p:cNvPr id="180" name="rc180"/>
            <p:cNvSpPr/>
            <p:nvPr/>
          </p:nvSpPr>
          <p:spPr>
            <a:xfrm>
              <a:off x="1333322" y="5793607"/>
              <a:ext cx="6071290" cy="129091"/>
            </a:xfrm>
            <a:prstGeom prst="rect">
              <a:avLst/>
            </a:prstGeom>
            <a:solidFill>
              <a:srgbClr val="80BD41">
                <a:alpha val="100000"/>
              </a:srgbClr>
            </a:solidFill>
          </p:spPr>
          <p:txBody>
            <a:bodyPr/>
            <a:lstStyle/>
            <a:p/>
          </p:txBody>
        </p:sp>
        <p:sp>
          <p:nvSpPr>
            <p:cNvPr id="181" name="rc181"/>
            <p:cNvSpPr/>
            <p:nvPr/>
          </p:nvSpPr>
          <p:spPr>
            <a:xfrm>
              <a:off x="7404613" y="5793607"/>
              <a:ext cx="123862" cy="129091"/>
            </a:xfrm>
            <a:prstGeom prst="rect">
              <a:avLst/>
            </a:prstGeom>
            <a:solidFill>
              <a:srgbClr val="E2231A">
                <a:alpha val="100000"/>
              </a:srgbClr>
            </a:solidFill>
          </p:spPr>
          <p:txBody>
            <a:bodyPr/>
            <a:lstStyle/>
            <a:p/>
          </p:txBody>
        </p:sp>
        <p:sp>
          <p:nvSpPr>
            <p:cNvPr id="182" name="rc182"/>
            <p:cNvSpPr/>
            <p:nvPr/>
          </p:nvSpPr>
          <p:spPr>
            <a:xfrm>
              <a:off x="1333322" y="5632243"/>
              <a:ext cx="6020057" cy="129091"/>
            </a:xfrm>
            <a:prstGeom prst="rect">
              <a:avLst/>
            </a:prstGeom>
            <a:solidFill>
              <a:srgbClr val="80BD41">
                <a:alpha val="100000"/>
              </a:srgbClr>
            </a:solidFill>
          </p:spPr>
          <p:txBody>
            <a:bodyPr/>
            <a:lstStyle/>
            <a:p/>
          </p:txBody>
        </p:sp>
        <p:sp>
          <p:nvSpPr>
            <p:cNvPr id="183" name="rc183"/>
            <p:cNvSpPr/>
            <p:nvPr/>
          </p:nvSpPr>
          <p:spPr>
            <a:xfrm>
              <a:off x="7353380" y="5632243"/>
              <a:ext cx="122858" cy="129091"/>
            </a:xfrm>
            <a:prstGeom prst="rect">
              <a:avLst/>
            </a:prstGeom>
            <a:solidFill>
              <a:srgbClr val="E2231A">
                <a:alpha val="100000"/>
              </a:srgbClr>
            </a:solidFill>
          </p:spPr>
          <p:txBody>
            <a:bodyPr/>
            <a:lstStyle/>
            <a:p/>
          </p:txBody>
        </p:sp>
        <p:sp>
          <p:nvSpPr>
            <p:cNvPr id="184" name="tx184"/>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85" name="tx185"/>
            <p:cNvSpPr/>
            <p:nvPr/>
          </p:nvSpPr>
          <p:spPr>
            <a:xfrm>
              <a:off x="769355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86" name="tx186"/>
            <p:cNvSpPr/>
            <p:nvPr/>
          </p:nvSpPr>
          <p:spPr>
            <a:xfrm>
              <a:off x="76387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611.5</a:t>
              </a:r>
            </a:p>
          </p:txBody>
        </p:sp>
        <p:sp>
          <p:nvSpPr>
            <p:cNvPr id="187" name="tx187"/>
            <p:cNvSpPr/>
            <p:nvPr/>
          </p:nvSpPr>
          <p:spPr>
            <a:xfrm>
              <a:off x="443554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88" name="tx188"/>
            <p:cNvSpPr/>
            <p:nvPr/>
          </p:nvSpPr>
          <p:spPr>
            <a:xfrm>
              <a:off x="7766401"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423332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90" name="tx190"/>
            <p:cNvSpPr/>
            <p:nvPr/>
          </p:nvSpPr>
          <p:spPr>
            <a:xfrm>
              <a:off x="736105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91" name="tx191"/>
            <p:cNvSpPr/>
            <p:nvPr/>
          </p:nvSpPr>
          <p:spPr>
            <a:xfrm>
              <a:off x="420771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599.3</a:t>
              </a:r>
            </a:p>
          </p:txBody>
        </p:sp>
        <p:sp>
          <p:nvSpPr>
            <p:cNvPr id="192" name="tx192"/>
            <p:cNvSpPr/>
            <p:nvPr/>
          </p:nvSpPr>
          <p:spPr>
            <a:xfrm>
              <a:off x="730931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2259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52350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24417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200" name="tx200"/>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decreased 7%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5861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5679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25498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5531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85135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0770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6058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9040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20226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4601062"/>
              <a:ext cx="420026" cy="408455"/>
            </a:xfrm>
            <a:prstGeom prst="rect">
              <a:avLst/>
            </a:prstGeom>
            <a:solidFill>
              <a:srgbClr val="1CABE2">
                <a:alpha val="100000"/>
              </a:srgbClr>
            </a:solidFill>
          </p:spPr>
          <p:txBody>
            <a:bodyPr/>
            <a:lstStyle/>
            <a:p/>
          </p:txBody>
        </p:sp>
        <p:sp>
          <p:nvSpPr>
            <p:cNvPr id="29" name="rc29"/>
            <p:cNvSpPr/>
            <p:nvPr/>
          </p:nvSpPr>
          <p:spPr>
            <a:xfrm>
              <a:off x="1425243" y="4923896"/>
              <a:ext cx="420026" cy="85621"/>
            </a:xfrm>
            <a:prstGeom prst="rect">
              <a:avLst/>
            </a:prstGeom>
            <a:solidFill>
              <a:srgbClr val="1CABE2">
                <a:alpha val="100000"/>
              </a:srgbClr>
            </a:solidFill>
          </p:spPr>
          <p:txBody>
            <a:bodyPr/>
            <a:lstStyle/>
            <a:p/>
          </p:txBody>
        </p:sp>
        <p:sp>
          <p:nvSpPr>
            <p:cNvPr id="30" name="rc30"/>
            <p:cNvSpPr/>
            <p:nvPr/>
          </p:nvSpPr>
          <p:spPr>
            <a:xfrm>
              <a:off x="1891939" y="4994077"/>
              <a:ext cx="420026" cy="15439"/>
            </a:xfrm>
            <a:prstGeom prst="rect">
              <a:avLst/>
            </a:prstGeom>
            <a:solidFill>
              <a:srgbClr val="1CABE2">
                <a:alpha val="100000"/>
              </a:srgbClr>
            </a:solidFill>
          </p:spPr>
          <p:txBody>
            <a:bodyPr/>
            <a:lstStyle/>
            <a:p/>
          </p:txBody>
        </p:sp>
        <p:sp>
          <p:nvSpPr>
            <p:cNvPr id="31" name="rc31"/>
            <p:cNvSpPr/>
            <p:nvPr/>
          </p:nvSpPr>
          <p:spPr>
            <a:xfrm>
              <a:off x="2358635" y="4985655"/>
              <a:ext cx="420026" cy="23861"/>
            </a:xfrm>
            <a:prstGeom prst="rect">
              <a:avLst/>
            </a:prstGeom>
            <a:solidFill>
              <a:srgbClr val="1CABE2">
                <a:alpha val="100000"/>
              </a:srgbClr>
            </a:solidFill>
          </p:spPr>
          <p:txBody>
            <a:bodyPr/>
            <a:lstStyle/>
            <a:p/>
          </p:txBody>
        </p:sp>
        <p:sp>
          <p:nvSpPr>
            <p:cNvPr id="32" name="rc32"/>
            <p:cNvSpPr/>
            <p:nvPr/>
          </p:nvSpPr>
          <p:spPr>
            <a:xfrm>
              <a:off x="2825330" y="5003903"/>
              <a:ext cx="420026" cy="5614"/>
            </a:xfrm>
            <a:prstGeom prst="rect">
              <a:avLst/>
            </a:prstGeom>
            <a:solidFill>
              <a:srgbClr val="1CABE2">
                <a:alpha val="100000"/>
              </a:srgbClr>
            </a:solidFill>
          </p:spPr>
          <p:txBody>
            <a:bodyPr/>
            <a:lstStyle/>
            <a:p/>
          </p:txBody>
        </p:sp>
        <p:sp>
          <p:nvSpPr>
            <p:cNvPr id="33" name="rc33"/>
            <p:cNvSpPr/>
            <p:nvPr/>
          </p:nvSpPr>
          <p:spPr>
            <a:xfrm>
              <a:off x="3292026" y="5003903"/>
              <a:ext cx="420026" cy="5614"/>
            </a:xfrm>
            <a:prstGeom prst="rect">
              <a:avLst/>
            </a:prstGeom>
            <a:solidFill>
              <a:srgbClr val="1CABE2">
                <a:alpha val="100000"/>
              </a:srgbClr>
            </a:solidFill>
          </p:spPr>
          <p:txBody>
            <a:bodyPr/>
            <a:lstStyle/>
            <a:p/>
          </p:txBody>
        </p:sp>
        <p:sp>
          <p:nvSpPr>
            <p:cNvPr id="34" name="rc34"/>
            <p:cNvSpPr/>
            <p:nvPr/>
          </p:nvSpPr>
          <p:spPr>
            <a:xfrm>
              <a:off x="3758722" y="4998288"/>
              <a:ext cx="420026" cy="11229"/>
            </a:xfrm>
            <a:prstGeom prst="rect">
              <a:avLst/>
            </a:prstGeom>
            <a:solidFill>
              <a:srgbClr val="1CABE2">
                <a:alpha val="100000"/>
              </a:srgbClr>
            </a:solidFill>
          </p:spPr>
          <p:txBody>
            <a:bodyPr/>
            <a:lstStyle/>
            <a:p/>
          </p:txBody>
        </p:sp>
        <p:sp>
          <p:nvSpPr>
            <p:cNvPr id="35" name="rc35"/>
            <p:cNvSpPr/>
            <p:nvPr/>
          </p:nvSpPr>
          <p:spPr>
            <a:xfrm>
              <a:off x="4225417" y="4992674"/>
              <a:ext cx="420026" cy="16843"/>
            </a:xfrm>
            <a:prstGeom prst="rect">
              <a:avLst/>
            </a:prstGeom>
            <a:solidFill>
              <a:srgbClr val="1CABE2">
                <a:alpha val="100000"/>
              </a:srgbClr>
            </a:solidFill>
          </p:spPr>
          <p:txBody>
            <a:bodyPr/>
            <a:lstStyle/>
            <a:p/>
          </p:txBody>
        </p:sp>
        <p:sp>
          <p:nvSpPr>
            <p:cNvPr id="36" name="rc36"/>
            <p:cNvSpPr/>
            <p:nvPr/>
          </p:nvSpPr>
          <p:spPr>
            <a:xfrm>
              <a:off x="4692113" y="5002499"/>
              <a:ext cx="420026" cy="7018"/>
            </a:xfrm>
            <a:prstGeom prst="rect">
              <a:avLst/>
            </a:prstGeom>
            <a:solidFill>
              <a:srgbClr val="1CABE2">
                <a:alpha val="100000"/>
              </a:srgbClr>
            </a:solidFill>
          </p:spPr>
          <p:txBody>
            <a:bodyPr/>
            <a:lstStyle/>
            <a:p/>
          </p:txBody>
        </p:sp>
        <p:sp>
          <p:nvSpPr>
            <p:cNvPr id="37" name="rc37"/>
            <p:cNvSpPr/>
            <p:nvPr/>
          </p:nvSpPr>
          <p:spPr>
            <a:xfrm>
              <a:off x="5158809" y="5009517"/>
              <a:ext cx="420026" cy="0"/>
            </a:xfrm>
            <a:prstGeom prst="rect">
              <a:avLst/>
            </a:prstGeom>
            <a:solidFill>
              <a:srgbClr val="1CABE2">
                <a:alpha val="100000"/>
              </a:srgbClr>
            </a:solidFill>
          </p:spPr>
          <p:txBody>
            <a:bodyPr/>
            <a:lstStyle/>
            <a:p/>
          </p:txBody>
        </p:sp>
        <p:sp>
          <p:nvSpPr>
            <p:cNvPr id="38" name="rc38"/>
            <p:cNvSpPr/>
            <p:nvPr/>
          </p:nvSpPr>
          <p:spPr>
            <a:xfrm>
              <a:off x="5625505" y="4995481"/>
              <a:ext cx="420026" cy="14036"/>
            </a:xfrm>
            <a:prstGeom prst="rect">
              <a:avLst/>
            </a:prstGeom>
            <a:solidFill>
              <a:srgbClr val="1CABE2">
                <a:alpha val="100000"/>
              </a:srgbClr>
            </a:solidFill>
          </p:spPr>
          <p:txBody>
            <a:bodyPr/>
            <a:lstStyle/>
            <a:p/>
          </p:txBody>
        </p:sp>
        <p:sp>
          <p:nvSpPr>
            <p:cNvPr id="39" name="rc39"/>
            <p:cNvSpPr/>
            <p:nvPr/>
          </p:nvSpPr>
          <p:spPr>
            <a:xfrm>
              <a:off x="6092200" y="4821431"/>
              <a:ext cx="420026" cy="188085"/>
            </a:xfrm>
            <a:prstGeom prst="rect">
              <a:avLst/>
            </a:prstGeom>
            <a:solidFill>
              <a:srgbClr val="1CABE2">
                <a:alpha val="100000"/>
              </a:srgbClr>
            </a:solidFill>
          </p:spPr>
          <p:txBody>
            <a:bodyPr/>
            <a:lstStyle/>
            <a:p/>
          </p:txBody>
        </p:sp>
        <p:sp>
          <p:nvSpPr>
            <p:cNvPr id="40" name="rc40"/>
            <p:cNvSpPr/>
            <p:nvPr/>
          </p:nvSpPr>
          <p:spPr>
            <a:xfrm>
              <a:off x="6558896" y="4435434"/>
              <a:ext cx="420026" cy="574082"/>
            </a:xfrm>
            <a:prstGeom prst="rect">
              <a:avLst/>
            </a:prstGeom>
            <a:solidFill>
              <a:srgbClr val="1CABE2">
                <a:alpha val="100000"/>
              </a:srgbClr>
            </a:solidFill>
          </p:spPr>
          <p:txBody>
            <a:bodyPr/>
            <a:lstStyle/>
            <a:p/>
          </p:txBody>
        </p:sp>
        <p:sp>
          <p:nvSpPr>
            <p:cNvPr id="41" name="rc41"/>
            <p:cNvSpPr/>
            <p:nvPr/>
          </p:nvSpPr>
          <p:spPr>
            <a:xfrm>
              <a:off x="7025592" y="4057859"/>
              <a:ext cx="420026" cy="951658"/>
            </a:xfrm>
            <a:prstGeom prst="rect">
              <a:avLst/>
            </a:prstGeom>
            <a:solidFill>
              <a:srgbClr val="1CABE2">
                <a:alpha val="100000"/>
              </a:srgbClr>
            </a:solidFill>
          </p:spPr>
          <p:txBody>
            <a:bodyPr/>
            <a:lstStyle/>
            <a:p/>
          </p:txBody>
        </p:sp>
        <p:sp>
          <p:nvSpPr>
            <p:cNvPr id="42" name="pl42"/>
            <p:cNvSpPr/>
            <p:nvPr/>
          </p:nvSpPr>
          <p:spPr>
            <a:xfrm>
              <a:off x="1168561" y="1869045"/>
              <a:ext cx="6067044" cy="31721"/>
            </a:xfrm>
            <a:custGeom>
              <a:avLst/>
              <a:pathLst>
                <a:path w="6067044" h="31721">
                  <a:moveTo>
                    <a:pt x="0" y="0"/>
                  </a:moveTo>
                  <a:lnTo>
                    <a:pt x="466695" y="0"/>
                  </a:lnTo>
                  <a:lnTo>
                    <a:pt x="933391" y="0"/>
                  </a:lnTo>
                  <a:lnTo>
                    <a:pt x="1400087" y="0"/>
                  </a:lnTo>
                  <a:lnTo>
                    <a:pt x="1866782" y="0"/>
                  </a:lnTo>
                  <a:lnTo>
                    <a:pt x="2333478" y="0"/>
                  </a:lnTo>
                  <a:lnTo>
                    <a:pt x="2800174" y="0"/>
                  </a:lnTo>
                  <a:lnTo>
                    <a:pt x="3266869" y="0"/>
                  </a:lnTo>
                  <a:lnTo>
                    <a:pt x="3733565" y="0"/>
                  </a:lnTo>
                  <a:lnTo>
                    <a:pt x="4200261" y="0"/>
                  </a:lnTo>
                  <a:lnTo>
                    <a:pt x="4666957" y="0"/>
                  </a:lnTo>
                  <a:lnTo>
                    <a:pt x="5133652" y="0"/>
                  </a:lnTo>
                  <a:lnTo>
                    <a:pt x="5600348" y="31721"/>
                  </a:lnTo>
                  <a:lnTo>
                    <a:pt x="6067044" y="31721"/>
                  </a:lnTo>
                </a:path>
              </a:pathLst>
            </a:custGeom>
            <a:ln w="27101" cap="flat">
              <a:solidFill>
                <a:srgbClr val="00833D">
                  <a:alpha val="100000"/>
                </a:srgbClr>
              </a:solidFill>
              <a:prstDash val="solid"/>
              <a:round/>
            </a:ln>
          </p:spPr>
          <p:txBody>
            <a:bodyPr/>
            <a:lstStyle/>
            <a:p/>
          </p:txBody>
        </p:sp>
        <p:sp>
          <p:nvSpPr>
            <p:cNvPr id="43" name="pl43"/>
            <p:cNvSpPr/>
            <p:nvPr/>
          </p:nvSpPr>
          <p:spPr>
            <a:xfrm>
              <a:off x="2101952" y="1869045"/>
              <a:ext cx="5133652" cy="1427487"/>
            </a:xfrm>
            <a:custGeom>
              <a:avLst/>
              <a:pathLst>
                <a:path w="5133652" h="1427487">
                  <a:moveTo>
                    <a:pt x="0" y="1427487"/>
                  </a:moveTo>
                  <a:lnTo>
                    <a:pt x="466695" y="126887"/>
                  </a:lnTo>
                  <a:lnTo>
                    <a:pt x="933391" y="0"/>
                  </a:lnTo>
                  <a:lnTo>
                    <a:pt x="1400087" y="0"/>
                  </a:lnTo>
                  <a:lnTo>
                    <a:pt x="1866782" y="0"/>
                  </a:lnTo>
                  <a:lnTo>
                    <a:pt x="2333478" y="0"/>
                  </a:lnTo>
                  <a:lnTo>
                    <a:pt x="2800174" y="31721"/>
                  </a:lnTo>
                  <a:lnTo>
                    <a:pt x="3266869" y="63443"/>
                  </a:lnTo>
                  <a:lnTo>
                    <a:pt x="3733565" y="95165"/>
                  </a:lnTo>
                  <a:lnTo>
                    <a:pt x="4200261" y="63443"/>
                  </a:lnTo>
                  <a:lnTo>
                    <a:pt x="4666957" y="31721"/>
                  </a:lnTo>
                  <a:lnTo>
                    <a:pt x="5133652" y="31721"/>
                  </a:lnTo>
                </a:path>
              </a:pathLst>
            </a:custGeom>
            <a:ln w="27101" cap="flat">
              <a:solidFill>
                <a:srgbClr val="002759">
                  <a:alpha val="100000"/>
                </a:srgbClr>
              </a:solidFill>
              <a:prstDash val="solid"/>
              <a:round/>
            </a:ln>
          </p:spPr>
          <p:txBody>
            <a:bodyPr/>
            <a:lstStyle/>
            <a:p/>
          </p:txBody>
        </p:sp>
        <p:sp>
          <p:nvSpPr>
            <p:cNvPr id="44" name="pt44"/>
            <p:cNvSpPr/>
            <p:nvPr/>
          </p:nvSpPr>
          <p:spPr>
            <a:xfrm>
              <a:off x="113695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2070351" y="32649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083" y="44712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71" name="tx71"/>
            <p:cNvSpPr/>
            <p:nvPr/>
          </p:nvSpPr>
          <p:spPr>
            <a:xfrm>
              <a:off x="1568938" y="479405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72" name="tx72"/>
            <p:cNvSpPr/>
            <p:nvPr/>
          </p:nvSpPr>
          <p:spPr>
            <a:xfrm>
              <a:off x="2035633" y="48656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3" name="tx73"/>
            <p:cNvSpPr/>
            <p:nvPr/>
          </p:nvSpPr>
          <p:spPr>
            <a:xfrm>
              <a:off x="2502329" y="485726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4" name="tx74"/>
            <p:cNvSpPr/>
            <p:nvPr/>
          </p:nvSpPr>
          <p:spPr>
            <a:xfrm>
              <a:off x="3002184" y="487586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3468880" y="487586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3935575" y="48684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7" name="tx77"/>
            <p:cNvSpPr/>
            <p:nvPr/>
          </p:nvSpPr>
          <p:spPr>
            <a:xfrm>
              <a:off x="4369112" y="486428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8" name="tx78"/>
            <p:cNvSpPr/>
            <p:nvPr/>
          </p:nvSpPr>
          <p:spPr>
            <a:xfrm>
              <a:off x="4868967" y="487417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9" name="tx79"/>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769199" y="486563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1" name="tx81"/>
            <p:cNvSpPr/>
            <p:nvPr/>
          </p:nvSpPr>
          <p:spPr>
            <a:xfrm>
              <a:off x="6202735" y="46915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82" name="tx82"/>
            <p:cNvSpPr/>
            <p:nvPr/>
          </p:nvSpPr>
          <p:spPr>
            <a:xfrm>
              <a:off x="6669431" y="430559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409</a:t>
              </a:r>
            </a:p>
          </p:txBody>
        </p:sp>
        <p:sp>
          <p:nvSpPr>
            <p:cNvPr id="83" name="tx83"/>
            <p:cNvSpPr/>
            <p:nvPr/>
          </p:nvSpPr>
          <p:spPr>
            <a:xfrm>
              <a:off x="7136127" y="39280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678</a:t>
              </a:r>
            </a:p>
          </p:txBody>
        </p:sp>
        <p:sp>
          <p:nvSpPr>
            <p:cNvPr id="84" name="pl84"/>
            <p:cNvSpPr/>
            <p:nvPr/>
          </p:nvSpPr>
          <p:spPr>
            <a:xfrm>
              <a:off x="7253580" y="1792697"/>
              <a:ext cx="608723" cy="104969"/>
            </a:xfrm>
            <a:custGeom>
              <a:avLst/>
              <a:pathLst>
                <a:path w="608723" h="104969">
                  <a:moveTo>
                    <a:pt x="608723" y="0"/>
                  </a:moveTo>
                  <a:lnTo>
                    <a:pt x="0" y="104969"/>
                  </a:lnTo>
                </a:path>
              </a:pathLst>
            </a:custGeom>
          </p:spPr>
          <p:txBody>
            <a:bodyPr/>
            <a:lstStyle/>
            <a:p/>
          </p:txBody>
        </p:sp>
        <p:sp>
          <p:nvSpPr>
            <p:cNvPr id="85" name="pl85"/>
            <p:cNvSpPr/>
            <p:nvPr/>
          </p:nvSpPr>
          <p:spPr>
            <a:xfrm>
              <a:off x="7252772" y="1904732"/>
              <a:ext cx="609532" cy="140803"/>
            </a:xfrm>
            <a:custGeom>
              <a:avLst/>
              <a:pathLst>
                <a:path w="609532" h="140803">
                  <a:moveTo>
                    <a:pt x="609532" y="140803"/>
                  </a:moveTo>
                  <a:lnTo>
                    <a:pt x="0" y="0"/>
                  </a:lnTo>
                </a:path>
              </a:pathLst>
            </a:custGeom>
          </p:spPr>
          <p:txBody>
            <a:bodyPr/>
            <a:lstStyle/>
            <a:p/>
          </p:txBody>
        </p:sp>
        <p:sp>
          <p:nvSpPr>
            <p:cNvPr id="86" name="pg86"/>
            <p:cNvSpPr/>
            <p:nvPr/>
          </p:nvSpPr>
          <p:spPr>
            <a:xfrm>
              <a:off x="7793724" y="16985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7396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8" name="pg88"/>
            <p:cNvSpPr/>
            <p:nvPr/>
          </p:nvSpPr>
          <p:spPr>
            <a:xfrm>
              <a:off x="7793724" y="19654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0065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90" name="rc90"/>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614019" y="426032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3" name="tx93"/>
            <p:cNvSpPr/>
            <p:nvPr/>
          </p:nvSpPr>
          <p:spPr>
            <a:xfrm>
              <a:off x="508103" y="35420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28402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5" name="tx95"/>
            <p:cNvSpPr/>
            <p:nvPr/>
          </p:nvSpPr>
          <p:spPr>
            <a:xfrm>
              <a:off x="508103" y="213845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6" name="tx96"/>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7" name="tx97"/>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8" name="tx98"/>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9" name="tx99"/>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0" name="tx100"/>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1" name="tx101"/>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2" name="tx102"/>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3" name="tx103"/>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4" name="tx104"/>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5" name="tx105"/>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6" name="tx106"/>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7" name="tx107"/>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8" name="tx108"/>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9" name="tx109"/>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0" name="tx110"/>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1" name="tx111"/>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2" name="tx112"/>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3" name="tx113"/>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4" name="tx114"/>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6" name="tx116"/>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7" name="tx117"/>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8" name="tx118"/>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9" name="tx119"/>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0" name="tx120"/>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1" name="tx121"/>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2" name="tx122"/>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3" name="pl123"/>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4" name="pt124"/>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l125"/>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6" name="pt126"/>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7" name="tx127"/>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8" name="tx128"/>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9" name="rc129"/>
            <p:cNvSpPr/>
            <p:nvPr/>
          </p:nvSpPr>
          <p:spPr>
            <a:xfrm>
              <a:off x="5629279" y="5900002"/>
              <a:ext cx="201456" cy="201456"/>
            </a:xfrm>
            <a:prstGeom prst="rect">
              <a:avLst/>
            </a:prstGeom>
            <a:solidFill>
              <a:srgbClr val="1CABE2">
                <a:alpha val="100000"/>
              </a:srgbClr>
            </a:solidFill>
          </p:spPr>
          <p:txBody>
            <a:bodyPr/>
            <a:lstStyle/>
            <a:p/>
          </p:txBody>
        </p:sp>
        <p:sp>
          <p:nvSpPr>
            <p:cNvPr id="130" name="tx130"/>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1" name="tx131"/>
            <p:cNvSpPr/>
            <p:nvPr/>
          </p:nvSpPr>
          <p:spPr>
            <a:xfrm>
              <a:off x="2013262" y="1334104"/>
              <a:ext cx="54977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Morocco, 2012-2025</a:t>
              </a:r>
            </a:p>
          </p:txBody>
        </p:sp>
        <p:sp>
          <p:nvSpPr>
            <p:cNvPr id="132" name="tx13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4" name="tx13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5" name="tx13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678 confirmed measles cases in Morocco. In the same year, MCV1 coverage was 98% and MCV2 coverage was 98%.
The number of cases in 2025 was 66% more than in 2024 (n=409).
The highest number of measles cases was reported in 2025 (n=678). In this year, MCV1 coverage was 98%.</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experienced an increase in measles cases compared with 2024, while MCV1 coverage was 98% and MCV2 coverage was 98%.</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500951"/>
              <a:ext cx="3520101" cy="658985"/>
            </a:xfrm>
            <a:custGeom>
              <a:avLst/>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006712"/>
              <a:ext cx="3520101" cy="658985"/>
            </a:xfrm>
            <a:custGeom>
              <a:avLst/>
              <a:pathLst>
                <a:path w="3520101" h="658985">
                  <a:moveTo>
                    <a:pt x="0" y="164746"/>
                  </a:moveTo>
                  <a:lnTo>
                    <a:pt x="140804" y="164746"/>
                  </a:lnTo>
                  <a:lnTo>
                    <a:pt x="281608" y="0"/>
                  </a:lnTo>
                  <a:lnTo>
                    <a:pt x="422412" y="0"/>
                  </a:lnTo>
                  <a:lnTo>
                    <a:pt x="563216" y="164746"/>
                  </a:lnTo>
                  <a:lnTo>
                    <a:pt x="704020" y="164746"/>
                  </a:lnTo>
                  <a:lnTo>
                    <a:pt x="844824" y="164746"/>
                  </a:lnTo>
                  <a:lnTo>
                    <a:pt x="985628" y="329492"/>
                  </a:lnTo>
                  <a:lnTo>
                    <a:pt x="1126432" y="329492"/>
                  </a:lnTo>
                  <a:lnTo>
                    <a:pt x="1267236" y="494238"/>
                  </a:lnTo>
                  <a:lnTo>
                    <a:pt x="1408040" y="494238"/>
                  </a:lnTo>
                  <a:lnTo>
                    <a:pt x="1548844" y="494238"/>
                  </a:lnTo>
                  <a:lnTo>
                    <a:pt x="1689648" y="164746"/>
                  </a:lnTo>
                  <a:lnTo>
                    <a:pt x="1830452" y="494238"/>
                  </a:lnTo>
                  <a:lnTo>
                    <a:pt x="1971256" y="494238"/>
                  </a:lnTo>
                  <a:lnTo>
                    <a:pt x="2112061" y="494238"/>
                  </a:lnTo>
                  <a:lnTo>
                    <a:pt x="2252865" y="658985"/>
                  </a:lnTo>
                  <a:lnTo>
                    <a:pt x="2393669" y="658985"/>
                  </a:lnTo>
                  <a:lnTo>
                    <a:pt x="2534473" y="494238"/>
                  </a:lnTo>
                  <a:lnTo>
                    <a:pt x="2675277" y="494238"/>
                  </a:lnTo>
                  <a:lnTo>
                    <a:pt x="2816081" y="164746"/>
                  </a:lnTo>
                  <a:lnTo>
                    <a:pt x="2956885" y="164746"/>
                  </a:lnTo>
                  <a:lnTo>
                    <a:pt x="3097689" y="164746"/>
                  </a:lnTo>
                  <a:lnTo>
                    <a:pt x="3238493" y="329492"/>
                  </a:lnTo>
                  <a:lnTo>
                    <a:pt x="3379297" y="164746"/>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500951"/>
              <a:ext cx="3520101" cy="658985"/>
            </a:xfrm>
            <a:custGeom>
              <a:avLst/>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43362" cap="flat">
              <a:solidFill>
                <a:srgbClr val="000000">
                  <a:alpha val="100000"/>
                </a:srgbClr>
              </a:solidFill>
              <a:prstDash val="solid"/>
              <a:round/>
            </a:ln>
          </p:spPr>
          <p:txBody>
            <a:bodyPr/>
            <a:lstStyle/>
            <a:p/>
          </p:txBody>
        </p:sp>
        <p:sp>
          <p:nvSpPr>
            <p:cNvPr id="24" name="pl24"/>
            <p:cNvSpPr/>
            <p:nvPr/>
          </p:nvSpPr>
          <p:spPr>
            <a:xfrm>
              <a:off x="943464" y="4500951"/>
              <a:ext cx="3520101" cy="658985"/>
            </a:xfrm>
            <a:custGeom>
              <a:avLst/>
              <a:pathLst>
                <a:path w="3520101" h="658985">
                  <a:moveTo>
                    <a:pt x="0" y="164746"/>
                  </a:moveTo>
                  <a:lnTo>
                    <a:pt x="140804" y="494238"/>
                  </a:lnTo>
                  <a:lnTo>
                    <a:pt x="281608" y="0"/>
                  </a:lnTo>
                  <a:lnTo>
                    <a:pt x="422412" y="164746"/>
                  </a:lnTo>
                  <a:lnTo>
                    <a:pt x="563216" y="329492"/>
                  </a:lnTo>
                  <a:lnTo>
                    <a:pt x="704020" y="494238"/>
                  </a:lnTo>
                  <a:lnTo>
                    <a:pt x="844824" y="329492"/>
                  </a:lnTo>
                  <a:lnTo>
                    <a:pt x="985628" y="164746"/>
                  </a:lnTo>
                  <a:lnTo>
                    <a:pt x="1126432" y="658985"/>
                  </a:lnTo>
                  <a:lnTo>
                    <a:pt x="1267236" y="658985"/>
                  </a:lnTo>
                  <a:lnTo>
                    <a:pt x="1408040" y="658985"/>
                  </a:lnTo>
                  <a:lnTo>
                    <a:pt x="1548844" y="658985"/>
                  </a:lnTo>
                  <a:lnTo>
                    <a:pt x="1689648" y="658985"/>
                  </a:lnTo>
                  <a:lnTo>
                    <a:pt x="1830452" y="658985"/>
                  </a:lnTo>
                  <a:lnTo>
                    <a:pt x="1971256" y="658985"/>
                  </a:lnTo>
                  <a:lnTo>
                    <a:pt x="2112061" y="658985"/>
                  </a:lnTo>
                  <a:lnTo>
                    <a:pt x="2252865" y="658985"/>
                  </a:lnTo>
                  <a:lnTo>
                    <a:pt x="2393669" y="658985"/>
                  </a:lnTo>
                  <a:lnTo>
                    <a:pt x="2534473" y="658985"/>
                  </a:lnTo>
                  <a:lnTo>
                    <a:pt x="2675277" y="658985"/>
                  </a:lnTo>
                  <a:lnTo>
                    <a:pt x="2816081" y="658985"/>
                  </a:lnTo>
                  <a:lnTo>
                    <a:pt x="2956885" y="658985"/>
                  </a:lnTo>
                  <a:lnTo>
                    <a:pt x="3097689" y="494238"/>
                  </a:lnTo>
                  <a:lnTo>
                    <a:pt x="3238493" y="329492"/>
                  </a:lnTo>
                  <a:lnTo>
                    <a:pt x="3379297" y="329492"/>
                  </a:lnTo>
                  <a:lnTo>
                    <a:pt x="3520101" y="329492"/>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9689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507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507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50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75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17847" y="6120905"/>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6" name="tx66"/>
            <p:cNvSpPr/>
            <p:nvPr/>
          </p:nvSpPr>
          <p:spPr>
            <a:xfrm>
              <a:off x="27121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4611"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336204"/>
              <a:ext cx="3520101" cy="823731"/>
            </a:xfrm>
            <a:custGeom>
              <a:avLst/>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677219"/>
              <a:ext cx="3520101" cy="1153224"/>
            </a:xfrm>
            <a:custGeom>
              <a:avLst/>
              <a:pathLst>
                <a:path w="3520101" h="1153224">
                  <a:moveTo>
                    <a:pt x="0" y="164746"/>
                  </a:moveTo>
                  <a:lnTo>
                    <a:pt x="140804" y="0"/>
                  </a:lnTo>
                  <a:lnTo>
                    <a:pt x="281608" y="164746"/>
                  </a:lnTo>
                  <a:lnTo>
                    <a:pt x="422412" y="164746"/>
                  </a:lnTo>
                  <a:lnTo>
                    <a:pt x="563216" y="0"/>
                  </a:lnTo>
                  <a:lnTo>
                    <a:pt x="704020" y="0"/>
                  </a:lnTo>
                  <a:lnTo>
                    <a:pt x="844824" y="164746"/>
                  </a:lnTo>
                  <a:lnTo>
                    <a:pt x="985628" y="329492"/>
                  </a:lnTo>
                  <a:lnTo>
                    <a:pt x="1126432" y="164746"/>
                  </a:lnTo>
                  <a:lnTo>
                    <a:pt x="1267236" y="494238"/>
                  </a:lnTo>
                  <a:lnTo>
                    <a:pt x="1408040" y="658985"/>
                  </a:lnTo>
                  <a:lnTo>
                    <a:pt x="1548844" y="658985"/>
                  </a:lnTo>
                  <a:lnTo>
                    <a:pt x="1689648" y="494238"/>
                  </a:lnTo>
                  <a:lnTo>
                    <a:pt x="1830452" y="658985"/>
                  </a:lnTo>
                  <a:lnTo>
                    <a:pt x="1971256" y="494238"/>
                  </a:lnTo>
                  <a:lnTo>
                    <a:pt x="2112061" y="658985"/>
                  </a:lnTo>
                  <a:lnTo>
                    <a:pt x="2252865" y="1153224"/>
                  </a:lnTo>
                  <a:lnTo>
                    <a:pt x="2393669" y="823731"/>
                  </a:lnTo>
                  <a:lnTo>
                    <a:pt x="2534473" y="658985"/>
                  </a:lnTo>
                  <a:lnTo>
                    <a:pt x="2675277" y="658985"/>
                  </a:lnTo>
                  <a:lnTo>
                    <a:pt x="2816081" y="658985"/>
                  </a:lnTo>
                  <a:lnTo>
                    <a:pt x="2956885" y="494238"/>
                  </a:lnTo>
                  <a:lnTo>
                    <a:pt x="3097689" y="329492"/>
                  </a:lnTo>
                  <a:lnTo>
                    <a:pt x="3238493" y="988477"/>
                  </a:lnTo>
                  <a:lnTo>
                    <a:pt x="3379297" y="988477"/>
                  </a:lnTo>
                  <a:lnTo>
                    <a:pt x="3520101" y="658985"/>
                  </a:lnTo>
                </a:path>
              </a:pathLst>
            </a:custGeom>
            <a:ln w="27101" cap="flat">
              <a:solidFill>
                <a:srgbClr val="00833D">
                  <a:alpha val="80000"/>
                </a:srgbClr>
              </a:solidFill>
              <a:prstDash val="solid"/>
              <a:round/>
            </a:ln>
          </p:spPr>
          <p:txBody>
            <a:bodyPr/>
            <a:lstStyle/>
            <a:p/>
          </p:txBody>
        </p:sp>
        <p:sp>
          <p:nvSpPr>
            <p:cNvPr id="87" name="pl87"/>
            <p:cNvSpPr/>
            <p:nvPr/>
          </p:nvSpPr>
          <p:spPr>
            <a:xfrm>
              <a:off x="5308715" y="4336204"/>
              <a:ext cx="3520101" cy="823731"/>
            </a:xfrm>
            <a:custGeom>
              <a:avLst/>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43362" cap="flat">
              <a:solidFill>
                <a:srgbClr val="000000">
                  <a:alpha val="100000"/>
                </a:srgbClr>
              </a:solidFill>
              <a:prstDash val="solid"/>
              <a:round/>
            </a:ln>
          </p:spPr>
          <p:txBody>
            <a:bodyPr/>
            <a:lstStyle/>
            <a:p/>
          </p:txBody>
        </p:sp>
        <p:sp>
          <p:nvSpPr>
            <p:cNvPr id="88" name="pl88"/>
            <p:cNvSpPr/>
            <p:nvPr/>
          </p:nvSpPr>
          <p:spPr>
            <a:xfrm>
              <a:off x="5308715" y="4336204"/>
              <a:ext cx="3520101" cy="823731"/>
            </a:xfrm>
            <a:custGeom>
              <a:avLst/>
              <a:pathLst>
                <a:path w="3520101" h="823731">
                  <a:moveTo>
                    <a:pt x="0" y="0"/>
                  </a:moveTo>
                  <a:lnTo>
                    <a:pt x="140804" y="658985"/>
                  </a:lnTo>
                  <a:lnTo>
                    <a:pt x="281608" y="164746"/>
                  </a:lnTo>
                  <a:lnTo>
                    <a:pt x="422412" y="164746"/>
                  </a:lnTo>
                  <a:lnTo>
                    <a:pt x="563216" y="164746"/>
                  </a:lnTo>
                  <a:lnTo>
                    <a:pt x="704020" y="494238"/>
                  </a:lnTo>
                  <a:lnTo>
                    <a:pt x="844824" y="164746"/>
                  </a:lnTo>
                  <a:lnTo>
                    <a:pt x="985628" y="329492"/>
                  </a:lnTo>
                  <a:lnTo>
                    <a:pt x="1126432" y="329492"/>
                  </a:lnTo>
                  <a:lnTo>
                    <a:pt x="1267236" y="658985"/>
                  </a:lnTo>
                  <a:lnTo>
                    <a:pt x="1408040" y="658985"/>
                  </a:lnTo>
                  <a:lnTo>
                    <a:pt x="1548844" y="823731"/>
                  </a:lnTo>
                  <a:lnTo>
                    <a:pt x="1689648" y="823731"/>
                  </a:lnTo>
                  <a:lnTo>
                    <a:pt x="1830452" y="823731"/>
                  </a:lnTo>
                  <a:lnTo>
                    <a:pt x="1971256" y="823731"/>
                  </a:lnTo>
                  <a:lnTo>
                    <a:pt x="2112061" y="823731"/>
                  </a:lnTo>
                  <a:lnTo>
                    <a:pt x="2252865" y="823731"/>
                  </a:lnTo>
                  <a:lnTo>
                    <a:pt x="2393669" y="823731"/>
                  </a:lnTo>
                  <a:lnTo>
                    <a:pt x="2534473" y="823731"/>
                  </a:lnTo>
                  <a:lnTo>
                    <a:pt x="2675277" y="823731"/>
                  </a:lnTo>
                  <a:lnTo>
                    <a:pt x="2816081" y="823731"/>
                  </a:lnTo>
                  <a:lnTo>
                    <a:pt x="2956885" y="823731"/>
                  </a:lnTo>
                  <a:lnTo>
                    <a:pt x="3097689" y="823731"/>
                  </a:lnTo>
                  <a:lnTo>
                    <a:pt x="3238493" y="823731"/>
                  </a:lnTo>
                  <a:lnTo>
                    <a:pt x="3379297" y="823731"/>
                  </a:lnTo>
                  <a:lnTo>
                    <a:pt x="3520101" y="823731"/>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5424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159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159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03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7276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83098" y="6120905"/>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30" name="tx130"/>
            <p:cNvSpPr/>
            <p:nvPr/>
          </p:nvSpPr>
          <p:spPr>
            <a:xfrm>
              <a:off x="707740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9862"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Morocco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no (0%) in Morocco, indicating good ability to deliver the primary series early on, but very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9393"/>
            </a:xfrm>
            <a:custGeom>
              <a:avLst/>
              <a:pathLst>
                <a:path w="2135265" h="59393">
                  <a:moveTo>
                    <a:pt x="0" y="16969"/>
                  </a:moveTo>
                  <a:lnTo>
                    <a:pt x="85410" y="50909"/>
                  </a:lnTo>
                  <a:lnTo>
                    <a:pt x="170821" y="59393"/>
                  </a:lnTo>
                  <a:lnTo>
                    <a:pt x="256231" y="59393"/>
                  </a:lnTo>
                  <a:lnTo>
                    <a:pt x="341642" y="33939"/>
                  </a:lnTo>
                  <a:lnTo>
                    <a:pt x="427053" y="33939"/>
                  </a:lnTo>
                  <a:lnTo>
                    <a:pt x="512463" y="33939"/>
                  </a:lnTo>
                  <a:lnTo>
                    <a:pt x="597874" y="2545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695756"/>
            </a:xfrm>
            <a:custGeom>
              <a:avLst/>
              <a:pathLst>
                <a:path w="854106" h="695756">
                  <a:moveTo>
                    <a:pt x="0" y="559999"/>
                  </a:moveTo>
                  <a:lnTo>
                    <a:pt x="85410" y="33939"/>
                  </a:lnTo>
                  <a:lnTo>
                    <a:pt x="170821" y="695756"/>
                  </a:lnTo>
                  <a:lnTo>
                    <a:pt x="256231" y="161211"/>
                  </a:lnTo>
                  <a:lnTo>
                    <a:pt x="341642" y="0"/>
                  </a:lnTo>
                  <a:lnTo>
                    <a:pt x="427053" y="25454"/>
                  </a:lnTo>
                  <a:lnTo>
                    <a:pt x="512463" y="50909"/>
                  </a:lnTo>
                  <a:lnTo>
                    <a:pt x="597874" y="76363"/>
                  </a:lnTo>
                  <a:lnTo>
                    <a:pt x="683284" y="50909"/>
                  </a:lnTo>
                  <a:lnTo>
                    <a:pt x="768695" y="33939"/>
                  </a:lnTo>
                  <a:lnTo>
                    <a:pt x="854106" y="3393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93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265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86" name="tx86"/>
            <p:cNvSpPr/>
            <p:nvPr/>
          </p:nvSpPr>
          <p:spPr>
            <a:xfrm>
              <a:off x="3223926"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910210" y="4570000"/>
              <a:ext cx="1281159" cy="823028"/>
            </a:xfrm>
            <a:custGeom>
              <a:avLst/>
              <a:pathLst>
                <a:path w="1281159" h="823028">
                  <a:moveTo>
                    <a:pt x="0" y="823028"/>
                  </a:moveTo>
                  <a:lnTo>
                    <a:pt x="85410" y="161211"/>
                  </a:lnTo>
                  <a:lnTo>
                    <a:pt x="170821" y="93333"/>
                  </a:lnTo>
                  <a:lnTo>
                    <a:pt x="256231" y="76363"/>
                  </a:lnTo>
                  <a:lnTo>
                    <a:pt x="341642" y="76363"/>
                  </a:lnTo>
                  <a:lnTo>
                    <a:pt x="427053" y="76363"/>
                  </a:lnTo>
                  <a:lnTo>
                    <a:pt x="512463" y="0"/>
                  </a:lnTo>
                  <a:lnTo>
                    <a:pt x="597874" y="0"/>
                  </a:lnTo>
                  <a:lnTo>
                    <a:pt x="683284" y="0"/>
                  </a:lnTo>
                  <a:lnTo>
                    <a:pt x="768695" y="8484"/>
                  </a:lnTo>
                  <a:lnTo>
                    <a:pt x="854106" y="25454"/>
                  </a:lnTo>
                  <a:lnTo>
                    <a:pt x="939516" y="42424"/>
                  </a:lnTo>
                  <a:lnTo>
                    <a:pt x="1024927" y="59393"/>
                  </a:lnTo>
                  <a:lnTo>
                    <a:pt x="1110337" y="59393"/>
                  </a:lnTo>
                  <a:lnTo>
                    <a:pt x="1195748" y="59393"/>
                  </a:lnTo>
                  <a:lnTo>
                    <a:pt x="1281159" y="59393"/>
                  </a:lnTo>
                </a:path>
              </a:pathLst>
            </a:custGeom>
            <a:ln w="27101" cap="flat">
              <a:solidFill>
                <a:srgbClr val="1CABE2">
                  <a:alpha val="100000"/>
                </a:srgbClr>
              </a:solidFill>
              <a:prstDash val="solid"/>
              <a:round/>
            </a:ln>
          </p:spPr>
          <p:txBody>
            <a:bodyPr/>
            <a:lstStyle/>
            <a:p/>
          </p:txBody>
        </p:sp>
        <p:sp>
          <p:nvSpPr>
            <p:cNvPr id="109" name="pt109"/>
            <p:cNvSpPr/>
            <p:nvPr/>
          </p:nvSpPr>
          <p:spPr>
            <a:xfrm>
              <a:off x="1892160"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977570"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062981"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148391"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23380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319213"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0462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660855"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74626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831676"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91708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0249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8790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17331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tx125"/>
            <p:cNvSpPr/>
            <p:nvPr/>
          </p:nvSpPr>
          <p:spPr>
            <a:xfrm>
              <a:off x="1834245" y="530195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26" name="tx126"/>
            <p:cNvSpPr/>
            <p:nvPr/>
          </p:nvSpPr>
          <p:spPr>
            <a:xfrm>
              <a:off x="3223926" y="453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7" name="tx127"/>
            <p:cNvSpPr/>
            <p:nvPr/>
          </p:nvSpPr>
          <p:spPr>
            <a:xfrm>
              <a:off x="2624645"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8" name="tx128"/>
            <p:cNvSpPr/>
            <p:nvPr/>
          </p:nvSpPr>
          <p:spPr>
            <a:xfrm>
              <a:off x="3051698"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9" name="pl129"/>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50292" y="1947768"/>
              <a:ext cx="2135265" cy="42424"/>
            </a:xfrm>
            <a:custGeom>
              <a:avLst/>
              <a:pathLst>
                <a:path w="2135265" h="42424">
                  <a:moveTo>
                    <a:pt x="0" y="8484"/>
                  </a:moveTo>
                  <a:lnTo>
                    <a:pt x="85410" y="16969"/>
                  </a:lnTo>
                  <a:lnTo>
                    <a:pt x="170821" y="8484"/>
                  </a:lnTo>
                  <a:lnTo>
                    <a:pt x="256231" y="42424"/>
                  </a:lnTo>
                  <a:lnTo>
                    <a:pt x="341642" y="0"/>
                  </a:lnTo>
                  <a:lnTo>
                    <a:pt x="427053" y="0"/>
                  </a:lnTo>
                  <a:lnTo>
                    <a:pt x="512463" y="0"/>
                  </a:lnTo>
                  <a:lnTo>
                    <a:pt x="597874" y="848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9" name="pt149"/>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8847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tx175"/>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6" name="tx176"/>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7" name="tx177"/>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9" name="pl179"/>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3850292" y="3258884"/>
              <a:ext cx="2135265" cy="76363"/>
            </a:xfrm>
            <a:custGeom>
              <a:avLst/>
              <a:pathLst>
                <a:path w="2135265" h="76363">
                  <a:moveTo>
                    <a:pt x="0" y="50909"/>
                  </a:moveTo>
                  <a:lnTo>
                    <a:pt x="85410" y="25454"/>
                  </a:lnTo>
                  <a:lnTo>
                    <a:pt x="170821" y="42424"/>
                  </a:lnTo>
                  <a:lnTo>
                    <a:pt x="256231" y="76363"/>
                  </a:lnTo>
                  <a:lnTo>
                    <a:pt x="341642" y="33939"/>
                  </a:lnTo>
                  <a:lnTo>
                    <a:pt x="427053" y="16969"/>
                  </a:lnTo>
                  <a:lnTo>
                    <a:pt x="512463" y="33939"/>
                  </a:lnTo>
                  <a:lnTo>
                    <a:pt x="597874" y="33939"/>
                  </a:lnTo>
                  <a:lnTo>
                    <a:pt x="683284" y="25454"/>
                  </a:lnTo>
                  <a:lnTo>
                    <a:pt x="768695" y="8484"/>
                  </a:lnTo>
                  <a:lnTo>
                    <a:pt x="854106" y="8484"/>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9" name="pt199"/>
            <p:cNvSpPr/>
            <p:nvPr/>
          </p:nvSpPr>
          <p:spPr>
            <a:xfrm>
              <a:off x="383224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391765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1738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88209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tx225"/>
            <p:cNvSpPr/>
            <p:nvPr/>
          </p:nvSpPr>
          <p:spPr>
            <a:xfrm>
              <a:off x="3698362"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6" name="tx226"/>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7" name="tx227"/>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8" name="tx228"/>
            <p:cNvSpPr/>
            <p:nvPr/>
          </p:nvSpPr>
          <p:spPr>
            <a:xfrm>
              <a:off x="584588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9" name="pl229"/>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6644479" y="1947768"/>
              <a:ext cx="2135265" cy="67878"/>
            </a:xfrm>
            <a:custGeom>
              <a:avLst/>
              <a:pathLst>
                <a:path w="2135265" h="67878">
                  <a:moveTo>
                    <a:pt x="0" y="33939"/>
                  </a:moveTo>
                  <a:lnTo>
                    <a:pt x="85410" y="25454"/>
                  </a:lnTo>
                  <a:lnTo>
                    <a:pt x="170821" y="42424"/>
                  </a:lnTo>
                  <a:lnTo>
                    <a:pt x="256231" y="67878"/>
                  </a:lnTo>
                  <a:lnTo>
                    <a:pt x="341642" y="16969"/>
                  </a:lnTo>
                  <a:lnTo>
                    <a:pt x="427053" y="8484"/>
                  </a:lnTo>
                  <a:lnTo>
                    <a:pt x="512463" y="16969"/>
                  </a:lnTo>
                  <a:lnTo>
                    <a:pt x="597874" y="33939"/>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8484"/>
                  </a:lnTo>
                  <a:lnTo>
                    <a:pt x="1964443" y="1696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9" name="pt249"/>
            <p:cNvSpPr/>
            <p:nvPr/>
          </p:nvSpPr>
          <p:spPr>
            <a:xfrm>
              <a:off x="66264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88266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96807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9087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6762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tx275"/>
            <p:cNvSpPr/>
            <p:nvPr/>
          </p:nvSpPr>
          <p:spPr>
            <a:xfrm>
              <a:off x="6492549"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6" name="tx276"/>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7" name="tx277"/>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8" name="tx278"/>
            <p:cNvSpPr/>
            <p:nvPr/>
          </p:nvSpPr>
          <p:spPr>
            <a:xfrm>
              <a:off x="8640073"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9" name="pl279"/>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6986121" y="3258884"/>
              <a:ext cx="1793622" cy="381817"/>
            </a:xfrm>
            <a:custGeom>
              <a:avLst/>
              <a:pathLst>
                <a:path w="1793622" h="381817">
                  <a:moveTo>
                    <a:pt x="0" y="67878"/>
                  </a:moveTo>
                  <a:lnTo>
                    <a:pt x="85410" y="59393"/>
                  </a:lnTo>
                  <a:lnTo>
                    <a:pt x="170821" y="59393"/>
                  </a:lnTo>
                  <a:lnTo>
                    <a:pt x="256231" y="59393"/>
                  </a:lnTo>
                  <a:lnTo>
                    <a:pt x="854106" y="381817"/>
                  </a:lnTo>
                  <a:lnTo>
                    <a:pt x="939516" y="33939"/>
                  </a:lnTo>
                  <a:lnTo>
                    <a:pt x="1024927" y="0"/>
                  </a:lnTo>
                  <a:lnTo>
                    <a:pt x="1110337" y="0"/>
                  </a:lnTo>
                  <a:lnTo>
                    <a:pt x="1195748" y="0"/>
                  </a:lnTo>
                  <a:lnTo>
                    <a:pt x="1281159" y="0"/>
                  </a:lnTo>
                  <a:lnTo>
                    <a:pt x="1366569" y="8484"/>
                  </a:lnTo>
                  <a:lnTo>
                    <a:pt x="1451980" y="16969"/>
                  </a:lnTo>
                  <a:lnTo>
                    <a:pt x="1537390" y="25454"/>
                  </a:lnTo>
                  <a:lnTo>
                    <a:pt x="1622801" y="16969"/>
                  </a:lnTo>
                  <a:lnTo>
                    <a:pt x="1708212" y="8484"/>
                  </a:lnTo>
                  <a:lnTo>
                    <a:pt x="1793622" y="8484"/>
                  </a:lnTo>
                </a:path>
              </a:pathLst>
            </a:custGeom>
            <a:ln w="27101" cap="flat">
              <a:solidFill>
                <a:srgbClr val="1CABE2">
                  <a:alpha val="100000"/>
                </a:srgbClr>
              </a:solidFill>
              <a:prstDash val="solid"/>
              <a:round/>
            </a:ln>
          </p:spPr>
          <p:txBody>
            <a:bodyPr/>
            <a:lstStyle/>
            <a:p/>
          </p:txBody>
        </p:sp>
        <p:sp>
          <p:nvSpPr>
            <p:cNvPr id="299" name="pt299"/>
            <p:cNvSpPr/>
            <p:nvPr/>
          </p:nvSpPr>
          <p:spPr>
            <a:xfrm>
              <a:off x="696807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82217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33464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42005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0546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9087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6762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76169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tx315"/>
            <p:cNvSpPr/>
            <p:nvPr/>
          </p:nvSpPr>
          <p:spPr>
            <a:xfrm>
              <a:off x="6834191"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16" name="tx316"/>
            <p:cNvSpPr/>
            <p:nvPr/>
          </p:nvSpPr>
          <p:spPr>
            <a:xfrm>
              <a:off x="8812300"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7" name="tx317"/>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8" name="tx318"/>
            <p:cNvSpPr/>
            <p:nvPr/>
          </p:nvSpPr>
          <p:spPr>
            <a:xfrm>
              <a:off x="8640073"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9" name="tx31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0" name="tx32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1" name="tx32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2" name="tx32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3" name="tx32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4" name="tx32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5" name="tx32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6" name="tx32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1" name="tx34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2" name="tx34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3" name="tx34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4" name="tx34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5" name="tx34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6" name="tx34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7" name="tx34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6" name="pt36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8" name="tx36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9" name="tx36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0" name="tx370"/>
            <p:cNvSpPr/>
            <p:nvPr/>
          </p:nvSpPr>
          <p:spPr>
            <a:xfrm>
              <a:off x="2355275" y="1330710"/>
              <a:ext cx="51252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Morocco, 2000-2025</a:t>
              </a:r>
            </a:p>
          </p:txBody>
        </p:sp>
        <p:sp>
          <p:nvSpPr>
            <p:cNvPr id="371" name="tx37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2" name="tx37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(92%), followed by IPV1 (95%).
Compared to 2019, coverage of 7 vaccines decreased (BCG, DTP1, DTP3, IPV1, MCV1, MCV2 and ROTAC).
Compared to 2024, coverage of 7 vaccines remained constant (BCG, DTP1, DTP3, IPV1, MCV1, MCV2 and ROTAC).</a:t>
            </a:r>
          </a:p>
        </p:txBody>
      </p:sp>
      <p:sp>
        <p:nvSpPr>
          <p:cNvPr id="3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had its lowest coverage in ROTAC (92%), while most other routine vaccines clustered around 95-98%; 7 antigens decreased since 2019, and 7 antigens remained constant since 2024.</a:t>
            </a:r>
          </a:p>
        </p:txBody>
      </p:sp>
      <p:grpSp xmlns:pic="http://schemas.openxmlformats.org/drawingml/2006/picture">
        <p:nvGrpSpPr>
          <p:cNvPr id="375" name=""/>
          <p:cNvGrpSpPr/>
          <p:nvPr/>
        </p:nvGrpSpPr>
        <p:grpSpPr>
          <a:xfrm>
            <a:off x="292608" y="1097280"/>
            <a:ext cx="8595360" cy="28575"/>
            <a:chOff x="292608" y="1097280"/>
            <a:chExt cx="8595360" cy="28575"/>
          </a:xfrm>
        </p:grpSpPr>
        <p:sp>
          <p:nvSpPr>
            <p:cNvPr id="3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79596"/>
            </a:xfrm>
            <a:custGeom>
              <a:avLst/>
              <a:pathLst>
                <a:path w="6518190" h="379596">
                  <a:moveTo>
                    <a:pt x="0" y="189798"/>
                  </a:moveTo>
                  <a:lnTo>
                    <a:pt x="260727" y="142348"/>
                  </a:lnTo>
                  <a:lnTo>
                    <a:pt x="521455" y="237248"/>
                  </a:lnTo>
                  <a:lnTo>
                    <a:pt x="782182" y="379596"/>
                  </a:lnTo>
                  <a:lnTo>
                    <a:pt x="1042910" y="94899"/>
                  </a:lnTo>
                  <a:lnTo>
                    <a:pt x="1303638" y="47449"/>
                  </a:lnTo>
                  <a:lnTo>
                    <a:pt x="1564365" y="94899"/>
                  </a:lnTo>
                  <a:lnTo>
                    <a:pt x="1825093" y="189798"/>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94899"/>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657178"/>
            </a:xfrm>
            <a:custGeom>
              <a:avLst/>
              <a:pathLst>
                <a:path w="6518190" h="2657178">
                  <a:moveTo>
                    <a:pt x="0" y="2657178"/>
                  </a:moveTo>
                  <a:lnTo>
                    <a:pt x="260727" y="711744"/>
                  </a:lnTo>
                  <a:lnTo>
                    <a:pt x="521455" y="332147"/>
                  </a:lnTo>
                  <a:lnTo>
                    <a:pt x="782182" y="427046"/>
                  </a:lnTo>
                  <a:lnTo>
                    <a:pt x="1042910" y="189798"/>
                  </a:lnTo>
                  <a:lnTo>
                    <a:pt x="1303638" y="142348"/>
                  </a:lnTo>
                  <a:lnTo>
                    <a:pt x="1564365" y="189798"/>
                  </a:lnTo>
                  <a:lnTo>
                    <a:pt x="1825093" y="189798"/>
                  </a:lnTo>
                  <a:lnTo>
                    <a:pt x="2085820" y="94899"/>
                  </a:lnTo>
                  <a:lnTo>
                    <a:pt x="2346548" y="47449"/>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47449"/>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2960348" y="930799"/>
              <a:ext cx="4693096" cy="379596"/>
            </a:xfrm>
            <a:custGeom>
              <a:avLst/>
              <a:pathLst>
                <a:path w="4693096" h="379596">
                  <a:moveTo>
                    <a:pt x="0" y="379596"/>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47449"/>
                  </a:lnTo>
                  <a:lnTo>
                    <a:pt x="4432369" y="142348"/>
                  </a:lnTo>
                  <a:lnTo>
                    <a:pt x="4693096" y="142348"/>
                  </a:lnTo>
                </a:path>
              </a:pathLst>
            </a:custGeom>
            <a:ln w="27101" cap="flat">
              <a:solidFill>
                <a:srgbClr val="EE00EE">
                  <a:alpha val="100000"/>
                </a:srgbClr>
              </a:solidFill>
              <a:prstDash val="solid"/>
              <a:round/>
            </a:ln>
          </p:spPr>
          <p:txBody>
            <a:bodyPr/>
            <a:lstStyle/>
            <a:p/>
          </p:txBody>
        </p:sp>
        <p:sp>
          <p:nvSpPr>
            <p:cNvPr id="41" name="pl41"/>
            <p:cNvSpPr/>
            <p:nvPr/>
          </p:nvSpPr>
          <p:spPr>
            <a:xfrm>
              <a:off x="7392717" y="5485961"/>
              <a:ext cx="260727" cy="0"/>
            </a:xfrm>
            <a:custGeom>
              <a:avLst/>
              <a:pathLst>
                <a:path w="260727" h="0">
                  <a:moveTo>
                    <a:pt x="0" y="0"/>
                  </a:moveTo>
                  <a:lnTo>
                    <a:pt x="260727"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890868"/>
            </a:xfrm>
            <a:custGeom>
              <a:avLst/>
              <a:pathLst>
                <a:path w="2607276" h="3890868">
                  <a:moveTo>
                    <a:pt x="0" y="3131674"/>
                  </a:moveTo>
                  <a:lnTo>
                    <a:pt x="260727" y="189798"/>
                  </a:lnTo>
                  <a:lnTo>
                    <a:pt x="521455" y="3890868"/>
                  </a:lnTo>
                  <a:lnTo>
                    <a:pt x="782182" y="901542"/>
                  </a:lnTo>
                  <a:lnTo>
                    <a:pt x="1042910" y="0"/>
                  </a:lnTo>
                  <a:lnTo>
                    <a:pt x="1303638" y="142348"/>
                  </a:lnTo>
                  <a:lnTo>
                    <a:pt x="1564365" y="284697"/>
                  </a:lnTo>
                  <a:lnTo>
                    <a:pt x="1825093" y="427046"/>
                  </a:lnTo>
                  <a:lnTo>
                    <a:pt x="2085820" y="284697"/>
                  </a:lnTo>
                  <a:lnTo>
                    <a:pt x="2346548" y="18979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427046"/>
            </a:xfrm>
            <a:custGeom>
              <a:avLst/>
              <a:pathLst>
                <a:path w="6518190" h="427046">
                  <a:moveTo>
                    <a:pt x="0" y="284697"/>
                  </a:moveTo>
                  <a:lnTo>
                    <a:pt x="260727" y="142348"/>
                  </a:lnTo>
                  <a:lnTo>
                    <a:pt x="521455" y="237248"/>
                  </a:lnTo>
                  <a:lnTo>
                    <a:pt x="782182" y="427046"/>
                  </a:lnTo>
                  <a:lnTo>
                    <a:pt x="1042910" y="189798"/>
                  </a:lnTo>
                  <a:lnTo>
                    <a:pt x="1303638" y="94899"/>
                  </a:lnTo>
                  <a:lnTo>
                    <a:pt x="1564365" y="189798"/>
                  </a:lnTo>
                  <a:lnTo>
                    <a:pt x="1825093" y="189798"/>
                  </a:lnTo>
                  <a:lnTo>
                    <a:pt x="2085820" y="142348"/>
                  </a:lnTo>
                  <a:lnTo>
                    <a:pt x="2346548" y="47449"/>
                  </a:lnTo>
                  <a:lnTo>
                    <a:pt x="2607276" y="47449"/>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47449"/>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2178165" y="930799"/>
              <a:ext cx="5475279" cy="2135232"/>
            </a:xfrm>
            <a:custGeom>
              <a:avLst/>
              <a:pathLst>
                <a:path w="5475279" h="2135232">
                  <a:moveTo>
                    <a:pt x="0" y="379596"/>
                  </a:moveTo>
                  <a:lnTo>
                    <a:pt x="260727" y="332147"/>
                  </a:lnTo>
                  <a:lnTo>
                    <a:pt x="521455" y="332147"/>
                  </a:lnTo>
                  <a:lnTo>
                    <a:pt x="782182" y="332147"/>
                  </a:lnTo>
                  <a:lnTo>
                    <a:pt x="2607276" y="2135232"/>
                  </a:lnTo>
                  <a:lnTo>
                    <a:pt x="2868003" y="189798"/>
                  </a:lnTo>
                  <a:lnTo>
                    <a:pt x="3128731" y="0"/>
                  </a:lnTo>
                  <a:lnTo>
                    <a:pt x="3389458" y="0"/>
                  </a:lnTo>
                  <a:lnTo>
                    <a:pt x="3650186" y="0"/>
                  </a:lnTo>
                  <a:lnTo>
                    <a:pt x="3910914" y="0"/>
                  </a:lnTo>
                  <a:lnTo>
                    <a:pt x="4171641" y="47449"/>
                  </a:lnTo>
                  <a:lnTo>
                    <a:pt x="4432369" y="94899"/>
                  </a:lnTo>
                  <a:lnTo>
                    <a:pt x="4693096" y="142348"/>
                  </a:lnTo>
                  <a:lnTo>
                    <a:pt x="4953824" y="94899"/>
                  </a:lnTo>
                  <a:lnTo>
                    <a:pt x="5214552" y="47449"/>
                  </a:lnTo>
                  <a:lnTo>
                    <a:pt x="5475279" y="47449"/>
                  </a:lnTo>
                </a:path>
              </a:pathLst>
            </a:custGeom>
            <a:ln w="27101" cap="flat">
              <a:solidFill>
                <a:srgbClr val="FFC20E">
                  <a:alpha val="100000"/>
                </a:srgbClr>
              </a:solidFill>
              <a:prstDash val="solid"/>
              <a:round/>
            </a:ln>
          </p:spPr>
          <p:txBody>
            <a:bodyPr/>
            <a:lstStyle/>
            <a:p/>
          </p:txBody>
        </p:sp>
        <p:sp>
          <p:nvSpPr>
            <p:cNvPr id="45" name="pl45"/>
            <p:cNvSpPr/>
            <p:nvPr/>
          </p:nvSpPr>
          <p:spPr>
            <a:xfrm>
              <a:off x="3742531" y="930799"/>
              <a:ext cx="3910914" cy="4650061"/>
            </a:xfrm>
            <a:custGeom>
              <a:avLst/>
              <a:pathLst>
                <a:path w="3910914" h="4650061">
                  <a:moveTo>
                    <a:pt x="0" y="4650061"/>
                  </a:moveTo>
                  <a:lnTo>
                    <a:pt x="260727" y="3606170"/>
                  </a:lnTo>
                  <a:lnTo>
                    <a:pt x="521455" y="1281139"/>
                  </a:lnTo>
                  <a:lnTo>
                    <a:pt x="782182" y="901542"/>
                  </a:lnTo>
                  <a:lnTo>
                    <a:pt x="1042910" y="427046"/>
                  </a:lnTo>
                  <a:lnTo>
                    <a:pt x="1303638" y="189798"/>
                  </a:lnTo>
                  <a:lnTo>
                    <a:pt x="1564365" y="47449"/>
                  </a:lnTo>
                  <a:lnTo>
                    <a:pt x="1825093" y="0"/>
                  </a:lnTo>
                  <a:lnTo>
                    <a:pt x="2085820" y="0"/>
                  </a:lnTo>
                  <a:lnTo>
                    <a:pt x="2346548" y="47449"/>
                  </a:lnTo>
                  <a:lnTo>
                    <a:pt x="2607276" y="47449"/>
                  </a:lnTo>
                  <a:lnTo>
                    <a:pt x="2868003" y="47449"/>
                  </a:lnTo>
                  <a:lnTo>
                    <a:pt x="3128731" y="47449"/>
                  </a:lnTo>
                  <a:lnTo>
                    <a:pt x="3389458" y="521945"/>
                  </a:lnTo>
                  <a:lnTo>
                    <a:pt x="3650186" y="1043891"/>
                  </a:lnTo>
                  <a:lnTo>
                    <a:pt x="3910914" y="1043891"/>
                  </a:lnTo>
                </a:path>
              </a:pathLst>
            </a:custGeom>
            <a:ln w="27101" cap="flat">
              <a:solidFill>
                <a:srgbClr val="008B00">
                  <a:alpha val="100000"/>
                </a:srgbClr>
              </a:solidFill>
              <a:prstDash val="solid"/>
              <a:round/>
            </a:ln>
          </p:spPr>
          <p:txBody>
            <a:bodyPr/>
            <a:lstStyle/>
            <a:p/>
          </p:txBody>
        </p:sp>
        <p:sp>
          <p:nvSpPr>
            <p:cNvPr id="46" name="pl46"/>
            <p:cNvSpPr/>
            <p:nvPr/>
          </p:nvSpPr>
          <p:spPr>
            <a:xfrm>
              <a:off x="3742531" y="930799"/>
              <a:ext cx="3910914" cy="4602612"/>
            </a:xfrm>
            <a:custGeom>
              <a:avLst/>
              <a:pathLst>
                <a:path w="3910914" h="4602612">
                  <a:moveTo>
                    <a:pt x="0" y="4602612"/>
                  </a:moveTo>
                  <a:lnTo>
                    <a:pt x="260727" y="901542"/>
                  </a:lnTo>
                  <a:lnTo>
                    <a:pt x="521455" y="521945"/>
                  </a:lnTo>
                  <a:lnTo>
                    <a:pt x="782182" y="427046"/>
                  </a:lnTo>
                  <a:lnTo>
                    <a:pt x="1042910" y="427046"/>
                  </a:lnTo>
                  <a:lnTo>
                    <a:pt x="1303638" y="427046"/>
                  </a:lnTo>
                  <a:lnTo>
                    <a:pt x="1564365" y="0"/>
                  </a:lnTo>
                  <a:lnTo>
                    <a:pt x="1825093" y="0"/>
                  </a:lnTo>
                  <a:lnTo>
                    <a:pt x="2085820" y="0"/>
                  </a:lnTo>
                  <a:lnTo>
                    <a:pt x="2346548" y="47449"/>
                  </a:lnTo>
                  <a:lnTo>
                    <a:pt x="2607276" y="142348"/>
                  </a:lnTo>
                  <a:lnTo>
                    <a:pt x="2868003" y="237248"/>
                  </a:lnTo>
                  <a:lnTo>
                    <a:pt x="3128731" y="332147"/>
                  </a:lnTo>
                  <a:lnTo>
                    <a:pt x="3389458" y="332147"/>
                  </a:lnTo>
                  <a:lnTo>
                    <a:pt x="3650186" y="332147"/>
                  </a:lnTo>
                  <a:lnTo>
                    <a:pt x="3910914" y="332147"/>
                  </a:lnTo>
                </a:path>
              </a:pathLst>
            </a:custGeom>
            <a:ln w="27101" cap="flat">
              <a:solidFill>
                <a:srgbClr val="9A32CD">
                  <a:alpha val="100000"/>
                </a:srgbClr>
              </a:solidFill>
              <a:prstDash val="solid"/>
              <a:round/>
            </a:ln>
          </p:spPr>
          <p:txBody>
            <a:bodyPr/>
            <a:lstStyle/>
            <a:p/>
          </p:txBody>
        </p:sp>
        <p:sp>
          <p:nvSpPr>
            <p:cNvPr id="47" name="pl47"/>
            <p:cNvSpPr/>
            <p:nvPr/>
          </p:nvSpPr>
          <p:spPr>
            <a:xfrm>
              <a:off x="2178165" y="930799"/>
              <a:ext cx="5475279" cy="379596"/>
            </a:xfrm>
            <a:custGeom>
              <a:avLst/>
              <a:pathLst>
                <a:path w="5475279" h="379596">
                  <a:moveTo>
                    <a:pt x="0" y="379596"/>
                  </a:moveTo>
                  <a:lnTo>
                    <a:pt x="260727" y="332147"/>
                  </a:lnTo>
                  <a:lnTo>
                    <a:pt x="521455" y="332147"/>
                  </a:lnTo>
                  <a:lnTo>
                    <a:pt x="782182" y="332147"/>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47449"/>
                  </a:lnTo>
                </a:path>
              </a:pathLst>
            </a:custGeom>
            <a:ln w="27101" cap="flat">
              <a:solidFill>
                <a:srgbClr val="836FFF">
                  <a:alpha val="100000"/>
                </a:srgbClr>
              </a:solidFill>
              <a:prstDash val="solid"/>
              <a:round/>
            </a:ln>
          </p:spPr>
          <p:txBody>
            <a:bodyPr/>
            <a:lstStyle/>
            <a:p/>
          </p:txBody>
        </p:sp>
        <p:sp>
          <p:nvSpPr>
            <p:cNvPr id="48" name="pl48"/>
            <p:cNvSpPr/>
            <p:nvPr/>
          </p:nvSpPr>
          <p:spPr>
            <a:xfrm>
              <a:off x="7668189" y="984880"/>
              <a:ext cx="690671" cy="310670"/>
            </a:xfrm>
            <a:custGeom>
              <a:avLst/>
              <a:pathLst>
                <a:path w="690671" h="310670">
                  <a:moveTo>
                    <a:pt x="690671" y="310670"/>
                  </a:moveTo>
                  <a:lnTo>
                    <a:pt x="0" y="0"/>
                  </a:lnTo>
                </a:path>
              </a:pathLst>
            </a:custGeom>
          </p:spPr>
          <p:txBody>
            <a:bodyPr/>
            <a:lstStyle/>
            <a:p/>
          </p:txBody>
        </p:sp>
        <p:sp>
          <p:nvSpPr>
            <p:cNvPr id="49" name="pl49"/>
            <p:cNvSpPr/>
            <p:nvPr/>
          </p:nvSpPr>
          <p:spPr>
            <a:xfrm>
              <a:off x="7670075" y="785327"/>
              <a:ext cx="688786" cy="188373"/>
            </a:xfrm>
            <a:custGeom>
              <a:avLst/>
              <a:pathLst>
                <a:path w="688786" h="188373">
                  <a:moveTo>
                    <a:pt x="688786" y="0"/>
                  </a:moveTo>
                  <a:lnTo>
                    <a:pt x="0" y="188373"/>
                  </a:lnTo>
                </a:path>
              </a:pathLst>
            </a:custGeom>
          </p:spPr>
          <p:txBody>
            <a:bodyPr/>
            <a:lstStyle/>
            <a:p/>
          </p:txBody>
        </p:sp>
        <p:sp>
          <p:nvSpPr>
            <p:cNvPr id="50" name="pl50"/>
            <p:cNvSpPr/>
            <p:nvPr/>
          </p:nvSpPr>
          <p:spPr>
            <a:xfrm>
              <a:off x="7671372" y="979988"/>
              <a:ext cx="621058" cy="60267"/>
            </a:xfrm>
            <a:custGeom>
              <a:avLst/>
              <a:pathLst>
                <a:path w="621058" h="60267">
                  <a:moveTo>
                    <a:pt x="621058" y="60267"/>
                  </a:moveTo>
                  <a:lnTo>
                    <a:pt x="0" y="0"/>
                  </a:lnTo>
                </a:path>
              </a:pathLst>
            </a:custGeom>
          </p:spPr>
          <p:txBody>
            <a:bodyPr/>
            <a:lstStyle/>
            <a:p/>
          </p:txBody>
        </p:sp>
        <p:sp>
          <p:nvSpPr>
            <p:cNvPr id="51" name="pl51"/>
            <p:cNvSpPr/>
            <p:nvPr/>
          </p:nvSpPr>
          <p:spPr>
            <a:xfrm>
              <a:off x="7662901" y="1082863"/>
              <a:ext cx="720044" cy="739755"/>
            </a:xfrm>
            <a:custGeom>
              <a:avLst/>
              <a:pathLst>
                <a:path w="720044" h="739755">
                  <a:moveTo>
                    <a:pt x="720044" y="739755"/>
                  </a:moveTo>
                  <a:lnTo>
                    <a:pt x="0" y="0"/>
                  </a:lnTo>
                </a:path>
              </a:pathLst>
            </a:custGeom>
          </p:spPr>
          <p:txBody>
            <a:bodyPr/>
            <a:lstStyle/>
            <a:p/>
          </p:txBody>
        </p:sp>
        <p:sp>
          <p:nvSpPr>
            <p:cNvPr id="52" name="pl52"/>
            <p:cNvSpPr/>
            <p:nvPr/>
          </p:nvSpPr>
          <p:spPr>
            <a:xfrm>
              <a:off x="7665394" y="1081713"/>
              <a:ext cx="663190" cy="475410"/>
            </a:xfrm>
            <a:custGeom>
              <a:avLst/>
              <a:pathLst>
                <a:path w="663190" h="475410">
                  <a:moveTo>
                    <a:pt x="663190" y="475410"/>
                  </a:moveTo>
                  <a:lnTo>
                    <a:pt x="0" y="0"/>
                  </a:lnTo>
                </a:path>
              </a:pathLst>
            </a:custGeom>
          </p:spPr>
          <p:txBody>
            <a:bodyPr/>
            <a:lstStyle/>
            <a:p/>
          </p:txBody>
        </p:sp>
        <p:sp>
          <p:nvSpPr>
            <p:cNvPr id="53" name="pl53"/>
            <p:cNvSpPr/>
            <p:nvPr/>
          </p:nvSpPr>
          <p:spPr>
            <a:xfrm>
              <a:off x="7661375" y="1083386"/>
              <a:ext cx="775720" cy="1001615"/>
            </a:xfrm>
            <a:custGeom>
              <a:avLst/>
              <a:pathLst>
                <a:path w="775720" h="1001615">
                  <a:moveTo>
                    <a:pt x="775720" y="1001615"/>
                  </a:moveTo>
                  <a:lnTo>
                    <a:pt x="0" y="0"/>
                  </a:lnTo>
                </a:path>
              </a:pathLst>
            </a:custGeom>
          </p:spPr>
          <p:txBody>
            <a:bodyPr/>
            <a:lstStyle/>
            <a:p/>
          </p:txBody>
        </p:sp>
        <p:sp>
          <p:nvSpPr>
            <p:cNvPr id="54" name="pl54"/>
            <p:cNvSpPr/>
            <p:nvPr/>
          </p:nvSpPr>
          <p:spPr>
            <a:xfrm>
              <a:off x="7660104" y="1131186"/>
              <a:ext cx="764921" cy="1216338"/>
            </a:xfrm>
            <a:custGeom>
              <a:avLst/>
              <a:pathLst>
                <a:path w="764921" h="1216338">
                  <a:moveTo>
                    <a:pt x="764921" y="1216338"/>
                  </a:moveTo>
                  <a:lnTo>
                    <a:pt x="0" y="0"/>
                  </a:lnTo>
                </a:path>
              </a:pathLst>
            </a:custGeom>
          </p:spPr>
          <p:txBody>
            <a:bodyPr/>
            <a:lstStyle/>
            <a:p/>
          </p:txBody>
        </p:sp>
        <p:sp>
          <p:nvSpPr>
            <p:cNvPr id="55" name="pl55"/>
            <p:cNvSpPr/>
            <p:nvPr/>
          </p:nvSpPr>
          <p:spPr>
            <a:xfrm>
              <a:off x="7659058" y="1273771"/>
              <a:ext cx="693716" cy="1337990"/>
            </a:xfrm>
            <a:custGeom>
              <a:avLst/>
              <a:pathLst>
                <a:path w="693716" h="1337990">
                  <a:moveTo>
                    <a:pt x="693716" y="1337990"/>
                  </a:moveTo>
                  <a:lnTo>
                    <a:pt x="0" y="0"/>
                  </a:lnTo>
                </a:path>
              </a:pathLst>
            </a:custGeom>
          </p:spPr>
          <p:txBody>
            <a:bodyPr/>
            <a:lstStyle/>
            <a:p/>
          </p:txBody>
        </p:sp>
        <p:sp>
          <p:nvSpPr>
            <p:cNvPr id="56" name="pl56"/>
            <p:cNvSpPr/>
            <p:nvPr/>
          </p:nvSpPr>
          <p:spPr>
            <a:xfrm>
              <a:off x="7661675" y="1984835"/>
              <a:ext cx="721270" cy="889153"/>
            </a:xfrm>
            <a:custGeom>
              <a:avLst/>
              <a:pathLst>
                <a:path w="721270" h="889153">
                  <a:moveTo>
                    <a:pt x="721270" y="889153"/>
                  </a:moveTo>
                  <a:lnTo>
                    <a:pt x="0" y="0"/>
                  </a:lnTo>
                </a:path>
              </a:pathLst>
            </a:custGeom>
          </p:spPr>
          <p:txBody>
            <a:bodyPr/>
            <a:lstStyle/>
            <a:p/>
          </p:txBody>
        </p:sp>
        <p:sp>
          <p:nvSpPr>
            <p:cNvPr id="57" name="pl57"/>
            <p:cNvSpPr/>
            <p:nvPr/>
          </p:nvSpPr>
          <p:spPr>
            <a:xfrm>
              <a:off x="7671585" y="5485959"/>
              <a:ext cx="771649" cy="2"/>
            </a:xfrm>
            <a:custGeom>
              <a:avLst/>
              <a:pathLst>
                <a:path w="771649" h="2">
                  <a:moveTo>
                    <a:pt x="771649" y="0"/>
                  </a:moveTo>
                  <a:lnTo>
                    <a:pt x="0" y="2"/>
                  </a:lnTo>
                </a:path>
              </a:pathLst>
            </a:custGeom>
          </p:spPr>
          <p:txBody>
            <a:bodyPr/>
            <a:lstStyle/>
            <a:p/>
          </p:txBody>
        </p:sp>
        <p:sp>
          <p:nvSpPr>
            <p:cNvPr id="58" name="pg58"/>
            <p:cNvSpPr/>
            <p:nvPr/>
          </p:nvSpPr>
          <p:spPr>
            <a:xfrm>
              <a:off x="8290281" y="12180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12595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90281" y="6959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374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223851" y="9564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99803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64" name="pg64"/>
            <p:cNvSpPr/>
            <p:nvPr/>
          </p:nvSpPr>
          <p:spPr>
            <a:xfrm>
              <a:off x="8314365" y="17448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7864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14806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50345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68515" y="200612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4766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0" name="pg70"/>
            <p:cNvSpPr/>
            <p:nvPr/>
          </p:nvSpPr>
          <p:spPr>
            <a:xfrm>
              <a:off x="8356446" y="226800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23095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2" name="pg72"/>
            <p:cNvSpPr/>
            <p:nvPr/>
          </p:nvSpPr>
          <p:spPr>
            <a:xfrm>
              <a:off x="8284194" y="253200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07054" y="257354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92%</a:t>
              </a:r>
            </a:p>
          </p:txBody>
        </p:sp>
        <p:sp>
          <p:nvSpPr>
            <p:cNvPr id="74" name="pg74"/>
            <p:cNvSpPr/>
            <p:nvPr/>
          </p:nvSpPr>
          <p:spPr>
            <a:xfrm>
              <a:off x="8314365" y="27956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37225" y="28372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77%</a:t>
              </a:r>
            </a:p>
          </p:txBody>
        </p:sp>
        <p:sp>
          <p:nvSpPr>
            <p:cNvPr id="76" name="pg76"/>
            <p:cNvSpPr/>
            <p:nvPr/>
          </p:nvSpPr>
          <p:spPr>
            <a:xfrm>
              <a:off x="8374655" y="5401439"/>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97515" y="5442978"/>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29124" y="401416"/>
              <a:ext cx="29733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Morocco,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(3%), followed by RotaC (92%).
Coverage of 8 vaccines decreased (DTP3, HEPB3, HIB3, IPV1, MCV1, MCV2, ROTAC and RUBELLA) compared to respective coverage in 2019.
Coverage of 9 vaccines were the same (DTP3, HEPB3, HIB3, HPVC, IPV1,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645655"/>
              <a:ext cx="216649" cy="0"/>
            </a:xfrm>
            <a:custGeom>
              <a:avLst/>
              <a:pathLst>
                <a:path w="216649" h="0">
                  <a:moveTo>
                    <a:pt x="0" y="0"/>
                  </a:moveTo>
                  <a:lnTo>
                    <a:pt x="0" y="0"/>
                  </a:ln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024670"/>
              <a:ext cx="216649" cy="0"/>
            </a:xfrm>
            <a:custGeom>
              <a:avLst/>
              <a:pathLst>
                <a:path w="216649" h="0">
                  <a:moveTo>
                    <a:pt x="0" y="0"/>
                  </a:moveTo>
                  <a:lnTo>
                    <a:pt x="0"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4019262" y="2403685"/>
              <a:ext cx="433298" cy="0"/>
            </a:xfrm>
            <a:custGeom>
              <a:avLst/>
              <a:pathLst>
                <a:path w="433298" h="0">
                  <a:moveTo>
                    <a:pt x="0" y="0"/>
                  </a:moveTo>
                  <a:lnTo>
                    <a:pt x="72216" y="0"/>
                  </a:lnTo>
                  <a:lnTo>
                    <a:pt x="144432" y="0"/>
                  </a:lnTo>
                  <a:lnTo>
                    <a:pt x="144432"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216649" cy="0"/>
            </a:xfrm>
            <a:custGeom>
              <a:avLst/>
              <a:pathLst>
                <a:path w="216649" h="0">
                  <a:moveTo>
                    <a:pt x="0" y="0"/>
                  </a:moveTo>
                  <a:lnTo>
                    <a:pt x="0"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161714"/>
              <a:ext cx="649947" cy="0"/>
            </a:xfrm>
            <a:custGeom>
              <a:avLst/>
              <a:pathLst>
                <a:path w="649947" h="0">
                  <a:moveTo>
                    <a:pt x="0" y="0"/>
                  </a:moveTo>
                  <a:lnTo>
                    <a:pt x="216649" y="0"/>
                  </a:lnTo>
                  <a:lnTo>
                    <a:pt x="216649" y="0"/>
                  </a:lnTo>
                  <a:lnTo>
                    <a:pt x="361082"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3540728"/>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3919743"/>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4298757"/>
              <a:ext cx="1516544" cy="0"/>
            </a:xfrm>
            <a:custGeom>
              <a:avLst/>
              <a:pathLst>
                <a:path w="1516544" h="0">
                  <a:moveTo>
                    <a:pt x="0" y="0"/>
                  </a:moveTo>
                  <a:lnTo>
                    <a:pt x="0" y="0"/>
                  </a:lnTo>
                  <a:lnTo>
                    <a:pt x="794380" y="0"/>
                  </a:lnTo>
                  <a:lnTo>
                    <a:pt x="1516544" y="0"/>
                  </a:lnTo>
                  <a:lnTo>
                    <a:pt x="1516544" y="0"/>
                  </a:lnTo>
                  <a:lnTo>
                    <a:pt x="1516544" y="0"/>
                  </a:lnTo>
                  <a:lnTo>
                    <a:pt x="1516544" y="0"/>
                  </a:lnTo>
                </a:path>
              </a:pathLst>
            </a:custGeom>
            <a:ln w="116535" cap="flat">
              <a:solidFill>
                <a:srgbClr val="E8E8E8">
                  <a:alpha val="100000"/>
                </a:srgbClr>
              </a:solidFill>
              <a:prstDash val="solid"/>
              <a:round/>
            </a:ln>
          </p:spPr>
          <p:txBody>
            <a:bodyPr/>
            <a:lstStyle/>
            <a:p/>
          </p:txBody>
        </p:sp>
        <p:sp>
          <p:nvSpPr>
            <p:cNvPr id="31" name="pl31"/>
            <p:cNvSpPr/>
            <p:nvPr/>
          </p:nvSpPr>
          <p:spPr>
            <a:xfrm>
              <a:off x="8568896" y="4677772"/>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433298" cy="0"/>
            </a:xfrm>
            <a:custGeom>
              <a:avLst/>
              <a:pathLst>
                <a:path w="433298" h="0">
                  <a:moveTo>
                    <a:pt x="0" y="0"/>
                  </a:moveTo>
                  <a:lnTo>
                    <a:pt x="0" y="0"/>
                  </a:lnTo>
                  <a:lnTo>
                    <a:pt x="0" y="0"/>
                  </a:lnTo>
                  <a:lnTo>
                    <a:pt x="0"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44806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30362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08697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01476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44806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15919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15919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38979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10092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10092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8947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50612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0612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98958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98958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07283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07283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706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Morocco,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2024 and 2025 (98%).
In 2024, 12 vaccines had lower coverage than in 2019.
In 2025, 12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4923078"/>
              <a:ext cx="2520366" cy="0"/>
            </a:xfrm>
            <a:custGeom>
              <a:avLst/>
              <a:pathLst>
                <a:path w="2520366" h="0">
                  <a:moveTo>
                    <a:pt x="0" y="0"/>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4923078"/>
              <a:ext cx="2520366" cy="0"/>
            </a:xfrm>
            <a:custGeom>
              <a:avLst/>
              <a:pathLst>
                <a:path w="2520366" h="0">
                  <a:moveTo>
                    <a:pt x="0" y="0"/>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6" name="tx26"/>
            <p:cNvSpPr/>
            <p:nvPr/>
          </p:nvSpPr>
          <p:spPr>
            <a:xfrm>
              <a:off x="6175989"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7" name="tx27"/>
            <p:cNvSpPr/>
            <p:nvPr/>
          </p:nvSpPr>
          <p:spPr>
            <a:xfrm>
              <a:off x="3655622"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8" name="tx28"/>
            <p:cNvSpPr/>
            <p:nvPr/>
          </p:nvSpPr>
          <p:spPr>
            <a:xfrm>
              <a:off x="6175989"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9" name="pl2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tx30"/>
            <p:cNvSpPr/>
            <p:nvPr/>
          </p:nvSpPr>
          <p:spPr>
            <a:xfrm>
              <a:off x="332872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31" name="tx31"/>
            <p:cNvSpPr/>
            <p:nvPr/>
          </p:nvSpPr>
          <p:spPr>
            <a:xfrm>
              <a:off x="319505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2" name="rc3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3" name="tx3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4" name="tx34"/>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5" name="tx35"/>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6" name="tx3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7" name="tx3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 name="tx3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 name="tx3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 name="tx4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 name="tx4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2" name="tx4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pl4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4" name="pl4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5" name="tx4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6" name="tx4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7" name="tx47"/>
            <p:cNvSpPr/>
            <p:nvPr/>
          </p:nvSpPr>
          <p:spPr>
            <a:xfrm>
              <a:off x="757200" y="1330710"/>
              <a:ext cx="54506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Morocco, 2024-2025</a:t>
              </a:r>
            </a:p>
          </p:txBody>
        </p:sp>
        <p:sp>
          <p:nvSpPr>
            <p:cNvPr id="48" name="tx4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9" name="tx4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Morocco was 2024.
In 2025, first dose (HPV1) programme coverage among girls was 3%. In 2025, last dose (HPVc) programme coverage among girls was 3%.</a:t>
            </a:r>
          </a:p>
        </p:txBody>
      </p:sp>
      <p:sp>
        <p:nvSpPr>
          <p:cNvPr id="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3%, following switch to single dose in 2024.</a:t>
            </a:r>
          </a:p>
        </p:txBody>
      </p:sp>
      <p:grpSp xmlns:pic="http://schemas.openxmlformats.org/drawingml/2006/picture">
        <p:nvGrpSpPr>
          <p:cNvPr id="52" name=""/>
          <p:cNvGrpSpPr/>
          <p:nvPr/>
        </p:nvGrpSpPr>
        <p:grpSpPr>
          <a:xfrm>
            <a:off x="292608" y="1005840"/>
            <a:ext cx="8595360" cy="28575"/>
            <a:chOff x="292608" y="1005840"/>
            <a:chExt cx="8595360" cy="28575"/>
          </a:xfrm>
        </p:grpSpPr>
        <p:sp>
          <p:nvSpPr>
            <p:cNvPr id="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40750"/>
            </a:xfrm>
            <a:custGeom>
              <a:avLst/>
              <a:pathLst>
                <a:path w="6481656" h="240750">
                  <a:moveTo>
                    <a:pt x="0" y="120375"/>
                  </a:moveTo>
                  <a:lnTo>
                    <a:pt x="259266" y="90281"/>
                  </a:lnTo>
                  <a:lnTo>
                    <a:pt x="518532" y="150469"/>
                  </a:lnTo>
                  <a:lnTo>
                    <a:pt x="777798" y="240750"/>
                  </a:lnTo>
                  <a:lnTo>
                    <a:pt x="1037065" y="60187"/>
                  </a:lnTo>
                  <a:lnTo>
                    <a:pt x="1296331" y="30093"/>
                  </a:lnTo>
                  <a:lnTo>
                    <a:pt x="1555597" y="60187"/>
                  </a:lnTo>
                  <a:lnTo>
                    <a:pt x="1814863" y="120375"/>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0093"/>
                  </a:lnTo>
                  <a:lnTo>
                    <a:pt x="5963124" y="60187"/>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2476084" y="2135571"/>
              <a:ext cx="5444591" cy="1354224"/>
            </a:xfrm>
            <a:custGeom>
              <a:avLst/>
              <a:pathLst>
                <a:path w="5444591" h="1354224">
                  <a:moveTo>
                    <a:pt x="0" y="240750"/>
                  </a:moveTo>
                  <a:lnTo>
                    <a:pt x="259266" y="210657"/>
                  </a:lnTo>
                  <a:lnTo>
                    <a:pt x="518532" y="210657"/>
                  </a:lnTo>
                  <a:lnTo>
                    <a:pt x="777798" y="210657"/>
                  </a:lnTo>
                  <a:lnTo>
                    <a:pt x="2592662" y="1354224"/>
                  </a:lnTo>
                  <a:lnTo>
                    <a:pt x="2851928" y="120375"/>
                  </a:lnTo>
                  <a:lnTo>
                    <a:pt x="3111195" y="0"/>
                  </a:lnTo>
                  <a:lnTo>
                    <a:pt x="3370461" y="0"/>
                  </a:lnTo>
                  <a:lnTo>
                    <a:pt x="3629727" y="0"/>
                  </a:lnTo>
                  <a:lnTo>
                    <a:pt x="3888994" y="0"/>
                  </a:lnTo>
                  <a:lnTo>
                    <a:pt x="4148260" y="30093"/>
                  </a:lnTo>
                  <a:lnTo>
                    <a:pt x="4407526" y="60187"/>
                  </a:lnTo>
                  <a:lnTo>
                    <a:pt x="4666792" y="90281"/>
                  </a:lnTo>
                  <a:lnTo>
                    <a:pt x="4926059" y="60187"/>
                  </a:lnTo>
                  <a:lnTo>
                    <a:pt x="5185325" y="30093"/>
                  </a:lnTo>
                  <a:lnTo>
                    <a:pt x="5444591" y="30093"/>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35571"/>
              <a:ext cx="3888994" cy="2949199"/>
            </a:xfrm>
            <a:custGeom>
              <a:avLst/>
              <a:pathLst>
                <a:path w="3888994" h="2949199">
                  <a:moveTo>
                    <a:pt x="0" y="2949199"/>
                  </a:moveTo>
                  <a:lnTo>
                    <a:pt x="259266" y="2287133"/>
                  </a:lnTo>
                  <a:lnTo>
                    <a:pt x="518532" y="812534"/>
                  </a:lnTo>
                  <a:lnTo>
                    <a:pt x="777798" y="571783"/>
                  </a:lnTo>
                  <a:lnTo>
                    <a:pt x="1037065" y="270844"/>
                  </a:lnTo>
                  <a:lnTo>
                    <a:pt x="1296331" y="120375"/>
                  </a:lnTo>
                  <a:lnTo>
                    <a:pt x="1555597" y="30093"/>
                  </a:lnTo>
                  <a:lnTo>
                    <a:pt x="1814863" y="0"/>
                  </a:lnTo>
                  <a:lnTo>
                    <a:pt x="2074130" y="0"/>
                  </a:lnTo>
                  <a:lnTo>
                    <a:pt x="2333396" y="30093"/>
                  </a:lnTo>
                  <a:lnTo>
                    <a:pt x="2592662" y="30093"/>
                  </a:lnTo>
                  <a:lnTo>
                    <a:pt x="2851928" y="30093"/>
                  </a:lnTo>
                  <a:lnTo>
                    <a:pt x="3111195" y="30093"/>
                  </a:lnTo>
                  <a:lnTo>
                    <a:pt x="3370461" y="331032"/>
                  </a:lnTo>
                  <a:lnTo>
                    <a:pt x="3629727" y="662065"/>
                  </a:lnTo>
                  <a:lnTo>
                    <a:pt x="3888994" y="662065"/>
                  </a:lnTo>
                </a:path>
              </a:pathLst>
            </a:custGeom>
            <a:ln w="27101" cap="flat">
              <a:solidFill>
                <a:srgbClr val="00BFC4">
                  <a:alpha val="100000"/>
                </a:srgbClr>
              </a:solidFill>
              <a:prstDash val="solid"/>
              <a:round/>
            </a:ln>
          </p:spPr>
          <p:txBody>
            <a:bodyPr/>
            <a:lstStyle/>
            <a:p/>
          </p:txBody>
        </p:sp>
        <p:sp>
          <p:nvSpPr>
            <p:cNvPr id="30" name="pl30"/>
            <p:cNvSpPr/>
            <p:nvPr/>
          </p:nvSpPr>
          <p:spPr>
            <a:xfrm>
              <a:off x="7661409" y="5024582"/>
              <a:ext cx="259266" cy="0"/>
            </a:xfrm>
            <a:custGeom>
              <a:avLst/>
              <a:pathLst>
                <a:path w="259266" h="0">
                  <a:moveTo>
                    <a:pt x="0" y="0"/>
                  </a:moveTo>
                  <a:lnTo>
                    <a:pt x="25926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59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50463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34" y="2105795"/>
              <a:ext cx="242507" cy="55999"/>
            </a:xfrm>
            <a:custGeom>
              <a:avLst/>
              <a:pathLst>
                <a:path w="242507" h="55999">
                  <a:moveTo>
                    <a:pt x="242507" y="0"/>
                  </a:moveTo>
                  <a:lnTo>
                    <a:pt x="0" y="55999"/>
                  </a:lnTo>
                </a:path>
              </a:pathLst>
            </a:custGeom>
          </p:spPr>
          <p:txBody>
            <a:bodyPr/>
            <a:lstStyle/>
            <a:p/>
          </p:txBody>
        </p:sp>
        <p:sp>
          <p:nvSpPr>
            <p:cNvPr id="41" name="pl41"/>
            <p:cNvSpPr/>
            <p:nvPr/>
          </p:nvSpPr>
          <p:spPr>
            <a:xfrm>
              <a:off x="7934095" y="2231431"/>
              <a:ext cx="245846" cy="102199"/>
            </a:xfrm>
            <a:custGeom>
              <a:avLst/>
              <a:pathLst>
                <a:path w="245846" h="102199">
                  <a:moveTo>
                    <a:pt x="245846" y="102199"/>
                  </a:moveTo>
                  <a:lnTo>
                    <a:pt x="0" y="0"/>
                  </a:lnTo>
                </a:path>
              </a:pathLst>
            </a:custGeom>
          </p:spPr>
          <p:txBody>
            <a:bodyPr/>
            <a:lstStyle/>
            <a:p/>
          </p:txBody>
        </p:sp>
        <p:sp>
          <p:nvSpPr>
            <p:cNvPr id="42" name="pl42"/>
            <p:cNvSpPr/>
            <p:nvPr/>
          </p:nvSpPr>
          <p:spPr>
            <a:xfrm>
              <a:off x="7940023" y="2797636"/>
              <a:ext cx="239918" cy="1"/>
            </a:xfrm>
            <a:custGeom>
              <a:avLst/>
              <a:pathLst>
                <a:path w="239918" h="1">
                  <a:moveTo>
                    <a:pt x="239918" y="1"/>
                  </a:moveTo>
                  <a:lnTo>
                    <a:pt x="0" y="0"/>
                  </a:lnTo>
                </a:path>
              </a:pathLst>
            </a:custGeom>
          </p:spPr>
          <p:txBody>
            <a:bodyPr/>
            <a:lstStyle/>
            <a:p/>
          </p:txBody>
        </p:sp>
        <p:sp>
          <p:nvSpPr>
            <p:cNvPr id="43" name="pl43"/>
            <p:cNvSpPr/>
            <p:nvPr/>
          </p:nvSpPr>
          <p:spPr>
            <a:xfrm>
              <a:off x="7940023" y="5024583"/>
              <a:ext cx="239918" cy="2"/>
            </a:xfrm>
            <a:custGeom>
              <a:avLst/>
              <a:pathLst>
                <a:path w="239918" h="2">
                  <a:moveTo>
                    <a:pt x="239918" y="2"/>
                  </a:moveTo>
                  <a:lnTo>
                    <a:pt x="0" y="0"/>
                  </a:lnTo>
                </a:path>
              </a:pathLst>
            </a:custGeom>
          </p:spPr>
          <p:txBody>
            <a:bodyPr/>
            <a:lstStyle/>
            <a:p/>
          </p:txBody>
        </p:sp>
        <p:sp>
          <p:nvSpPr>
            <p:cNvPr id="44" name="pg44"/>
            <p:cNvSpPr/>
            <p:nvPr/>
          </p:nvSpPr>
          <p:spPr>
            <a:xfrm>
              <a:off x="8111362" y="20013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22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6" name="pg46"/>
            <p:cNvSpPr/>
            <p:nvPr/>
          </p:nvSpPr>
          <p:spPr>
            <a:xfrm>
              <a:off x="8111362" y="22736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44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7066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474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4933599"/>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974441"/>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2" name="pg52"/>
            <p:cNvSpPr/>
            <p:nvPr/>
          </p:nvSpPr>
          <p:spPr>
            <a:xfrm>
              <a:off x="1503261" y="209333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981" y="21371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2540064" y="22133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585784" y="2257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4099059" y="4935205"/>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4779" y="498055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a:t>
              </a:r>
            </a:p>
          </p:txBody>
        </p:sp>
        <p:sp>
          <p:nvSpPr>
            <p:cNvPr id="58" name="pg58"/>
            <p:cNvSpPr/>
            <p:nvPr/>
          </p:nvSpPr>
          <p:spPr>
            <a:xfrm>
              <a:off x="7726552" y="487507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2272" y="4918822"/>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0286" y="1705910"/>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Morocco has all 4 of the  SDG vaccines.
In 2025, Morocco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Morocco met the 90% SDG coverage target for DTP3 and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96% between 2024 and 2025.
• There were there were approximately the same number of zero-dose children in 2025. This leaves 12,000 children without vaccination, vulnerable to vaccine-preventable diseases and a further 12,000 with incomplete protection.
• Morocco accounted for 1% of zero-dose children in Middle East and North Africa (MENA) and 0.1% of zero-dose children globally.
• MCV1 coverage remained constant at 98% between 2024 and 2025. There were 12,000 children who missed out on the first measles vaccination.
• MCV2 coverage remained constant at 98% between 2024 and 2025.
• Last dose coverage of HPV vaccination (HPVc) among girls remained constant at 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Morocco,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Morocco.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68" y="2232131"/>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9" name="rc109"/>
            <p:cNvSpPr/>
            <p:nvPr/>
          </p:nvSpPr>
          <p:spPr>
            <a:xfrm>
              <a:off x="4377521" y="2232131"/>
              <a:ext cx="311052" cy="28080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0" name="rc110"/>
            <p:cNvSpPr/>
            <p:nvPr/>
          </p:nvSpPr>
          <p:spPr>
            <a:xfrm>
              <a:off x="4688573" y="2232131"/>
              <a:ext cx="311052"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11" name="rc111"/>
            <p:cNvSpPr/>
            <p:nvPr/>
          </p:nvSpPr>
          <p:spPr>
            <a:xfrm>
              <a:off x="4999625"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2" name="rc112"/>
            <p:cNvSpPr/>
            <p:nvPr/>
          </p:nvSpPr>
          <p:spPr>
            <a:xfrm>
              <a:off x="5310677"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3" name="rc113"/>
            <p:cNvSpPr/>
            <p:nvPr/>
          </p:nvSpPr>
          <p:spPr>
            <a:xfrm>
              <a:off x="5621730"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4" name="rc114"/>
            <p:cNvSpPr/>
            <p:nvPr/>
          </p:nvSpPr>
          <p:spPr>
            <a:xfrm>
              <a:off x="5932782" y="2232131"/>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5" name="rc115"/>
            <p:cNvSpPr/>
            <p:nvPr/>
          </p:nvSpPr>
          <p:spPr>
            <a:xfrm>
              <a:off x="6243834" y="2232131"/>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6" name="rc116"/>
            <p:cNvSpPr/>
            <p:nvPr/>
          </p:nvSpPr>
          <p:spPr>
            <a:xfrm>
              <a:off x="6554887" y="2232131"/>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7" name="rc117"/>
            <p:cNvSpPr/>
            <p:nvPr/>
          </p:nvSpPr>
          <p:spPr>
            <a:xfrm>
              <a:off x="6865939" y="2232131"/>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7176991" y="2232131"/>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8044" y="2232131"/>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0" name="rc120"/>
            <p:cNvSpPr/>
            <p:nvPr/>
          </p:nvSpPr>
          <p:spPr>
            <a:xfrm>
              <a:off x="7799096" y="2232131"/>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1" name="rc121"/>
            <p:cNvSpPr/>
            <p:nvPr/>
          </p:nvSpPr>
          <p:spPr>
            <a:xfrm>
              <a:off x="8110148" y="2232131"/>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2" name="rc122"/>
            <p:cNvSpPr/>
            <p:nvPr/>
          </p:nvSpPr>
          <p:spPr>
            <a:xfrm>
              <a:off x="8421201" y="2232131"/>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2253" y="2232131"/>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4" name="rc124"/>
            <p:cNvSpPr/>
            <p:nvPr/>
          </p:nvSpPr>
          <p:spPr>
            <a:xfrm>
              <a:off x="3133311"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4197740"/>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4197740"/>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419774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955945"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126699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188910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251120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406646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4066468" y="3636138"/>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3636138"/>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3636138"/>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636138"/>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2" name="rc212"/>
            <p:cNvSpPr/>
            <p:nvPr/>
          </p:nvSpPr>
          <p:spPr>
            <a:xfrm>
              <a:off x="2200154"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251120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4" name="rc214"/>
            <p:cNvSpPr/>
            <p:nvPr/>
          </p:nvSpPr>
          <p:spPr>
            <a:xfrm>
              <a:off x="2822259"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5" name="rc215"/>
            <p:cNvSpPr/>
            <p:nvPr/>
          </p:nvSpPr>
          <p:spPr>
            <a:xfrm>
              <a:off x="313331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3916939"/>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46" name="tx246"/>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2" name="tx302"/>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6006925"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0" name="tx370"/>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7583280"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4783809"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9" name="tx419"/>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0" name="tx430"/>
            <p:cNvSpPr/>
            <p:nvPr/>
          </p:nvSpPr>
          <p:spPr>
            <a:xfrm>
              <a:off x="8516437"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1" name="tx431"/>
            <p:cNvSpPr/>
            <p:nvPr/>
          </p:nvSpPr>
          <p:spPr>
            <a:xfrm>
              <a:off x="8827489" y="37387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2" name="tx43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447275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9" name="tx449"/>
            <p:cNvSpPr/>
            <p:nvPr/>
          </p:nvSpPr>
          <p:spPr>
            <a:xfrm>
              <a:off x="478380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0" name="tx450"/>
            <p:cNvSpPr/>
            <p:nvPr/>
          </p:nvSpPr>
          <p:spPr>
            <a:xfrm>
              <a:off x="509486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5405914"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1" name="tx461"/>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105118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4" name="tx46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65" name="tx465"/>
            <p:cNvSpPr/>
            <p:nvPr/>
          </p:nvSpPr>
          <p:spPr>
            <a:xfrm>
              <a:off x="4502902" y="23337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6" name="tx466"/>
            <p:cNvSpPr/>
            <p:nvPr/>
          </p:nvSpPr>
          <p:spPr>
            <a:xfrm>
              <a:off x="4813954" y="2332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67" name="tx467"/>
            <p:cNvSpPr/>
            <p:nvPr/>
          </p:nvSpPr>
          <p:spPr>
            <a:xfrm>
              <a:off x="5094862"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68" name="tx468"/>
            <p:cNvSpPr/>
            <p:nvPr/>
          </p:nvSpPr>
          <p:spPr>
            <a:xfrm>
              <a:off x="5405914"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69" name="tx469"/>
            <p:cNvSpPr/>
            <p:nvPr/>
          </p:nvSpPr>
          <p:spPr>
            <a:xfrm>
              <a:off x="5716966"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70" name="tx470"/>
            <p:cNvSpPr/>
            <p:nvPr/>
          </p:nvSpPr>
          <p:spPr>
            <a:xfrm>
              <a:off x="6028019"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71" name="tx471"/>
            <p:cNvSpPr/>
            <p:nvPr/>
          </p:nvSpPr>
          <p:spPr>
            <a:xfrm>
              <a:off x="6339071"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72" name="tx472"/>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73" name="tx473"/>
            <p:cNvSpPr/>
            <p:nvPr/>
          </p:nvSpPr>
          <p:spPr>
            <a:xfrm>
              <a:off x="696117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74" name="tx474"/>
            <p:cNvSpPr/>
            <p:nvPr/>
          </p:nvSpPr>
          <p:spPr>
            <a:xfrm>
              <a:off x="727222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5" name="tx475"/>
            <p:cNvSpPr/>
            <p:nvPr/>
          </p:nvSpPr>
          <p:spPr>
            <a:xfrm>
              <a:off x="758328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76" name="tx476"/>
            <p:cNvSpPr/>
            <p:nvPr/>
          </p:nvSpPr>
          <p:spPr>
            <a:xfrm>
              <a:off x="789433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77" name="tx477"/>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78" name="tx478"/>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79" name="tx479"/>
            <p:cNvSpPr/>
            <p:nvPr/>
          </p:nvSpPr>
          <p:spPr>
            <a:xfrm>
              <a:off x="882748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80" name="tx480"/>
            <p:cNvSpPr/>
            <p:nvPr/>
          </p:nvSpPr>
          <p:spPr>
            <a:xfrm>
              <a:off x="5716966"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1" name="tx481"/>
            <p:cNvSpPr/>
            <p:nvPr/>
          </p:nvSpPr>
          <p:spPr>
            <a:xfrm>
              <a:off x="6317977" y="42980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82" name="tx482"/>
            <p:cNvSpPr/>
            <p:nvPr/>
          </p:nvSpPr>
          <p:spPr>
            <a:xfrm>
              <a:off x="5405914"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3" name="tx483"/>
            <p:cNvSpPr/>
            <p:nvPr/>
          </p:nvSpPr>
          <p:spPr>
            <a:xfrm>
              <a:off x="4191849" y="37374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84" name="tx484"/>
            <p:cNvSpPr/>
            <p:nvPr/>
          </p:nvSpPr>
          <p:spPr>
            <a:xfrm>
              <a:off x="447275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85" name="tx485"/>
            <p:cNvSpPr/>
            <p:nvPr/>
          </p:nvSpPr>
          <p:spPr>
            <a:xfrm>
              <a:off x="4191849" y="40182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86" name="tx486"/>
            <p:cNvSpPr/>
            <p:nvPr/>
          </p:nvSpPr>
          <p:spPr>
            <a:xfrm>
              <a:off x="8546582"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7" name="tx487"/>
            <p:cNvSpPr/>
            <p:nvPr/>
          </p:nvSpPr>
          <p:spPr>
            <a:xfrm>
              <a:off x="8857634"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8" name="tx4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9" name="tx51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0" name="tx52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1" name="tx52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2" name="tx52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3" name="tx52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4" name="tx52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5" name="tx52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6" name="tx52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7" name="tx52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8" name="pic528"/>
            <p:cNvPicPr/>
            <p:nvPr/>
          </p:nvPicPr>
          <p:blipFill>
            <a:blip r:embed="rId2" cstate="print"/>
            <a:stretch>
              <a:fillRect/>
            </a:stretch>
          </p:blipFill>
          <p:spPr>
            <a:xfrm>
              <a:off x="4653227" y="5838594"/>
              <a:ext cx="2160000" cy="219455"/>
            </a:xfrm>
            <a:prstGeom prst="rect">
              <a:avLst/>
            </a:prstGeom>
          </p:spPr>
        </p:pic>
        <p:sp>
          <p:nvSpPr>
            <p:cNvPr id="529" name="pl52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tx54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2" name="tx54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3" name="tx54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4" name="tx54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5" name="tx54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6" name="tx54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7" name="tx547"/>
            <p:cNvSpPr/>
            <p:nvPr/>
          </p:nvSpPr>
          <p:spPr>
            <a:xfrm>
              <a:off x="924840" y="1332266"/>
              <a:ext cx="296341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Morocco, 2000-2025</a:t>
              </a:r>
            </a:p>
          </p:txBody>
        </p:sp>
        <p:sp>
          <p:nvSpPr>
            <p:cNvPr id="548" name="tx54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9" name="tx54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0" name="tx55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37% to 98%.
Since 2004, estimates have been made for 8 new vaccines. HPVc is the newest vaccine reported (2024), which achieved 3% coverage in 2025.
In 2025, Morocco did not report any stockouts of vaccines or supplies.</a:t>
            </a:r>
          </a:p>
        </p:txBody>
      </p:sp>
      <p:sp>
        <p:nvSpPr>
          <p:cNvPr id="5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10 achieving at least 90% coverage, indicating good reach of at least some antigens.</a:t>
            </a:r>
          </a:p>
        </p:txBody>
      </p:sp>
      <p:grpSp xmlns:pic="http://schemas.openxmlformats.org/drawingml/2006/picture">
        <p:nvGrpSpPr>
          <p:cNvPr id="553" name=""/>
          <p:cNvGrpSpPr/>
          <p:nvPr/>
        </p:nvGrpSpPr>
        <p:grpSpPr>
          <a:xfrm>
            <a:off x="292608" y="1005840"/>
            <a:ext cx="8595360" cy="28575"/>
            <a:chOff x="292608" y="1005840"/>
            <a:chExt cx="8595360" cy="28575"/>
          </a:xfrm>
        </p:grpSpPr>
        <p:sp>
          <p:nvSpPr>
            <p:cNvPr id="5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P7TF5XRZ5TZD-1674051314-8242</_dlc_DocId>
    <_dlc_DocIdUrl xmlns="5ce71423-0d49-4a04-8822-86064e799dcd">
      <Url>https://unicef.sharepoint.com/teams/DAPM-DataComm/_layouts/15/DocIdRedir.aspx?ID=P7TF5XRZ5TZD-1674051314-8242</Url>
      <Description>P7TF5XRZ5TZD-1674051314-8242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292DE9F-0208-426B-ACDE-6E7E56307C2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df070fb2-6497-40f1-9761-fddf8af98726</vt:lpwstr>
  </property>
</Properties>
</file>