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57" d="100"/>
          <a:sy n="57" d="100"/>
        </p:scale>
        <p:origin x="96" y="120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0ac2ff80a538eaf3f798851ff41de72ad4b7f71e.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 Id="rId2" Type="http://schemas.openxmlformats.org/officeDocument/2006/relationships/image" Target="../media/74f13a0b09b75778682888c4d35f55d4bc4891fd.png"/>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ddd286fbbbd6233c3aec98ebc2249ba8ddfc675.png"/>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66624346af4743f019f7470b3384fc456d26173.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f17aa4fb209e31b2e30723da5df137f555f35e6.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c0ee517ad2528fac1dd4e59625628afb52d6fec.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2d87f1358665c7cc722bbe3230f03e613d25d97a.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2cf775423a9c8455bf675ee523ca0b671a9f47f.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806515dcfef218d2eb0ff0870b0e81ea05bc874.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92ab0150d3517dfd7274522b40396f540b9c356.png"/>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ba782a8f912de0b85643a92ce12d42113350aaf.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5ab759dc7a8be5ab15d29a93b70ebd2c955c222.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a1bfd2e2953dba7d1764f1a493dfd66d831f491.png"/>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04e93b83d4ccd7b4c22cec13a049f1dd81fd847.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c640b85b38ceca6e46e07d66a489334822fb25f.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338a47e8ddd94187bc4d8fa499c766f54142484.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732e78441cad45b175785984e7f2c75c137996d.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11.xm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ca83615df1e1cbdbab7b84fe27d624713791f25e.png"/>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076b8992c565daa03b3db8f01a5d1428ba63bc1.png"/>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5caea547a31634f5a21c521f97095cabc7fc38c.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8780c8c974d16e3808774d025a400f07add9e4.png"/>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176aa981f87f569a08dc30e3567d6e35cd073a6.png"/>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569aa54157a0807af57818a22eea203fa0cdf1a.png"/>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1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4.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13.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2d26daeb813ba751cbe3e6224a5eaa75beda017.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التغطية للقاحات DTP والحصبة. هذه مستضدات رئيسية لتقييم برامج التطعيم الوطنية.
في عام 2025، بلغت تغطية لقاح DTP1 (التي تُعتبر مؤشراً على مدى إمكانية الوصول إلى خدمات التحصين) 98%.
وتجاوزت تغطية لقاح DTP3 — وهي مؤشر على مدى كفاءة الدول في تقديم خدمات التحصين للأطفال — الهدف المحدد بنسبة 90% لعام 2030.
توصي منظمة الصحة العالمية بأن تحقق الدول تغطية لا تقل عن 95٪ من خلال الجرعة الأولى (MCV1) والثانية (MCV2) من لقاح الحصبة. يوفر MCV1 حماية أولية، بينما يضمن MCV2 مناعة طويلة الأمد ويغلق الفجوات في التغطية.
في عام 2025، تجاوزت تغطية لقاح MCV1 الهدف المحدد بنسبة 95٪، كما تجاوزت تغطية لقاح MCV2 الهدف المحدد بنسبة 95٪.
بين عامي 2024 و2025، ارتفعت تغطية 0 لقاح، وانخفضت تغطية 0 لقاح، وظلت تغطية 4 لقاحات دون تغيير.</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11658600" cy="64008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الهدف الرئيسي لأجندة التطعيم 2030 هو جعل التطعيم متاحا للجميع، في كل مكان، بحلول عام 2030.
يظهر هذا الرسم البياني اتجاهات تغطية اللقاح الذي يحتوي على الدفتيريا، الكزاز، والسعال الديكي الدوائي الجرعة الأولى (DTP1) والجرعة الثالثة (DTP3)، وعدد الأطفال الذين يحصلون على جرعات صفرية، ونسبة الانسحاب من العلاج بالحقن في Morocco.
في عام 2025، ظلت نسبة التغطية بلقاح DTP1 في المغرب ثابتة عند 98%. وظل عدد الأطفال الذين لم يتلقوا أي جرعة من لقاح DTP (الأطفال الذين لم يتلقوا أي جرعة) ثابتًا عند 12,000 طفل في عام 2024 و12,000 طفل في عام 2025.
وظلت نسبة التغطية بلقاح DTP3 ثابتة عند 96% في عام 2025، مما ترك 24,000 طفل معرضين للإصابة بأمراض يمكن الوقاية منها باللقاح.</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98% وبلقاح DTP3 96%، مما ترك 24,000 طفل لم يتلقوا التطعيم أو لم يكتمل تطعيمهم، منهم 12,000 طفل لم يتلقوا أي جرعة و12,000 طفل يتمتعون بحماية جزئية فقط.</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DTP1 في المغرب (98٪) أعلى بـ 8 نقاط مئوية من المتوسط العالمي (90٪) وأعلى بـ 9 نقاط مئوية من المتوسط في جميع بلدان مبادرة « MENA » (89٪).
وكانت التغطية الوطنية للقاح DTP1 أقل بنسبة 1 نقطة مئوية عن عام 2019 (99٪).
وهذا يعادل 12,000 طفل لم يتلقوا الجرعة الأولى في عام 2025 مقارنة بـ 7,000 طفل لم يتلقوا الجرعة الأولى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في المغرب 98% — وهي أقل بنقطة مئوية واحدة عن عام 2019، وأعلى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DTP1 في الدول التي MENA من الأدنى إلى الأعلى، وترتيب أفضل 10 دول لديها أكبر عدد من الأطفال الذين يتلقون جرعات صفرية، بناء على الأرقام المطلقة.
في عام 2025، احتل المغرب المرتبة التاسعة من بين 20 دولة من حيث أدنى معدل تغطية بلقاح DTP1 (بناءً على المراتب المتساوية).
وكان المغرب ضمن الدول العشر الأولى التي تضم أكبر عدد من الأطفال الذين لم يتلقوا أي جرعة (المرتبة = 6).
ملاحظة: قد يكون لدى الدول ذات الدفعات الكبيرة أعداد عالية من الأطفال الذين يتلقون جرعات صفرية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 المغرب من بين الدول التي تتمتع بأعلى معدلات التغطية، لكنه كان أيضًا ضمن الدول العشر الأولى في المنطقة من حيث عدد الأطفال الذين لم يتلقوا أي جرعة من اللقاح.</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يقارن هذا الرسم البياني ترتيب دول المنطقة بناءً على العدد المطلق للأطفال الذين لم يتلقوا أي جرعة من اللقاح، حيث يمثل الترتيب رقم 1 الدولة التي تضم أكبر عدد من هؤلاء الأطفال.
في عام 2021، احتل المغرب المرتبة 13 من بين 20 دولة، حيث بلغ عدد الأطفال الذين لم يتلقوا أي جرعة من اللقاح 6,000 طفل.
في عام 2025، احتل المغرب المرتبة 6 من بين 20 دولة، حيث بلغ عدد الأطفال الذين لم يتلقوا أي جرعة من اللقاح 12,000 طفل.
ملاحظة: الأعداد المطلقة للأطفال الذين يتلقون جرعات صفرية تعتمد على مزيج من أداء البرنامج وحجم السكان المستهدفين للرضع الذين بقوا على قيد الحياة. قد ترتقي الدول إلى مرتبة أعلى رغم انخفاض عدد الأطفال الذين يتلقون جرعات صفرية، حيث يعتمد التصنيف أيضا على أداء الدول الأخرى في المنطقة.</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تدعو IA2030 جميع الدول إلى تقليل عدد الأطفال الذين يتلقون جرعات صفرية في عام 2019 إلى النصف بحلول عام 2030. يظهر هذا الرسم البياني العدد السنوي للأطفال الذين يجب أن يتم تطعيمهم للوصول إلى هدف ZD.
تدعو مبادرة IA2030 جميع البلدان إلى خفض عدد الأطفال الذين لم يتلقوا أي جرعة من اللقاح في عام 2019 إلى النصف بحلول عام 2030. ويوضح هذا الرسم البياني العدد السنوي للأطفال الذين يتعين تطعيمهم للوصول إلى هدف «صفر جرعات» (ZD).
من المتوقع أن يشهد المغرب انخفاضاً في عدد الرضع الناجين بحلول عام 2030. ولتحقيق هدف «صفر جرعة» الذي حددته مبادرة IA2030، ستكون الجهود الحالية كافية؛ ومع ذلك، يجب على الدول تعزيز جهودها بما يتجاوز هذه الأهداف.</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المغرب في طريقه إلى خفض عدد الأطفال الذين لم يتلقوا أي جرعة من اللقاح إلى النصف بحلول عام 2030، لكن الحفاظ على هذا التقدم سيتطلب تعزيز أنظمة التحصين بشكل مستمر.</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تهدف IA2030 إلى عدم ترك أحد خلف الركاب مع التطعيم وتدعو جميع الدول إلى تقليل عدد الأطفال الذين يتلقون جرعات صفرية إلى النصف بحلول عام 2030.
يظهر هذا الرسم البياني ما يلي:
• عدد الأطفال الذين يتلقون جرعة صفرية في عام 2000-2025 (أشرطة زرقاء داكنة)
• هدف الجرعة الصفرية بحلول عام 2030 (شريط أزرق فاتح)
• المسار للوصول إلى هدف 2030 بناء على انخفاض خطي (نقاط
في عام 2025، كان عدد الأطفال الذين لم يتلقوا أي جرعة أعلى بنحو 150٪ من العدد السنوي المقترح لتحقيق الهدف، استنادًا إلى مسار انخفاض خطي.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تجاوز عدد الأطفال الذين لم يتلقوا أي جرعة من اللقاح الهدف السنوي لخطة «IA2030» بنسبة 150٪، مما يعرض هدف عام 2030 لخطر جسيم ما لم يتم اتخاذ إجراءات عاجلة.</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ظلت نسبة التغطية بلقاح DTP1 في عام 2025 (98٪) ثابتة نسبيًّا في حدود 1٪ مقارنةً بعام 2019 (99٪).
انخفض عدد الأطفال الذين تم تطعيمهم بلقاح DTP1 بنسبة 7% مقارنة بعام 2019.
انخفض عدد الرضع الناجين بنسبة 6% تقريبًا مقارنة بعام 2019.
في عام 2025، كان عدد الأطفال الذين تم تطعيمهم أقل مما كان عليه في 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بمعدل أبطأ من معدل انخفاض عدد الرضع الباقين على قيد الحياة ضمن الفئة المستهدفة.</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Morocco / المغرب</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strike="noStrike">
                <a:solidFill>
                  <a:srgbClr val="FFFFFF">
                    <a:alpha val="100000"/>
                  </a:srgbClr>
                </a:solidFill>
                <a:latin typeface="Arial"/>
                <a:cs typeface="Arial"/>
                <a:ea typeface="Arial"/>
                <a:sym typeface="Arial"/>
              </a:rPr>
              <a:t>مراجعة WUENIC 2025،
نشر في 15 يوليو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تمت الترجمة باستخدام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نسبة التغطية بلقاح DTP3 في المغرب (96٪) أعلى بـ 11 نقطة مئوية من المتوسط العالمي (85٪)، وأعلى بـ 13 نقطة مئوية من المتوسط في جميع بلدان مبادرة اللقاحات من أجل الأطفال ( MENA ) (83٪).
وكانت التغطية الوطنية بلقاح DTP3 أقل بـ 3 نقاط مئوية عما كانت عليه في عام 2019 (99%).
وهذا يعادل 24,000 طفل لم يتلقوا اللقاح أو لم يتم تطعيمهم في عام 2025 مقارنة بـ 7,000 طفل لم يتلقوا اللقاح أو لم يتم تطعيمهم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DTP3 في المغرب 96% — وهي نسبة أقل بـ 3 نقاط مئوية عن عام 2019، وأعلى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DTP3 في الدول التي MENA من الأدنى إلى الأعلى، وترتيب أفضل 10 دول لديها أكبر عدد من الأطفال غير الملقحين أو غير المتلقين، بناء على الأرقام المطلقة.
في عام 2025، احتل المغرب المرتبة 11 من بين 20 دولة من حيث أدنى معدل تغطية بلقاح DTP3 (بناءً على المراتب المتساوية).
وكان المغرب ضمن الدول العشر الأولى التي تضم أكبر عدد من الأطفال غير الملقحين أو الذين لم يكملوا جرعات التطعيم (المرتبة = 8).
ملاحظة: قد يكون لدى الدول ذات الدفعات الكبيرة أعداد عالية من الأطفال غير الملقحين أو غير المحصنين بشكل كاف رغم تغطية اللقاحات المرتفعة.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 المغرب من بين الدول التي تتمتع بأعلى معدلات التغطية، لكنه كان أيضًا ضمن الدول العشر الأولى التي تضم أكبر عدد من الأطفال غير الملقحين أو الذين لم يكملوا جرعات التطعيم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DTP3 في عام 2025 (96٪) أقل مما كانت عليه في عام 2019 (99٪).
انخفض عدد الأطفال الذين تم تطعيمهم بلقاح DTP3 بنسبة 9٪ مقارنة بعام 2019.
انخفض عدد الرضع الناجين بنسبة 6٪ تقريبًا مقارنة بعام 2019.
في عام 2025، انخفض عدد الأطفال الذين تم تطعيمهم بمقدار 100,000 طفل مقارنة بعام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عددهم بمعدل أبطأ من معدل الانخفاض في عدد الرضع الباقين على قيد الحياة ضمن الفئة المستهدفة.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تعمل الحصبة، بسبب قابليتها العالية للانتقال، ك"كناري في منجم الفحم"، مما يكشف بسرعة عن أي فجوات في المناعة لدى السكان. لذا غالبا ما يستخدم تغطية لقاح الحصبة (MCV) كمؤشر للحماية.
ظلت النسبة المئوية للأطفال الذين تلقوا الجرعة الأولى من لقاح الحصبة (MCV1) — والتي تُعطى عادةً في عمر 9 أو 12 شهراً وفقاً لجدول التطعيم الوطني — ثابتة عند 98%. وهذا مشابه لما كان عليه الحال في عام 2019، حيث بلغت التغطية 99%.
لم يتلقَ 12,000 طفل الجرعة الأولى الروتينية من لقاح الحصبة.
تُعطى الجرعة الثانية من لقاح الحصبة (MCV2) عادةً للأطفال الذين تتراوح أعمارهم بين 18 شهراً وخمس سنوات. وظلت نسبة التغطية بالجرعة الثانية من لقاح الحصبة ثابتة عند 98% في عام 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ظلت نسبة التغطية في الجولة الثانية من حملة التطعيم ضد الحصبة (MCV1) ثابتة عند 98% في عام 2025، مما ترك 12,000 طفل دون أي حماية ضد الحصبة. كما ظلت نسبة التغطية في الجولة الثانية من حملة التطعيم ضد الحصبة (MCV2) ثابتة عند 98%</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نسبة تغطية لقاح MCV1 في المغرب (98٪) أعلى بـ 14 نقطة مئوية من المتوسط العالمي (84٪) وأعلى بـ 14 نقطة مئوية من المتوسط في جميع بلدان مبادرة « MENA » (84٪).
وكانت التغطية الوطنية للقاح MCV1 أقل بنسبة 1 نقطة مئوية عن عام 2019 (99٪).
وهذا يعادل 12,000 طفل غير مطعّم في عام 2025 مقارنة بـ 7,000 طفل غير مطعّم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MCV1 في المغرب 98% — وهي أقل بنقطة مئوية واحدة عن عام 2019، وأعلى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MCV1 في الدول التي MENA من الأدنى إلى الأعلى، وترتيب أفضل 10 دول لديها أكبر عدد من الأطفال غير المطعمين، بناء على الأرقام المطلقة.
في عام 2025، احتل المغرب المرتبة 12 من بين 20 دولة من حيث أدنى معدل تغطية بلقاح MCV1 (بناءً على المراتب المتساوية).
وكان المغرب ضمن الدول العشر الأولى التي تضم أكبر عدد من الأطفال غير الملقحين (المرتبة = 9).
ملاحظة: قد يكون لدى الدول ذات الدفعات الكبيرة أعداد كبيرة من الأطفال غير المطعمين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MCV1 في المغرب 98٪، وكان المغرب من بين الدول العشر الأولى التي سجلت أكبر عدد من الأطفال غير الملقحين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ظلت نسبة التغطية بلقاح MCV1 في عام 2025 (98٪) ثابتة نسبيًا في حدود 1٪ مقارنة بعام 2019 (99٪).
انخفض عدد الأطفال الذين تم تطعيمهم بلقاح MCV1 بنسبة 7% مقارنة بعام 2019.
انخفض عدد الرضع الناجين بنسبة 6% تقريبًا مقارنة بعام 2019.
في عام 2025، كان عدد الأطفال الذين تم تطعيمهم أقل مما كان عليه في 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عددهم بمعدل أبطأ من معدل الانخفاض في عدد الرضع الباقين على قيد الحياة ضمن الفئة المستهدفة.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بلغ إجمالي حالات الحصبة المؤكدة في المغرب 678 حالة. وفي العام نفسه، بلغت نسبة التغطية للقاح MCV1 98%، ونسبة التغطية للقاح MCV2 98%.
وكان عدد الحالات في عام 2025 أعلى بنسبة 66٪ مقارنة بعام 2024 (n=409).
وسُجل أعلى عدد لحالات الحصبة في عام 2025 (n=678). وفي هذا العام، بلغت تغطية الجرعة الأولى من لقاح الحصبة (MCV1) 98٪.</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شهد المغرب ارتفاعًا في عدد حالات الإصابة بالحصبة مقارنةً بعام 2024، في حين بلغت نسبة التغطية بلقاح الحصبة MCV1 98% ونسبة التغطية بلقاح الحصبة MCV2 98%.</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التطعيم في مرحلة الطفولة:
قوائم إضافية</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تظهر معدلات التسرب نسبة الأطفال الذين تلقوا DTP1، لكنها لم تظهر نسبة الأطفال الذين تلقوا DTP3/MCV1. تشير معدلات الانسحاب المنخفضة إلى احتفاظ الأطفال ببرامج عالية في برامج التطعيم.
يظهر هذا الرسم البياني اتجاهات معدلات الانسحاب بين DTP1 وDTP3، وDTP1 وMCV1.
في عام 2025، لم يتلقَّ 2% من الأطفال الذين تلقَّوا جرعة DTP1 جرعة DTP3 (يسار)، وتلقَّى جميع الأطفال تقريبًا الذين تلقَّوا جرعة DTP1 جرعة MCV1 أيضًا (يمين).
ويشير انخفاض معدل التسرب من لقاح DTP إلى قدرة جيدة على توفير سلسلة كاملة من اللقاحات في مرحلة مبكرة من الحياة. كما يشير عدم وجود تسرب من لقاحي DTP وMCV إلى استبقاء جيد جدًا في برامج التحصين والقدرة على توفير دورة كاملة من اللقاحات في مرحلة الرضاعة (حتى سن سنة واحدة).
في عام 2025، كان معدل التسرب من لقاح DTP في المغرب أقل من المعدل العالمي، في حين كان معدل التسرب من لقاحي DTP وMCV أقل من المعدل العالمي.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في عام 2025، كانت نسبة التسرب من برنامج DTP1-DTP3 منخفضة (2٪)، بينما لم تسجل أي نسبة تسرب (0٪) من برنامج DTP1-MCV1 في المغرب، مما يشير إلى قدرة جيدة على تقديم السلسلة الأولية في مرحلة مبكرة، وقدرة جيدة جدًا على توفير الدورة الكاملة من اللقاحات خلال مرحلة الرضاعة.</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في تغطية لقاحات روتينية أساسية مختارة موصى بها في مرحلة الطفولة.
في عام 2025، سجلت لقاح ROTAC أدنى معدل تغطية (92٪)، تليها لقاح IPV1 (95٪).
وبالمقارنة مع عام 2019، انخفضت نسبة التغطية لـ 7 لقاحات (BCG، DTP1، DTP3، IPV1، MCV1، MCV2 وROTAC).
مقارنةً بعام 2024، ظلت التغطية السكانية لـ 7 لقاحات ثابتة (BCG، DTP1، DTP3، IPV1، MCV1، MCV2 وROTAC).</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سجلت المغرب أدنى معدل تغطية في برنامج ROTAC (92٪)، في حين تراوحت معدلات التغطية لمعظم اللقاحات الروتينية الأخرى بين 95 و98٪؛ وانخفضت معدلات التغطية لـ 7 مستضدات منذ عام 2019، بينما ظلت معدلات التغطية لـ 7 مستضدات أخرى ثابتة منذ عام 2024.</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يوضح هذا الرسم البياني اتجاهات التغطية التسع لقاحات (السلسلة الكاملة).
في عام 2025، سجلت لقاح HPVc أدنى معدل تغطية بين جميع اللقاحات (3٪)، تليها لقاح RotaC (92٪).
وانخفضت التغطية لـ 8 لقاحات (DTP3، HEPB3، HIB3، IPV1، MCV1، MCV2، ROTAC و RUBELLA) مقارنةً بالتغطية المسجلة في عام 2019.
وظلت التغطية التسعة لقاحات على حالها (DTP3، HEPB3، HIB3، HPVc، IPV1، MCV1، MCV2، ROTAC وRUBELLA) مقارنةً بالتغطية في عام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نطاق التغطية عبر جميع سنوات 2019 إلى 2025 (الأشرطة الرمادية)، والتغطية في السنوات المحددة (نقاط)، حسب اللقاح. يمكن استخدام المخطط لتقييم التعافي حتى مستويات ما قبل الجائحة.
انخفضت نسبة التغطية بلقاح DTP1 بين عامي 2019 (99٪) و2024 (98٪). وظلت نسبة التغطية بلقاح DTP1 في عام 2025 (98٪) على حالها مقارنة بعام 2024، وكانت أقل مما كانت عليه في عام 2019. في الفترة 2019-2025، بلغت تغطية لقاح DTP1 أدنى مستوياتها في عامي 2024 و2025 (98٪).
في عام 2024، سجلت 12 لقاحًا تغطية أقل مقارنة بعام 2019.
في عام 2025، سجلت 12 لقاحًا تغطية أقل مقارنة بعام 2019.
في عام 2025، لم يسجل أي لقاح تغطية أقل مقارنة بعام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الطرق: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 عام 2024 هو العام الأول الذي توفرت فيه تقديرات تغطية برنامج لقاح فيروس الورم الحليمي البشري (HPV) في المغرب.
في عام 2025، بلغت تغطية البرنامج للجرعة الأولى (HPV1) بين الفتيات 3٪. وفي عام 2025، بلغت تغطية البرنامج للجرعة الأخيرة (HPVc) بين الفتيات 3٪.</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ظلت نسبة تغطية الجرعة الأخيرة من لقاح فيروس الورم الحليمي البشري (HPV) بين الفتيات عند 3٪، وذلك عقب التحول إلى الجرعة الواحدة في عام 2024.</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تساهم أربعة مؤشرات تغطية للتطعيم في هدف التنمية المستدامة 3، المؤشر b.1: DTP3، PCV3، MCV2 وHPV.
الهدف العالمي ليوم IA2030 هو تغطية 90٪ لجميع المستضدات الأربعة بحلول عام 2030.
يمتلك المغرب جميع اللقاحات الأربعة المحددة في أهداف التنمية المستدامة.
في عام 2025، كان المغرب قد حقق تغطية لا تقل عن 90% بالنسبة لاثنين من اللقاحات الأربعة.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حقق المغرب هدف تغطية 90% من أهداف التنمية المستدامة (SDG) بالنسبة للقاح ثلاثي التوليفة ضد الدفتيريا والكزاز (DTP3) ولقاح فيروس النكاف (MCV2)، لكنه لم يحقق هذا الهدف بالنسبة للقاحات المتبقية.</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موارد إضافية</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موارد إضافية</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يمكن الاطلاع على موارد إضافية لبيانات التطعيم على:
يمكن الاطلاع على الملفات التعريفية التفاعلية للبلدان الخاصة بشبكة WUENIC على الرابط التالي:</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r"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الرسائل الرئيسية</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ظلت تغطية لقاح DTP1 ثابتة عند 98% بين عامي 2024 و2025.
• ظلت تغطية لقاح DTP3 ثابتة عند 96% بين عامي 2024 و2025.
• كان عدد الأطفال الذين لم يتلقوا أي جرعة في عام 2025 تقريبًا هو نفسه. وهذا يعني أن هناك 12,000 طفل لم يتلقوا أي جرعة من اللقاح، مما يجعلهم عرضة للإصابة بأمراض يمكن الوقاية منها باللقاح، بالإضافة إلى 12,000 طفل آخرين يتمتعون بحماية غير كاملة.
• شكلت نسبة الأطفال الذين لم يتلقوا أي جرعة في المغرب 1% من إجمالي الأطفال الذين لم يتلقوا أي جرعة في منطقة الشرق الأوسط وشمال أفريقيا (MENA) و0.1% من إجمالي الأطفال الذين لم يتلقوا أي جرعة على مستوى العالم.
• ظلت تغطية الجرعة الأولى من لقاح الحصبة (MCV1) ثابتة عند 98% بين عامي 2024 و2025. وكان هناك 12,000 طفل لم يحصلوا على الجرعة الأولى من لقاح الحصبة.
• ظلت تغطية الجرعة الثانية من لقاح الحصبة (MCV2) ثابتة عند 98% بين عامي 2024 و2025.
• ظلت تغطية الجرعة الأخيرة من لقاح فيروس الورم الحليمي البشري (HPVc) بين الفتيات ثابتة عند 3% في عام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جدول التطعيم، 2025</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جدول التطعيم الوطني 2025 للخدمات الروتينية في Morocco، والذي يتم الإبلاغ عنه من خلال نموذج التقارير المشترك حول التطعيم بين منظمة الصحة العالمية واليونيسف (JRF).
كل صف يتوافق مع لقاح أو لقاح مركب، مما يشير إلى ما إذا كان يتم تقديمه على المستوى الوطني أو دون الوطني. يحدد الجدول عدد الجرعات والأعمار الموصى بها للاستخدام. يتم تضمين لقاحات الطفولة والمراهقة ذات الصلة ب WUENIC فقط.</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سنوات إدخال اللقاح</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سنة تقديم كل لقاح في Morocco. إذا تم تعليق اللقاح، لا يعرض سنة الإدخال السابقة، ولكن إذا تم تعليق اللقاح وأعيد تقديمه لاحقا، يتم ذكر سنة إعادة الإدخال. يمكن أن تعكس سنوات الإدخال الانتشار على مستوى البلاد، أو النشر الجزئي (دون الوطني)، أو الإدخال الموجه لمجموعات خطر محددة أو مناطق عالية الخطورة، كما هو موضح في رؤوس الأعمدة.</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تظهر هذه الخريطة الحرارية اتجاهات في تغطية اللقاحات منذ 2000، حيث تشير الخلايا الخضراء إلى تغطية بنسبة 90٪ أو أكثر.
في عام 2025، حققت 10 لقاحات من أصل 13 (77٪) من اللقاحات المدرجة في جدول التطعيم تغطية بلغت 90٪ أو أكثر. وتراوحت تغطية اللقاحات بين 37٪ و98٪.
منذ عام 2004، أُجريت تقديرات لثمانية لقاحات جديدة. ويُعد لقاح فيروس الورم الحليمي البشري (HPVc) أحدث لقاح تم الإبلاغ عنه (2024)، حيث حقق تغطية بنسبة 3% في عام 2025.
في عام 2025، لم يبلغ المغرب عن أي نقص في مخزون اللقاحات أو الإمدادات.</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ظلت التغطية دون تغيير مقارنة بعام 2024 بالنسبة لجميع المستضدات، حيث حققت 10 مستضدات تغطية بنسبة 90٪ على الأقل، مما يشير إلى وصول جيد لبعض المستضدات على الأقل.</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P7TF5XRZ5TZD-1674051314-8241</_dlc_DocId>
    <_dlc_DocIdUrl xmlns="5ce71423-0d49-4a04-8822-86064e799dcd">
      <Url>https://unicef.sharepoint.com/teams/DAPM-DataComm/_layouts/15/DocIdRedir.aspx?ID=P7TF5XRZ5TZD-1674051314-8241</Url>
      <Description>P7TF5XRZ5TZD-1674051314-8241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4.xml><?xml version="1.0" encoding="utf-8"?>
<ds:datastoreItem xmlns:ds="http://schemas.openxmlformats.org/officeDocument/2006/customXml" ds:itemID="{B8DA059B-BF58-421F-85B6-9EA39674EF6F}"/>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2026-07-17T14:44:17Z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1da057c6-9f78-455b-87ab-604cdd0a6164</vt:lpwstr>
  </property>
</Properties>
</file>