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7297e55a394c63da3fa390c3690187bac3181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617d7fd75b9654084aceb4578021dc4cef62b04.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de561a46f8d9ff0a0fddf1395133cebb5e4ef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79319"/>
            </a:xfrm>
            <a:custGeom>
              <a:avLst/>
              <a:pathLst>
                <a:path w="6481656" h="279319">
                  <a:moveTo>
                    <a:pt x="0" y="0"/>
                  </a:moveTo>
                  <a:lnTo>
                    <a:pt x="259266" y="0"/>
                  </a:lnTo>
                  <a:lnTo>
                    <a:pt x="518532" y="0"/>
                  </a:lnTo>
                  <a:lnTo>
                    <a:pt x="777798" y="39902"/>
                  </a:lnTo>
                  <a:lnTo>
                    <a:pt x="1037065" y="0"/>
                  </a:lnTo>
                  <a:lnTo>
                    <a:pt x="1296331" y="0"/>
                  </a:lnTo>
                  <a:lnTo>
                    <a:pt x="1555597" y="39902"/>
                  </a:lnTo>
                  <a:lnTo>
                    <a:pt x="1814863" y="39902"/>
                  </a:lnTo>
                  <a:lnTo>
                    <a:pt x="2074130" y="199513"/>
                  </a:lnTo>
                  <a:lnTo>
                    <a:pt x="2333396" y="39902"/>
                  </a:lnTo>
                  <a:lnTo>
                    <a:pt x="2592662" y="0"/>
                  </a:lnTo>
                  <a:lnTo>
                    <a:pt x="2851928" y="159610"/>
                  </a:lnTo>
                  <a:lnTo>
                    <a:pt x="3111195" y="279319"/>
                  </a:lnTo>
                  <a:lnTo>
                    <a:pt x="3370461" y="119708"/>
                  </a:lnTo>
                  <a:lnTo>
                    <a:pt x="3629727" y="239416"/>
                  </a:lnTo>
                  <a:lnTo>
                    <a:pt x="3888994" y="79805"/>
                  </a:lnTo>
                  <a:lnTo>
                    <a:pt x="4148260" y="0"/>
                  </a:lnTo>
                  <a:lnTo>
                    <a:pt x="4407526" y="39902"/>
                  </a:lnTo>
                  <a:lnTo>
                    <a:pt x="4666792" y="79805"/>
                  </a:lnTo>
                  <a:lnTo>
                    <a:pt x="4926059" y="0"/>
                  </a:lnTo>
                  <a:lnTo>
                    <a:pt x="5185325" y="0"/>
                  </a:lnTo>
                  <a:lnTo>
                    <a:pt x="5444591" y="119708"/>
                  </a:lnTo>
                  <a:lnTo>
                    <a:pt x="5703857" y="0"/>
                  </a:lnTo>
                  <a:lnTo>
                    <a:pt x="5963124" y="39902"/>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19221"/>
            </a:xfrm>
            <a:custGeom>
              <a:avLst/>
              <a:pathLst>
                <a:path w="6481656" h="319221">
                  <a:moveTo>
                    <a:pt x="0" y="119708"/>
                  </a:moveTo>
                  <a:lnTo>
                    <a:pt x="259266" y="79805"/>
                  </a:lnTo>
                  <a:lnTo>
                    <a:pt x="518532" y="79805"/>
                  </a:lnTo>
                  <a:lnTo>
                    <a:pt x="777798" y="39902"/>
                  </a:lnTo>
                  <a:lnTo>
                    <a:pt x="1037065" y="0"/>
                  </a:lnTo>
                  <a:lnTo>
                    <a:pt x="1296331" y="0"/>
                  </a:lnTo>
                  <a:lnTo>
                    <a:pt x="1555597" y="119708"/>
                  </a:lnTo>
                  <a:lnTo>
                    <a:pt x="1814863" y="199513"/>
                  </a:lnTo>
                  <a:lnTo>
                    <a:pt x="2074130" y="199513"/>
                  </a:lnTo>
                  <a:lnTo>
                    <a:pt x="2333396" y="199513"/>
                  </a:lnTo>
                  <a:lnTo>
                    <a:pt x="2592662" y="279319"/>
                  </a:lnTo>
                  <a:lnTo>
                    <a:pt x="2851928" y="279319"/>
                  </a:lnTo>
                  <a:lnTo>
                    <a:pt x="3111195" y="319221"/>
                  </a:lnTo>
                  <a:lnTo>
                    <a:pt x="3370461" y="199513"/>
                  </a:lnTo>
                  <a:lnTo>
                    <a:pt x="3629727" y="279319"/>
                  </a:lnTo>
                  <a:lnTo>
                    <a:pt x="3888994" y="199513"/>
                  </a:lnTo>
                  <a:lnTo>
                    <a:pt x="4148260" y="39902"/>
                  </a:lnTo>
                  <a:lnTo>
                    <a:pt x="4407526" y="39902"/>
                  </a:lnTo>
                  <a:lnTo>
                    <a:pt x="4666792" y="119708"/>
                  </a:lnTo>
                  <a:lnTo>
                    <a:pt x="4926059" y="0"/>
                  </a:lnTo>
                  <a:lnTo>
                    <a:pt x="5185325" y="0"/>
                  </a:lnTo>
                  <a:lnTo>
                    <a:pt x="5444591" y="199513"/>
                  </a:lnTo>
                  <a:lnTo>
                    <a:pt x="5703857" y="159610"/>
                  </a:lnTo>
                  <a:lnTo>
                    <a:pt x="5963124" y="39902"/>
                  </a:lnTo>
                  <a:lnTo>
                    <a:pt x="6222390" y="79805"/>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59124"/>
            </a:xfrm>
            <a:custGeom>
              <a:avLst/>
              <a:pathLst>
                <a:path w="6481656" h="359124">
                  <a:moveTo>
                    <a:pt x="0" y="79805"/>
                  </a:moveTo>
                  <a:lnTo>
                    <a:pt x="259266" y="39902"/>
                  </a:lnTo>
                  <a:lnTo>
                    <a:pt x="518532" y="39902"/>
                  </a:lnTo>
                  <a:lnTo>
                    <a:pt x="777798" y="39902"/>
                  </a:lnTo>
                  <a:lnTo>
                    <a:pt x="1037065" y="39902"/>
                  </a:lnTo>
                  <a:lnTo>
                    <a:pt x="1296331" y="39902"/>
                  </a:lnTo>
                  <a:lnTo>
                    <a:pt x="1555597" y="39902"/>
                  </a:lnTo>
                  <a:lnTo>
                    <a:pt x="1814863" y="159610"/>
                  </a:lnTo>
                  <a:lnTo>
                    <a:pt x="2074130" y="119708"/>
                  </a:lnTo>
                  <a:lnTo>
                    <a:pt x="2333396" y="279319"/>
                  </a:lnTo>
                  <a:lnTo>
                    <a:pt x="2592662" y="159610"/>
                  </a:lnTo>
                  <a:lnTo>
                    <a:pt x="2851928" y="279319"/>
                  </a:lnTo>
                  <a:lnTo>
                    <a:pt x="3111195" y="359124"/>
                  </a:lnTo>
                  <a:lnTo>
                    <a:pt x="3370461" y="119708"/>
                  </a:lnTo>
                  <a:lnTo>
                    <a:pt x="3629727" y="159610"/>
                  </a:lnTo>
                  <a:lnTo>
                    <a:pt x="3888994" y="119708"/>
                  </a:lnTo>
                  <a:lnTo>
                    <a:pt x="4148260" y="239416"/>
                  </a:lnTo>
                  <a:lnTo>
                    <a:pt x="4407526" y="119708"/>
                  </a:lnTo>
                  <a:lnTo>
                    <a:pt x="4666792" y="39902"/>
                  </a:lnTo>
                  <a:lnTo>
                    <a:pt x="4926059" y="0"/>
                  </a:lnTo>
                  <a:lnTo>
                    <a:pt x="5185325" y="0"/>
                  </a:lnTo>
                  <a:lnTo>
                    <a:pt x="5444591" y="79805"/>
                  </a:lnTo>
                  <a:lnTo>
                    <a:pt x="5703857" y="119708"/>
                  </a:lnTo>
                  <a:lnTo>
                    <a:pt x="5963124" y="0"/>
                  </a:lnTo>
                  <a:lnTo>
                    <a:pt x="6222390" y="39902"/>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558638"/>
            </a:xfrm>
            <a:custGeom>
              <a:avLst/>
              <a:pathLst>
                <a:path w="6481656" h="558638">
                  <a:moveTo>
                    <a:pt x="0" y="359124"/>
                  </a:moveTo>
                  <a:lnTo>
                    <a:pt x="259266" y="159610"/>
                  </a:lnTo>
                  <a:lnTo>
                    <a:pt x="518532" y="119708"/>
                  </a:lnTo>
                  <a:lnTo>
                    <a:pt x="777798" y="79805"/>
                  </a:lnTo>
                  <a:lnTo>
                    <a:pt x="1037065" y="39902"/>
                  </a:lnTo>
                  <a:lnTo>
                    <a:pt x="1296331" y="0"/>
                  </a:lnTo>
                  <a:lnTo>
                    <a:pt x="1555597" y="0"/>
                  </a:lnTo>
                  <a:lnTo>
                    <a:pt x="1814863" y="39902"/>
                  </a:lnTo>
                  <a:lnTo>
                    <a:pt x="2074130" y="199513"/>
                  </a:lnTo>
                  <a:lnTo>
                    <a:pt x="2333396" y="279319"/>
                  </a:lnTo>
                  <a:lnTo>
                    <a:pt x="2592662" y="239416"/>
                  </a:lnTo>
                  <a:lnTo>
                    <a:pt x="2851928" y="279319"/>
                  </a:lnTo>
                  <a:lnTo>
                    <a:pt x="3111195" y="279319"/>
                  </a:lnTo>
                  <a:lnTo>
                    <a:pt x="3370461" y="279319"/>
                  </a:lnTo>
                  <a:lnTo>
                    <a:pt x="3629727" y="399027"/>
                  </a:lnTo>
                  <a:lnTo>
                    <a:pt x="3888994" y="279319"/>
                  </a:lnTo>
                  <a:lnTo>
                    <a:pt x="4148260" y="399027"/>
                  </a:lnTo>
                  <a:lnTo>
                    <a:pt x="4407526" y="399027"/>
                  </a:lnTo>
                  <a:lnTo>
                    <a:pt x="4666792" y="199513"/>
                  </a:lnTo>
                  <a:lnTo>
                    <a:pt x="4926059" y="119708"/>
                  </a:lnTo>
                  <a:lnTo>
                    <a:pt x="5185325" y="199513"/>
                  </a:lnTo>
                  <a:lnTo>
                    <a:pt x="5444591" y="558638"/>
                  </a:lnTo>
                  <a:lnTo>
                    <a:pt x="5703857" y="518735"/>
                  </a:lnTo>
                  <a:lnTo>
                    <a:pt x="5963124" y="279319"/>
                  </a:lnTo>
                  <a:lnTo>
                    <a:pt x="6222390" y="438929"/>
                  </a:lnTo>
                  <a:lnTo>
                    <a:pt x="6481656" y="35912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505" y="1327753"/>
              <a:ext cx="249436" cy="231950"/>
            </a:xfrm>
            <a:custGeom>
              <a:avLst/>
              <a:pathLst>
                <a:path w="249436" h="231950">
                  <a:moveTo>
                    <a:pt x="249436" y="231950"/>
                  </a:moveTo>
                  <a:lnTo>
                    <a:pt x="0" y="0"/>
                  </a:lnTo>
                </a:path>
              </a:pathLst>
            </a:custGeom>
          </p:spPr>
          <p:txBody>
            <a:bodyPr/>
            <a:lstStyle/>
            <a:p/>
          </p:txBody>
        </p:sp>
        <p:sp>
          <p:nvSpPr>
            <p:cNvPr id="42" name="pl42"/>
            <p:cNvSpPr/>
            <p:nvPr/>
          </p:nvSpPr>
          <p:spPr>
            <a:xfrm>
              <a:off x="7939123" y="1308583"/>
              <a:ext cx="240818" cy="9315"/>
            </a:xfrm>
            <a:custGeom>
              <a:avLst/>
              <a:pathLst>
                <a:path w="240818" h="9315">
                  <a:moveTo>
                    <a:pt x="240818" y="0"/>
                  </a:moveTo>
                  <a:lnTo>
                    <a:pt x="0" y="9315"/>
                  </a:lnTo>
                </a:path>
              </a:pathLst>
            </a:custGeom>
          </p:spPr>
          <p:txBody>
            <a:bodyPr/>
            <a:lstStyle/>
            <a:p/>
          </p:txBody>
        </p:sp>
        <p:sp>
          <p:nvSpPr>
            <p:cNvPr id="43" name="pl43"/>
            <p:cNvSpPr/>
            <p:nvPr/>
          </p:nvSpPr>
          <p:spPr>
            <a:xfrm>
              <a:off x="7929933" y="1056972"/>
              <a:ext cx="250008" cy="252298"/>
            </a:xfrm>
            <a:custGeom>
              <a:avLst/>
              <a:pathLst>
                <a:path w="250008" h="252298">
                  <a:moveTo>
                    <a:pt x="250008" y="0"/>
                  </a:moveTo>
                  <a:lnTo>
                    <a:pt x="0" y="252298"/>
                  </a:lnTo>
                </a:path>
              </a:pathLst>
            </a:custGeom>
          </p:spPr>
          <p:txBody>
            <a:bodyPr/>
            <a:lstStyle/>
            <a:p/>
          </p:txBody>
        </p:sp>
        <p:sp>
          <p:nvSpPr>
            <p:cNvPr id="44" name="pl44"/>
            <p:cNvSpPr/>
            <p:nvPr/>
          </p:nvSpPr>
          <p:spPr>
            <a:xfrm>
              <a:off x="7933466" y="1685530"/>
              <a:ext cx="246476" cy="150180"/>
            </a:xfrm>
            <a:custGeom>
              <a:avLst/>
              <a:pathLst>
                <a:path w="246476" h="150180">
                  <a:moveTo>
                    <a:pt x="246476" y="150180"/>
                  </a:moveTo>
                  <a:lnTo>
                    <a:pt x="0" y="0"/>
                  </a:lnTo>
                </a:path>
              </a:pathLst>
            </a:custGeom>
          </p:spPr>
          <p:txBody>
            <a:bodyPr/>
            <a:lstStyle/>
            <a:p/>
          </p:txBody>
        </p:sp>
        <p:sp>
          <p:nvSpPr>
            <p:cNvPr id="45" name="pg45"/>
            <p:cNvSpPr/>
            <p:nvPr/>
          </p:nvSpPr>
          <p:spPr>
            <a:xfrm>
              <a:off x="8111362" y="14909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318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1757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5841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9443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98516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7678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0864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264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Latvia,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3 vaccines increased coverage, 0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775293"/>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1457571"/>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1775293"/>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1457571"/>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1139848"/>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3575720"/>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1851782"/>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2328568"/>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(90%)</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(88%)</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lva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2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48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973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85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411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36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77821"/>
              <a:ext cx="239888" cy="138175"/>
            </a:xfrm>
            <a:prstGeom prst="rect">
              <a:avLst/>
            </a:prstGeom>
            <a:solidFill>
              <a:srgbClr val="1CABE2">
                <a:alpha val="85098"/>
              </a:srgbClr>
            </a:solidFill>
          </p:spPr>
          <p:txBody>
            <a:bodyPr/>
            <a:lstStyle/>
            <a:p/>
          </p:txBody>
        </p:sp>
        <p:sp>
          <p:nvSpPr>
            <p:cNvPr id="24" name="rc24"/>
            <p:cNvSpPr/>
            <p:nvPr/>
          </p:nvSpPr>
          <p:spPr>
            <a:xfrm>
              <a:off x="1562816" y="3981259"/>
              <a:ext cx="239888" cy="134738"/>
            </a:xfrm>
            <a:prstGeom prst="rect">
              <a:avLst/>
            </a:prstGeom>
            <a:solidFill>
              <a:srgbClr val="1CABE2">
                <a:alpha val="85098"/>
              </a:srgbClr>
            </a:solidFill>
          </p:spPr>
          <p:txBody>
            <a:bodyPr/>
            <a:lstStyle/>
            <a:p/>
          </p:txBody>
        </p:sp>
        <p:sp>
          <p:nvSpPr>
            <p:cNvPr id="25" name="rc25"/>
            <p:cNvSpPr/>
            <p:nvPr/>
          </p:nvSpPr>
          <p:spPr>
            <a:xfrm>
              <a:off x="1829360" y="3978509"/>
              <a:ext cx="239888" cy="137488"/>
            </a:xfrm>
            <a:prstGeom prst="rect">
              <a:avLst/>
            </a:prstGeom>
            <a:solidFill>
              <a:srgbClr val="1CABE2">
                <a:alpha val="85098"/>
              </a:srgbClr>
            </a:solidFill>
          </p:spPr>
          <p:txBody>
            <a:bodyPr/>
            <a:lstStyle/>
            <a:p/>
          </p:txBody>
        </p:sp>
        <p:sp>
          <p:nvSpPr>
            <p:cNvPr id="26" name="rc26"/>
            <p:cNvSpPr/>
            <p:nvPr/>
          </p:nvSpPr>
          <p:spPr>
            <a:xfrm>
              <a:off x="2095903" y="3826584"/>
              <a:ext cx="239888" cy="289413"/>
            </a:xfrm>
            <a:prstGeom prst="rect">
              <a:avLst/>
            </a:prstGeom>
            <a:solidFill>
              <a:srgbClr val="1CABE2">
                <a:alpha val="85098"/>
              </a:srgbClr>
            </a:solidFill>
          </p:spPr>
          <p:txBody>
            <a:bodyPr/>
            <a:lstStyle/>
            <a:p/>
          </p:txBody>
        </p:sp>
        <p:sp>
          <p:nvSpPr>
            <p:cNvPr id="27" name="rc27"/>
            <p:cNvSpPr/>
            <p:nvPr/>
          </p:nvSpPr>
          <p:spPr>
            <a:xfrm>
              <a:off x="2362446" y="3974384"/>
              <a:ext cx="239888" cy="141613"/>
            </a:xfrm>
            <a:prstGeom prst="rect">
              <a:avLst/>
            </a:prstGeom>
            <a:solidFill>
              <a:srgbClr val="1CABE2">
                <a:alpha val="85098"/>
              </a:srgbClr>
            </a:solidFill>
          </p:spPr>
          <p:txBody>
            <a:bodyPr/>
            <a:lstStyle/>
            <a:p/>
          </p:txBody>
        </p:sp>
        <p:sp>
          <p:nvSpPr>
            <p:cNvPr id="28" name="rc28"/>
            <p:cNvSpPr/>
            <p:nvPr/>
          </p:nvSpPr>
          <p:spPr>
            <a:xfrm>
              <a:off x="2628989" y="3965447"/>
              <a:ext cx="239888" cy="150549"/>
            </a:xfrm>
            <a:prstGeom prst="rect">
              <a:avLst/>
            </a:prstGeom>
            <a:solidFill>
              <a:srgbClr val="1CABE2">
                <a:alpha val="85098"/>
              </a:srgbClr>
            </a:solidFill>
          </p:spPr>
          <p:txBody>
            <a:bodyPr/>
            <a:lstStyle/>
            <a:p/>
          </p:txBody>
        </p:sp>
        <p:sp>
          <p:nvSpPr>
            <p:cNvPr id="29" name="rc29"/>
            <p:cNvSpPr/>
            <p:nvPr/>
          </p:nvSpPr>
          <p:spPr>
            <a:xfrm>
              <a:off x="2895532" y="3801149"/>
              <a:ext cx="239888" cy="314848"/>
            </a:xfrm>
            <a:prstGeom prst="rect">
              <a:avLst/>
            </a:prstGeom>
            <a:solidFill>
              <a:srgbClr val="1CABE2">
                <a:alpha val="85098"/>
              </a:srgbClr>
            </a:solidFill>
          </p:spPr>
          <p:txBody>
            <a:bodyPr/>
            <a:lstStyle/>
            <a:p/>
          </p:txBody>
        </p:sp>
        <p:sp>
          <p:nvSpPr>
            <p:cNvPr id="30" name="rc30"/>
            <p:cNvSpPr/>
            <p:nvPr/>
          </p:nvSpPr>
          <p:spPr>
            <a:xfrm>
              <a:off x="3162075" y="3786712"/>
              <a:ext cx="239888" cy="329284"/>
            </a:xfrm>
            <a:prstGeom prst="rect">
              <a:avLst/>
            </a:prstGeom>
            <a:solidFill>
              <a:srgbClr val="1CABE2">
                <a:alpha val="85098"/>
              </a:srgbClr>
            </a:solidFill>
          </p:spPr>
          <p:txBody>
            <a:bodyPr/>
            <a:lstStyle/>
            <a:p/>
          </p:txBody>
        </p:sp>
        <p:sp>
          <p:nvSpPr>
            <p:cNvPr id="31" name="rc31"/>
            <p:cNvSpPr/>
            <p:nvPr/>
          </p:nvSpPr>
          <p:spPr>
            <a:xfrm>
              <a:off x="3428618" y="3104082"/>
              <a:ext cx="239888" cy="1011914"/>
            </a:xfrm>
            <a:prstGeom prst="rect">
              <a:avLst/>
            </a:prstGeom>
            <a:solidFill>
              <a:srgbClr val="1CABE2">
                <a:alpha val="85098"/>
              </a:srgbClr>
            </a:solidFill>
          </p:spPr>
          <p:txBody>
            <a:bodyPr/>
            <a:lstStyle/>
            <a:p/>
          </p:txBody>
        </p:sp>
        <p:sp>
          <p:nvSpPr>
            <p:cNvPr id="32" name="rc32"/>
            <p:cNvSpPr/>
            <p:nvPr/>
          </p:nvSpPr>
          <p:spPr>
            <a:xfrm>
              <a:off x="3695161" y="3808711"/>
              <a:ext cx="239888" cy="307286"/>
            </a:xfrm>
            <a:prstGeom prst="rect">
              <a:avLst/>
            </a:prstGeom>
            <a:solidFill>
              <a:srgbClr val="1CABE2">
                <a:alpha val="85098"/>
              </a:srgbClr>
            </a:solidFill>
          </p:spPr>
          <p:txBody>
            <a:bodyPr/>
            <a:lstStyle/>
            <a:p/>
          </p:txBody>
        </p:sp>
        <p:sp>
          <p:nvSpPr>
            <p:cNvPr id="33" name="rc33"/>
            <p:cNvSpPr/>
            <p:nvPr/>
          </p:nvSpPr>
          <p:spPr>
            <a:xfrm>
              <a:off x="3961705" y="3977134"/>
              <a:ext cx="239888" cy="138863"/>
            </a:xfrm>
            <a:prstGeom prst="rect">
              <a:avLst/>
            </a:prstGeom>
            <a:solidFill>
              <a:srgbClr val="1CABE2">
                <a:alpha val="85098"/>
              </a:srgbClr>
            </a:solidFill>
          </p:spPr>
          <p:txBody>
            <a:bodyPr/>
            <a:lstStyle/>
            <a:p/>
          </p:txBody>
        </p:sp>
        <p:sp>
          <p:nvSpPr>
            <p:cNvPr id="34" name="rc34"/>
            <p:cNvSpPr/>
            <p:nvPr/>
          </p:nvSpPr>
          <p:spPr>
            <a:xfrm>
              <a:off x="4228248" y="3460865"/>
              <a:ext cx="239888" cy="655132"/>
            </a:xfrm>
            <a:prstGeom prst="rect">
              <a:avLst/>
            </a:prstGeom>
            <a:solidFill>
              <a:srgbClr val="1CABE2">
                <a:alpha val="85098"/>
              </a:srgbClr>
            </a:solidFill>
          </p:spPr>
          <p:txBody>
            <a:bodyPr/>
            <a:lstStyle/>
            <a:p/>
          </p:txBody>
        </p:sp>
        <p:sp>
          <p:nvSpPr>
            <p:cNvPr id="35" name="rc35"/>
            <p:cNvSpPr/>
            <p:nvPr/>
          </p:nvSpPr>
          <p:spPr>
            <a:xfrm>
              <a:off x="4494791" y="3016777"/>
              <a:ext cx="239888" cy="1099219"/>
            </a:xfrm>
            <a:prstGeom prst="rect">
              <a:avLst/>
            </a:prstGeom>
            <a:solidFill>
              <a:srgbClr val="1CABE2">
                <a:alpha val="85098"/>
              </a:srgbClr>
            </a:solidFill>
          </p:spPr>
          <p:txBody>
            <a:bodyPr/>
            <a:lstStyle/>
            <a:p/>
          </p:txBody>
        </p:sp>
        <p:sp>
          <p:nvSpPr>
            <p:cNvPr id="36" name="rc36"/>
            <p:cNvSpPr/>
            <p:nvPr/>
          </p:nvSpPr>
          <p:spPr>
            <a:xfrm>
              <a:off x="4761334" y="3544733"/>
              <a:ext cx="239888" cy="571264"/>
            </a:xfrm>
            <a:prstGeom prst="rect">
              <a:avLst/>
            </a:prstGeom>
            <a:solidFill>
              <a:srgbClr val="1CABE2">
                <a:alpha val="85098"/>
              </a:srgbClr>
            </a:solidFill>
          </p:spPr>
          <p:txBody>
            <a:bodyPr/>
            <a:lstStyle/>
            <a:p/>
          </p:txBody>
        </p:sp>
        <p:sp>
          <p:nvSpPr>
            <p:cNvPr id="37" name="rc37"/>
            <p:cNvSpPr/>
            <p:nvPr/>
          </p:nvSpPr>
          <p:spPr>
            <a:xfrm>
              <a:off x="5027877" y="3064898"/>
              <a:ext cx="239888" cy="1051098"/>
            </a:xfrm>
            <a:prstGeom prst="rect">
              <a:avLst/>
            </a:prstGeom>
            <a:solidFill>
              <a:srgbClr val="1CABE2">
                <a:alpha val="85098"/>
              </a:srgbClr>
            </a:solidFill>
          </p:spPr>
          <p:txBody>
            <a:bodyPr/>
            <a:lstStyle/>
            <a:p/>
          </p:txBody>
        </p:sp>
        <p:sp>
          <p:nvSpPr>
            <p:cNvPr id="38" name="rc38"/>
            <p:cNvSpPr/>
            <p:nvPr/>
          </p:nvSpPr>
          <p:spPr>
            <a:xfrm>
              <a:off x="5294420" y="3659536"/>
              <a:ext cx="239888" cy="456461"/>
            </a:xfrm>
            <a:prstGeom prst="rect">
              <a:avLst/>
            </a:prstGeom>
            <a:solidFill>
              <a:srgbClr val="1CABE2">
                <a:alpha val="85098"/>
              </a:srgbClr>
            </a:solidFill>
          </p:spPr>
          <p:txBody>
            <a:bodyPr/>
            <a:lstStyle/>
            <a:p/>
          </p:txBody>
        </p:sp>
        <p:sp>
          <p:nvSpPr>
            <p:cNvPr id="39" name="rc39"/>
            <p:cNvSpPr/>
            <p:nvPr/>
          </p:nvSpPr>
          <p:spPr>
            <a:xfrm>
              <a:off x="5560963" y="3964072"/>
              <a:ext cx="239888" cy="151924"/>
            </a:xfrm>
            <a:prstGeom prst="rect">
              <a:avLst/>
            </a:prstGeom>
            <a:solidFill>
              <a:srgbClr val="1CABE2">
                <a:alpha val="85098"/>
              </a:srgbClr>
            </a:solidFill>
          </p:spPr>
          <p:txBody>
            <a:bodyPr/>
            <a:lstStyle/>
            <a:p/>
          </p:txBody>
        </p:sp>
        <p:sp>
          <p:nvSpPr>
            <p:cNvPr id="40" name="rc40"/>
            <p:cNvSpPr/>
            <p:nvPr/>
          </p:nvSpPr>
          <p:spPr>
            <a:xfrm>
              <a:off x="5827506" y="3827959"/>
              <a:ext cx="239888" cy="288038"/>
            </a:xfrm>
            <a:prstGeom prst="rect">
              <a:avLst/>
            </a:prstGeom>
            <a:solidFill>
              <a:srgbClr val="1CABE2">
                <a:alpha val="85098"/>
              </a:srgbClr>
            </a:solidFill>
          </p:spPr>
          <p:txBody>
            <a:bodyPr/>
            <a:lstStyle/>
            <a:p/>
          </p:txBody>
        </p:sp>
        <p:sp>
          <p:nvSpPr>
            <p:cNvPr id="41" name="rc41"/>
            <p:cNvSpPr/>
            <p:nvPr/>
          </p:nvSpPr>
          <p:spPr>
            <a:xfrm>
              <a:off x="6094049" y="3715218"/>
              <a:ext cx="239888" cy="400778"/>
            </a:xfrm>
            <a:prstGeom prst="rect">
              <a:avLst/>
            </a:prstGeom>
            <a:solidFill>
              <a:srgbClr val="1CABE2">
                <a:alpha val="85098"/>
              </a:srgbClr>
            </a:solidFill>
          </p:spPr>
          <p:txBody>
            <a:bodyPr/>
            <a:lstStyle/>
            <a:p/>
          </p:txBody>
        </p:sp>
        <p:sp>
          <p:nvSpPr>
            <p:cNvPr id="42" name="rc42"/>
            <p:cNvSpPr/>
            <p:nvPr/>
          </p:nvSpPr>
          <p:spPr>
            <a:xfrm>
              <a:off x="6360593" y="3986758"/>
              <a:ext cx="239888" cy="129239"/>
            </a:xfrm>
            <a:prstGeom prst="rect">
              <a:avLst/>
            </a:prstGeom>
            <a:solidFill>
              <a:srgbClr val="1CABE2">
                <a:alpha val="85098"/>
              </a:srgbClr>
            </a:solidFill>
          </p:spPr>
          <p:txBody>
            <a:bodyPr/>
            <a:lstStyle/>
            <a:p/>
          </p:txBody>
        </p:sp>
        <p:sp>
          <p:nvSpPr>
            <p:cNvPr id="43" name="rc43"/>
            <p:cNvSpPr/>
            <p:nvPr/>
          </p:nvSpPr>
          <p:spPr>
            <a:xfrm>
              <a:off x="6627136" y="3995007"/>
              <a:ext cx="239888" cy="120989"/>
            </a:xfrm>
            <a:prstGeom prst="rect">
              <a:avLst/>
            </a:prstGeom>
            <a:solidFill>
              <a:srgbClr val="1CABE2">
                <a:alpha val="85098"/>
              </a:srgbClr>
            </a:solidFill>
          </p:spPr>
          <p:txBody>
            <a:bodyPr/>
            <a:lstStyle/>
            <a:p/>
          </p:txBody>
        </p:sp>
        <p:sp>
          <p:nvSpPr>
            <p:cNvPr id="44" name="rc44"/>
            <p:cNvSpPr/>
            <p:nvPr/>
          </p:nvSpPr>
          <p:spPr>
            <a:xfrm>
              <a:off x="6893679" y="3636850"/>
              <a:ext cx="239888" cy="479147"/>
            </a:xfrm>
            <a:prstGeom prst="rect">
              <a:avLst/>
            </a:prstGeom>
            <a:solidFill>
              <a:srgbClr val="1CABE2">
                <a:alpha val="85098"/>
              </a:srgbClr>
            </a:solidFill>
          </p:spPr>
          <p:txBody>
            <a:bodyPr/>
            <a:lstStyle/>
            <a:p/>
          </p:txBody>
        </p:sp>
        <p:sp>
          <p:nvSpPr>
            <p:cNvPr id="45" name="rc45"/>
            <p:cNvSpPr/>
            <p:nvPr/>
          </p:nvSpPr>
          <p:spPr>
            <a:xfrm>
              <a:off x="7160222" y="4006694"/>
              <a:ext cx="239888" cy="109303"/>
            </a:xfrm>
            <a:prstGeom prst="rect">
              <a:avLst/>
            </a:prstGeom>
            <a:solidFill>
              <a:srgbClr val="1CABE2">
                <a:alpha val="85098"/>
              </a:srgbClr>
            </a:solidFill>
          </p:spPr>
          <p:txBody>
            <a:bodyPr/>
            <a:lstStyle/>
            <a:p/>
          </p:txBody>
        </p:sp>
        <p:sp>
          <p:nvSpPr>
            <p:cNvPr id="46" name="rc46"/>
            <p:cNvSpPr/>
            <p:nvPr/>
          </p:nvSpPr>
          <p:spPr>
            <a:xfrm>
              <a:off x="7426765" y="3920764"/>
              <a:ext cx="239888" cy="195233"/>
            </a:xfrm>
            <a:prstGeom prst="rect">
              <a:avLst/>
            </a:prstGeom>
            <a:solidFill>
              <a:srgbClr val="1CABE2">
                <a:alpha val="85098"/>
              </a:srgbClr>
            </a:solidFill>
          </p:spPr>
          <p:txBody>
            <a:bodyPr/>
            <a:lstStyle/>
            <a:p/>
          </p:txBody>
        </p:sp>
        <p:sp>
          <p:nvSpPr>
            <p:cNvPr id="47" name="rc47"/>
            <p:cNvSpPr/>
            <p:nvPr/>
          </p:nvSpPr>
          <p:spPr>
            <a:xfrm>
              <a:off x="7693308" y="4019755"/>
              <a:ext cx="239888" cy="96241"/>
            </a:xfrm>
            <a:prstGeom prst="rect">
              <a:avLst/>
            </a:prstGeom>
            <a:solidFill>
              <a:srgbClr val="1CABE2">
                <a:alpha val="85098"/>
              </a:srgbClr>
            </a:solidFill>
          </p:spPr>
          <p:txBody>
            <a:bodyPr/>
            <a:lstStyle/>
            <a:p/>
          </p:txBody>
        </p:sp>
        <p:sp>
          <p:nvSpPr>
            <p:cNvPr id="48" name="rc48"/>
            <p:cNvSpPr/>
            <p:nvPr/>
          </p:nvSpPr>
          <p:spPr>
            <a:xfrm>
              <a:off x="7959851" y="4021818"/>
              <a:ext cx="239888" cy="94179"/>
            </a:xfrm>
            <a:prstGeom prst="rect">
              <a:avLst/>
            </a:prstGeom>
            <a:solidFill>
              <a:srgbClr val="1CABE2">
                <a:alpha val="85098"/>
              </a:srgbClr>
            </a:solidFill>
          </p:spPr>
          <p:txBody>
            <a:bodyPr/>
            <a:lstStyle/>
            <a:p/>
          </p:txBody>
        </p:sp>
        <p:sp>
          <p:nvSpPr>
            <p:cNvPr id="49" name="rc49"/>
            <p:cNvSpPr/>
            <p:nvPr/>
          </p:nvSpPr>
          <p:spPr>
            <a:xfrm>
              <a:off x="1296273" y="3562606"/>
              <a:ext cx="239888" cy="415215"/>
            </a:xfrm>
            <a:prstGeom prst="rect">
              <a:avLst/>
            </a:prstGeom>
            <a:solidFill>
              <a:srgbClr val="B3B3B3">
                <a:alpha val="85098"/>
              </a:srgbClr>
            </a:solidFill>
          </p:spPr>
          <p:txBody>
            <a:bodyPr/>
            <a:lstStyle/>
            <a:p/>
          </p:txBody>
        </p:sp>
        <p:sp>
          <p:nvSpPr>
            <p:cNvPr id="50" name="rc50"/>
            <p:cNvSpPr/>
            <p:nvPr/>
          </p:nvSpPr>
          <p:spPr>
            <a:xfrm>
              <a:off x="1562816" y="3711094"/>
              <a:ext cx="239888" cy="270164"/>
            </a:xfrm>
            <a:prstGeom prst="rect">
              <a:avLst/>
            </a:prstGeom>
            <a:solidFill>
              <a:srgbClr val="B3B3B3">
                <a:alpha val="85098"/>
              </a:srgbClr>
            </a:solidFill>
          </p:spPr>
          <p:txBody>
            <a:bodyPr/>
            <a:lstStyle/>
            <a:p/>
          </p:txBody>
        </p:sp>
        <p:sp>
          <p:nvSpPr>
            <p:cNvPr id="51" name="rc51"/>
            <p:cNvSpPr/>
            <p:nvPr/>
          </p:nvSpPr>
          <p:spPr>
            <a:xfrm>
              <a:off x="1829360" y="3702844"/>
              <a:ext cx="239888" cy="275664"/>
            </a:xfrm>
            <a:prstGeom prst="rect">
              <a:avLst/>
            </a:prstGeom>
            <a:solidFill>
              <a:srgbClr val="B3B3B3">
                <a:alpha val="85098"/>
              </a:srgbClr>
            </a:solidFill>
          </p:spPr>
          <p:txBody>
            <a:bodyPr/>
            <a:lstStyle/>
            <a:p/>
          </p:txBody>
        </p:sp>
        <p:sp>
          <p:nvSpPr>
            <p:cNvPr id="52" name="rc52"/>
            <p:cNvSpPr/>
            <p:nvPr/>
          </p:nvSpPr>
          <p:spPr>
            <a:xfrm>
              <a:off x="2095903" y="3826584"/>
              <a:ext cx="239888" cy="0"/>
            </a:xfrm>
            <a:prstGeom prst="rect">
              <a:avLst/>
            </a:prstGeom>
            <a:solidFill>
              <a:srgbClr val="B3B3B3">
                <a:alpha val="85098"/>
              </a:srgbClr>
            </a:solidFill>
          </p:spPr>
          <p:txBody>
            <a:bodyPr/>
            <a:lstStyle/>
            <a:p/>
          </p:txBody>
        </p:sp>
        <p:sp>
          <p:nvSpPr>
            <p:cNvPr id="53" name="rc53"/>
            <p:cNvSpPr/>
            <p:nvPr/>
          </p:nvSpPr>
          <p:spPr>
            <a:xfrm>
              <a:off x="2362446" y="3974384"/>
              <a:ext cx="239888" cy="0"/>
            </a:xfrm>
            <a:prstGeom prst="rect">
              <a:avLst/>
            </a:prstGeom>
            <a:solidFill>
              <a:srgbClr val="B3B3B3">
                <a:alpha val="85098"/>
              </a:srgbClr>
            </a:solidFill>
          </p:spPr>
          <p:txBody>
            <a:bodyPr/>
            <a:lstStyle/>
            <a:p/>
          </p:txBody>
        </p:sp>
        <p:sp>
          <p:nvSpPr>
            <p:cNvPr id="54" name="rc54"/>
            <p:cNvSpPr/>
            <p:nvPr/>
          </p:nvSpPr>
          <p:spPr>
            <a:xfrm>
              <a:off x="2628989" y="3965447"/>
              <a:ext cx="239888" cy="0"/>
            </a:xfrm>
            <a:prstGeom prst="rect">
              <a:avLst/>
            </a:prstGeom>
            <a:solidFill>
              <a:srgbClr val="B3B3B3">
                <a:alpha val="85098"/>
              </a:srgbClr>
            </a:solidFill>
          </p:spPr>
          <p:txBody>
            <a:bodyPr/>
            <a:lstStyle/>
            <a:p/>
          </p:txBody>
        </p:sp>
        <p:sp>
          <p:nvSpPr>
            <p:cNvPr id="55" name="rc55"/>
            <p:cNvSpPr/>
            <p:nvPr/>
          </p:nvSpPr>
          <p:spPr>
            <a:xfrm>
              <a:off x="2895532" y="3485613"/>
              <a:ext cx="239888" cy="315535"/>
            </a:xfrm>
            <a:prstGeom prst="rect">
              <a:avLst/>
            </a:prstGeom>
            <a:solidFill>
              <a:srgbClr val="B3B3B3">
                <a:alpha val="85098"/>
              </a:srgbClr>
            </a:solidFill>
          </p:spPr>
          <p:txBody>
            <a:bodyPr/>
            <a:lstStyle/>
            <a:p/>
          </p:txBody>
        </p:sp>
        <p:sp>
          <p:nvSpPr>
            <p:cNvPr id="56" name="rc56"/>
            <p:cNvSpPr/>
            <p:nvPr/>
          </p:nvSpPr>
          <p:spPr>
            <a:xfrm>
              <a:off x="3162075" y="3128143"/>
              <a:ext cx="239888" cy="658569"/>
            </a:xfrm>
            <a:prstGeom prst="rect">
              <a:avLst/>
            </a:prstGeom>
            <a:solidFill>
              <a:srgbClr val="B3B3B3">
                <a:alpha val="85098"/>
              </a:srgbClr>
            </a:solidFill>
          </p:spPr>
          <p:txBody>
            <a:bodyPr/>
            <a:lstStyle/>
            <a:p/>
          </p:txBody>
        </p:sp>
        <p:sp>
          <p:nvSpPr>
            <p:cNvPr id="57" name="rc57"/>
            <p:cNvSpPr/>
            <p:nvPr/>
          </p:nvSpPr>
          <p:spPr>
            <a:xfrm>
              <a:off x="3428618" y="3104082"/>
              <a:ext cx="239888" cy="0"/>
            </a:xfrm>
            <a:prstGeom prst="rect">
              <a:avLst/>
            </a:prstGeom>
            <a:solidFill>
              <a:srgbClr val="B3B3B3">
                <a:alpha val="85098"/>
              </a:srgbClr>
            </a:solidFill>
          </p:spPr>
          <p:txBody>
            <a:bodyPr/>
            <a:lstStyle/>
            <a:p/>
          </p:txBody>
        </p:sp>
        <p:sp>
          <p:nvSpPr>
            <p:cNvPr id="58" name="rc58"/>
            <p:cNvSpPr/>
            <p:nvPr/>
          </p:nvSpPr>
          <p:spPr>
            <a:xfrm>
              <a:off x="3695161" y="3193450"/>
              <a:ext cx="239888" cy="615260"/>
            </a:xfrm>
            <a:prstGeom prst="rect">
              <a:avLst/>
            </a:prstGeom>
            <a:solidFill>
              <a:srgbClr val="B3B3B3">
                <a:alpha val="85098"/>
              </a:srgbClr>
            </a:solidFill>
          </p:spPr>
          <p:txBody>
            <a:bodyPr/>
            <a:lstStyle/>
            <a:p/>
          </p:txBody>
        </p:sp>
        <p:sp>
          <p:nvSpPr>
            <p:cNvPr id="59" name="rc59"/>
            <p:cNvSpPr/>
            <p:nvPr/>
          </p:nvSpPr>
          <p:spPr>
            <a:xfrm>
              <a:off x="3961705" y="3007153"/>
              <a:ext cx="239888" cy="969980"/>
            </a:xfrm>
            <a:prstGeom prst="rect">
              <a:avLst/>
            </a:prstGeom>
            <a:solidFill>
              <a:srgbClr val="B3B3B3">
                <a:alpha val="85098"/>
              </a:srgbClr>
            </a:solidFill>
          </p:spPr>
          <p:txBody>
            <a:bodyPr/>
            <a:lstStyle/>
            <a:p/>
          </p:txBody>
        </p:sp>
        <p:sp>
          <p:nvSpPr>
            <p:cNvPr id="60" name="rc60"/>
            <p:cNvSpPr/>
            <p:nvPr/>
          </p:nvSpPr>
          <p:spPr>
            <a:xfrm>
              <a:off x="4228248" y="3067648"/>
              <a:ext cx="239888" cy="393216"/>
            </a:xfrm>
            <a:prstGeom prst="rect">
              <a:avLst/>
            </a:prstGeom>
            <a:solidFill>
              <a:srgbClr val="B3B3B3">
                <a:alpha val="85098"/>
              </a:srgbClr>
            </a:solidFill>
          </p:spPr>
          <p:txBody>
            <a:bodyPr/>
            <a:lstStyle/>
            <a:p/>
          </p:txBody>
        </p:sp>
        <p:sp>
          <p:nvSpPr>
            <p:cNvPr id="61" name="rc61"/>
            <p:cNvSpPr/>
            <p:nvPr/>
          </p:nvSpPr>
          <p:spPr>
            <a:xfrm>
              <a:off x="4494791" y="2879289"/>
              <a:ext cx="239888" cy="137488"/>
            </a:xfrm>
            <a:prstGeom prst="rect">
              <a:avLst/>
            </a:prstGeom>
            <a:solidFill>
              <a:srgbClr val="B3B3B3">
                <a:alpha val="85098"/>
              </a:srgbClr>
            </a:solidFill>
          </p:spPr>
          <p:txBody>
            <a:bodyPr/>
            <a:lstStyle/>
            <a:p/>
          </p:txBody>
        </p:sp>
        <p:sp>
          <p:nvSpPr>
            <p:cNvPr id="62" name="rc62"/>
            <p:cNvSpPr/>
            <p:nvPr/>
          </p:nvSpPr>
          <p:spPr>
            <a:xfrm>
              <a:off x="4761334" y="3258757"/>
              <a:ext cx="239888" cy="285975"/>
            </a:xfrm>
            <a:prstGeom prst="rect">
              <a:avLst/>
            </a:prstGeom>
            <a:solidFill>
              <a:srgbClr val="B3B3B3">
                <a:alpha val="85098"/>
              </a:srgbClr>
            </a:solidFill>
          </p:spPr>
          <p:txBody>
            <a:bodyPr/>
            <a:lstStyle/>
            <a:p/>
          </p:txBody>
        </p:sp>
        <p:sp>
          <p:nvSpPr>
            <p:cNvPr id="63" name="rc63"/>
            <p:cNvSpPr/>
            <p:nvPr/>
          </p:nvSpPr>
          <p:spPr>
            <a:xfrm>
              <a:off x="5027877" y="2914348"/>
              <a:ext cx="239888" cy="150549"/>
            </a:xfrm>
            <a:prstGeom prst="rect">
              <a:avLst/>
            </a:prstGeom>
            <a:solidFill>
              <a:srgbClr val="B3B3B3">
                <a:alpha val="85098"/>
              </a:srgbClr>
            </a:solidFill>
          </p:spPr>
          <p:txBody>
            <a:bodyPr/>
            <a:lstStyle/>
            <a:p/>
          </p:txBody>
        </p:sp>
        <p:sp>
          <p:nvSpPr>
            <p:cNvPr id="64" name="rc64"/>
            <p:cNvSpPr/>
            <p:nvPr/>
          </p:nvSpPr>
          <p:spPr>
            <a:xfrm>
              <a:off x="5294420" y="3203074"/>
              <a:ext cx="239888" cy="456461"/>
            </a:xfrm>
            <a:prstGeom prst="rect">
              <a:avLst/>
            </a:prstGeom>
            <a:solidFill>
              <a:srgbClr val="B3B3B3">
                <a:alpha val="85098"/>
              </a:srgbClr>
            </a:solidFill>
          </p:spPr>
          <p:txBody>
            <a:bodyPr/>
            <a:lstStyle/>
            <a:p/>
          </p:txBody>
        </p:sp>
        <p:sp>
          <p:nvSpPr>
            <p:cNvPr id="65" name="rc65"/>
            <p:cNvSpPr/>
            <p:nvPr/>
          </p:nvSpPr>
          <p:spPr>
            <a:xfrm>
              <a:off x="5560963" y="3812835"/>
              <a:ext cx="239888" cy="151237"/>
            </a:xfrm>
            <a:prstGeom prst="rect">
              <a:avLst/>
            </a:prstGeom>
            <a:solidFill>
              <a:srgbClr val="B3B3B3">
                <a:alpha val="85098"/>
              </a:srgbClr>
            </a:solidFill>
          </p:spPr>
          <p:txBody>
            <a:bodyPr/>
            <a:lstStyle/>
            <a:p/>
          </p:txBody>
        </p:sp>
        <p:sp>
          <p:nvSpPr>
            <p:cNvPr id="66" name="rc66"/>
            <p:cNvSpPr/>
            <p:nvPr/>
          </p:nvSpPr>
          <p:spPr>
            <a:xfrm>
              <a:off x="5827506" y="3827959"/>
              <a:ext cx="239888" cy="0"/>
            </a:xfrm>
            <a:prstGeom prst="rect">
              <a:avLst/>
            </a:prstGeom>
            <a:solidFill>
              <a:srgbClr val="B3B3B3">
                <a:alpha val="85098"/>
              </a:srgbClr>
            </a:solidFill>
          </p:spPr>
          <p:txBody>
            <a:bodyPr/>
            <a:lstStyle/>
            <a:p/>
          </p:txBody>
        </p:sp>
        <p:sp>
          <p:nvSpPr>
            <p:cNvPr id="67" name="rc67"/>
            <p:cNvSpPr/>
            <p:nvPr/>
          </p:nvSpPr>
          <p:spPr>
            <a:xfrm>
              <a:off x="6094049" y="3581855"/>
              <a:ext cx="239888" cy="133363"/>
            </a:xfrm>
            <a:prstGeom prst="rect">
              <a:avLst/>
            </a:prstGeom>
            <a:solidFill>
              <a:srgbClr val="B3B3B3">
                <a:alpha val="85098"/>
              </a:srgbClr>
            </a:solidFill>
          </p:spPr>
          <p:txBody>
            <a:bodyPr/>
            <a:lstStyle/>
            <a:p/>
          </p:txBody>
        </p:sp>
        <p:sp>
          <p:nvSpPr>
            <p:cNvPr id="68" name="rc68"/>
            <p:cNvSpPr/>
            <p:nvPr/>
          </p:nvSpPr>
          <p:spPr>
            <a:xfrm>
              <a:off x="6360593" y="3986758"/>
              <a:ext cx="239888" cy="0"/>
            </a:xfrm>
            <a:prstGeom prst="rect">
              <a:avLst/>
            </a:prstGeom>
            <a:solidFill>
              <a:srgbClr val="B3B3B3">
                <a:alpha val="85098"/>
              </a:srgbClr>
            </a:solidFill>
          </p:spPr>
          <p:txBody>
            <a:bodyPr/>
            <a:lstStyle/>
            <a:p/>
          </p:txBody>
        </p:sp>
        <p:sp>
          <p:nvSpPr>
            <p:cNvPr id="69" name="rc69"/>
            <p:cNvSpPr/>
            <p:nvPr/>
          </p:nvSpPr>
          <p:spPr>
            <a:xfrm>
              <a:off x="6627136" y="3995007"/>
              <a:ext cx="239888" cy="0"/>
            </a:xfrm>
            <a:prstGeom prst="rect">
              <a:avLst/>
            </a:prstGeom>
            <a:solidFill>
              <a:srgbClr val="B3B3B3">
                <a:alpha val="85098"/>
              </a:srgbClr>
            </a:solidFill>
          </p:spPr>
          <p:txBody>
            <a:bodyPr/>
            <a:lstStyle/>
            <a:p/>
          </p:txBody>
        </p:sp>
        <p:sp>
          <p:nvSpPr>
            <p:cNvPr id="70" name="rc70"/>
            <p:cNvSpPr/>
            <p:nvPr/>
          </p:nvSpPr>
          <p:spPr>
            <a:xfrm>
              <a:off x="6893679" y="3396933"/>
              <a:ext cx="239888" cy="239917"/>
            </a:xfrm>
            <a:prstGeom prst="rect">
              <a:avLst/>
            </a:prstGeom>
            <a:solidFill>
              <a:srgbClr val="B3B3B3">
                <a:alpha val="85098"/>
              </a:srgbClr>
            </a:solidFill>
          </p:spPr>
          <p:txBody>
            <a:bodyPr/>
            <a:lstStyle/>
            <a:p/>
          </p:txBody>
        </p:sp>
        <p:sp>
          <p:nvSpPr>
            <p:cNvPr id="71" name="rc71"/>
            <p:cNvSpPr/>
            <p:nvPr/>
          </p:nvSpPr>
          <p:spPr>
            <a:xfrm>
              <a:off x="7160222" y="3570856"/>
              <a:ext cx="239888" cy="435838"/>
            </a:xfrm>
            <a:prstGeom prst="rect">
              <a:avLst/>
            </a:prstGeom>
            <a:solidFill>
              <a:srgbClr val="B3B3B3">
                <a:alpha val="85098"/>
              </a:srgbClr>
            </a:solidFill>
          </p:spPr>
          <p:txBody>
            <a:bodyPr/>
            <a:lstStyle/>
            <a:p/>
          </p:txBody>
        </p:sp>
        <p:sp>
          <p:nvSpPr>
            <p:cNvPr id="72" name="rc72"/>
            <p:cNvSpPr/>
            <p:nvPr/>
          </p:nvSpPr>
          <p:spPr>
            <a:xfrm>
              <a:off x="7426765" y="3920764"/>
              <a:ext cx="239888" cy="0"/>
            </a:xfrm>
            <a:prstGeom prst="rect">
              <a:avLst/>
            </a:prstGeom>
            <a:solidFill>
              <a:srgbClr val="B3B3B3">
                <a:alpha val="85098"/>
              </a:srgbClr>
            </a:solidFill>
          </p:spPr>
          <p:txBody>
            <a:bodyPr/>
            <a:lstStyle/>
            <a:p/>
          </p:txBody>
        </p:sp>
        <p:sp>
          <p:nvSpPr>
            <p:cNvPr id="73" name="rc73"/>
            <p:cNvSpPr/>
            <p:nvPr/>
          </p:nvSpPr>
          <p:spPr>
            <a:xfrm>
              <a:off x="7693308" y="3827271"/>
              <a:ext cx="239888" cy="192483"/>
            </a:xfrm>
            <a:prstGeom prst="rect">
              <a:avLst/>
            </a:prstGeom>
            <a:solidFill>
              <a:srgbClr val="B3B3B3">
                <a:alpha val="85098"/>
              </a:srgbClr>
            </a:solidFill>
          </p:spPr>
          <p:txBody>
            <a:bodyPr/>
            <a:lstStyle/>
            <a:p/>
          </p:txBody>
        </p:sp>
        <p:sp>
          <p:nvSpPr>
            <p:cNvPr id="74" name="rc74"/>
            <p:cNvSpPr/>
            <p:nvPr/>
          </p:nvSpPr>
          <p:spPr>
            <a:xfrm>
              <a:off x="7959851" y="4021818"/>
              <a:ext cx="239888" cy="0"/>
            </a:xfrm>
            <a:prstGeom prst="rect">
              <a:avLst/>
            </a:prstGeom>
            <a:solidFill>
              <a:srgbClr val="B3B3B3">
                <a:alpha val="85098"/>
              </a:srgbClr>
            </a:solidFill>
          </p:spPr>
          <p:txBody>
            <a:bodyPr/>
            <a:lstStyle/>
            <a:p/>
          </p:txBody>
        </p:sp>
        <p:sp>
          <p:nvSpPr>
            <p:cNvPr id="75" name="pl75"/>
            <p:cNvSpPr/>
            <p:nvPr/>
          </p:nvSpPr>
          <p:spPr>
            <a:xfrm>
              <a:off x="1416218" y="2075428"/>
              <a:ext cx="6663577" cy="144282"/>
            </a:xfrm>
            <a:custGeom>
              <a:avLst/>
              <a:pathLst>
                <a:path w="6663577" h="144282">
                  <a:moveTo>
                    <a:pt x="0" y="0"/>
                  </a:moveTo>
                  <a:lnTo>
                    <a:pt x="266543" y="0"/>
                  </a:lnTo>
                  <a:lnTo>
                    <a:pt x="533086" y="0"/>
                  </a:lnTo>
                  <a:lnTo>
                    <a:pt x="799629" y="20611"/>
                  </a:lnTo>
                  <a:lnTo>
                    <a:pt x="1066172" y="0"/>
                  </a:lnTo>
                  <a:lnTo>
                    <a:pt x="1332715" y="0"/>
                  </a:lnTo>
                  <a:lnTo>
                    <a:pt x="1599258" y="20611"/>
                  </a:lnTo>
                  <a:lnTo>
                    <a:pt x="1865801" y="20611"/>
                  </a:lnTo>
                  <a:lnTo>
                    <a:pt x="2132344" y="103059"/>
                  </a:lnTo>
                  <a:lnTo>
                    <a:pt x="2398888" y="20611"/>
                  </a:lnTo>
                  <a:lnTo>
                    <a:pt x="2665431" y="0"/>
                  </a:lnTo>
                  <a:lnTo>
                    <a:pt x="2931974" y="82447"/>
                  </a:lnTo>
                  <a:lnTo>
                    <a:pt x="3198517" y="144282"/>
                  </a:lnTo>
                  <a:lnTo>
                    <a:pt x="3465060" y="61835"/>
                  </a:lnTo>
                  <a:lnTo>
                    <a:pt x="3731603" y="123670"/>
                  </a:lnTo>
                  <a:lnTo>
                    <a:pt x="3998146" y="41223"/>
                  </a:lnTo>
                  <a:lnTo>
                    <a:pt x="4264689" y="0"/>
                  </a:lnTo>
                  <a:lnTo>
                    <a:pt x="4531233" y="20611"/>
                  </a:lnTo>
                  <a:lnTo>
                    <a:pt x="4797776" y="41223"/>
                  </a:lnTo>
                  <a:lnTo>
                    <a:pt x="5064319" y="0"/>
                  </a:lnTo>
                  <a:lnTo>
                    <a:pt x="5330862" y="0"/>
                  </a:lnTo>
                  <a:lnTo>
                    <a:pt x="5597405" y="61835"/>
                  </a:lnTo>
                  <a:lnTo>
                    <a:pt x="5863948" y="0"/>
                  </a:lnTo>
                  <a:lnTo>
                    <a:pt x="6130491" y="20611"/>
                  </a:lnTo>
                  <a:lnTo>
                    <a:pt x="6397034" y="0"/>
                  </a:lnTo>
                  <a:lnTo>
                    <a:pt x="6663577" y="0"/>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75428"/>
              <a:ext cx="6663577" cy="164894"/>
            </a:xfrm>
            <a:custGeom>
              <a:avLst/>
              <a:pathLst>
                <a:path w="6663577" h="164894">
                  <a:moveTo>
                    <a:pt x="0" y="61835"/>
                  </a:moveTo>
                  <a:lnTo>
                    <a:pt x="266543" y="41223"/>
                  </a:lnTo>
                  <a:lnTo>
                    <a:pt x="533086" y="41223"/>
                  </a:lnTo>
                  <a:lnTo>
                    <a:pt x="799629" y="20611"/>
                  </a:lnTo>
                  <a:lnTo>
                    <a:pt x="1066172" y="0"/>
                  </a:lnTo>
                  <a:lnTo>
                    <a:pt x="1332715" y="0"/>
                  </a:lnTo>
                  <a:lnTo>
                    <a:pt x="1599258" y="61835"/>
                  </a:lnTo>
                  <a:lnTo>
                    <a:pt x="1865801" y="103059"/>
                  </a:lnTo>
                  <a:lnTo>
                    <a:pt x="2132344" y="103059"/>
                  </a:lnTo>
                  <a:lnTo>
                    <a:pt x="2398888" y="103059"/>
                  </a:lnTo>
                  <a:lnTo>
                    <a:pt x="2665431" y="144282"/>
                  </a:lnTo>
                  <a:lnTo>
                    <a:pt x="2931974" y="144282"/>
                  </a:lnTo>
                  <a:lnTo>
                    <a:pt x="3198517" y="164894"/>
                  </a:lnTo>
                  <a:lnTo>
                    <a:pt x="3465060" y="103059"/>
                  </a:lnTo>
                  <a:lnTo>
                    <a:pt x="3731603" y="144282"/>
                  </a:lnTo>
                  <a:lnTo>
                    <a:pt x="3998146" y="103059"/>
                  </a:lnTo>
                  <a:lnTo>
                    <a:pt x="4264689" y="20611"/>
                  </a:lnTo>
                  <a:lnTo>
                    <a:pt x="4531233" y="20611"/>
                  </a:lnTo>
                  <a:lnTo>
                    <a:pt x="4797776" y="61835"/>
                  </a:lnTo>
                  <a:lnTo>
                    <a:pt x="5064319" y="0"/>
                  </a:lnTo>
                  <a:lnTo>
                    <a:pt x="5330862" y="0"/>
                  </a:lnTo>
                  <a:lnTo>
                    <a:pt x="5597405" y="103059"/>
                  </a:lnTo>
                  <a:lnTo>
                    <a:pt x="5863948" y="82447"/>
                  </a:lnTo>
                  <a:lnTo>
                    <a:pt x="6130491" y="20611"/>
                  </a:lnTo>
                  <a:lnTo>
                    <a:pt x="6397034" y="41223"/>
                  </a:lnTo>
                  <a:lnTo>
                    <a:pt x="6663577" y="0"/>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5928"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89" name="tx89"/>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4021359"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1" name="tx91"/>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721987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748642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4006300" y="35918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1354420" y="344589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2641931" y="384740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2" name="tx102"/>
            <p:cNvSpPr/>
            <p:nvPr/>
          </p:nvSpPr>
          <p:spPr>
            <a:xfrm>
              <a:off x="4006300" y="28891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3" name="tx103"/>
            <p:cNvSpPr/>
            <p:nvPr/>
          </p:nvSpPr>
          <p:spPr>
            <a:xfrm>
              <a:off x="5339016" y="30849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4" name="tx104"/>
            <p:cNvSpPr/>
            <p:nvPr/>
          </p:nvSpPr>
          <p:spPr>
            <a:xfrm>
              <a:off x="6373535" y="386871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6640078" y="387696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6" name="tx106"/>
            <p:cNvSpPr/>
            <p:nvPr/>
          </p:nvSpPr>
          <p:spPr>
            <a:xfrm>
              <a:off x="6983478" y="32802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7" name="tx107"/>
            <p:cNvSpPr/>
            <p:nvPr/>
          </p:nvSpPr>
          <p:spPr>
            <a:xfrm>
              <a:off x="7218368" y="345414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7439707" y="380272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9" name="tx109"/>
            <p:cNvSpPr/>
            <p:nvPr/>
          </p:nvSpPr>
          <p:spPr>
            <a:xfrm>
              <a:off x="7706250" y="370923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0" name="tx110"/>
            <p:cNvSpPr/>
            <p:nvPr/>
          </p:nvSpPr>
          <p:spPr>
            <a:xfrm>
              <a:off x="7972793" y="390377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1" name="tx11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717597" y="337814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3" name="tx113"/>
            <p:cNvSpPr/>
            <p:nvPr/>
          </p:nvSpPr>
          <p:spPr>
            <a:xfrm>
              <a:off x="717597" y="2690704"/>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4" name="tx114"/>
            <p:cNvSpPr/>
            <p:nvPr/>
          </p:nvSpPr>
          <p:spPr>
            <a:xfrm>
              <a:off x="717597" y="2001488"/>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4448"/>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2000-2025</a:t>
              </a:r>
            </a:p>
          </p:txBody>
        </p:sp>
        <p:sp>
          <p:nvSpPr>
            <p:cNvPr id="143" name="pl143"/>
            <p:cNvSpPr/>
            <p:nvPr/>
          </p:nvSpPr>
          <p:spPr>
            <a:xfrm>
              <a:off x="211811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7617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4054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04916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293995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5836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2273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87100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726143"/>
              <a:ext cx="3090123" cy="119033"/>
            </a:xfrm>
            <a:prstGeom prst="rect">
              <a:avLst/>
            </a:prstGeom>
            <a:solidFill>
              <a:srgbClr val="1CABE2">
                <a:alpha val="85098"/>
              </a:srgbClr>
            </a:solidFill>
          </p:spPr>
          <p:txBody>
            <a:bodyPr/>
            <a:lstStyle/>
            <a:p/>
          </p:txBody>
        </p:sp>
        <p:sp>
          <p:nvSpPr>
            <p:cNvPr id="156" name="rc156"/>
            <p:cNvSpPr/>
            <p:nvPr/>
          </p:nvSpPr>
          <p:spPr>
            <a:xfrm>
              <a:off x="1296273" y="5577352"/>
              <a:ext cx="2301155" cy="119033"/>
            </a:xfrm>
            <a:prstGeom prst="rect">
              <a:avLst/>
            </a:prstGeom>
            <a:solidFill>
              <a:srgbClr val="1CABE2">
                <a:alpha val="85098"/>
              </a:srgbClr>
            </a:solidFill>
          </p:spPr>
          <p:txBody>
            <a:bodyPr/>
            <a:lstStyle/>
            <a:p/>
          </p:txBody>
        </p:sp>
        <p:sp>
          <p:nvSpPr>
            <p:cNvPr id="157" name="rc157"/>
            <p:cNvSpPr/>
            <p:nvPr/>
          </p:nvSpPr>
          <p:spPr>
            <a:xfrm>
              <a:off x="1296273" y="5428560"/>
              <a:ext cx="2251845" cy="119033"/>
            </a:xfrm>
            <a:prstGeom prst="rect">
              <a:avLst/>
            </a:prstGeom>
            <a:solidFill>
              <a:srgbClr val="1CABE2">
                <a:alpha val="85098"/>
              </a:srgbClr>
            </a:solidFill>
          </p:spPr>
          <p:txBody>
            <a:bodyPr/>
            <a:lstStyle/>
            <a:p/>
          </p:txBody>
        </p:sp>
        <p:sp>
          <p:nvSpPr>
            <p:cNvPr id="158" name="rc158"/>
            <p:cNvSpPr/>
            <p:nvPr/>
          </p:nvSpPr>
          <p:spPr>
            <a:xfrm>
              <a:off x="4386397" y="5726143"/>
              <a:ext cx="0" cy="119033"/>
            </a:xfrm>
            <a:prstGeom prst="rect">
              <a:avLst/>
            </a:prstGeom>
            <a:solidFill>
              <a:srgbClr val="B3B3B3">
                <a:alpha val="85098"/>
              </a:srgbClr>
            </a:solidFill>
          </p:spPr>
          <p:txBody>
            <a:bodyPr/>
            <a:lstStyle/>
            <a:p/>
          </p:txBody>
        </p:sp>
        <p:sp>
          <p:nvSpPr>
            <p:cNvPr id="159" name="rc159"/>
            <p:cNvSpPr/>
            <p:nvPr/>
          </p:nvSpPr>
          <p:spPr>
            <a:xfrm>
              <a:off x="3597429" y="5577352"/>
              <a:ext cx="4602311" cy="119033"/>
            </a:xfrm>
            <a:prstGeom prst="rect">
              <a:avLst/>
            </a:prstGeom>
            <a:solidFill>
              <a:srgbClr val="B3B3B3">
                <a:alpha val="85098"/>
              </a:srgbClr>
            </a:solidFill>
          </p:spPr>
          <p:txBody>
            <a:bodyPr/>
            <a:lstStyle/>
            <a:p/>
          </p:txBody>
        </p:sp>
        <p:sp>
          <p:nvSpPr>
            <p:cNvPr id="160" name="rc160"/>
            <p:cNvSpPr/>
            <p:nvPr/>
          </p:nvSpPr>
          <p:spPr>
            <a:xfrm>
              <a:off x="3548118" y="5428560"/>
              <a:ext cx="0" cy="119033"/>
            </a:xfrm>
            <a:prstGeom prst="rect">
              <a:avLst/>
            </a:prstGeom>
            <a:solidFill>
              <a:srgbClr val="B3B3B3">
                <a:alpha val="85098"/>
              </a:srgbClr>
            </a:solidFill>
          </p:spPr>
          <p:txBody>
            <a:bodyPr/>
            <a:lstStyle/>
            <a:p/>
          </p:txBody>
        </p:sp>
        <p:sp>
          <p:nvSpPr>
            <p:cNvPr id="161" name="tx161"/>
            <p:cNvSpPr/>
            <p:nvPr/>
          </p:nvSpPr>
          <p:spPr>
            <a:xfrm>
              <a:off x="4516624"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2" name="tx162"/>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3" name="tx163"/>
            <p:cNvSpPr/>
            <p:nvPr/>
          </p:nvSpPr>
          <p:spPr>
            <a:xfrm>
              <a:off x="3678346"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4" name="tx16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7" name="tx167"/>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8" name="tx168"/>
            <p:cNvSpPr/>
            <p:nvPr/>
          </p:nvSpPr>
          <p:spPr>
            <a:xfrm>
              <a:off x="2823414"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9" name="tx169"/>
            <p:cNvSpPr/>
            <p:nvPr/>
          </p:nvSpPr>
          <p:spPr>
            <a:xfrm>
              <a:off x="446709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0" name="tx170"/>
            <p:cNvSpPr/>
            <p:nvPr/>
          </p:nvSpPr>
          <p:spPr>
            <a:xfrm>
              <a:off x="6110779" y="59353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71" name="tx171"/>
            <p:cNvSpPr/>
            <p:nvPr/>
          </p:nvSpPr>
          <p:spPr>
            <a:xfrm>
              <a:off x="775446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72" name="tx172"/>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3" name="tx17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Latvia.
In 2025, DTP1 coverage in Latvia remained constant 99%. There were &lt;200 children who missed out on any DTP vaccination (zero-dose children).
DTP3 coverage increased to at 99% in 2025, leaving &lt;200 children vulnerable to vaccine-preventable diseases.</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&lt;200 children un- or under-vaccinated, including &lt;200 zero-dose and &lt;100 with only partial protection.</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0"/>
                  </a:moveTo>
                  <a:lnTo>
                    <a:pt x="135891" y="0"/>
                  </a:lnTo>
                  <a:lnTo>
                    <a:pt x="271783" y="0"/>
                  </a:lnTo>
                  <a:lnTo>
                    <a:pt x="407675" y="21871"/>
                  </a:lnTo>
                  <a:lnTo>
                    <a:pt x="543566" y="0"/>
                  </a:lnTo>
                  <a:lnTo>
                    <a:pt x="679458" y="0"/>
                  </a:lnTo>
                  <a:lnTo>
                    <a:pt x="815350" y="21871"/>
                  </a:lnTo>
                  <a:lnTo>
                    <a:pt x="951242" y="21871"/>
                  </a:lnTo>
                  <a:lnTo>
                    <a:pt x="1087133" y="109356"/>
                  </a:lnTo>
                  <a:lnTo>
                    <a:pt x="1223025" y="21871"/>
                  </a:lnTo>
                  <a:lnTo>
                    <a:pt x="1358917" y="0"/>
                  </a:lnTo>
                  <a:lnTo>
                    <a:pt x="1494809" y="87485"/>
                  </a:lnTo>
                  <a:lnTo>
                    <a:pt x="1630700" y="153099"/>
                  </a:lnTo>
                  <a:lnTo>
                    <a:pt x="1766592" y="65614"/>
                  </a:lnTo>
                  <a:lnTo>
                    <a:pt x="1902484" y="131228"/>
                  </a:lnTo>
                  <a:lnTo>
                    <a:pt x="2038375" y="43742"/>
                  </a:lnTo>
                  <a:lnTo>
                    <a:pt x="2174267" y="0"/>
                  </a:lnTo>
                  <a:lnTo>
                    <a:pt x="2310159" y="21871"/>
                  </a:lnTo>
                  <a:lnTo>
                    <a:pt x="2446051" y="43742"/>
                  </a:lnTo>
                  <a:lnTo>
                    <a:pt x="2581942" y="0"/>
                  </a:lnTo>
                  <a:lnTo>
                    <a:pt x="2717834" y="0"/>
                  </a:lnTo>
                  <a:lnTo>
                    <a:pt x="2853726" y="65614"/>
                  </a:lnTo>
                  <a:lnTo>
                    <a:pt x="2989618" y="0"/>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0"/>
                  </a:moveTo>
                  <a:lnTo>
                    <a:pt x="135891" y="0"/>
                  </a:lnTo>
                  <a:lnTo>
                    <a:pt x="271783" y="0"/>
                  </a:lnTo>
                  <a:lnTo>
                    <a:pt x="407675" y="21871"/>
                  </a:lnTo>
                  <a:lnTo>
                    <a:pt x="543566" y="0"/>
                  </a:lnTo>
                  <a:lnTo>
                    <a:pt x="679458" y="0"/>
                  </a:lnTo>
                  <a:lnTo>
                    <a:pt x="815350" y="21871"/>
                  </a:lnTo>
                  <a:lnTo>
                    <a:pt x="951242" y="21871"/>
                  </a:lnTo>
                  <a:lnTo>
                    <a:pt x="1087133" y="109356"/>
                  </a:lnTo>
                  <a:lnTo>
                    <a:pt x="1223025" y="21871"/>
                  </a:lnTo>
                  <a:lnTo>
                    <a:pt x="1358917" y="0"/>
                  </a:lnTo>
                  <a:lnTo>
                    <a:pt x="1494809" y="87485"/>
                  </a:lnTo>
                  <a:lnTo>
                    <a:pt x="1630700" y="153099"/>
                  </a:lnTo>
                  <a:lnTo>
                    <a:pt x="1766592" y="65614"/>
                  </a:lnTo>
                  <a:lnTo>
                    <a:pt x="1902484" y="131228"/>
                  </a:lnTo>
                  <a:lnTo>
                    <a:pt x="2038375" y="43742"/>
                  </a:lnTo>
                  <a:lnTo>
                    <a:pt x="2174267" y="0"/>
                  </a:lnTo>
                  <a:lnTo>
                    <a:pt x="2310159" y="21871"/>
                  </a:lnTo>
                  <a:lnTo>
                    <a:pt x="2446051" y="43742"/>
                  </a:lnTo>
                  <a:lnTo>
                    <a:pt x="2581942" y="0"/>
                  </a:lnTo>
                  <a:lnTo>
                    <a:pt x="2717834" y="0"/>
                  </a:lnTo>
                  <a:lnTo>
                    <a:pt x="2853726" y="65614"/>
                  </a:lnTo>
                  <a:lnTo>
                    <a:pt x="2989618" y="0"/>
                  </a:lnTo>
                  <a:lnTo>
                    <a:pt x="3125509" y="21871"/>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0"/>
                  </a:moveTo>
                  <a:lnTo>
                    <a:pt x="135891" y="0"/>
                  </a:lnTo>
                  <a:lnTo>
                    <a:pt x="271783" y="0"/>
                  </a:lnTo>
                  <a:lnTo>
                    <a:pt x="407675" y="21871"/>
                  </a:lnTo>
                  <a:lnTo>
                    <a:pt x="543566" y="0"/>
                  </a:lnTo>
                  <a:lnTo>
                    <a:pt x="679458" y="0"/>
                  </a:lnTo>
                  <a:lnTo>
                    <a:pt x="815350" y="21871"/>
                  </a:lnTo>
                  <a:lnTo>
                    <a:pt x="951242" y="21871"/>
                  </a:lnTo>
                  <a:lnTo>
                    <a:pt x="1087133" y="109356"/>
                  </a:lnTo>
                  <a:lnTo>
                    <a:pt x="1223025" y="21871"/>
                  </a:lnTo>
                  <a:lnTo>
                    <a:pt x="1358917" y="0"/>
                  </a:lnTo>
                  <a:lnTo>
                    <a:pt x="1494809" y="87485"/>
                  </a:lnTo>
                  <a:lnTo>
                    <a:pt x="1630700" y="153099"/>
                  </a:lnTo>
                  <a:lnTo>
                    <a:pt x="1766592" y="65614"/>
                  </a:lnTo>
                  <a:lnTo>
                    <a:pt x="1902484" y="131228"/>
                  </a:lnTo>
                  <a:lnTo>
                    <a:pt x="2038375" y="43742"/>
                  </a:lnTo>
                  <a:lnTo>
                    <a:pt x="2174267" y="0"/>
                  </a:lnTo>
                  <a:lnTo>
                    <a:pt x="2310159" y="21871"/>
                  </a:lnTo>
                  <a:lnTo>
                    <a:pt x="2446051" y="43742"/>
                  </a:lnTo>
                  <a:lnTo>
                    <a:pt x="2581942" y="0"/>
                  </a:lnTo>
                  <a:lnTo>
                    <a:pt x="2717834" y="0"/>
                  </a:lnTo>
                  <a:lnTo>
                    <a:pt x="2853726" y="65614"/>
                  </a:lnTo>
                  <a:lnTo>
                    <a:pt x="2989618" y="0"/>
                  </a:lnTo>
                  <a:lnTo>
                    <a:pt x="3125509" y="21871"/>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5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5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29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54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671" y="4990743"/>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60" name="tx60"/>
            <p:cNvSpPr/>
            <p:nvPr/>
          </p:nvSpPr>
          <p:spPr>
            <a:xfrm>
              <a:off x="24400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254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7767" y="1405107"/>
              <a:ext cx="23636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Latvia,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803772"/>
            </a:xfrm>
            <a:custGeom>
              <a:avLst/>
              <a:pathLst>
                <a:path w="3397293" h="803772">
                  <a:moveTo>
                    <a:pt x="0" y="0"/>
                  </a:moveTo>
                  <a:lnTo>
                    <a:pt x="135891" y="0"/>
                  </a:lnTo>
                  <a:lnTo>
                    <a:pt x="271783" y="0"/>
                  </a:lnTo>
                  <a:lnTo>
                    <a:pt x="407675" y="114824"/>
                  </a:lnTo>
                  <a:lnTo>
                    <a:pt x="543566" y="0"/>
                  </a:lnTo>
                  <a:lnTo>
                    <a:pt x="679458" y="0"/>
                  </a:lnTo>
                  <a:lnTo>
                    <a:pt x="815350" y="114824"/>
                  </a:lnTo>
                  <a:lnTo>
                    <a:pt x="951242" y="114824"/>
                  </a:lnTo>
                  <a:lnTo>
                    <a:pt x="1087133" y="574122"/>
                  </a:lnTo>
                  <a:lnTo>
                    <a:pt x="1223025" y="114824"/>
                  </a:lnTo>
                  <a:lnTo>
                    <a:pt x="1358917" y="0"/>
                  </a:lnTo>
                  <a:lnTo>
                    <a:pt x="1494809" y="459298"/>
                  </a:lnTo>
                  <a:lnTo>
                    <a:pt x="1630700" y="803772"/>
                  </a:lnTo>
                  <a:lnTo>
                    <a:pt x="1766592" y="344473"/>
                  </a:lnTo>
                  <a:lnTo>
                    <a:pt x="1902484" y="688947"/>
                  </a:lnTo>
                  <a:lnTo>
                    <a:pt x="2038375" y="229649"/>
                  </a:lnTo>
                  <a:lnTo>
                    <a:pt x="2174267" y="0"/>
                  </a:lnTo>
                  <a:lnTo>
                    <a:pt x="2310159" y="114824"/>
                  </a:lnTo>
                  <a:lnTo>
                    <a:pt x="2446051" y="229649"/>
                  </a:lnTo>
                  <a:lnTo>
                    <a:pt x="2581942" y="0"/>
                  </a:lnTo>
                  <a:lnTo>
                    <a:pt x="2717834" y="0"/>
                  </a:lnTo>
                  <a:lnTo>
                    <a:pt x="2853726" y="344473"/>
                  </a:lnTo>
                  <a:lnTo>
                    <a:pt x="2989618" y="0"/>
                  </a:lnTo>
                  <a:lnTo>
                    <a:pt x="3125509" y="114824"/>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803772"/>
            </a:xfrm>
            <a:custGeom>
              <a:avLst/>
              <a:pathLst>
                <a:path w="3397293" h="803772">
                  <a:moveTo>
                    <a:pt x="0" y="0"/>
                  </a:moveTo>
                  <a:lnTo>
                    <a:pt x="135891" y="0"/>
                  </a:lnTo>
                  <a:lnTo>
                    <a:pt x="271783" y="0"/>
                  </a:lnTo>
                  <a:lnTo>
                    <a:pt x="407675" y="114824"/>
                  </a:lnTo>
                  <a:lnTo>
                    <a:pt x="543566" y="0"/>
                  </a:lnTo>
                  <a:lnTo>
                    <a:pt x="679458" y="0"/>
                  </a:lnTo>
                  <a:lnTo>
                    <a:pt x="815350" y="114824"/>
                  </a:lnTo>
                  <a:lnTo>
                    <a:pt x="951242" y="114824"/>
                  </a:lnTo>
                  <a:lnTo>
                    <a:pt x="1087133" y="574122"/>
                  </a:lnTo>
                  <a:lnTo>
                    <a:pt x="1223025" y="114824"/>
                  </a:lnTo>
                  <a:lnTo>
                    <a:pt x="1358917" y="0"/>
                  </a:lnTo>
                  <a:lnTo>
                    <a:pt x="1494809" y="459298"/>
                  </a:lnTo>
                  <a:lnTo>
                    <a:pt x="1630700" y="803772"/>
                  </a:lnTo>
                  <a:lnTo>
                    <a:pt x="1766592" y="344473"/>
                  </a:lnTo>
                  <a:lnTo>
                    <a:pt x="1902484" y="688947"/>
                  </a:lnTo>
                  <a:lnTo>
                    <a:pt x="2038375" y="229649"/>
                  </a:lnTo>
                  <a:lnTo>
                    <a:pt x="2174267" y="0"/>
                  </a:lnTo>
                  <a:lnTo>
                    <a:pt x="2310159" y="114824"/>
                  </a:lnTo>
                  <a:lnTo>
                    <a:pt x="2446051" y="229649"/>
                  </a:lnTo>
                  <a:lnTo>
                    <a:pt x="2581942" y="0"/>
                  </a:lnTo>
                  <a:lnTo>
                    <a:pt x="2717834" y="0"/>
                  </a:lnTo>
                  <a:lnTo>
                    <a:pt x="2853726" y="344473"/>
                  </a:lnTo>
                  <a:lnTo>
                    <a:pt x="2989618" y="0"/>
                  </a:lnTo>
                  <a:lnTo>
                    <a:pt x="3125509" y="114824"/>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842554"/>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803772"/>
            </a:xfrm>
            <a:custGeom>
              <a:avLst/>
              <a:pathLst>
                <a:path w="3397293" h="803772">
                  <a:moveTo>
                    <a:pt x="0" y="0"/>
                  </a:moveTo>
                  <a:lnTo>
                    <a:pt x="135891" y="0"/>
                  </a:lnTo>
                  <a:lnTo>
                    <a:pt x="271783" y="0"/>
                  </a:lnTo>
                  <a:lnTo>
                    <a:pt x="407675" y="114824"/>
                  </a:lnTo>
                  <a:lnTo>
                    <a:pt x="543566" y="0"/>
                  </a:lnTo>
                  <a:lnTo>
                    <a:pt x="679458" y="0"/>
                  </a:lnTo>
                  <a:lnTo>
                    <a:pt x="815350" y="114824"/>
                  </a:lnTo>
                  <a:lnTo>
                    <a:pt x="951242" y="114824"/>
                  </a:lnTo>
                  <a:lnTo>
                    <a:pt x="1087133" y="574122"/>
                  </a:lnTo>
                  <a:lnTo>
                    <a:pt x="1223025" y="114824"/>
                  </a:lnTo>
                  <a:lnTo>
                    <a:pt x="1358917" y="0"/>
                  </a:lnTo>
                  <a:lnTo>
                    <a:pt x="1494809" y="459298"/>
                  </a:lnTo>
                  <a:lnTo>
                    <a:pt x="1630700" y="803772"/>
                  </a:lnTo>
                  <a:lnTo>
                    <a:pt x="1766592" y="344473"/>
                  </a:lnTo>
                  <a:lnTo>
                    <a:pt x="1902484" y="688947"/>
                  </a:lnTo>
                  <a:lnTo>
                    <a:pt x="2038375" y="229649"/>
                  </a:lnTo>
                  <a:lnTo>
                    <a:pt x="2174267" y="0"/>
                  </a:lnTo>
                  <a:lnTo>
                    <a:pt x="2310159" y="114824"/>
                  </a:lnTo>
                  <a:lnTo>
                    <a:pt x="2446051" y="229649"/>
                  </a:lnTo>
                  <a:lnTo>
                    <a:pt x="2581942" y="0"/>
                  </a:lnTo>
                  <a:lnTo>
                    <a:pt x="2717834" y="0"/>
                  </a:lnTo>
                  <a:lnTo>
                    <a:pt x="2853726" y="344473"/>
                  </a:lnTo>
                  <a:lnTo>
                    <a:pt x="2989618" y="0"/>
                  </a:lnTo>
                  <a:lnTo>
                    <a:pt x="3125509" y="114824"/>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27845"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582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582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48968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2521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025370" y="4990743"/>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119" name="tx119"/>
            <p:cNvSpPr/>
            <p:nvPr/>
          </p:nvSpPr>
          <p:spPr>
            <a:xfrm>
              <a:off x="67567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1924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907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2380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1852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1324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644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2116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588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5452229" cy="114824"/>
            </a:xfrm>
            <a:prstGeom prst="rect">
              <a:avLst/>
            </a:prstGeom>
            <a:solidFill>
              <a:srgbClr val="1CABE2">
                <a:alpha val="80000"/>
              </a:srgbClr>
            </a:solidFill>
          </p:spPr>
          <p:txBody>
            <a:bodyPr/>
            <a:lstStyle/>
            <a:p/>
          </p:txBody>
        </p:sp>
        <p:sp>
          <p:nvSpPr>
            <p:cNvPr id="135" name="rc135"/>
            <p:cNvSpPr/>
            <p:nvPr/>
          </p:nvSpPr>
          <p:spPr>
            <a:xfrm>
              <a:off x="1317178" y="5600334"/>
              <a:ext cx="5335395"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109014"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497854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a:off x="692576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Latvia (99%) was 9 percentage points higher than the global average (90%) and 3 percentage points higher than the average across all non-programme countries (96%).
National DTP1 coverage was the same as in 2019 (99%).
The number of zero-dose children remained approximately the same (&lt;200)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Latvia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Latvia ranked number 30 out of 41 countries for lowest DTP1 coverage (based on tied ranks).
Latvia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Latvia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F26A21">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Latvia ranked number 31 out of 41 countries with &lt;1,000 zero-dose children.
In 2025, Latvia ranked number 34 out of 41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9908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2647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25386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8125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210865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1277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54017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96756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9495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82234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5" name="pl15"/>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71992" y="3578650"/>
              <a:ext cx="204851" cy="1106736"/>
            </a:xfrm>
            <a:prstGeom prst="rect">
              <a:avLst/>
            </a:prstGeom>
            <a:solidFill>
              <a:srgbClr val="80BD41">
                <a:alpha val="100000"/>
              </a:srgbClr>
            </a:solidFill>
          </p:spPr>
          <p:txBody>
            <a:bodyPr/>
            <a:lstStyle/>
            <a:p/>
          </p:txBody>
        </p:sp>
        <p:sp>
          <p:nvSpPr>
            <p:cNvPr id="30" name="rc30"/>
            <p:cNvSpPr/>
            <p:nvPr/>
          </p:nvSpPr>
          <p:spPr>
            <a:xfrm>
              <a:off x="1271992" y="3532555"/>
              <a:ext cx="204851" cy="11509"/>
            </a:xfrm>
            <a:prstGeom prst="rect">
              <a:avLst/>
            </a:prstGeom>
            <a:solidFill>
              <a:srgbClr val="0058AB">
                <a:alpha val="100000"/>
              </a:srgbClr>
            </a:solidFill>
          </p:spPr>
          <p:txBody>
            <a:bodyPr/>
            <a:lstStyle/>
            <a:p/>
          </p:txBody>
        </p:sp>
        <p:sp>
          <p:nvSpPr>
            <p:cNvPr id="31" name="rc31"/>
            <p:cNvSpPr/>
            <p:nvPr/>
          </p:nvSpPr>
          <p:spPr>
            <a:xfrm>
              <a:off x="1271992" y="3544065"/>
              <a:ext cx="204851" cy="34585"/>
            </a:xfrm>
            <a:prstGeom prst="rect">
              <a:avLst/>
            </a:prstGeom>
            <a:solidFill>
              <a:srgbClr val="1CABE2">
                <a:alpha val="100000"/>
              </a:srgbClr>
            </a:solidFill>
          </p:spPr>
          <p:txBody>
            <a:bodyPr/>
            <a:lstStyle/>
            <a:p/>
          </p:txBody>
        </p:sp>
        <p:sp>
          <p:nvSpPr>
            <p:cNvPr id="32" name="rc32"/>
            <p:cNvSpPr/>
            <p:nvPr/>
          </p:nvSpPr>
          <p:spPr>
            <a:xfrm>
              <a:off x="1499604" y="3595199"/>
              <a:ext cx="204851" cy="1090188"/>
            </a:xfrm>
            <a:prstGeom prst="rect">
              <a:avLst/>
            </a:prstGeom>
            <a:solidFill>
              <a:srgbClr val="80BD41">
                <a:alpha val="100000"/>
              </a:srgbClr>
            </a:solidFill>
          </p:spPr>
          <p:txBody>
            <a:bodyPr/>
            <a:lstStyle/>
            <a:p/>
          </p:txBody>
        </p:sp>
        <p:sp>
          <p:nvSpPr>
            <p:cNvPr id="33" name="rc33"/>
            <p:cNvSpPr/>
            <p:nvPr/>
          </p:nvSpPr>
          <p:spPr>
            <a:xfrm>
              <a:off x="1499604" y="3561472"/>
              <a:ext cx="204851" cy="11223"/>
            </a:xfrm>
            <a:prstGeom prst="rect">
              <a:avLst/>
            </a:prstGeom>
            <a:solidFill>
              <a:srgbClr val="0058AB">
                <a:alpha val="100000"/>
              </a:srgbClr>
            </a:solidFill>
          </p:spPr>
          <p:txBody>
            <a:bodyPr/>
            <a:lstStyle/>
            <a:p/>
          </p:txBody>
        </p:sp>
        <p:sp>
          <p:nvSpPr>
            <p:cNvPr id="34" name="rc34"/>
            <p:cNvSpPr/>
            <p:nvPr/>
          </p:nvSpPr>
          <p:spPr>
            <a:xfrm>
              <a:off x="1499604" y="3572695"/>
              <a:ext cx="204851" cy="22503"/>
            </a:xfrm>
            <a:prstGeom prst="rect">
              <a:avLst/>
            </a:prstGeom>
            <a:solidFill>
              <a:srgbClr val="1CABE2">
                <a:alpha val="100000"/>
              </a:srgbClr>
            </a:solidFill>
          </p:spPr>
          <p:txBody>
            <a:bodyPr/>
            <a:lstStyle/>
            <a:p/>
          </p:txBody>
        </p:sp>
        <p:sp>
          <p:nvSpPr>
            <p:cNvPr id="35" name="rc35"/>
            <p:cNvSpPr/>
            <p:nvPr/>
          </p:nvSpPr>
          <p:spPr>
            <a:xfrm>
              <a:off x="1727217" y="3572752"/>
              <a:ext cx="204851" cy="1112634"/>
            </a:xfrm>
            <a:prstGeom prst="rect">
              <a:avLst/>
            </a:prstGeom>
            <a:solidFill>
              <a:srgbClr val="80BD41">
                <a:alpha val="100000"/>
              </a:srgbClr>
            </a:solidFill>
          </p:spPr>
          <p:txBody>
            <a:bodyPr/>
            <a:lstStyle/>
            <a:p/>
          </p:txBody>
        </p:sp>
        <p:sp>
          <p:nvSpPr>
            <p:cNvPr id="36" name="rc36"/>
            <p:cNvSpPr/>
            <p:nvPr/>
          </p:nvSpPr>
          <p:spPr>
            <a:xfrm>
              <a:off x="1727217" y="3538339"/>
              <a:ext cx="204851" cy="11452"/>
            </a:xfrm>
            <a:prstGeom prst="rect">
              <a:avLst/>
            </a:prstGeom>
            <a:solidFill>
              <a:srgbClr val="0058AB">
                <a:alpha val="100000"/>
              </a:srgbClr>
            </a:solidFill>
          </p:spPr>
          <p:txBody>
            <a:bodyPr/>
            <a:lstStyle/>
            <a:p/>
          </p:txBody>
        </p:sp>
        <p:sp>
          <p:nvSpPr>
            <p:cNvPr id="37" name="rc37"/>
            <p:cNvSpPr/>
            <p:nvPr/>
          </p:nvSpPr>
          <p:spPr>
            <a:xfrm>
              <a:off x="1727217" y="3549791"/>
              <a:ext cx="204851" cy="22961"/>
            </a:xfrm>
            <a:prstGeom prst="rect">
              <a:avLst/>
            </a:prstGeom>
            <a:solidFill>
              <a:srgbClr val="1CABE2">
                <a:alpha val="100000"/>
              </a:srgbClr>
            </a:solidFill>
          </p:spPr>
          <p:txBody>
            <a:bodyPr/>
            <a:lstStyle/>
            <a:p/>
          </p:txBody>
        </p:sp>
        <p:sp>
          <p:nvSpPr>
            <p:cNvPr id="38" name="rc38"/>
            <p:cNvSpPr/>
            <p:nvPr/>
          </p:nvSpPr>
          <p:spPr>
            <a:xfrm>
              <a:off x="1954829" y="3505299"/>
              <a:ext cx="204851" cy="1180087"/>
            </a:xfrm>
            <a:prstGeom prst="rect">
              <a:avLst/>
            </a:prstGeom>
            <a:solidFill>
              <a:srgbClr val="80BD41">
                <a:alpha val="100000"/>
              </a:srgbClr>
            </a:solidFill>
          </p:spPr>
          <p:txBody>
            <a:bodyPr/>
            <a:lstStyle/>
            <a:p/>
          </p:txBody>
        </p:sp>
        <p:sp>
          <p:nvSpPr>
            <p:cNvPr id="39" name="rc39"/>
            <p:cNvSpPr/>
            <p:nvPr/>
          </p:nvSpPr>
          <p:spPr>
            <a:xfrm>
              <a:off x="1954829" y="3481192"/>
              <a:ext cx="204851" cy="24106"/>
            </a:xfrm>
            <a:prstGeom prst="rect">
              <a:avLst/>
            </a:prstGeom>
            <a:solidFill>
              <a:srgbClr val="0058AB">
                <a:alpha val="100000"/>
              </a:srgbClr>
            </a:solidFill>
          </p:spPr>
          <p:txBody>
            <a:bodyPr/>
            <a:lstStyle/>
            <a:p/>
          </p:txBody>
        </p:sp>
        <p:sp>
          <p:nvSpPr>
            <p:cNvPr id="40" name="rc40"/>
            <p:cNvSpPr/>
            <p:nvPr/>
          </p:nvSpPr>
          <p:spPr>
            <a:xfrm>
              <a:off x="1954829" y="3505299"/>
              <a:ext cx="204851" cy="0"/>
            </a:xfrm>
            <a:prstGeom prst="rect">
              <a:avLst/>
            </a:prstGeom>
            <a:solidFill>
              <a:srgbClr val="1CABE2">
                <a:alpha val="100000"/>
              </a:srgbClr>
            </a:solidFill>
          </p:spPr>
          <p:txBody>
            <a:bodyPr/>
            <a:lstStyle/>
            <a:p/>
          </p:txBody>
        </p:sp>
        <p:sp>
          <p:nvSpPr>
            <p:cNvPr id="41" name="rc41"/>
            <p:cNvSpPr/>
            <p:nvPr/>
          </p:nvSpPr>
          <p:spPr>
            <a:xfrm>
              <a:off x="2182442" y="3519672"/>
              <a:ext cx="204851" cy="1165715"/>
            </a:xfrm>
            <a:prstGeom prst="rect">
              <a:avLst/>
            </a:prstGeom>
            <a:solidFill>
              <a:srgbClr val="80BD41">
                <a:alpha val="100000"/>
              </a:srgbClr>
            </a:solidFill>
          </p:spPr>
          <p:txBody>
            <a:bodyPr/>
            <a:lstStyle/>
            <a:p/>
          </p:txBody>
        </p:sp>
        <p:sp>
          <p:nvSpPr>
            <p:cNvPr id="42" name="rc42"/>
            <p:cNvSpPr/>
            <p:nvPr/>
          </p:nvSpPr>
          <p:spPr>
            <a:xfrm>
              <a:off x="2182442" y="3507876"/>
              <a:ext cx="204851" cy="11795"/>
            </a:xfrm>
            <a:prstGeom prst="rect">
              <a:avLst/>
            </a:prstGeom>
            <a:solidFill>
              <a:srgbClr val="0058AB">
                <a:alpha val="100000"/>
              </a:srgbClr>
            </a:solidFill>
          </p:spPr>
          <p:txBody>
            <a:bodyPr/>
            <a:lstStyle/>
            <a:p/>
          </p:txBody>
        </p:sp>
        <p:sp>
          <p:nvSpPr>
            <p:cNvPr id="43" name="rc43"/>
            <p:cNvSpPr/>
            <p:nvPr/>
          </p:nvSpPr>
          <p:spPr>
            <a:xfrm>
              <a:off x="2182442" y="3519672"/>
              <a:ext cx="204851" cy="0"/>
            </a:xfrm>
            <a:prstGeom prst="rect">
              <a:avLst/>
            </a:prstGeom>
            <a:solidFill>
              <a:srgbClr val="1CABE2">
                <a:alpha val="100000"/>
              </a:srgbClr>
            </a:solidFill>
          </p:spPr>
          <p:txBody>
            <a:bodyPr/>
            <a:lstStyle/>
            <a:p/>
          </p:txBody>
        </p:sp>
        <p:sp>
          <p:nvSpPr>
            <p:cNvPr id="44" name="rc44"/>
            <p:cNvSpPr/>
            <p:nvPr/>
          </p:nvSpPr>
          <p:spPr>
            <a:xfrm>
              <a:off x="2410055" y="3444488"/>
              <a:ext cx="204851" cy="1240898"/>
            </a:xfrm>
            <a:prstGeom prst="rect">
              <a:avLst/>
            </a:prstGeom>
            <a:solidFill>
              <a:srgbClr val="80BD41">
                <a:alpha val="100000"/>
              </a:srgbClr>
            </a:solidFill>
          </p:spPr>
          <p:txBody>
            <a:bodyPr/>
            <a:lstStyle/>
            <a:p/>
          </p:txBody>
        </p:sp>
        <p:sp>
          <p:nvSpPr>
            <p:cNvPr id="45" name="rc45"/>
            <p:cNvSpPr/>
            <p:nvPr/>
          </p:nvSpPr>
          <p:spPr>
            <a:xfrm>
              <a:off x="2410055" y="3431948"/>
              <a:ext cx="204851" cy="12540"/>
            </a:xfrm>
            <a:prstGeom prst="rect">
              <a:avLst/>
            </a:prstGeom>
            <a:solidFill>
              <a:srgbClr val="0058AB">
                <a:alpha val="100000"/>
              </a:srgbClr>
            </a:solidFill>
          </p:spPr>
          <p:txBody>
            <a:bodyPr/>
            <a:lstStyle/>
            <a:p/>
          </p:txBody>
        </p:sp>
        <p:sp>
          <p:nvSpPr>
            <p:cNvPr id="46" name="rc46"/>
            <p:cNvSpPr/>
            <p:nvPr/>
          </p:nvSpPr>
          <p:spPr>
            <a:xfrm>
              <a:off x="2410055" y="3444488"/>
              <a:ext cx="204851" cy="0"/>
            </a:xfrm>
            <a:prstGeom prst="rect">
              <a:avLst/>
            </a:prstGeom>
            <a:solidFill>
              <a:srgbClr val="1CABE2">
                <a:alpha val="100000"/>
              </a:srgbClr>
            </a:solidFill>
          </p:spPr>
          <p:txBody>
            <a:bodyPr/>
            <a:lstStyle/>
            <a:p/>
          </p:txBody>
        </p:sp>
        <p:sp>
          <p:nvSpPr>
            <p:cNvPr id="47" name="rc47"/>
            <p:cNvSpPr/>
            <p:nvPr/>
          </p:nvSpPr>
          <p:spPr>
            <a:xfrm>
              <a:off x="2637667" y="3425535"/>
              <a:ext cx="204851" cy="1259851"/>
            </a:xfrm>
            <a:prstGeom prst="rect">
              <a:avLst/>
            </a:prstGeom>
            <a:solidFill>
              <a:srgbClr val="80BD41">
                <a:alpha val="100000"/>
              </a:srgbClr>
            </a:solidFill>
          </p:spPr>
          <p:txBody>
            <a:bodyPr/>
            <a:lstStyle/>
            <a:p/>
          </p:txBody>
        </p:sp>
        <p:sp>
          <p:nvSpPr>
            <p:cNvPr id="48" name="rc48"/>
            <p:cNvSpPr/>
            <p:nvPr/>
          </p:nvSpPr>
          <p:spPr>
            <a:xfrm>
              <a:off x="2637667" y="3373027"/>
              <a:ext cx="204851" cy="26225"/>
            </a:xfrm>
            <a:prstGeom prst="rect">
              <a:avLst/>
            </a:prstGeom>
            <a:solidFill>
              <a:srgbClr val="0058AB">
                <a:alpha val="100000"/>
              </a:srgbClr>
            </a:solidFill>
          </p:spPr>
          <p:txBody>
            <a:bodyPr/>
            <a:lstStyle/>
            <a:p/>
          </p:txBody>
        </p:sp>
        <p:sp>
          <p:nvSpPr>
            <p:cNvPr id="49" name="rc49"/>
            <p:cNvSpPr/>
            <p:nvPr/>
          </p:nvSpPr>
          <p:spPr>
            <a:xfrm>
              <a:off x="2637667" y="3399252"/>
              <a:ext cx="204851" cy="26282"/>
            </a:xfrm>
            <a:prstGeom prst="rect">
              <a:avLst/>
            </a:prstGeom>
            <a:solidFill>
              <a:srgbClr val="1CABE2">
                <a:alpha val="100000"/>
              </a:srgbClr>
            </a:solidFill>
          </p:spPr>
          <p:txBody>
            <a:bodyPr/>
            <a:lstStyle/>
            <a:p/>
          </p:txBody>
        </p:sp>
        <p:sp>
          <p:nvSpPr>
            <p:cNvPr id="50" name="rc50"/>
            <p:cNvSpPr/>
            <p:nvPr/>
          </p:nvSpPr>
          <p:spPr>
            <a:xfrm>
              <a:off x="2865280" y="3396561"/>
              <a:ext cx="204851" cy="1288825"/>
            </a:xfrm>
            <a:prstGeom prst="rect">
              <a:avLst/>
            </a:prstGeom>
            <a:solidFill>
              <a:srgbClr val="80BD41">
                <a:alpha val="100000"/>
              </a:srgbClr>
            </a:solidFill>
          </p:spPr>
          <p:txBody>
            <a:bodyPr/>
            <a:lstStyle/>
            <a:p/>
          </p:txBody>
        </p:sp>
        <p:sp>
          <p:nvSpPr>
            <p:cNvPr id="51" name="rc51"/>
            <p:cNvSpPr/>
            <p:nvPr/>
          </p:nvSpPr>
          <p:spPr>
            <a:xfrm>
              <a:off x="2865280" y="3314277"/>
              <a:ext cx="204851" cy="27427"/>
            </a:xfrm>
            <a:prstGeom prst="rect">
              <a:avLst/>
            </a:prstGeom>
            <a:solidFill>
              <a:srgbClr val="0058AB">
                <a:alpha val="100000"/>
              </a:srgbClr>
            </a:solidFill>
          </p:spPr>
          <p:txBody>
            <a:bodyPr/>
            <a:lstStyle/>
            <a:p/>
          </p:txBody>
        </p:sp>
        <p:sp>
          <p:nvSpPr>
            <p:cNvPr id="52" name="rc52"/>
            <p:cNvSpPr/>
            <p:nvPr/>
          </p:nvSpPr>
          <p:spPr>
            <a:xfrm>
              <a:off x="2865280" y="3341705"/>
              <a:ext cx="204851" cy="54855"/>
            </a:xfrm>
            <a:prstGeom prst="rect">
              <a:avLst/>
            </a:prstGeom>
            <a:solidFill>
              <a:srgbClr val="1CABE2">
                <a:alpha val="100000"/>
              </a:srgbClr>
            </a:solidFill>
          </p:spPr>
          <p:txBody>
            <a:bodyPr/>
            <a:lstStyle/>
            <a:p/>
          </p:txBody>
        </p:sp>
        <p:sp>
          <p:nvSpPr>
            <p:cNvPr id="53" name="rc53"/>
            <p:cNvSpPr/>
            <p:nvPr/>
          </p:nvSpPr>
          <p:spPr>
            <a:xfrm>
              <a:off x="3092892" y="3365010"/>
              <a:ext cx="204851" cy="1320376"/>
            </a:xfrm>
            <a:prstGeom prst="rect">
              <a:avLst/>
            </a:prstGeom>
            <a:solidFill>
              <a:srgbClr val="80BD41">
                <a:alpha val="100000"/>
              </a:srgbClr>
            </a:solidFill>
          </p:spPr>
          <p:txBody>
            <a:bodyPr/>
            <a:lstStyle/>
            <a:p/>
          </p:txBody>
        </p:sp>
        <p:sp>
          <p:nvSpPr>
            <p:cNvPr id="54" name="rc54"/>
            <p:cNvSpPr/>
            <p:nvPr/>
          </p:nvSpPr>
          <p:spPr>
            <a:xfrm>
              <a:off x="3092892" y="3280722"/>
              <a:ext cx="204851" cy="84287"/>
            </a:xfrm>
            <a:prstGeom prst="rect">
              <a:avLst/>
            </a:prstGeom>
            <a:solidFill>
              <a:srgbClr val="0058AB">
                <a:alpha val="100000"/>
              </a:srgbClr>
            </a:solidFill>
          </p:spPr>
          <p:txBody>
            <a:bodyPr/>
            <a:lstStyle/>
            <a:p/>
          </p:txBody>
        </p:sp>
        <p:sp>
          <p:nvSpPr>
            <p:cNvPr id="55" name="rc55"/>
            <p:cNvSpPr/>
            <p:nvPr/>
          </p:nvSpPr>
          <p:spPr>
            <a:xfrm>
              <a:off x="3092892" y="3365010"/>
              <a:ext cx="204851" cy="0"/>
            </a:xfrm>
            <a:prstGeom prst="rect">
              <a:avLst/>
            </a:prstGeom>
            <a:solidFill>
              <a:srgbClr val="1CABE2">
                <a:alpha val="100000"/>
              </a:srgbClr>
            </a:solidFill>
          </p:spPr>
          <p:txBody>
            <a:bodyPr/>
            <a:lstStyle/>
            <a:p/>
          </p:txBody>
        </p:sp>
        <p:sp>
          <p:nvSpPr>
            <p:cNvPr id="56" name="rc56"/>
            <p:cNvSpPr/>
            <p:nvPr/>
          </p:nvSpPr>
          <p:spPr>
            <a:xfrm>
              <a:off x="3320505" y="3481822"/>
              <a:ext cx="204851" cy="1203564"/>
            </a:xfrm>
            <a:prstGeom prst="rect">
              <a:avLst/>
            </a:prstGeom>
            <a:solidFill>
              <a:srgbClr val="80BD41">
                <a:alpha val="100000"/>
              </a:srgbClr>
            </a:solidFill>
          </p:spPr>
          <p:txBody>
            <a:bodyPr/>
            <a:lstStyle/>
            <a:p/>
          </p:txBody>
        </p:sp>
        <p:sp>
          <p:nvSpPr>
            <p:cNvPr id="57" name="rc57"/>
            <p:cNvSpPr/>
            <p:nvPr/>
          </p:nvSpPr>
          <p:spPr>
            <a:xfrm>
              <a:off x="3320505" y="3404978"/>
              <a:ext cx="204851" cy="25595"/>
            </a:xfrm>
            <a:prstGeom prst="rect">
              <a:avLst/>
            </a:prstGeom>
            <a:solidFill>
              <a:srgbClr val="0058AB">
                <a:alpha val="100000"/>
              </a:srgbClr>
            </a:solidFill>
          </p:spPr>
          <p:txBody>
            <a:bodyPr/>
            <a:lstStyle/>
            <a:p/>
          </p:txBody>
        </p:sp>
        <p:sp>
          <p:nvSpPr>
            <p:cNvPr id="58" name="rc58"/>
            <p:cNvSpPr/>
            <p:nvPr/>
          </p:nvSpPr>
          <p:spPr>
            <a:xfrm>
              <a:off x="3320505" y="3430574"/>
              <a:ext cx="204851" cy="51248"/>
            </a:xfrm>
            <a:prstGeom prst="rect">
              <a:avLst/>
            </a:prstGeom>
            <a:solidFill>
              <a:srgbClr val="1CABE2">
                <a:alpha val="100000"/>
              </a:srgbClr>
            </a:solidFill>
          </p:spPr>
          <p:txBody>
            <a:bodyPr/>
            <a:lstStyle/>
            <a:p/>
          </p:txBody>
        </p:sp>
        <p:sp>
          <p:nvSpPr>
            <p:cNvPr id="59" name="rc59"/>
            <p:cNvSpPr/>
            <p:nvPr/>
          </p:nvSpPr>
          <p:spPr>
            <a:xfrm>
              <a:off x="3548117" y="3623371"/>
              <a:ext cx="204851" cy="1062015"/>
            </a:xfrm>
            <a:prstGeom prst="rect">
              <a:avLst/>
            </a:prstGeom>
            <a:solidFill>
              <a:srgbClr val="80BD41">
                <a:alpha val="100000"/>
              </a:srgbClr>
            </a:solidFill>
          </p:spPr>
          <p:txBody>
            <a:bodyPr/>
            <a:lstStyle/>
            <a:p/>
          </p:txBody>
        </p:sp>
        <p:sp>
          <p:nvSpPr>
            <p:cNvPr id="60" name="rc60"/>
            <p:cNvSpPr/>
            <p:nvPr/>
          </p:nvSpPr>
          <p:spPr>
            <a:xfrm>
              <a:off x="3548117" y="3531009"/>
              <a:ext cx="204851" cy="11566"/>
            </a:xfrm>
            <a:prstGeom prst="rect">
              <a:avLst/>
            </a:prstGeom>
            <a:solidFill>
              <a:srgbClr val="0058AB">
                <a:alpha val="100000"/>
              </a:srgbClr>
            </a:solidFill>
          </p:spPr>
          <p:txBody>
            <a:bodyPr/>
            <a:lstStyle/>
            <a:p/>
          </p:txBody>
        </p:sp>
        <p:sp>
          <p:nvSpPr>
            <p:cNvPr id="61" name="rc61"/>
            <p:cNvSpPr/>
            <p:nvPr/>
          </p:nvSpPr>
          <p:spPr>
            <a:xfrm>
              <a:off x="3548117" y="3542576"/>
              <a:ext cx="204851" cy="80794"/>
            </a:xfrm>
            <a:prstGeom prst="rect">
              <a:avLst/>
            </a:prstGeom>
            <a:solidFill>
              <a:srgbClr val="1CABE2">
                <a:alpha val="100000"/>
              </a:srgbClr>
            </a:solidFill>
          </p:spPr>
          <p:txBody>
            <a:bodyPr/>
            <a:lstStyle/>
            <a:p/>
          </p:txBody>
        </p:sp>
        <p:sp>
          <p:nvSpPr>
            <p:cNvPr id="62" name="rc62"/>
            <p:cNvSpPr/>
            <p:nvPr/>
          </p:nvSpPr>
          <p:spPr>
            <a:xfrm>
              <a:off x="3775730" y="3681319"/>
              <a:ext cx="204851" cy="1004067"/>
            </a:xfrm>
            <a:prstGeom prst="rect">
              <a:avLst/>
            </a:prstGeom>
            <a:solidFill>
              <a:srgbClr val="80BD41">
                <a:alpha val="100000"/>
              </a:srgbClr>
            </a:solidFill>
          </p:spPr>
          <p:txBody>
            <a:bodyPr/>
            <a:lstStyle/>
            <a:p/>
          </p:txBody>
        </p:sp>
        <p:sp>
          <p:nvSpPr>
            <p:cNvPr id="63" name="rc63"/>
            <p:cNvSpPr/>
            <p:nvPr/>
          </p:nvSpPr>
          <p:spPr>
            <a:xfrm>
              <a:off x="3775730" y="3593996"/>
              <a:ext cx="204851" cy="54569"/>
            </a:xfrm>
            <a:prstGeom prst="rect">
              <a:avLst/>
            </a:prstGeom>
            <a:solidFill>
              <a:srgbClr val="0058AB">
                <a:alpha val="100000"/>
              </a:srgbClr>
            </a:solidFill>
          </p:spPr>
          <p:txBody>
            <a:bodyPr/>
            <a:lstStyle/>
            <a:p/>
          </p:txBody>
        </p:sp>
        <p:sp>
          <p:nvSpPr>
            <p:cNvPr id="64" name="rc64"/>
            <p:cNvSpPr/>
            <p:nvPr/>
          </p:nvSpPr>
          <p:spPr>
            <a:xfrm>
              <a:off x="3775730" y="3648566"/>
              <a:ext cx="204851" cy="32753"/>
            </a:xfrm>
            <a:prstGeom prst="rect">
              <a:avLst/>
            </a:prstGeom>
            <a:solidFill>
              <a:srgbClr val="1CABE2">
                <a:alpha val="100000"/>
              </a:srgbClr>
            </a:solidFill>
          </p:spPr>
          <p:txBody>
            <a:bodyPr/>
            <a:lstStyle/>
            <a:p/>
          </p:txBody>
        </p:sp>
        <p:sp>
          <p:nvSpPr>
            <p:cNvPr id="65" name="rc65"/>
            <p:cNvSpPr/>
            <p:nvPr/>
          </p:nvSpPr>
          <p:spPr>
            <a:xfrm>
              <a:off x="4003342" y="3644099"/>
              <a:ext cx="204851" cy="1041287"/>
            </a:xfrm>
            <a:prstGeom prst="rect">
              <a:avLst/>
            </a:prstGeom>
            <a:solidFill>
              <a:srgbClr val="80BD41">
                <a:alpha val="100000"/>
              </a:srgbClr>
            </a:solidFill>
          </p:spPr>
          <p:txBody>
            <a:bodyPr/>
            <a:lstStyle/>
            <a:p/>
          </p:txBody>
        </p:sp>
        <p:sp>
          <p:nvSpPr>
            <p:cNvPr id="66" name="rc66"/>
            <p:cNvSpPr/>
            <p:nvPr/>
          </p:nvSpPr>
          <p:spPr>
            <a:xfrm>
              <a:off x="4003342" y="3541087"/>
              <a:ext cx="204851" cy="91559"/>
            </a:xfrm>
            <a:prstGeom prst="rect">
              <a:avLst/>
            </a:prstGeom>
            <a:solidFill>
              <a:srgbClr val="0058AB">
                <a:alpha val="100000"/>
              </a:srgbClr>
            </a:solidFill>
          </p:spPr>
          <p:txBody>
            <a:bodyPr/>
            <a:lstStyle/>
            <a:p/>
          </p:txBody>
        </p:sp>
        <p:sp>
          <p:nvSpPr>
            <p:cNvPr id="67" name="rc67"/>
            <p:cNvSpPr/>
            <p:nvPr/>
          </p:nvSpPr>
          <p:spPr>
            <a:xfrm>
              <a:off x="4003342" y="3632647"/>
              <a:ext cx="204851" cy="11452"/>
            </a:xfrm>
            <a:prstGeom prst="rect">
              <a:avLst/>
            </a:prstGeom>
            <a:solidFill>
              <a:srgbClr val="1CABE2">
                <a:alpha val="100000"/>
              </a:srgbClr>
            </a:solidFill>
          </p:spPr>
          <p:txBody>
            <a:bodyPr/>
            <a:lstStyle/>
            <a:p/>
          </p:txBody>
        </p:sp>
        <p:sp>
          <p:nvSpPr>
            <p:cNvPr id="68" name="rc68"/>
            <p:cNvSpPr/>
            <p:nvPr/>
          </p:nvSpPr>
          <p:spPr>
            <a:xfrm>
              <a:off x="4230955" y="3566969"/>
              <a:ext cx="204851" cy="1118417"/>
            </a:xfrm>
            <a:prstGeom prst="rect">
              <a:avLst/>
            </a:prstGeom>
            <a:solidFill>
              <a:srgbClr val="80BD41">
                <a:alpha val="100000"/>
              </a:srgbClr>
            </a:solidFill>
          </p:spPr>
          <p:txBody>
            <a:bodyPr/>
            <a:lstStyle/>
            <a:p/>
          </p:txBody>
        </p:sp>
        <p:sp>
          <p:nvSpPr>
            <p:cNvPr id="69" name="rc69"/>
            <p:cNvSpPr/>
            <p:nvPr/>
          </p:nvSpPr>
          <p:spPr>
            <a:xfrm>
              <a:off x="4230955" y="3495565"/>
              <a:ext cx="204851" cy="47583"/>
            </a:xfrm>
            <a:prstGeom prst="rect">
              <a:avLst/>
            </a:prstGeom>
            <a:solidFill>
              <a:srgbClr val="0058AB">
                <a:alpha val="100000"/>
              </a:srgbClr>
            </a:solidFill>
          </p:spPr>
          <p:txBody>
            <a:bodyPr/>
            <a:lstStyle/>
            <a:p/>
          </p:txBody>
        </p:sp>
        <p:sp>
          <p:nvSpPr>
            <p:cNvPr id="70" name="rc70"/>
            <p:cNvSpPr/>
            <p:nvPr/>
          </p:nvSpPr>
          <p:spPr>
            <a:xfrm>
              <a:off x="4230955" y="3543149"/>
              <a:ext cx="204851" cy="23820"/>
            </a:xfrm>
            <a:prstGeom prst="rect">
              <a:avLst/>
            </a:prstGeom>
            <a:solidFill>
              <a:srgbClr val="1CABE2">
                <a:alpha val="100000"/>
              </a:srgbClr>
            </a:solidFill>
          </p:spPr>
          <p:txBody>
            <a:bodyPr/>
            <a:lstStyle/>
            <a:p/>
          </p:txBody>
        </p:sp>
        <p:sp>
          <p:nvSpPr>
            <p:cNvPr id="71" name="rc71"/>
            <p:cNvSpPr/>
            <p:nvPr/>
          </p:nvSpPr>
          <p:spPr>
            <a:xfrm>
              <a:off x="4458568" y="3534502"/>
              <a:ext cx="204851" cy="1150884"/>
            </a:xfrm>
            <a:prstGeom prst="rect">
              <a:avLst/>
            </a:prstGeom>
            <a:solidFill>
              <a:srgbClr val="80BD41">
                <a:alpha val="100000"/>
              </a:srgbClr>
            </a:solidFill>
          </p:spPr>
          <p:txBody>
            <a:bodyPr/>
            <a:lstStyle/>
            <a:p/>
          </p:txBody>
        </p:sp>
        <p:sp>
          <p:nvSpPr>
            <p:cNvPr id="72" name="rc72"/>
            <p:cNvSpPr/>
            <p:nvPr/>
          </p:nvSpPr>
          <p:spPr>
            <a:xfrm>
              <a:off x="4458568" y="3434410"/>
              <a:ext cx="204851" cy="87551"/>
            </a:xfrm>
            <a:prstGeom prst="rect">
              <a:avLst/>
            </a:prstGeom>
            <a:solidFill>
              <a:srgbClr val="0058AB">
                <a:alpha val="100000"/>
              </a:srgbClr>
            </a:solidFill>
          </p:spPr>
          <p:txBody>
            <a:bodyPr/>
            <a:lstStyle/>
            <a:p/>
          </p:txBody>
        </p:sp>
        <p:sp>
          <p:nvSpPr>
            <p:cNvPr id="73" name="rc73"/>
            <p:cNvSpPr/>
            <p:nvPr/>
          </p:nvSpPr>
          <p:spPr>
            <a:xfrm>
              <a:off x="4458568" y="3521962"/>
              <a:ext cx="204851" cy="12540"/>
            </a:xfrm>
            <a:prstGeom prst="rect">
              <a:avLst/>
            </a:prstGeom>
            <a:solidFill>
              <a:srgbClr val="1CABE2">
                <a:alpha val="100000"/>
              </a:srgbClr>
            </a:solidFill>
          </p:spPr>
          <p:txBody>
            <a:bodyPr/>
            <a:lstStyle/>
            <a:p/>
          </p:txBody>
        </p:sp>
        <p:sp>
          <p:nvSpPr>
            <p:cNvPr id="74" name="rc74"/>
            <p:cNvSpPr/>
            <p:nvPr/>
          </p:nvSpPr>
          <p:spPr>
            <a:xfrm>
              <a:off x="4686180" y="3494076"/>
              <a:ext cx="204851" cy="1191310"/>
            </a:xfrm>
            <a:prstGeom prst="rect">
              <a:avLst/>
            </a:prstGeom>
            <a:solidFill>
              <a:srgbClr val="80BD41">
                <a:alpha val="100000"/>
              </a:srgbClr>
            </a:solidFill>
          </p:spPr>
          <p:txBody>
            <a:bodyPr/>
            <a:lstStyle/>
            <a:p/>
          </p:txBody>
        </p:sp>
        <p:sp>
          <p:nvSpPr>
            <p:cNvPr id="75" name="rc75"/>
            <p:cNvSpPr/>
            <p:nvPr/>
          </p:nvSpPr>
          <p:spPr>
            <a:xfrm>
              <a:off x="4686180" y="3418034"/>
              <a:ext cx="204851" cy="38021"/>
            </a:xfrm>
            <a:prstGeom prst="rect">
              <a:avLst/>
            </a:prstGeom>
            <a:solidFill>
              <a:srgbClr val="0058AB">
                <a:alpha val="100000"/>
              </a:srgbClr>
            </a:solidFill>
          </p:spPr>
          <p:txBody>
            <a:bodyPr/>
            <a:lstStyle/>
            <a:p/>
          </p:txBody>
        </p:sp>
        <p:sp>
          <p:nvSpPr>
            <p:cNvPr id="76" name="rc76"/>
            <p:cNvSpPr/>
            <p:nvPr/>
          </p:nvSpPr>
          <p:spPr>
            <a:xfrm>
              <a:off x="4686180" y="3456055"/>
              <a:ext cx="204851" cy="38021"/>
            </a:xfrm>
            <a:prstGeom prst="rect">
              <a:avLst/>
            </a:prstGeom>
            <a:solidFill>
              <a:srgbClr val="1CABE2">
                <a:alpha val="100000"/>
              </a:srgbClr>
            </a:solidFill>
          </p:spPr>
          <p:txBody>
            <a:bodyPr/>
            <a:lstStyle/>
            <a:p/>
          </p:txBody>
        </p:sp>
        <p:sp>
          <p:nvSpPr>
            <p:cNvPr id="77" name="rc77"/>
            <p:cNvSpPr/>
            <p:nvPr/>
          </p:nvSpPr>
          <p:spPr>
            <a:xfrm>
              <a:off x="4913793" y="3447294"/>
              <a:ext cx="204851" cy="1238092"/>
            </a:xfrm>
            <a:prstGeom prst="rect">
              <a:avLst/>
            </a:prstGeom>
            <a:solidFill>
              <a:srgbClr val="80BD41">
                <a:alpha val="100000"/>
              </a:srgbClr>
            </a:solidFill>
          </p:spPr>
          <p:txBody>
            <a:bodyPr/>
            <a:lstStyle/>
            <a:p/>
          </p:txBody>
        </p:sp>
        <p:sp>
          <p:nvSpPr>
            <p:cNvPr id="78" name="rc78"/>
            <p:cNvSpPr/>
            <p:nvPr/>
          </p:nvSpPr>
          <p:spPr>
            <a:xfrm>
              <a:off x="4913793" y="3422042"/>
              <a:ext cx="204851" cy="12654"/>
            </a:xfrm>
            <a:prstGeom prst="rect">
              <a:avLst/>
            </a:prstGeom>
            <a:solidFill>
              <a:srgbClr val="0058AB">
                <a:alpha val="100000"/>
              </a:srgbClr>
            </a:solidFill>
          </p:spPr>
          <p:txBody>
            <a:bodyPr/>
            <a:lstStyle/>
            <a:p/>
          </p:txBody>
        </p:sp>
        <p:sp>
          <p:nvSpPr>
            <p:cNvPr id="79" name="rc79"/>
            <p:cNvSpPr/>
            <p:nvPr/>
          </p:nvSpPr>
          <p:spPr>
            <a:xfrm>
              <a:off x="4913793" y="3434697"/>
              <a:ext cx="204851" cy="12597"/>
            </a:xfrm>
            <a:prstGeom prst="rect">
              <a:avLst/>
            </a:prstGeom>
            <a:solidFill>
              <a:srgbClr val="1CABE2">
                <a:alpha val="100000"/>
              </a:srgbClr>
            </a:solidFill>
          </p:spPr>
          <p:txBody>
            <a:bodyPr/>
            <a:lstStyle/>
            <a:p/>
          </p:txBody>
        </p:sp>
        <p:sp>
          <p:nvSpPr>
            <p:cNvPr id="80" name="rc80"/>
            <p:cNvSpPr/>
            <p:nvPr/>
          </p:nvSpPr>
          <p:spPr>
            <a:xfrm>
              <a:off x="5141405" y="3509995"/>
              <a:ext cx="204851" cy="1175392"/>
            </a:xfrm>
            <a:prstGeom prst="rect">
              <a:avLst/>
            </a:prstGeom>
            <a:solidFill>
              <a:srgbClr val="80BD41">
                <a:alpha val="100000"/>
              </a:srgbClr>
            </a:solidFill>
          </p:spPr>
          <p:txBody>
            <a:bodyPr/>
            <a:lstStyle/>
            <a:p/>
          </p:txBody>
        </p:sp>
        <p:sp>
          <p:nvSpPr>
            <p:cNvPr id="81" name="rc81"/>
            <p:cNvSpPr/>
            <p:nvPr/>
          </p:nvSpPr>
          <p:spPr>
            <a:xfrm>
              <a:off x="5141405" y="3486002"/>
              <a:ext cx="204851" cy="23992"/>
            </a:xfrm>
            <a:prstGeom prst="rect">
              <a:avLst/>
            </a:prstGeom>
            <a:solidFill>
              <a:srgbClr val="0058AB">
                <a:alpha val="100000"/>
              </a:srgbClr>
            </a:solidFill>
          </p:spPr>
          <p:txBody>
            <a:bodyPr/>
            <a:lstStyle/>
            <a:p/>
          </p:txBody>
        </p:sp>
        <p:sp>
          <p:nvSpPr>
            <p:cNvPr id="82" name="rc82"/>
            <p:cNvSpPr/>
            <p:nvPr/>
          </p:nvSpPr>
          <p:spPr>
            <a:xfrm>
              <a:off x="5141405" y="3509995"/>
              <a:ext cx="204851" cy="0"/>
            </a:xfrm>
            <a:prstGeom prst="rect">
              <a:avLst/>
            </a:prstGeom>
            <a:solidFill>
              <a:srgbClr val="1CABE2">
                <a:alpha val="100000"/>
              </a:srgbClr>
            </a:solidFill>
          </p:spPr>
          <p:txBody>
            <a:bodyPr/>
            <a:lstStyle/>
            <a:p/>
          </p:txBody>
        </p:sp>
        <p:sp>
          <p:nvSpPr>
            <p:cNvPr id="83" name="rc83"/>
            <p:cNvSpPr/>
            <p:nvPr/>
          </p:nvSpPr>
          <p:spPr>
            <a:xfrm>
              <a:off x="5369018" y="3617874"/>
              <a:ext cx="204851" cy="1067512"/>
            </a:xfrm>
            <a:prstGeom prst="rect">
              <a:avLst/>
            </a:prstGeom>
            <a:solidFill>
              <a:srgbClr val="80BD41">
                <a:alpha val="100000"/>
              </a:srgbClr>
            </a:solidFill>
          </p:spPr>
          <p:txBody>
            <a:bodyPr/>
            <a:lstStyle/>
            <a:p/>
          </p:txBody>
        </p:sp>
        <p:sp>
          <p:nvSpPr>
            <p:cNvPr id="84" name="rc84"/>
            <p:cNvSpPr/>
            <p:nvPr/>
          </p:nvSpPr>
          <p:spPr>
            <a:xfrm>
              <a:off x="5369018" y="3573382"/>
              <a:ext cx="204851" cy="33383"/>
            </a:xfrm>
            <a:prstGeom prst="rect">
              <a:avLst/>
            </a:prstGeom>
            <a:solidFill>
              <a:srgbClr val="0058AB">
                <a:alpha val="100000"/>
              </a:srgbClr>
            </a:solidFill>
          </p:spPr>
          <p:txBody>
            <a:bodyPr/>
            <a:lstStyle/>
            <a:p/>
          </p:txBody>
        </p:sp>
        <p:sp>
          <p:nvSpPr>
            <p:cNvPr id="85" name="rc85"/>
            <p:cNvSpPr/>
            <p:nvPr/>
          </p:nvSpPr>
          <p:spPr>
            <a:xfrm>
              <a:off x="5369018" y="3606765"/>
              <a:ext cx="204851" cy="11108"/>
            </a:xfrm>
            <a:prstGeom prst="rect">
              <a:avLst/>
            </a:prstGeom>
            <a:solidFill>
              <a:srgbClr val="1CABE2">
                <a:alpha val="100000"/>
              </a:srgbClr>
            </a:solidFill>
          </p:spPr>
          <p:txBody>
            <a:bodyPr/>
            <a:lstStyle/>
            <a:p/>
          </p:txBody>
        </p:sp>
        <p:sp>
          <p:nvSpPr>
            <p:cNvPr id="86" name="rc86"/>
            <p:cNvSpPr/>
            <p:nvPr/>
          </p:nvSpPr>
          <p:spPr>
            <a:xfrm>
              <a:off x="5596630" y="3617817"/>
              <a:ext cx="204851" cy="1067570"/>
            </a:xfrm>
            <a:prstGeom prst="rect">
              <a:avLst/>
            </a:prstGeom>
            <a:solidFill>
              <a:srgbClr val="80BD41">
                <a:alpha val="100000"/>
              </a:srgbClr>
            </a:solidFill>
          </p:spPr>
          <p:txBody>
            <a:bodyPr/>
            <a:lstStyle/>
            <a:p/>
          </p:txBody>
        </p:sp>
        <p:sp>
          <p:nvSpPr>
            <p:cNvPr id="87" name="rc87"/>
            <p:cNvSpPr/>
            <p:nvPr/>
          </p:nvSpPr>
          <p:spPr>
            <a:xfrm>
              <a:off x="5596630" y="3607052"/>
              <a:ext cx="204851" cy="10765"/>
            </a:xfrm>
            <a:prstGeom prst="rect">
              <a:avLst/>
            </a:prstGeom>
            <a:solidFill>
              <a:srgbClr val="0058AB">
                <a:alpha val="100000"/>
              </a:srgbClr>
            </a:solidFill>
          </p:spPr>
          <p:txBody>
            <a:bodyPr/>
            <a:lstStyle/>
            <a:p/>
          </p:txBody>
        </p:sp>
        <p:sp>
          <p:nvSpPr>
            <p:cNvPr id="88" name="rc88"/>
            <p:cNvSpPr/>
            <p:nvPr/>
          </p:nvSpPr>
          <p:spPr>
            <a:xfrm>
              <a:off x="5596630" y="3617817"/>
              <a:ext cx="204851" cy="0"/>
            </a:xfrm>
            <a:prstGeom prst="rect">
              <a:avLst/>
            </a:prstGeom>
            <a:solidFill>
              <a:srgbClr val="1CABE2">
                <a:alpha val="100000"/>
              </a:srgbClr>
            </a:solidFill>
          </p:spPr>
          <p:txBody>
            <a:bodyPr/>
            <a:lstStyle/>
            <a:p/>
          </p:txBody>
        </p:sp>
        <p:sp>
          <p:nvSpPr>
            <p:cNvPr id="89" name="rc89"/>
            <p:cNvSpPr/>
            <p:nvPr/>
          </p:nvSpPr>
          <p:spPr>
            <a:xfrm>
              <a:off x="5824243" y="3688935"/>
              <a:ext cx="204851" cy="996452"/>
            </a:xfrm>
            <a:prstGeom prst="rect">
              <a:avLst/>
            </a:prstGeom>
            <a:solidFill>
              <a:srgbClr val="80BD41">
                <a:alpha val="100000"/>
              </a:srgbClr>
            </a:solidFill>
          </p:spPr>
          <p:txBody>
            <a:bodyPr/>
            <a:lstStyle/>
            <a:p/>
          </p:txBody>
        </p:sp>
        <p:sp>
          <p:nvSpPr>
            <p:cNvPr id="90" name="rc90"/>
            <p:cNvSpPr/>
            <p:nvPr/>
          </p:nvSpPr>
          <p:spPr>
            <a:xfrm>
              <a:off x="5824243" y="3678857"/>
              <a:ext cx="204851" cy="10077"/>
            </a:xfrm>
            <a:prstGeom prst="rect">
              <a:avLst/>
            </a:prstGeom>
            <a:solidFill>
              <a:srgbClr val="0058AB">
                <a:alpha val="100000"/>
              </a:srgbClr>
            </a:solidFill>
          </p:spPr>
          <p:txBody>
            <a:bodyPr/>
            <a:lstStyle/>
            <a:p/>
          </p:txBody>
        </p:sp>
        <p:sp>
          <p:nvSpPr>
            <p:cNvPr id="91" name="rc91"/>
            <p:cNvSpPr/>
            <p:nvPr/>
          </p:nvSpPr>
          <p:spPr>
            <a:xfrm>
              <a:off x="5824243" y="3688935"/>
              <a:ext cx="204851" cy="0"/>
            </a:xfrm>
            <a:prstGeom prst="rect">
              <a:avLst/>
            </a:prstGeom>
            <a:solidFill>
              <a:srgbClr val="1CABE2">
                <a:alpha val="100000"/>
              </a:srgbClr>
            </a:solidFill>
          </p:spPr>
          <p:txBody>
            <a:bodyPr/>
            <a:lstStyle/>
            <a:p/>
          </p:txBody>
        </p:sp>
        <p:sp>
          <p:nvSpPr>
            <p:cNvPr id="92" name="rc92"/>
            <p:cNvSpPr/>
            <p:nvPr/>
          </p:nvSpPr>
          <p:spPr>
            <a:xfrm>
              <a:off x="6051856" y="3747169"/>
              <a:ext cx="204851" cy="938217"/>
            </a:xfrm>
            <a:prstGeom prst="rect">
              <a:avLst/>
            </a:prstGeom>
            <a:solidFill>
              <a:srgbClr val="80BD41">
                <a:alpha val="100000"/>
              </a:srgbClr>
            </a:solidFill>
          </p:spPr>
          <p:txBody>
            <a:bodyPr/>
            <a:lstStyle/>
            <a:p/>
          </p:txBody>
        </p:sp>
        <p:sp>
          <p:nvSpPr>
            <p:cNvPr id="93" name="rc93"/>
            <p:cNvSpPr/>
            <p:nvPr/>
          </p:nvSpPr>
          <p:spPr>
            <a:xfrm>
              <a:off x="6051856" y="3687274"/>
              <a:ext cx="204851" cy="39910"/>
            </a:xfrm>
            <a:prstGeom prst="rect">
              <a:avLst/>
            </a:prstGeom>
            <a:solidFill>
              <a:srgbClr val="0058AB">
                <a:alpha val="100000"/>
              </a:srgbClr>
            </a:solidFill>
          </p:spPr>
          <p:txBody>
            <a:bodyPr/>
            <a:lstStyle/>
            <a:p/>
          </p:txBody>
        </p:sp>
        <p:sp>
          <p:nvSpPr>
            <p:cNvPr id="94" name="rc94"/>
            <p:cNvSpPr/>
            <p:nvPr/>
          </p:nvSpPr>
          <p:spPr>
            <a:xfrm>
              <a:off x="6051856" y="3727185"/>
              <a:ext cx="204851" cy="19984"/>
            </a:xfrm>
            <a:prstGeom prst="rect">
              <a:avLst/>
            </a:prstGeom>
            <a:solidFill>
              <a:srgbClr val="1CABE2">
                <a:alpha val="100000"/>
              </a:srgbClr>
            </a:solidFill>
          </p:spPr>
          <p:txBody>
            <a:bodyPr/>
            <a:lstStyle/>
            <a:p/>
          </p:txBody>
        </p:sp>
        <p:sp>
          <p:nvSpPr>
            <p:cNvPr id="95" name="rc95"/>
            <p:cNvSpPr/>
            <p:nvPr/>
          </p:nvSpPr>
          <p:spPr>
            <a:xfrm>
              <a:off x="6279468" y="3822524"/>
              <a:ext cx="204851" cy="862862"/>
            </a:xfrm>
            <a:prstGeom prst="rect">
              <a:avLst/>
            </a:prstGeom>
            <a:solidFill>
              <a:srgbClr val="80BD41">
                <a:alpha val="100000"/>
              </a:srgbClr>
            </a:solidFill>
          </p:spPr>
          <p:txBody>
            <a:bodyPr/>
            <a:lstStyle/>
            <a:p/>
          </p:txBody>
        </p:sp>
        <p:sp>
          <p:nvSpPr>
            <p:cNvPr id="96" name="rc96"/>
            <p:cNvSpPr/>
            <p:nvPr/>
          </p:nvSpPr>
          <p:spPr>
            <a:xfrm>
              <a:off x="6279468" y="3777116"/>
              <a:ext cx="204851" cy="9104"/>
            </a:xfrm>
            <a:prstGeom prst="rect">
              <a:avLst/>
            </a:prstGeom>
            <a:solidFill>
              <a:srgbClr val="0058AB">
                <a:alpha val="100000"/>
              </a:srgbClr>
            </a:solidFill>
          </p:spPr>
          <p:txBody>
            <a:bodyPr/>
            <a:lstStyle/>
            <a:p/>
          </p:txBody>
        </p:sp>
        <p:sp>
          <p:nvSpPr>
            <p:cNvPr id="97" name="rc97"/>
            <p:cNvSpPr/>
            <p:nvPr/>
          </p:nvSpPr>
          <p:spPr>
            <a:xfrm>
              <a:off x="6279468" y="3786221"/>
              <a:ext cx="204851" cy="36303"/>
            </a:xfrm>
            <a:prstGeom prst="rect">
              <a:avLst/>
            </a:prstGeom>
            <a:solidFill>
              <a:srgbClr val="1CABE2">
                <a:alpha val="100000"/>
              </a:srgbClr>
            </a:solidFill>
          </p:spPr>
          <p:txBody>
            <a:bodyPr/>
            <a:lstStyle/>
            <a:p/>
          </p:txBody>
        </p:sp>
        <p:sp>
          <p:nvSpPr>
            <p:cNvPr id="98" name="rc98"/>
            <p:cNvSpPr/>
            <p:nvPr/>
          </p:nvSpPr>
          <p:spPr>
            <a:xfrm>
              <a:off x="6507081" y="3887687"/>
              <a:ext cx="204851" cy="797700"/>
            </a:xfrm>
            <a:prstGeom prst="rect">
              <a:avLst/>
            </a:prstGeom>
            <a:solidFill>
              <a:srgbClr val="80BD41">
                <a:alpha val="100000"/>
              </a:srgbClr>
            </a:solidFill>
          </p:spPr>
          <p:txBody>
            <a:bodyPr/>
            <a:lstStyle/>
            <a:p/>
          </p:txBody>
        </p:sp>
        <p:sp>
          <p:nvSpPr>
            <p:cNvPr id="99" name="rc99"/>
            <p:cNvSpPr/>
            <p:nvPr/>
          </p:nvSpPr>
          <p:spPr>
            <a:xfrm>
              <a:off x="6507081" y="3871425"/>
              <a:ext cx="204851" cy="16262"/>
            </a:xfrm>
            <a:prstGeom prst="rect">
              <a:avLst/>
            </a:prstGeom>
            <a:solidFill>
              <a:srgbClr val="0058AB">
                <a:alpha val="100000"/>
              </a:srgbClr>
            </a:solidFill>
          </p:spPr>
          <p:txBody>
            <a:bodyPr/>
            <a:lstStyle/>
            <a:p/>
          </p:txBody>
        </p:sp>
        <p:sp>
          <p:nvSpPr>
            <p:cNvPr id="100" name="rc100"/>
            <p:cNvSpPr/>
            <p:nvPr/>
          </p:nvSpPr>
          <p:spPr>
            <a:xfrm>
              <a:off x="6507081" y="3887687"/>
              <a:ext cx="204851" cy="0"/>
            </a:xfrm>
            <a:prstGeom prst="rect">
              <a:avLst/>
            </a:prstGeom>
            <a:solidFill>
              <a:srgbClr val="1CABE2">
                <a:alpha val="100000"/>
              </a:srgbClr>
            </a:solidFill>
          </p:spPr>
          <p:txBody>
            <a:bodyPr/>
            <a:lstStyle/>
            <a:p/>
          </p:txBody>
        </p:sp>
        <p:sp>
          <p:nvSpPr>
            <p:cNvPr id="101" name="rc101"/>
            <p:cNvSpPr/>
            <p:nvPr/>
          </p:nvSpPr>
          <p:spPr>
            <a:xfrm>
              <a:off x="6734693" y="3908701"/>
              <a:ext cx="204851" cy="776685"/>
            </a:xfrm>
            <a:prstGeom prst="rect">
              <a:avLst/>
            </a:prstGeom>
            <a:solidFill>
              <a:srgbClr val="80BD41">
                <a:alpha val="100000"/>
              </a:srgbClr>
            </a:solidFill>
          </p:spPr>
          <p:txBody>
            <a:bodyPr/>
            <a:lstStyle/>
            <a:p/>
          </p:txBody>
        </p:sp>
        <p:sp>
          <p:nvSpPr>
            <p:cNvPr id="102" name="rc102"/>
            <p:cNvSpPr/>
            <p:nvPr/>
          </p:nvSpPr>
          <p:spPr>
            <a:xfrm>
              <a:off x="6734693" y="3884652"/>
              <a:ext cx="204851" cy="8016"/>
            </a:xfrm>
            <a:prstGeom prst="rect">
              <a:avLst/>
            </a:prstGeom>
            <a:solidFill>
              <a:srgbClr val="0058AB">
                <a:alpha val="100000"/>
              </a:srgbClr>
            </a:solidFill>
          </p:spPr>
          <p:txBody>
            <a:bodyPr/>
            <a:lstStyle/>
            <a:p/>
          </p:txBody>
        </p:sp>
        <p:sp>
          <p:nvSpPr>
            <p:cNvPr id="103" name="rc103"/>
            <p:cNvSpPr/>
            <p:nvPr/>
          </p:nvSpPr>
          <p:spPr>
            <a:xfrm>
              <a:off x="6734693" y="3892668"/>
              <a:ext cx="204851" cy="16033"/>
            </a:xfrm>
            <a:prstGeom prst="rect">
              <a:avLst/>
            </a:prstGeom>
            <a:solidFill>
              <a:srgbClr val="1CABE2">
                <a:alpha val="100000"/>
              </a:srgbClr>
            </a:solidFill>
          </p:spPr>
          <p:txBody>
            <a:bodyPr/>
            <a:lstStyle/>
            <a:p/>
          </p:txBody>
        </p:sp>
        <p:sp>
          <p:nvSpPr>
            <p:cNvPr id="104" name="rc104"/>
            <p:cNvSpPr/>
            <p:nvPr/>
          </p:nvSpPr>
          <p:spPr>
            <a:xfrm>
              <a:off x="6962306" y="3910190"/>
              <a:ext cx="204851" cy="775196"/>
            </a:xfrm>
            <a:prstGeom prst="rect">
              <a:avLst/>
            </a:prstGeom>
            <a:solidFill>
              <a:srgbClr val="80BD41">
                <a:alpha val="100000"/>
              </a:srgbClr>
            </a:solidFill>
          </p:spPr>
          <p:txBody>
            <a:bodyPr/>
            <a:lstStyle/>
            <a:p/>
          </p:txBody>
        </p:sp>
        <p:sp>
          <p:nvSpPr>
            <p:cNvPr id="105" name="rc105"/>
            <p:cNvSpPr/>
            <p:nvPr/>
          </p:nvSpPr>
          <p:spPr>
            <a:xfrm>
              <a:off x="6962306" y="3902345"/>
              <a:ext cx="204851" cy="7844"/>
            </a:xfrm>
            <a:prstGeom prst="rect">
              <a:avLst/>
            </a:prstGeom>
            <a:solidFill>
              <a:srgbClr val="0058AB">
                <a:alpha val="100000"/>
              </a:srgbClr>
            </a:solidFill>
          </p:spPr>
          <p:txBody>
            <a:bodyPr/>
            <a:lstStyle/>
            <a:p/>
          </p:txBody>
        </p:sp>
        <p:sp>
          <p:nvSpPr>
            <p:cNvPr id="106" name="rc106"/>
            <p:cNvSpPr/>
            <p:nvPr/>
          </p:nvSpPr>
          <p:spPr>
            <a:xfrm>
              <a:off x="6962306" y="3910190"/>
              <a:ext cx="204851" cy="0"/>
            </a:xfrm>
            <a:prstGeom prst="rect">
              <a:avLst/>
            </a:prstGeom>
            <a:solidFill>
              <a:srgbClr val="1CABE2">
                <a:alpha val="100000"/>
              </a:srgbClr>
            </a:solidFill>
          </p:spPr>
          <p:txBody>
            <a:bodyPr/>
            <a:lstStyle/>
            <a:p/>
          </p:txBody>
        </p:sp>
        <p:sp>
          <p:nvSpPr>
            <p:cNvPr id="107" name="rc107"/>
            <p:cNvSpPr/>
            <p:nvPr/>
          </p:nvSpPr>
          <p:spPr>
            <a:xfrm>
              <a:off x="7189918" y="3923933"/>
              <a:ext cx="204851" cy="7275"/>
            </a:xfrm>
            <a:prstGeom prst="rect">
              <a:avLst/>
            </a:prstGeom>
            <a:solidFill>
              <a:srgbClr val="F26A21">
                <a:alpha val="100000"/>
              </a:srgbClr>
            </a:solidFill>
          </p:spPr>
          <p:txBody>
            <a:bodyPr/>
            <a:lstStyle/>
            <a:p/>
          </p:txBody>
        </p:sp>
        <p:sp>
          <p:nvSpPr>
            <p:cNvPr id="108" name="rc108"/>
            <p:cNvSpPr/>
            <p:nvPr/>
          </p:nvSpPr>
          <p:spPr>
            <a:xfrm>
              <a:off x="7189918" y="3931208"/>
              <a:ext cx="204851" cy="754178"/>
            </a:xfrm>
            <a:prstGeom prst="rect">
              <a:avLst/>
            </a:prstGeom>
            <a:solidFill>
              <a:srgbClr val="FFC20E">
                <a:alpha val="100000"/>
              </a:srgbClr>
            </a:solidFill>
          </p:spPr>
          <p:txBody>
            <a:bodyPr/>
            <a:lstStyle/>
            <a:p/>
          </p:txBody>
        </p:sp>
        <p:sp>
          <p:nvSpPr>
            <p:cNvPr id="109" name="rc109"/>
            <p:cNvSpPr/>
            <p:nvPr/>
          </p:nvSpPr>
          <p:spPr>
            <a:xfrm>
              <a:off x="7417531" y="3936530"/>
              <a:ext cx="204851" cy="6747"/>
            </a:xfrm>
            <a:prstGeom prst="rect">
              <a:avLst/>
            </a:prstGeom>
            <a:solidFill>
              <a:srgbClr val="F26A21">
                <a:alpha val="100000"/>
              </a:srgbClr>
            </a:solidFill>
          </p:spPr>
          <p:txBody>
            <a:bodyPr/>
            <a:lstStyle/>
            <a:p/>
          </p:txBody>
        </p:sp>
        <p:sp>
          <p:nvSpPr>
            <p:cNvPr id="110" name="rc110"/>
            <p:cNvSpPr/>
            <p:nvPr/>
          </p:nvSpPr>
          <p:spPr>
            <a:xfrm>
              <a:off x="7417531" y="3943278"/>
              <a:ext cx="204851" cy="742109"/>
            </a:xfrm>
            <a:prstGeom prst="rect">
              <a:avLst/>
            </a:prstGeom>
            <a:solidFill>
              <a:srgbClr val="FFC20E">
                <a:alpha val="100000"/>
              </a:srgbClr>
            </a:solidFill>
          </p:spPr>
          <p:txBody>
            <a:bodyPr/>
            <a:lstStyle/>
            <a:p/>
          </p:txBody>
        </p:sp>
        <p:sp>
          <p:nvSpPr>
            <p:cNvPr id="111" name="rc111"/>
            <p:cNvSpPr/>
            <p:nvPr/>
          </p:nvSpPr>
          <p:spPr>
            <a:xfrm>
              <a:off x="7645143" y="3948841"/>
              <a:ext cx="204851" cy="6257"/>
            </a:xfrm>
            <a:prstGeom prst="rect">
              <a:avLst/>
            </a:prstGeom>
            <a:solidFill>
              <a:srgbClr val="F26A21">
                <a:alpha val="100000"/>
              </a:srgbClr>
            </a:solidFill>
          </p:spPr>
          <p:txBody>
            <a:bodyPr/>
            <a:lstStyle/>
            <a:p/>
          </p:txBody>
        </p:sp>
        <p:sp>
          <p:nvSpPr>
            <p:cNvPr id="112" name="rc112"/>
            <p:cNvSpPr/>
            <p:nvPr/>
          </p:nvSpPr>
          <p:spPr>
            <a:xfrm>
              <a:off x="7645143" y="3955099"/>
              <a:ext cx="204851" cy="730287"/>
            </a:xfrm>
            <a:prstGeom prst="rect">
              <a:avLst/>
            </a:prstGeom>
            <a:solidFill>
              <a:srgbClr val="FFC20E">
                <a:alpha val="100000"/>
              </a:srgbClr>
            </a:solidFill>
          </p:spPr>
          <p:txBody>
            <a:bodyPr/>
            <a:lstStyle/>
            <a:p/>
          </p:txBody>
        </p:sp>
        <p:sp>
          <p:nvSpPr>
            <p:cNvPr id="113" name="rc113"/>
            <p:cNvSpPr/>
            <p:nvPr/>
          </p:nvSpPr>
          <p:spPr>
            <a:xfrm>
              <a:off x="7872756" y="3958690"/>
              <a:ext cx="204851" cy="5803"/>
            </a:xfrm>
            <a:prstGeom prst="rect">
              <a:avLst/>
            </a:prstGeom>
            <a:solidFill>
              <a:srgbClr val="F26A21">
                <a:alpha val="100000"/>
              </a:srgbClr>
            </a:solidFill>
          </p:spPr>
          <p:txBody>
            <a:bodyPr/>
            <a:lstStyle/>
            <a:p/>
          </p:txBody>
        </p:sp>
        <p:sp>
          <p:nvSpPr>
            <p:cNvPr id="114" name="rc114"/>
            <p:cNvSpPr/>
            <p:nvPr/>
          </p:nvSpPr>
          <p:spPr>
            <a:xfrm>
              <a:off x="7872756" y="3964494"/>
              <a:ext cx="204851" cy="720892"/>
            </a:xfrm>
            <a:prstGeom prst="rect">
              <a:avLst/>
            </a:prstGeom>
            <a:solidFill>
              <a:srgbClr val="FFC20E">
                <a:alpha val="100000"/>
              </a:srgbClr>
            </a:solidFill>
          </p:spPr>
          <p:txBody>
            <a:bodyPr/>
            <a:lstStyle/>
            <a:p/>
          </p:txBody>
        </p:sp>
        <p:sp>
          <p:nvSpPr>
            <p:cNvPr id="115" name="rc115"/>
            <p:cNvSpPr/>
            <p:nvPr/>
          </p:nvSpPr>
          <p:spPr>
            <a:xfrm>
              <a:off x="8100369" y="3965447"/>
              <a:ext cx="204851" cy="5382"/>
            </a:xfrm>
            <a:prstGeom prst="rect">
              <a:avLst/>
            </a:prstGeom>
            <a:solidFill>
              <a:srgbClr val="F26A21">
                <a:alpha val="100000"/>
              </a:srgbClr>
            </a:solidFill>
          </p:spPr>
          <p:txBody>
            <a:bodyPr/>
            <a:lstStyle/>
            <a:p/>
          </p:txBody>
        </p:sp>
        <p:sp>
          <p:nvSpPr>
            <p:cNvPr id="116" name="rc116"/>
            <p:cNvSpPr/>
            <p:nvPr/>
          </p:nvSpPr>
          <p:spPr>
            <a:xfrm>
              <a:off x="8100369" y="3970829"/>
              <a:ext cx="204851" cy="714557"/>
            </a:xfrm>
            <a:prstGeom prst="rect">
              <a:avLst/>
            </a:prstGeom>
            <a:solidFill>
              <a:srgbClr val="FFC20E">
                <a:alpha val="100000"/>
              </a:srgbClr>
            </a:solidFill>
          </p:spPr>
          <p:txBody>
            <a:bodyPr/>
            <a:lstStyle/>
            <a:p/>
          </p:txBody>
        </p:sp>
        <p:sp>
          <p:nvSpPr>
            <p:cNvPr id="117" name="pl117"/>
            <p:cNvSpPr/>
            <p:nvPr/>
          </p:nvSpPr>
          <p:spPr>
            <a:xfrm>
              <a:off x="1374417" y="2071041"/>
              <a:ext cx="5690314" cy="184852"/>
            </a:xfrm>
            <a:custGeom>
              <a:avLst/>
              <a:pathLst>
                <a:path w="5690314" h="184852">
                  <a:moveTo>
                    <a:pt x="0" y="0"/>
                  </a:moveTo>
                  <a:lnTo>
                    <a:pt x="227612" y="0"/>
                  </a:lnTo>
                  <a:lnTo>
                    <a:pt x="455225" y="0"/>
                  </a:lnTo>
                  <a:lnTo>
                    <a:pt x="682837" y="26407"/>
                  </a:lnTo>
                  <a:lnTo>
                    <a:pt x="910450" y="0"/>
                  </a:lnTo>
                  <a:lnTo>
                    <a:pt x="1138062" y="0"/>
                  </a:lnTo>
                  <a:lnTo>
                    <a:pt x="1365675" y="26407"/>
                  </a:lnTo>
                  <a:lnTo>
                    <a:pt x="1593287" y="26407"/>
                  </a:lnTo>
                  <a:lnTo>
                    <a:pt x="1820900" y="132037"/>
                  </a:lnTo>
                  <a:lnTo>
                    <a:pt x="2048513" y="26407"/>
                  </a:lnTo>
                  <a:lnTo>
                    <a:pt x="2276125" y="0"/>
                  </a:lnTo>
                  <a:lnTo>
                    <a:pt x="2503738" y="105630"/>
                  </a:lnTo>
                  <a:lnTo>
                    <a:pt x="2731350" y="184852"/>
                  </a:lnTo>
                  <a:lnTo>
                    <a:pt x="2958963" y="79222"/>
                  </a:lnTo>
                  <a:lnTo>
                    <a:pt x="3186575" y="158445"/>
                  </a:lnTo>
                  <a:lnTo>
                    <a:pt x="3414188" y="52815"/>
                  </a:lnTo>
                  <a:lnTo>
                    <a:pt x="3641800" y="0"/>
                  </a:lnTo>
                  <a:lnTo>
                    <a:pt x="3869413" y="26407"/>
                  </a:lnTo>
                  <a:lnTo>
                    <a:pt x="4097026" y="52815"/>
                  </a:lnTo>
                  <a:lnTo>
                    <a:pt x="4324638" y="0"/>
                  </a:lnTo>
                  <a:lnTo>
                    <a:pt x="4552251" y="0"/>
                  </a:lnTo>
                  <a:lnTo>
                    <a:pt x="4779863" y="79222"/>
                  </a:lnTo>
                  <a:lnTo>
                    <a:pt x="5007476" y="0"/>
                  </a:lnTo>
                  <a:lnTo>
                    <a:pt x="5235088" y="26407"/>
                  </a:lnTo>
                  <a:lnTo>
                    <a:pt x="5462701" y="0"/>
                  </a:lnTo>
                  <a:lnTo>
                    <a:pt x="5690314" y="0"/>
                  </a:lnTo>
                </a:path>
              </a:pathLst>
            </a:custGeom>
            <a:ln w="27101" cap="flat">
              <a:solidFill>
                <a:srgbClr val="0058AB">
                  <a:alpha val="100000"/>
                </a:srgbClr>
              </a:solidFill>
              <a:prstDash val="solid"/>
              <a:round/>
            </a:ln>
          </p:spPr>
          <p:txBody>
            <a:bodyPr/>
            <a:lstStyle/>
            <a:p/>
          </p:txBody>
        </p:sp>
        <p:sp>
          <p:nvSpPr>
            <p:cNvPr id="118" name="pl118"/>
            <p:cNvSpPr/>
            <p:nvPr/>
          </p:nvSpPr>
          <p:spPr>
            <a:xfrm>
              <a:off x="1374417" y="2071041"/>
              <a:ext cx="5690314" cy="211260"/>
            </a:xfrm>
            <a:custGeom>
              <a:avLst/>
              <a:pathLst>
                <a:path w="5690314" h="211260">
                  <a:moveTo>
                    <a:pt x="0" y="79222"/>
                  </a:moveTo>
                  <a:lnTo>
                    <a:pt x="227612" y="52815"/>
                  </a:lnTo>
                  <a:lnTo>
                    <a:pt x="455225" y="52815"/>
                  </a:lnTo>
                  <a:lnTo>
                    <a:pt x="682837" y="26407"/>
                  </a:lnTo>
                  <a:lnTo>
                    <a:pt x="910450" y="0"/>
                  </a:lnTo>
                  <a:lnTo>
                    <a:pt x="1138062" y="0"/>
                  </a:lnTo>
                  <a:lnTo>
                    <a:pt x="1365675" y="79222"/>
                  </a:lnTo>
                  <a:lnTo>
                    <a:pt x="1593287" y="132037"/>
                  </a:lnTo>
                  <a:lnTo>
                    <a:pt x="1820900" y="132037"/>
                  </a:lnTo>
                  <a:lnTo>
                    <a:pt x="2048513" y="132037"/>
                  </a:lnTo>
                  <a:lnTo>
                    <a:pt x="2276125" y="184852"/>
                  </a:lnTo>
                  <a:lnTo>
                    <a:pt x="2503738" y="184852"/>
                  </a:lnTo>
                  <a:lnTo>
                    <a:pt x="2731350" y="211260"/>
                  </a:lnTo>
                  <a:lnTo>
                    <a:pt x="2958963" y="132037"/>
                  </a:lnTo>
                  <a:lnTo>
                    <a:pt x="3186575" y="184852"/>
                  </a:lnTo>
                  <a:lnTo>
                    <a:pt x="3414188" y="132037"/>
                  </a:lnTo>
                  <a:lnTo>
                    <a:pt x="3641800" y="26407"/>
                  </a:lnTo>
                  <a:lnTo>
                    <a:pt x="3869413" y="26407"/>
                  </a:lnTo>
                  <a:lnTo>
                    <a:pt x="4097026" y="79222"/>
                  </a:lnTo>
                  <a:lnTo>
                    <a:pt x="4324638" y="0"/>
                  </a:lnTo>
                  <a:lnTo>
                    <a:pt x="4552251" y="0"/>
                  </a:lnTo>
                  <a:lnTo>
                    <a:pt x="4779863" y="132037"/>
                  </a:lnTo>
                  <a:lnTo>
                    <a:pt x="5007476" y="105630"/>
                  </a:lnTo>
                  <a:lnTo>
                    <a:pt x="5235088" y="26407"/>
                  </a:lnTo>
                  <a:lnTo>
                    <a:pt x="5462701" y="52815"/>
                  </a:lnTo>
                  <a:lnTo>
                    <a:pt x="5690314" y="0"/>
                  </a:lnTo>
                </a:path>
              </a:pathLst>
            </a:custGeom>
            <a:ln w="27101" cap="flat">
              <a:solidFill>
                <a:srgbClr val="80BD41">
                  <a:alpha val="100000"/>
                </a:srgbClr>
              </a:solidFill>
              <a:prstDash val="solid"/>
              <a:round/>
            </a:ln>
          </p:spPr>
          <p:txBody>
            <a:bodyPr/>
            <a:lstStyle/>
            <a:p/>
          </p:txBody>
        </p:sp>
        <p:sp>
          <p:nvSpPr>
            <p:cNvPr id="119" name="tx119"/>
            <p:cNvSpPr/>
            <p:nvPr/>
          </p:nvSpPr>
          <p:spPr>
            <a:xfrm>
              <a:off x="13060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472027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08595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4117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8" name="tx128"/>
            <p:cNvSpPr/>
            <p:nvPr/>
          </p:nvSpPr>
          <p:spPr>
            <a:xfrm>
              <a:off x="676879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9" name="tx129"/>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30" name="tx130"/>
            <p:cNvSpPr/>
            <p:nvPr/>
          </p:nvSpPr>
          <p:spPr>
            <a:xfrm>
              <a:off x="1306089"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244415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358221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4720277"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563072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585834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08595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31356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8" name="tx138"/>
            <p:cNvSpPr/>
            <p:nvPr/>
          </p:nvSpPr>
          <p:spPr>
            <a:xfrm>
              <a:off x="654117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9" name="tx139"/>
            <p:cNvSpPr/>
            <p:nvPr/>
          </p:nvSpPr>
          <p:spPr>
            <a:xfrm>
              <a:off x="676879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40" name="tx140"/>
            <p:cNvSpPr/>
            <p:nvPr/>
          </p:nvSpPr>
          <p:spPr>
            <a:xfrm>
              <a:off x="699640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41" name="tx141"/>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553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3" name="tx143"/>
            <p:cNvSpPr/>
            <p:nvPr/>
          </p:nvSpPr>
          <p:spPr>
            <a:xfrm>
              <a:off x="508103" y="348274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4" name="tx144"/>
            <p:cNvSpPr/>
            <p:nvPr/>
          </p:nvSpPr>
          <p:spPr>
            <a:xfrm>
              <a:off x="508103" y="291013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5" name="tx145"/>
            <p:cNvSpPr/>
            <p:nvPr/>
          </p:nvSpPr>
          <p:spPr>
            <a:xfrm>
              <a:off x="508103" y="233752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6" name="tx146"/>
            <p:cNvSpPr/>
            <p:nvPr/>
          </p:nvSpPr>
          <p:spPr>
            <a:xfrm>
              <a:off x="508103" y="176491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684039" y="5522891"/>
              <a:ext cx="201455" cy="201456"/>
            </a:xfrm>
            <a:prstGeom prst="rect">
              <a:avLst/>
            </a:prstGeom>
            <a:solidFill>
              <a:srgbClr val="80BD41">
                <a:alpha val="100000"/>
              </a:srgbClr>
            </a:solidFill>
          </p:spPr>
          <p:txBody>
            <a:bodyPr/>
            <a:lstStyle/>
            <a:p/>
          </p:txBody>
        </p:sp>
        <p:sp>
          <p:nvSpPr>
            <p:cNvPr id="169" name="rc169"/>
            <p:cNvSpPr/>
            <p:nvPr/>
          </p:nvSpPr>
          <p:spPr>
            <a:xfrm>
              <a:off x="2585989" y="5522891"/>
              <a:ext cx="201456" cy="201456"/>
            </a:xfrm>
            <a:prstGeom prst="rect">
              <a:avLst/>
            </a:prstGeom>
            <a:solidFill>
              <a:srgbClr val="1CABE2">
                <a:alpha val="100000"/>
              </a:srgbClr>
            </a:solidFill>
          </p:spPr>
          <p:txBody>
            <a:bodyPr/>
            <a:lstStyle/>
            <a:p/>
          </p:txBody>
        </p:sp>
        <p:sp>
          <p:nvSpPr>
            <p:cNvPr id="170" name="rc170"/>
            <p:cNvSpPr/>
            <p:nvPr/>
          </p:nvSpPr>
          <p:spPr>
            <a:xfrm>
              <a:off x="3658812" y="5522891"/>
              <a:ext cx="201456" cy="201456"/>
            </a:xfrm>
            <a:prstGeom prst="rect">
              <a:avLst/>
            </a:prstGeom>
            <a:solidFill>
              <a:srgbClr val="0058AB">
                <a:alpha val="100000"/>
              </a:srgbClr>
            </a:solidFill>
          </p:spPr>
          <p:txBody>
            <a:bodyPr/>
            <a:lstStyle/>
            <a:p/>
          </p:txBody>
        </p:sp>
        <p:sp>
          <p:nvSpPr>
            <p:cNvPr id="171" name="rc171"/>
            <p:cNvSpPr/>
            <p:nvPr/>
          </p:nvSpPr>
          <p:spPr>
            <a:xfrm>
              <a:off x="4654145" y="5522891"/>
              <a:ext cx="201456" cy="201456"/>
            </a:xfrm>
            <a:prstGeom prst="rect">
              <a:avLst/>
            </a:prstGeom>
            <a:solidFill>
              <a:srgbClr val="FFC20E">
                <a:alpha val="100000"/>
              </a:srgbClr>
            </a:solidFill>
          </p:spPr>
          <p:txBody>
            <a:bodyPr/>
            <a:lstStyle/>
            <a:p/>
          </p:txBody>
        </p:sp>
        <p:sp>
          <p:nvSpPr>
            <p:cNvPr id="172" name="rc172"/>
            <p:cNvSpPr/>
            <p:nvPr/>
          </p:nvSpPr>
          <p:spPr>
            <a:xfrm>
              <a:off x="6558279" y="5522891"/>
              <a:ext cx="201455" cy="201456"/>
            </a:xfrm>
            <a:prstGeom prst="rect">
              <a:avLst/>
            </a:prstGeom>
            <a:solidFill>
              <a:srgbClr val="F26A21">
                <a:alpha val="100000"/>
              </a:srgbClr>
            </a:solidFill>
          </p:spPr>
          <p:txBody>
            <a:bodyPr/>
            <a:lstStyle/>
            <a:p/>
          </p:txBody>
        </p:sp>
        <p:sp>
          <p:nvSpPr>
            <p:cNvPr id="173" name="tx173"/>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20330" y="1513317"/>
              <a:ext cx="411945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Latvia</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Latvia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Latvia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3575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0602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7630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402088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9116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96144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636663"/>
              <a:ext cx="217589" cy="413948"/>
            </a:xfrm>
            <a:prstGeom prst="rect">
              <a:avLst/>
            </a:prstGeom>
            <a:solidFill>
              <a:srgbClr val="0058AB">
                <a:alpha val="100000"/>
              </a:srgbClr>
            </a:solidFill>
          </p:spPr>
          <p:txBody>
            <a:bodyPr/>
            <a:lstStyle/>
            <a:p/>
          </p:txBody>
        </p:sp>
        <p:sp>
          <p:nvSpPr>
            <p:cNvPr id="40" name="rc40"/>
            <p:cNvSpPr/>
            <p:nvPr/>
          </p:nvSpPr>
          <p:spPr>
            <a:xfrm>
              <a:off x="1472058" y="4646960"/>
              <a:ext cx="217589" cy="403651"/>
            </a:xfrm>
            <a:prstGeom prst="rect">
              <a:avLst/>
            </a:prstGeom>
            <a:solidFill>
              <a:srgbClr val="0058AB">
                <a:alpha val="100000"/>
              </a:srgbClr>
            </a:solidFill>
          </p:spPr>
          <p:txBody>
            <a:bodyPr/>
            <a:lstStyle/>
            <a:p/>
          </p:txBody>
        </p:sp>
        <p:sp>
          <p:nvSpPr>
            <p:cNvPr id="41" name="rc41"/>
            <p:cNvSpPr/>
            <p:nvPr/>
          </p:nvSpPr>
          <p:spPr>
            <a:xfrm>
              <a:off x="1713825" y="4638722"/>
              <a:ext cx="217589" cy="411889"/>
            </a:xfrm>
            <a:prstGeom prst="rect">
              <a:avLst/>
            </a:prstGeom>
            <a:solidFill>
              <a:srgbClr val="0058AB">
                <a:alpha val="100000"/>
              </a:srgbClr>
            </a:solidFill>
          </p:spPr>
          <p:txBody>
            <a:bodyPr/>
            <a:lstStyle/>
            <a:p/>
          </p:txBody>
        </p:sp>
        <p:sp>
          <p:nvSpPr>
            <p:cNvPr id="42" name="rc42"/>
            <p:cNvSpPr/>
            <p:nvPr/>
          </p:nvSpPr>
          <p:spPr>
            <a:xfrm>
              <a:off x="1955592" y="4183585"/>
              <a:ext cx="217589" cy="867026"/>
            </a:xfrm>
            <a:prstGeom prst="rect">
              <a:avLst/>
            </a:prstGeom>
            <a:solidFill>
              <a:srgbClr val="0058AB">
                <a:alpha val="100000"/>
              </a:srgbClr>
            </a:solidFill>
          </p:spPr>
          <p:txBody>
            <a:bodyPr/>
            <a:lstStyle/>
            <a:p/>
          </p:txBody>
        </p:sp>
        <p:sp>
          <p:nvSpPr>
            <p:cNvPr id="43" name="rc43"/>
            <p:cNvSpPr/>
            <p:nvPr/>
          </p:nvSpPr>
          <p:spPr>
            <a:xfrm>
              <a:off x="2197358" y="4626365"/>
              <a:ext cx="217589" cy="424245"/>
            </a:xfrm>
            <a:prstGeom prst="rect">
              <a:avLst/>
            </a:prstGeom>
            <a:solidFill>
              <a:srgbClr val="0058AB">
                <a:alpha val="100000"/>
              </a:srgbClr>
            </a:solidFill>
          </p:spPr>
          <p:txBody>
            <a:bodyPr/>
            <a:lstStyle/>
            <a:p/>
          </p:txBody>
        </p:sp>
        <p:sp>
          <p:nvSpPr>
            <p:cNvPr id="44" name="rc44"/>
            <p:cNvSpPr/>
            <p:nvPr/>
          </p:nvSpPr>
          <p:spPr>
            <a:xfrm>
              <a:off x="2439125" y="4599593"/>
              <a:ext cx="217589" cy="451018"/>
            </a:xfrm>
            <a:prstGeom prst="rect">
              <a:avLst/>
            </a:prstGeom>
            <a:solidFill>
              <a:srgbClr val="0058AB">
                <a:alpha val="100000"/>
              </a:srgbClr>
            </a:solidFill>
          </p:spPr>
          <p:txBody>
            <a:bodyPr/>
            <a:lstStyle/>
            <a:p/>
          </p:txBody>
        </p:sp>
        <p:sp>
          <p:nvSpPr>
            <p:cNvPr id="45" name="rc45"/>
            <p:cNvSpPr/>
            <p:nvPr/>
          </p:nvSpPr>
          <p:spPr>
            <a:xfrm>
              <a:off x="2680891" y="4107385"/>
              <a:ext cx="217589" cy="943225"/>
            </a:xfrm>
            <a:prstGeom prst="rect">
              <a:avLst/>
            </a:prstGeom>
            <a:solidFill>
              <a:srgbClr val="0058AB">
                <a:alpha val="100000"/>
              </a:srgbClr>
            </a:solidFill>
          </p:spPr>
          <p:txBody>
            <a:bodyPr/>
            <a:lstStyle/>
            <a:p/>
          </p:txBody>
        </p:sp>
        <p:sp>
          <p:nvSpPr>
            <p:cNvPr id="46" name="rc46"/>
            <p:cNvSpPr/>
            <p:nvPr/>
          </p:nvSpPr>
          <p:spPr>
            <a:xfrm>
              <a:off x="2922658" y="4064137"/>
              <a:ext cx="217589" cy="986474"/>
            </a:xfrm>
            <a:prstGeom prst="rect">
              <a:avLst/>
            </a:prstGeom>
            <a:solidFill>
              <a:srgbClr val="0058AB">
                <a:alpha val="100000"/>
              </a:srgbClr>
            </a:solidFill>
          </p:spPr>
          <p:txBody>
            <a:bodyPr/>
            <a:lstStyle/>
            <a:p/>
          </p:txBody>
        </p:sp>
        <p:sp>
          <p:nvSpPr>
            <p:cNvPr id="47" name="rc47"/>
            <p:cNvSpPr/>
            <p:nvPr/>
          </p:nvSpPr>
          <p:spPr>
            <a:xfrm>
              <a:off x="3164425" y="2019108"/>
              <a:ext cx="217589" cy="3031503"/>
            </a:xfrm>
            <a:prstGeom prst="rect">
              <a:avLst/>
            </a:prstGeom>
            <a:solidFill>
              <a:srgbClr val="0058AB">
                <a:alpha val="100000"/>
              </a:srgbClr>
            </a:solidFill>
          </p:spPr>
          <p:txBody>
            <a:bodyPr/>
            <a:lstStyle/>
            <a:p/>
          </p:txBody>
        </p:sp>
        <p:sp>
          <p:nvSpPr>
            <p:cNvPr id="48" name="rc48"/>
            <p:cNvSpPr/>
            <p:nvPr/>
          </p:nvSpPr>
          <p:spPr>
            <a:xfrm>
              <a:off x="3406191" y="4130039"/>
              <a:ext cx="217589" cy="920572"/>
            </a:xfrm>
            <a:prstGeom prst="rect">
              <a:avLst/>
            </a:prstGeom>
            <a:solidFill>
              <a:srgbClr val="0058AB">
                <a:alpha val="100000"/>
              </a:srgbClr>
            </a:solidFill>
          </p:spPr>
          <p:txBody>
            <a:bodyPr/>
            <a:lstStyle/>
            <a:p/>
          </p:txBody>
        </p:sp>
        <p:sp>
          <p:nvSpPr>
            <p:cNvPr id="49" name="rc49"/>
            <p:cNvSpPr/>
            <p:nvPr/>
          </p:nvSpPr>
          <p:spPr>
            <a:xfrm>
              <a:off x="3647958" y="4634603"/>
              <a:ext cx="217589" cy="416007"/>
            </a:xfrm>
            <a:prstGeom prst="rect">
              <a:avLst/>
            </a:prstGeom>
            <a:solidFill>
              <a:srgbClr val="0058AB">
                <a:alpha val="100000"/>
              </a:srgbClr>
            </a:solidFill>
          </p:spPr>
          <p:txBody>
            <a:bodyPr/>
            <a:lstStyle/>
            <a:p/>
          </p:txBody>
        </p:sp>
        <p:sp>
          <p:nvSpPr>
            <p:cNvPr id="50" name="rc50"/>
            <p:cNvSpPr/>
            <p:nvPr/>
          </p:nvSpPr>
          <p:spPr>
            <a:xfrm>
              <a:off x="3889725" y="3087960"/>
              <a:ext cx="217589" cy="1962651"/>
            </a:xfrm>
            <a:prstGeom prst="rect">
              <a:avLst/>
            </a:prstGeom>
            <a:solidFill>
              <a:srgbClr val="0058AB">
                <a:alpha val="100000"/>
              </a:srgbClr>
            </a:solidFill>
          </p:spPr>
          <p:txBody>
            <a:bodyPr/>
            <a:lstStyle/>
            <a:p/>
          </p:txBody>
        </p:sp>
        <p:sp>
          <p:nvSpPr>
            <p:cNvPr id="51" name="rc51"/>
            <p:cNvSpPr/>
            <p:nvPr/>
          </p:nvSpPr>
          <p:spPr>
            <a:xfrm>
              <a:off x="4131491" y="1757558"/>
              <a:ext cx="217589" cy="3293053"/>
            </a:xfrm>
            <a:prstGeom prst="rect">
              <a:avLst/>
            </a:prstGeom>
            <a:solidFill>
              <a:srgbClr val="0058AB">
                <a:alpha val="100000"/>
              </a:srgbClr>
            </a:solidFill>
          </p:spPr>
          <p:txBody>
            <a:bodyPr/>
            <a:lstStyle/>
            <a:p/>
          </p:txBody>
        </p:sp>
        <p:sp>
          <p:nvSpPr>
            <p:cNvPr id="52" name="rc52"/>
            <p:cNvSpPr/>
            <p:nvPr/>
          </p:nvSpPr>
          <p:spPr>
            <a:xfrm>
              <a:off x="4373258" y="3339212"/>
              <a:ext cx="217589" cy="1711399"/>
            </a:xfrm>
            <a:prstGeom prst="rect">
              <a:avLst/>
            </a:prstGeom>
            <a:solidFill>
              <a:srgbClr val="0058AB">
                <a:alpha val="100000"/>
              </a:srgbClr>
            </a:solidFill>
          </p:spPr>
          <p:txBody>
            <a:bodyPr/>
            <a:lstStyle/>
            <a:p/>
          </p:txBody>
        </p:sp>
        <p:sp>
          <p:nvSpPr>
            <p:cNvPr id="53" name="rc53"/>
            <p:cNvSpPr/>
            <p:nvPr/>
          </p:nvSpPr>
          <p:spPr>
            <a:xfrm>
              <a:off x="4615025" y="1901719"/>
              <a:ext cx="217589" cy="3148891"/>
            </a:xfrm>
            <a:prstGeom prst="rect">
              <a:avLst/>
            </a:prstGeom>
            <a:solidFill>
              <a:srgbClr val="0058AB">
                <a:alpha val="100000"/>
              </a:srgbClr>
            </a:solidFill>
          </p:spPr>
          <p:txBody>
            <a:bodyPr/>
            <a:lstStyle/>
            <a:p/>
          </p:txBody>
        </p:sp>
        <p:sp>
          <p:nvSpPr>
            <p:cNvPr id="54" name="rc54"/>
            <p:cNvSpPr/>
            <p:nvPr/>
          </p:nvSpPr>
          <p:spPr>
            <a:xfrm>
              <a:off x="4856791" y="3683139"/>
              <a:ext cx="217589" cy="1367471"/>
            </a:xfrm>
            <a:prstGeom prst="rect">
              <a:avLst/>
            </a:prstGeom>
            <a:solidFill>
              <a:srgbClr val="0058AB">
                <a:alpha val="100000"/>
              </a:srgbClr>
            </a:solidFill>
          </p:spPr>
          <p:txBody>
            <a:bodyPr/>
            <a:lstStyle/>
            <a:p/>
          </p:txBody>
        </p:sp>
        <p:sp>
          <p:nvSpPr>
            <p:cNvPr id="55" name="rc55"/>
            <p:cNvSpPr/>
            <p:nvPr/>
          </p:nvSpPr>
          <p:spPr>
            <a:xfrm>
              <a:off x="5098558" y="4595474"/>
              <a:ext cx="217589" cy="455137"/>
            </a:xfrm>
            <a:prstGeom prst="rect">
              <a:avLst/>
            </a:prstGeom>
            <a:solidFill>
              <a:srgbClr val="0058AB">
                <a:alpha val="100000"/>
              </a:srgbClr>
            </a:solidFill>
          </p:spPr>
          <p:txBody>
            <a:bodyPr/>
            <a:lstStyle/>
            <a:p/>
          </p:txBody>
        </p:sp>
        <p:sp>
          <p:nvSpPr>
            <p:cNvPr id="56" name="rc56"/>
            <p:cNvSpPr/>
            <p:nvPr/>
          </p:nvSpPr>
          <p:spPr>
            <a:xfrm>
              <a:off x="5340325" y="4187704"/>
              <a:ext cx="217589" cy="862907"/>
            </a:xfrm>
            <a:prstGeom prst="rect">
              <a:avLst/>
            </a:prstGeom>
            <a:solidFill>
              <a:srgbClr val="0058AB">
                <a:alpha val="100000"/>
              </a:srgbClr>
            </a:solidFill>
          </p:spPr>
          <p:txBody>
            <a:bodyPr/>
            <a:lstStyle/>
            <a:p/>
          </p:txBody>
        </p:sp>
        <p:sp>
          <p:nvSpPr>
            <p:cNvPr id="57" name="rc57"/>
            <p:cNvSpPr/>
            <p:nvPr/>
          </p:nvSpPr>
          <p:spPr>
            <a:xfrm>
              <a:off x="5582091" y="3849955"/>
              <a:ext cx="217589" cy="1200656"/>
            </a:xfrm>
            <a:prstGeom prst="rect">
              <a:avLst/>
            </a:prstGeom>
            <a:solidFill>
              <a:srgbClr val="0058AB">
                <a:alpha val="100000"/>
              </a:srgbClr>
            </a:solidFill>
          </p:spPr>
          <p:txBody>
            <a:bodyPr/>
            <a:lstStyle/>
            <a:p/>
          </p:txBody>
        </p:sp>
        <p:sp>
          <p:nvSpPr>
            <p:cNvPr id="58" name="rc58"/>
            <p:cNvSpPr/>
            <p:nvPr/>
          </p:nvSpPr>
          <p:spPr>
            <a:xfrm>
              <a:off x="5823858" y="4663435"/>
              <a:ext cx="217589" cy="387175"/>
            </a:xfrm>
            <a:prstGeom prst="rect">
              <a:avLst/>
            </a:prstGeom>
            <a:solidFill>
              <a:srgbClr val="0058AB">
                <a:alpha val="100000"/>
              </a:srgbClr>
            </a:solidFill>
          </p:spPr>
          <p:txBody>
            <a:bodyPr/>
            <a:lstStyle/>
            <a:p/>
          </p:txBody>
        </p:sp>
        <p:sp>
          <p:nvSpPr>
            <p:cNvPr id="59" name="rc59"/>
            <p:cNvSpPr/>
            <p:nvPr/>
          </p:nvSpPr>
          <p:spPr>
            <a:xfrm>
              <a:off x="6065625" y="4688149"/>
              <a:ext cx="217589" cy="362462"/>
            </a:xfrm>
            <a:prstGeom prst="rect">
              <a:avLst/>
            </a:prstGeom>
            <a:solidFill>
              <a:srgbClr val="0058AB">
                <a:alpha val="100000"/>
              </a:srgbClr>
            </a:solidFill>
          </p:spPr>
          <p:txBody>
            <a:bodyPr/>
            <a:lstStyle/>
            <a:p/>
          </p:txBody>
        </p:sp>
        <p:sp>
          <p:nvSpPr>
            <p:cNvPr id="60" name="rc60"/>
            <p:cNvSpPr/>
            <p:nvPr/>
          </p:nvSpPr>
          <p:spPr>
            <a:xfrm>
              <a:off x="6307391" y="3615178"/>
              <a:ext cx="217589" cy="1435433"/>
            </a:xfrm>
            <a:prstGeom prst="rect">
              <a:avLst/>
            </a:prstGeom>
            <a:solidFill>
              <a:srgbClr val="0058AB">
                <a:alpha val="100000"/>
              </a:srgbClr>
            </a:solidFill>
          </p:spPr>
          <p:txBody>
            <a:bodyPr/>
            <a:lstStyle/>
            <a:p/>
          </p:txBody>
        </p:sp>
        <p:sp>
          <p:nvSpPr>
            <p:cNvPr id="61" name="rc61"/>
            <p:cNvSpPr/>
            <p:nvPr/>
          </p:nvSpPr>
          <p:spPr>
            <a:xfrm>
              <a:off x="6549158" y="4723159"/>
              <a:ext cx="217589" cy="327451"/>
            </a:xfrm>
            <a:prstGeom prst="rect">
              <a:avLst/>
            </a:prstGeom>
            <a:solidFill>
              <a:srgbClr val="0058AB">
                <a:alpha val="100000"/>
              </a:srgbClr>
            </a:solidFill>
          </p:spPr>
          <p:txBody>
            <a:bodyPr/>
            <a:lstStyle/>
            <a:p/>
          </p:txBody>
        </p:sp>
        <p:sp>
          <p:nvSpPr>
            <p:cNvPr id="62" name="rc62"/>
            <p:cNvSpPr/>
            <p:nvPr/>
          </p:nvSpPr>
          <p:spPr>
            <a:xfrm>
              <a:off x="6790924" y="4465729"/>
              <a:ext cx="217589" cy="584882"/>
            </a:xfrm>
            <a:prstGeom prst="rect">
              <a:avLst/>
            </a:prstGeom>
            <a:solidFill>
              <a:srgbClr val="0058AB">
                <a:alpha val="100000"/>
              </a:srgbClr>
            </a:solidFill>
          </p:spPr>
          <p:txBody>
            <a:bodyPr/>
            <a:lstStyle/>
            <a:p/>
          </p:txBody>
        </p:sp>
        <p:sp>
          <p:nvSpPr>
            <p:cNvPr id="63" name="rc63"/>
            <p:cNvSpPr/>
            <p:nvPr/>
          </p:nvSpPr>
          <p:spPr>
            <a:xfrm>
              <a:off x="7032691" y="4762289"/>
              <a:ext cx="217589" cy="288322"/>
            </a:xfrm>
            <a:prstGeom prst="rect">
              <a:avLst/>
            </a:prstGeom>
            <a:solidFill>
              <a:srgbClr val="0058AB">
                <a:alpha val="100000"/>
              </a:srgbClr>
            </a:solidFill>
          </p:spPr>
          <p:txBody>
            <a:bodyPr/>
            <a:lstStyle/>
            <a:p/>
          </p:txBody>
        </p:sp>
        <p:sp>
          <p:nvSpPr>
            <p:cNvPr id="64" name="rc64"/>
            <p:cNvSpPr/>
            <p:nvPr/>
          </p:nvSpPr>
          <p:spPr>
            <a:xfrm>
              <a:off x="7274458" y="4768467"/>
              <a:ext cx="217589" cy="282144"/>
            </a:xfrm>
            <a:prstGeom prst="rect">
              <a:avLst/>
            </a:prstGeom>
            <a:solidFill>
              <a:srgbClr val="0058AB">
                <a:alpha val="100000"/>
              </a:srgbClr>
            </a:solidFill>
          </p:spPr>
          <p:txBody>
            <a:bodyPr/>
            <a:lstStyle/>
            <a:p/>
          </p:txBody>
        </p:sp>
        <p:sp>
          <p:nvSpPr>
            <p:cNvPr id="65" name="rc65"/>
            <p:cNvSpPr/>
            <p:nvPr/>
          </p:nvSpPr>
          <p:spPr>
            <a:xfrm>
              <a:off x="8483291" y="4857023"/>
              <a:ext cx="217589" cy="193587"/>
            </a:xfrm>
            <a:prstGeom prst="rect">
              <a:avLst/>
            </a:prstGeom>
            <a:solidFill>
              <a:srgbClr val="69DBFF">
                <a:alpha val="100000"/>
              </a:srgbClr>
            </a:solidFill>
          </p:spPr>
          <p:txBody>
            <a:bodyPr/>
            <a:lstStyle/>
            <a:p/>
          </p:txBody>
        </p:sp>
        <p:sp>
          <p:nvSpPr>
            <p:cNvPr id="66" name="pl66"/>
            <p:cNvSpPr/>
            <p:nvPr/>
          </p:nvSpPr>
          <p:spPr>
            <a:xfrm>
              <a:off x="6174420" y="4663435"/>
              <a:ext cx="2417666" cy="193587"/>
            </a:xfrm>
            <a:custGeom>
              <a:avLst/>
              <a:pathLst>
                <a:path w="2417666" h="193587">
                  <a:moveTo>
                    <a:pt x="0" y="0"/>
                  </a:moveTo>
                  <a:lnTo>
                    <a:pt x="241766" y="19358"/>
                  </a:lnTo>
                  <a:lnTo>
                    <a:pt x="483533" y="38717"/>
                  </a:lnTo>
                  <a:lnTo>
                    <a:pt x="725299" y="58076"/>
                  </a:lnTo>
                  <a:lnTo>
                    <a:pt x="967066" y="77435"/>
                  </a:lnTo>
                  <a:lnTo>
                    <a:pt x="1208833" y="96793"/>
                  </a:lnTo>
                  <a:lnTo>
                    <a:pt x="1450599" y="116152"/>
                  </a:lnTo>
                  <a:lnTo>
                    <a:pt x="1692366" y="135511"/>
                  </a:lnTo>
                  <a:lnTo>
                    <a:pt x="1934133" y="154870"/>
                  </a:lnTo>
                  <a:lnTo>
                    <a:pt x="2175899" y="174229"/>
                  </a:lnTo>
                  <a:lnTo>
                    <a:pt x="2417666" y="193587"/>
                  </a:lnTo>
                </a:path>
              </a:pathLst>
            </a:custGeom>
            <a:ln w="13550" cap="flat">
              <a:solidFill>
                <a:srgbClr val="000000">
                  <a:alpha val="100000"/>
                </a:srgbClr>
              </a:solidFill>
              <a:prstDash val="solid"/>
              <a:round/>
            </a:ln>
          </p:spPr>
          <p:txBody>
            <a:bodyPr/>
            <a:lstStyle/>
            <a:p/>
          </p:txBody>
        </p:sp>
        <p:sp>
          <p:nvSpPr>
            <p:cNvPr id="67" name="pt67"/>
            <p:cNvSpPr/>
            <p:nvPr/>
          </p:nvSpPr>
          <p:spPr>
            <a:xfrm>
              <a:off x="6149594" y="46386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6579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6773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6966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7160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7354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754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7741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793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8128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8321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7824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93373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190401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39376" y="1330710"/>
              <a:ext cx="5852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Latvia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 below the annual IA2030 goal, bringing the 2030 goal within reach if progress is sustained.</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46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879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411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944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476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12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145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67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21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218366"/>
              <a:ext cx="239888" cy="1089655"/>
            </a:xfrm>
            <a:prstGeom prst="rect">
              <a:avLst/>
            </a:prstGeom>
            <a:solidFill>
              <a:srgbClr val="80BD41">
                <a:alpha val="100000"/>
              </a:srgbClr>
            </a:solidFill>
          </p:spPr>
          <p:txBody>
            <a:bodyPr/>
            <a:lstStyle/>
            <a:p/>
          </p:txBody>
        </p:sp>
        <p:sp>
          <p:nvSpPr>
            <p:cNvPr id="27" name="rc27"/>
            <p:cNvSpPr/>
            <p:nvPr/>
          </p:nvSpPr>
          <p:spPr>
            <a:xfrm>
              <a:off x="1296273" y="3207431"/>
              <a:ext cx="239888" cy="10934"/>
            </a:xfrm>
            <a:prstGeom prst="rect">
              <a:avLst/>
            </a:prstGeom>
            <a:solidFill>
              <a:srgbClr val="1CABE2">
                <a:alpha val="100000"/>
              </a:srgbClr>
            </a:solidFill>
          </p:spPr>
          <p:txBody>
            <a:bodyPr/>
            <a:lstStyle/>
            <a:p/>
          </p:txBody>
        </p:sp>
        <p:sp>
          <p:nvSpPr>
            <p:cNvPr id="28" name="rc28"/>
            <p:cNvSpPr/>
            <p:nvPr/>
          </p:nvSpPr>
          <p:spPr>
            <a:xfrm>
              <a:off x="1562816" y="3245703"/>
              <a:ext cx="239888" cy="1062318"/>
            </a:xfrm>
            <a:prstGeom prst="rect">
              <a:avLst/>
            </a:prstGeom>
            <a:solidFill>
              <a:srgbClr val="80BD41">
                <a:alpha val="100000"/>
              </a:srgbClr>
            </a:solidFill>
          </p:spPr>
          <p:txBody>
            <a:bodyPr/>
            <a:lstStyle/>
            <a:p/>
          </p:txBody>
        </p:sp>
        <p:sp>
          <p:nvSpPr>
            <p:cNvPr id="29" name="rc29"/>
            <p:cNvSpPr/>
            <p:nvPr/>
          </p:nvSpPr>
          <p:spPr>
            <a:xfrm>
              <a:off x="1562816" y="3234768"/>
              <a:ext cx="239888" cy="10934"/>
            </a:xfrm>
            <a:prstGeom prst="rect">
              <a:avLst/>
            </a:prstGeom>
            <a:solidFill>
              <a:srgbClr val="1CABE2">
                <a:alpha val="100000"/>
              </a:srgbClr>
            </a:solidFill>
          </p:spPr>
          <p:txBody>
            <a:bodyPr/>
            <a:lstStyle/>
            <a:p/>
          </p:txBody>
        </p:sp>
        <p:sp>
          <p:nvSpPr>
            <p:cNvPr id="30" name="rc30"/>
            <p:cNvSpPr/>
            <p:nvPr/>
          </p:nvSpPr>
          <p:spPr>
            <a:xfrm>
              <a:off x="1829360" y="3223833"/>
              <a:ext cx="239888" cy="1084188"/>
            </a:xfrm>
            <a:prstGeom prst="rect">
              <a:avLst/>
            </a:prstGeom>
            <a:solidFill>
              <a:srgbClr val="80BD41">
                <a:alpha val="100000"/>
              </a:srgbClr>
            </a:solidFill>
          </p:spPr>
          <p:txBody>
            <a:bodyPr/>
            <a:lstStyle/>
            <a:p/>
          </p:txBody>
        </p:sp>
        <p:sp>
          <p:nvSpPr>
            <p:cNvPr id="31" name="rc31"/>
            <p:cNvSpPr/>
            <p:nvPr/>
          </p:nvSpPr>
          <p:spPr>
            <a:xfrm>
              <a:off x="1829360" y="3212898"/>
              <a:ext cx="239888" cy="10934"/>
            </a:xfrm>
            <a:prstGeom prst="rect">
              <a:avLst/>
            </a:prstGeom>
            <a:solidFill>
              <a:srgbClr val="1CABE2">
                <a:alpha val="100000"/>
              </a:srgbClr>
            </a:solidFill>
          </p:spPr>
          <p:txBody>
            <a:bodyPr/>
            <a:lstStyle/>
            <a:p/>
          </p:txBody>
        </p:sp>
        <p:sp>
          <p:nvSpPr>
            <p:cNvPr id="32" name="rc32"/>
            <p:cNvSpPr/>
            <p:nvPr/>
          </p:nvSpPr>
          <p:spPr>
            <a:xfrm>
              <a:off x="2095903" y="3181187"/>
              <a:ext cx="239888" cy="1126833"/>
            </a:xfrm>
            <a:prstGeom prst="rect">
              <a:avLst/>
            </a:prstGeom>
            <a:solidFill>
              <a:srgbClr val="80BD41">
                <a:alpha val="100000"/>
              </a:srgbClr>
            </a:solidFill>
          </p:spPr>
          <p:txBody>
            <a:bodyPr/>
            <a:lstStyle/>
            <a:p/>
          </p:txBody>
        </p:sp>
        <p:sp>
          <p:nvSpPr>
            <p:cNvPr id="33" name="rc33"/>
            <p:cNvSpPr/>
            <p:nvPr/>
          </p:nvSpPr>
          <p:spPr>
            <a:xfrm>
              <a:off x="2095903" y="3158224"/>
              <a:ext cx="239888" cy="22963"/>
            </a:xfrm>
            <a:prstGeom prst="rect">
              <a:avLst/>
            </a:prstGeom>
            <a:solidFill>
              <a:srgbClr val="1CABE2">
                <a:alpha val="100000"/>
              </a:srgbClr>
            </a:solidFill>
          </p:spPr>
          <p:txBody>
            <a:bodyPr/>
            <a:lstStyle/>
            <a:p/>
          </p:txBody>
        </p:sp>
        <p:sp>
          <p:nvSpPr>
            <p:cNvPr id="34" name="rc34"/>
            <p:cNvSpPr/>
            <p:nvPr/>
          </p:nvSpPr>
          <p:spPr>
            <a:xfrm>
              <a:off x="2362446" y="3194856"/>
              <a:ext cx="239888" cy="1113165"/>
            </a:xfrm>
            <a:prstGeom prst="rect">
              <a:avLst/>
            </a:prstGeom>
            <a:solidFill>
              <a:srgbClr val="80BD41">
                <a:alpha val="100000"/>
              </a:srgbClr>
            </a:solidFill>
          </p:spPr>
          <p:txBody>
            <a:bodyPr/>
            <a:lstStyle/>
            <a:p/>
          </p:txBody>
        </p:sp>
        <p:sp>
          <p:nvSpPr>
            <p:cNvPr id="35" name="rc35"/>
            <p:cNvSpPr/>
            <p:nvPr/>
          </p:nvSpPr>
          <p:spPr>
            <a:xfrm>
              <a:off x="2362446" y="3183374"/>
              <a:ext cx="239888" cy="11481"/>
            </a:xfrm>
            <a:prstGeom prst="rect">
              <a:avLst/>
            </a:prstGeom>
            <a:solidFill>
              <a:srgbClr val="1CABE2">
                <a:alpha val="100000"/>
              </a:srgbClr>
            </a:solidFill>
          </p:spPr>
          <p:txBody>
            <a:bodyPr/>
            <a:lstStyle/>
            <a:p/>
          </p:txBody>
        </p:sp>
        <p:sp>
          <p:nvSpPr>
            <p:cNvPr id="36" name="rc36"/>
            <p:cNvSpPr/>
            <p:nvPr/>
          </p:nvSpPr>
          <p:spPr>
            <a:xfrm>
              <a:off x="2628989" y="3123233"/>
              <a:ext cx="239888" cy="1184788"/>
            </a:xfrm>
            <a:prstGeom prst="rect">
              <a:avLst/>
            </a:prstGeom>
            <a:solidFill>
              <a:srgbClr val="80BD41">
                <a:alpha val="100000"/>
              </a:srgbClr>
            </a:solidFill>
          </p:spPr>
          <p:txBody>
            <a:bodyPr/>
            <a:lstStyle/>
            <a:p/>
          </p:txBody>
        </p:sp>
        <p:sp>
          <p:nvSpPr>
            <p:cNvPr id="37" name="rc37"/>
            <p:cNvSpPr/>
            <p:nvPr/>
          </p:nvSpPr>
          <p:spPr>
            <a:xfrm>
              <a:off x="2628989" y="3111204"/>
              <a:ext cx="239888" cy="12028"/>
            </a:xfrm>
            <a:prstGeom prst="rect">
              <a:avLst/>
            </a:prstGeom>
            <a:solidFill>
              <a:srgbClr val="1CABE2">
                <a:alpha val="100000"/>
              </a:srgbClr>
            </a:solidFill>
          </p:spPr>
          <p:txBody>
            <a:bodyPr/>
            <a:lstStyle/>
            <a:p/>
          </p:txBody>
        </p:sp>
        <p:sp>
          <p:nvSpPr>
            <p:cNvPr id="38" name="rc38"/>
            <p:cNvSpPr/>
            <p:nvPr/>
          </p:nvSpPr>
          <p:spPr>
            <a:xfrm>
              <a:off x="2895532" y="3080040"/>
              <a:ext cx="239888" cy="1227981"/>
            </a:xfrm>
            <a:prstGeom prst="rect">
              <a:avLst/>
            </a:prstGeom>
            <a:solidFill>
              <a:srgbClr val="80BD41">
                <a:alpha val="100000"/>
              </a:srgbClr>
            </a:solidFill>
          </p:spPr>
          <p:txBody>
            <a:bodyPr/>
            <a:lstStyle/>
            <a:p/>
          </p:txBody>
        </p:sp>
        <p:sp>
          <p:nvSpPr>
            <p:cNvPr id="39" name="rc39"/>
            <p:cNvSpPr/>
            <p:nvPr/>
          </p:nvSpPr>
          <p:spPr>
            <a:xfrm>
              <a:off x="2895532" y="3054890"/>
              <a:ext cx="239888" cy="25150"/>
            </a:xfrm>
            <a:prstGeom prst="rect">
              <a:avLst/>
            </a:prstGeom>
            <a:solidFill>
              <a:srgbClr val="1CABE2">
                <a:alpha val="100000"/>
              </a:srgbClr>
            </a:solidFill>
          </p:spPr>
          <p:txBody>
            <a:bodyPr/>
            <a:lstStyle/>
            <a:p/>
          </p:txBody>
        </p:sp>
        <p:sp>
          <p:nvSpPr>
            <p:cNvPr id="40" name="rc40"/>
            <p:cNvSpPr/>
            <p:nvPr/>
          </p:nvSpPr>
          <p:spPr>
            <a:xfrm>
              <a:off x="3162075" y="3024819"/>
              <a:ext cx="239888" cy="1283201"/>
            </a:xfrm>
            <a:prstGeom prst="rect">
              <a:avLst/>
            </a:prstGeom>
            <a:solidFill>
              <a:srgbClr val="80BD41">
                <a:alpha val="100000"/>
              </a:srgbClr>
            </a:solidFill>
          </p:spPr>
          <p:txBody>
            <a:bodyPr/>
            <a:lstStyle/>
            <a:p/>
          </p:txBody>
        </p:sp>
        <p:sp>
          <p:nvSpPr>
            <p:cNvPr id="41" name="rc41"/>
            <p:cNvSpPr/>
            <p:nvPr/>
          </p:nvSpPr>
          <p:spPr>
            <a:xfrm>
              <a:off x="3162075" y="2998576"/>
              <a:ext cx="239888" cy="26243"/>
            </a:xfrm>
            <a:prstGeom prst="rect">
              <a:avLst/>
            </a:prstGeom>
            <a:solidFill>
              <a:srgbClr val="1CABE2">
                <a:alpha val="100000"/>
              </a:srgbClr>
            </a:solidFill>
          </p:spPr>
          <p:txBody>
            <a:bodyPr/>
            <a:lstStyle/>
            <a:p/>
          </p:txBody>
        </p:sp>
        <p:sp>
          <p:nvSpPr>
            <p:cNvPr id="42" name="rc42"/>
            <p:cNvSpPr/>
            <p:nvPr/>
          </p:nvSpPr>
          <p:spPr>
            <a:xfrm>
              <a:off x="3428618" y="3047236"/>
              <a:ext cx="239888" cy="1260785"/>
            </a:xfrm>
            <a:prstGeom prst="rect">
              <a:avLst/>
            </a:prstGeom>
            <a:solidFill>
              <a:srgbClr val="80BD41">
                <a:alpha val="100000"/>
              </a:srgbClr>
            </a:solidFill>
          </p:spPr>
          <p:txBody>
            <a:bodyPr/>
            <a:lstStyle/>
            <a:p/>
          </p:txBody>
        </p:sp>
        <p:sp>
          <p:nvSpPr>
            <p:cNvPr id="43" name="rc43"/>
            <p:cNvSpPr/>
            <p:nvPr/>
          </p:nvSpPr>
          <p:spPr>
            <a:xfrm>
              <a:off x="3428618" y="2966865"/>
              <a:ext cx="239888" cy="80370"/>
            </a:xfrm>
            <a:prstGeom prst="rect">
              <a:avLst/>
            </a:prstGeom>
            <a:solidFill>
              <a:srgbClr val="1CABE2">
                <a:alpha val="100000"/>
              </a:srgbClr>
            </a:solidFill>
          </p:spPr>
          <p:txBody>
            <a:bodyPr/>
            <a:lstStyle/>
            <a:p/>
          </p:txBody>
        </p:sp>
        <p:sp>
          <p:nvSpPr>
            <p:cNvPr id="44" name="rc44"/>
            <p:cNvSpPr/>
            <p:nvPr/>
          </p:nvSpPr>
          <p:spPr>
            <a:xfrm>
              <a:off x="3695161" y="3110111"/>
              <a:ext cx="239888" cy="1197910"/>
            </a:xfrm>
            <a:prstGeom prst="rect">
              <a:avLst/>
            </a:prstGeom>
            <a:solidFill>
              <a:srgbClr val="80BD41">
                <a:alpha val="100000"/>
              </a:srgbClr>
            </a:solidFill>
          </p:spPr>
          <p:txBody>
            <a:bodyPr/>
            <a:lstStyle/>
            <a:p/>
          </p:txBody>
        </p:sp>
        <p:sp>
          <p:nvSpPr>
            <p:cNvPr id="45" name="rc45"/>
            <p:cNvSpPr/>
            <p:nvPr/>
          </p:nvSpPr>
          <p:spPr>
            <a:xfrm>
              <a:off x="3695161" y="3085508"/>
              <a:ext cx="239888" cy="24603"/>
            </a:xfrm>
            <a:prstGeom prst="rect">
              <a:avLst/>
            </a:prstGeom>
            <a:solidFill>
              <a:srgbClr val="1CABE2">
                <a:alpha val="100000"/>
              </a:srgbClr>
            </a:solidFill>
          </p:spPr>
          <p:txBody>
            <a:bodyPr/>
            <a:lstStyle/>
            <a:p/>
          </p:txBody>
        </p:sp>
        <p:sp>
          <p:nvSpPr>
            <p:cNvPr id="46" name="rc46"/>
            <p:cNvSpPr/>
            <p:nvPr/>
          </p:nvSpPr>
          <p:spPr>
            <a:xfrm>
              <a:off x="3961705" y="3216725"/>
              <a:ext cx="239888" cy="1091295"/>
            </a:xfrm>
            <a:prstGeom prst="rect">
              <a:avLst/>
            </a:prstGeom>
            <a:solidFill>
              <a:srgbClr val="80BD41">
                <a:alpha val="100000"/>
              </a:srgbClr>
            </a:solidFill>
          </p:spPr>
          <p:txBody>
            <a:bodyPr/>
            <a:lstStyle/>
            <a:p/>
          </p:txBody>
        </p:sp>
        <p:sp>
          <p:nvSpPr>
            <p:cNvPr id="47" name="rc47"/>
            <p:cNvSpPr/>
            <p:nvPr/>
          </p:nvSpPr>
          <p:spPr>
            <a:xfrm>
              <a:off x="3961705" y="3205791"/>
              <a:ext cx="239888" cy="10934"/>
            </a:xfrm>
            <a:prstGeom prst="rect">
              <a:avLst/>
            </a:prstGeom>
            <a:solidFill>
              <a:srgbClr val="1CABE2">
                <a:alpha val="100000"/>
              </a:srgbClr>
            </a:solidFill>
          </p:spPr>
          <p:txBody>
            <a:bodyPr/>
            <a:lstStyle/>
            <a:p/>
          </p:txBody>
        </p:sp>
        <p:sp>
          <p:nvSpPr>
            <p:cNvPr id="48" name="rc48"/>
            <p:cNvSpPr/>
            <p:nvPr/>
          </p:nvSpPr>
          <p:spPr>
            <a:xfrm>
              <a:off x="4228248" y="3317873"/>
              <a:ext cx="239888" cy="990148"/>
            </a:xfrm>
            <a:prstGeom prst="rect">
              <a:avLst/>
            </a:prstGeom>
            <a:solidFill>
              <a:srgbClr val="80BD41">
                <a:alpha val="100000"/>
              </a:srgbClr>
            </a:solidFill>
          </p:spPr>
          <p:txBody>
            <a:bodyPr/>
            <a:lstStyle/>
            <a:p/>
          </p:txBody>
        </p:sp>
        <p:sp>
          <p:nvSpPr>
            <p:cNvPr id="49" name="rc49"/>
            <p:cNvSpPr/>
            <p:nvPr/>
          </p:nvSpPr>
          <p:spPr>
            <a:xfrm>
              <a:off x="4228248" y="3265932"/>
              <a:ext cx="239888" cy="51940"/>
            </a:xfrm>
            <a:prstGeom prst="rect">
              <a:avLst/>
            </a:prstGeom>
            <a:solidFill>
              <a:srgbClr val="1CABE2">
                <a:alpha val="100000"/>
              </a:srgbClr>
            </a:solidFill>
          </p:spPr>
          <p:txBody>
            <a:bodyPr/>
            <a:lstStyle/>
            <a:p/>
          </p:txBody>
        </p:sp>
        <p:sp>
          <p:nvSpPr>
            <p:cNvPr id="50" name="rc50"/>
            <p:cNvSpPr/>
            <p:nvPr/>
          </p:nvSpPr>
          <p:spPr>
            <a:xfrm>
              <a:off x="4494791" y="3302564"/>
              <a:ext cx="239888" cy="1005457"/>
            </a:xfrm>
            <a:prstGeom prst="rect">
              <a:avLst/>
            </a:prstGeom>
            <a:solidFill>
              <a:srgbClr val="80BD41">
                <a:alpha val="100000"/>
              </a:srgbClr>
            </a:solidFill>
          </p:spPr>
          <p:txBody>
            <a:bodyPr/>
            <a:lstStyle/>
            <a:p/>
          </p:txBody>
        </p:sp>
        <p:sp>
          <p:nvSpPr>
            <p:cNvPr id="51" name="rc51"/>
            <p:cNvSpPr/>
            <p:nvPr/>
          </p:nvSpPr>
          <p:spPr>
            <a:xfrm>
              <a:off x="4494791" y="3215085"/>
              <a:ext cx="239888" cy="87478"/>
            </a:xfrm>
            <a:prstGeom prst="rect">
              <a:avLst/>
            </a:prstGeom>
            <a:solidFill>
              <a:srgbClr val="1CABE2">
                <a:alpha val="100000"/>
              </a:srgbClr>
            </a:solidFill>
          </p:spPr>
          <p:txBody>
            <a:bodyPr/>
            <a:lstStyle/>
            <a:p/>
          </p:txBody>
        </p:sp>
        <p:sp>
          <p:nvSpPr>
            <p:cNvPr id="52" name="rc52"/>
            <p:cNvSpPr/>
            <p:nvPr/>
          </p:nvSpPr>
          <p:spPr>
            <a:xfrm>
              <a:off x="4761334" y="3217272"/>
              <a:ext cx="239888" cy="1090748"/>
            </a:xfrm>
            <a:prstGeom prst="rect">
              <a:avLst/>
            </a:prstGeom>
            <a:solidFill>
              <a:srgbClr val="80BD41">
                <a:alpha val="100000"/>
              </a:srgbClr>
            </a:solidFill>
          </p:spPr>
          <p:txBody>
            <a:bodyPr/>
            <a:lstStyle/>
            <a:p/>
          </p:txBody>
        </p:sp>
        <p:sp>
          <p:nvSpPr>
            <p:cNvPr id="53" name="rc53"/>
            <p:cNvSpPr/>
            <p:nvPr/>
          </p:nvSpPr>
          <p:spPr>
            <a:xfrm>
              <a:off x="4761334" y="3171893"/>
              <a:ext cx="239888" cy="45379"/>
            </a:xfrm>
            <a:prstGeom prst="rect">
              <a:avLst/>
            </a:prstGeom>
            <a:solidFill>
              <a:srgbClr val="1CABE2">
                <a:alpha val="100000"/>
              </a:srgbClr>
            </a:solidFill>
          </p:spPr>
          <p:txBody>
            <a:bodyPr/>
            <a:lstStyle/>
            <a:p/>
          </p:txBody>
        </p:sp>
        <p:sp>
          <p:nvSpPr>
            <p:cNvPr id="54" name="rc54"/>
            <p:cNvSpPr/>
            <p:nvPr/>
          </p:nvSpPr>
          <p:spPr>
            <a:xfrm>
              <a:off x="5027877" y="3197043"/>
              <a:ext cx="239888" cy="1110978"/>
            </a:xfrm>
            <a:prstGeom prst="rect">
              <a:avLst/>
            </a:prstGeom>
            <a:solidFill>
              <a:srgbClr val="80BD41">
                <a:alpha val="100000"/>
              </a:srgbClr>
            </a:solidFill>
          </p:spPr>
          <p:txBody>
            <a:bodyPr/>
            <a:lstStyle/>
            <a:p/>
          </p:txBody>
        </p:sp>
        <p:sp>
          <p:nvSpPr>
            <p:cNvPr id="55" name="rc55"/>
            <p:cNvSpPr/>
            <p:nvPr/>
          </p:nvSpPr>
          <p:spPr>
            <a:xfrm>
              <a:off x="5027877" y="3113391"/>
              <a:ext cx="239888" cy="83651"/>
            </a:xfrm>
            <a:prstGeom prst="rect">
              <a:avLst/>
            </a:prstGeom>
            <a:solidFill>
              <a:srgbClr val="1CABE2">
                <a:alpha val="100000"/>
              </a:srgbClr>
            </a:solidFill>
          </p:spPr>
          <p:txBody>
            <a:bodyPr/>
            <a:lstStyle/>
            <a:p/>
          </p:txBody>
        </p:sp>
        <p:sp>
          <p:nvSpPr>
            <p:cNvPr id="56" name="rc56"/>
            <p:cNvSpPr/>
            <p:nvPr/>
          </p:nvSpPr>
          <p:spPr>
            <a:xfrm>
              <a:off x="5294420" y="3134168"/>
              <a:ext cx="239888" cy="1173853"/>
            </a:xfrm>
            <a:prstGeom prst="rect">
              <a:avLst/>
            </a:prstGeom>
            <a:solidFill>
              <a:srgbClr val="80BD41">
                <a:alpha val="100000"/>
              </a:srgbClr>
            </a:solidFill>
          </p:spPr>
          <p:txBody>
            <a:bodyPr/>
            <a:lstStyle/>
            <a:p/>
          </p:txBody>
        </p:sp>
        <p:sp>
          <p:nvSpPr>
            <p:cNvPr id="57" name="rc57"/>
            <p:cNvSpPr/>
            <p:nvPr/>
          </p:nvSpPr>
          <p:spPr>
            <a:xfrm>
              <a:off x="5294420" y="3098083"/>
              <a:ext cx="239888" cy="36084"/>
            </a:xfrm>
            <a:prstGeom prst="rect">
              <a:avLst/>
            </a:prstGeom>
            <a:solidFill>
              <a:srgbClr val="1CABE2">
                <a:alpha val="100000"/>
              </a:srgbClr>
            </a:solidFill>
          </p:spPr>
          <p:txBody>
            <a:bodyPr/>
            <a:lstStyle/>
            <a:p/>
          </p:txBody>
        </p:sp>
        <p:sp>
          <p:nvSpPr>
            <p:cNvPr id="58" name="rc58"/>
            <p:cNvSpPr/>
            <p:nvPr/>
          </p:nvSpPr>
          <p:spPr>
            <a:xfrm>
              <a:off x="5560963" y="3113938"/>
              <a:ext cx="239888" cy="1194083"/>
            </a:xfrm>
            <a:prstGeom prst="rect">
              <a:avLst/>
            </a:prstGeom>
            <a:solidFill>
              <a:srgbClr val="80BD41">
                <a:alpha val="100000"/>
              </a:srgbClr>
            </a:solidFill>
          </p:spPr>
          <p:txBody>
            <a:bodyPr/>
            <a:lstStyle/>
            <a:p/>
          </p:txBody>
        </p:sp>
        <p:sp>
          <p:nvSpPr>
            <p:cNvPr id="59" name="rc59"/>
            <p:cNvSpPr/>
            <p:nvPr/>
          </p:nvSpPr>
          <p:spPr>
            <a:xfrm>
              <a:off x="5560963" y="3101910"/>
              <a:ext cx="239888" cy="12028"/>
            </a:xfrm>
            <a:prstGeom prst="rect">
              <a:avLst/>
            </a:prstGeom>
            <a:solidFill>
              <a:srgbClr val="1CABE2">
                <a:alpha val="100000"/>
              </a:srgbClr>
            </a:solidFill>
          </p:spPr>
          <p:txBody>
            <a:bodyPr/>
            <a:lstStyle/>
            <a:p/>
          </p:txBody>
        </p:sp>
        <p:sp>
          <p:nvSpPr>
            <p:cNvPr id="60" name="rc60"/>
            <p:cNvSpPr/>
            <p:nvPr/>
          </p:nvSpPr>
          <p:spPr>
            <a:xfrm>
              <a:off x="5827506" y="3185561"/>
              <a:ext cx="239888" cy="1122459"/>
            </a:xfrm>
            <a:prstGeom prst="rect">
              <a:avLst/>
            </a:prstGeom>
            <a:solidFill>
              <a:srgbClr val="80BD41">
                <a:alpha val="100000"/>
              </a:srgbClr>
            </a:solidFill>
          </p:spPr>
          <p:txBody>
            <a:bodyPr/>
            <a:lstStyle/>
            <a:p/>
          </p:txBody>
        </p:sp>
        <p:sp>
          <p:nvSpPr>
            <p:cNvPr id="61" name="rc61"/>
            <p:cNvSpPr/>
            <p:nvPr/>
          </p:nvSpPr>
          <p:spPr>
            <a:xfrm>
              <a:off x="5827506" y="3162598"/>
              <a:ext cx="239888" cy="22963"/>
            </a:xfrm>
            <a:prstGeom prst="rect">
              <a:avLst/>
            </a:prstGeom>
            <a:solidFill>
              <a:srgbClr val="1CABE2">
                <a:alpha val="100000"/>
              </a:srgbClr>
            </a:solidFill>
          </p:spPr>
          <p:txBody>
            <a:bodyPr/>
            <a:lstStyle/>
            <a:p/>
          </p:txBody>
        </p:sp>
        <p:sp>
          <p:nvSpPr>
            <p:cNvPr id="62" name="rc62"/>
            <p:cNvSpPr/>
            <p:nvPr/>
          </p:nvSpPr>
          <p:spPr>
            <a:xfrm>
              <a:off x="6094049" y="3277960"/>
              <a:ext cx="239888" cy="1030060"/>
            </a:xfrm>
            <a:prstGeom prst="rect">
              <a:avLst/>
            </a:prstGeom>
            <a:solidFill>
              <a:srgbClr val="80BD41">
                <a:alpha val="100000"/>
              </a:srgbClr>
            </a:solidFill>
          </p:spPr>
          <p:txBody>
            <a:bodyPr/>
            <a:lstStyle/>
            <a:p/>
          </p:txBody>
        </p:sp>
        <p:sp>
          <p:nvSpPr>
            <p:cNvPr id="63" name="rc63"/>
            <p:cNvSpPr/>
            <p:nvPr/>
          </p:nvSpPr>
          <p:spPr>
            <a:xfrm>
              <a:off x="6094049" y="3246249"/>
              <a:ext cx="239888" cy="31710"/>
            </a:xfrm>
            <a:prstGeom prst="rect">
              <a:avLst/>
            </a:prstGeom>
            <a:solidFill>
              <a:srgbClr val="1CABE2">
                <a:alpha val="100000"/>
              </a:srgbClr>
            </a:solidFill>
          </p:spPr>
          <p:txBody>
            <a:bodyPr/>
            <a:lstStyle/>
            <a:p/>
          </p:txBody>
        </p:sp>
        <p:sp>
          <p:nvSpPr>
            <p:cNvPr id="64" name="rc64"/>
            <p:cNvSpPr/>
            <p:nvPr/>
          </p:nvSpPr>
          <p:spPr>
            <a:xfrm>
              <a:off x="6360593" y="3288895"/>
              <a:ext cx="239888" cy="1019125"/>
            </a:xfrm>
            <a:prstGeom prst="rect">
              <a:avLst/>
            </a:prstGeom>
            <a:solidFill>
              <a:srgbClr val="80BD41">
                <a:alpha val="100000"/>
              </a:srgbClr>
            </a:solidFill>
          </p:spPr>
          <p:txBody>
            <a:bodyPr/>
            <a:lstStyle/>
            <a:p/>
          </p:txBody>
        </p:sp>
        <p:sp>
          <p:nvSpPr>
            <p:cNvPr id="65" name="rc65"/>
            <p:cNvSpPr/>
            <p:nvPr/>
          </p:nvSpPr>
          <p:spPr>
            <a:xfrm>
              <a:off x="6360593" y="3278507"/>
              <a:ext cx="239888" cy="10388"/>
            </a:xfrm>
            <a:prstGeom prst="rect">
              <a:avLst/>
            </a:prstGeom>
            <a:solidFill>
              <a:srgbClr val="1CABE2">
                <a:alpha val="100000"/>
              </a:srgbClr>
            </a:solidFill>
          </p:spPr>
          <p:txBody>
            <a:bodyPr/>
            <a:lstStyle/>
            <a:p/>
          </p:txBody>
        </p:sp>
        <p:sp>
          <p:nvSpPr>
            <p:cNvPr id="66" name="rc66"/>
            <p:cNvSpPr/>
            <p:nvPr/>
          </p:nvSpPr>
          <p:spPr>
            <a:xfrm>
              <a:off x="6627136" y="3356691"/>
              <a:ext cx="239888" cy="951329"/>
            </a:xfrm>
            <a:prstGeom prst="rect">
              <a:avLst/>
            </a:prstGeom>
            <a:solidFill>
              <a:srgbClr val="80BD41">
                <a:alpha val="100000"/>
              </a:srgbClr>
            </a:solidFill>
          </p:spPr>
          <p:txBody>
            <a:bodyPr/>
            <a:lstStyle/>
            <a:p/>
          </p:txBody>
        </p:sp>
        <p:sp>
          <p:nvSpPr>
            <p:cNvPr id="67" name="rc67"/>
            <p:cNvSpPr/>
            <p:nvPr/>
          </p:nvSpPr>
          <p:spPr>
            <a:xfrm>
              <a:off x="6627136" y="3346850"/>
              <a:ext cx="239888" cy="9841"/>
            </a:xfrm>
            <a:prstGeom prst="rect">
              <a:avLst/>
            </a:prstGeom>
            <a:solidFill>
              <a:srgbClr val="1CABE2">
                <a:alpha val="100000"/>
              </a:srgbClr>
            </a:solidFill>
          </p:spPr>
          <p:txBody>
            <a:bodyPr/>
            <a:lstStyle/>
            <a:p/>
          </p:txBody>
        </p:sp>
        <p:sp>
          <p:nvSpPr>
            <p:cNvPr id="68" name="rc68"/>
            <p:cNvSpPr/>
            <p:nvPr/>
          </p:nvSpPr>
          <p:spPr>
            <a:xfrm>
              <a:off x="6893679" y="3393323"/>
              <a:ext cx="239888" cy="914698"/>
            </a:xfrm>
            <a:prstGeom prst="rect">
              <a:avLst/>
            </a:prstGeom>
            <a:solidFill>
              <a:srgbClr val="80BD41">
                <a:alpha val="100000"/>
              </a:srgbClr>
            </a:solidFill>
          </p:spPr>
          <p:txBody>
            <a:bodyPr/>
            <a:lstStyle/>
            <a:p/>
          </p:txBody>
        </p:sp>
        <p:sp>
          <p:nvSpPr>
            <p:cNvPr id="69" name="rc69"/>
            <p:cNvSpPr/>
            <p:nvPr/>
          </p:nvSpPr>
          <p:spPr>
            <a:xfrm>
              <a:off x="6893679" y="3355051"/>
              <a:ext cx="239888" cy="38271"/>
            </a:xfrm>
            <a:prstGeom prst="rect">
              <a:avLst/>
            </a:prstGeom>
            <a:solidFill>
              <a:srgbClr val="1CABE2">
                <a:alpha val="100000"/>
              </a:srgbClr>
            </a:solidFill>
          </p:spPr>
          <p:txBody>
            <a:bodyPr/>
            <a:lstStyle/>
            <a:p/>
          </p:txBody>
        </p:sp>
        <p:sp>
          <p:nvSpPr>
            <p:cNvPr id="70" name="rc70"/>
            <p:cNvSpPr/>
            <p:nvPr/>
          </p:nvSpPr>
          <p:spPr>
            <a:xfrm>
              <a:off x="7160222" y="3449637"/>
              <a:ext cx="239888" cy="858383"/>
            </a:xfrm>
            <a:prstGeom prst="rect">
              <a:avLst/>
            </a:prstGeom>
            <a:solidFill>
              <a:srgbClr val="80BD41">
                <a:alpha val="100000"/>
              </a:srgbClr>
            </a:solidFill>
          </p:spPr>
          <p:txBody>
            <a:bodyPr/>
            <a:lstStyle/>
            <a:p/>
          </p:txBody>
        </p:sp>
        <p:sp>
          <p:nvSpPr>
            <p:cNvPr id="71" name="rc71"/>
            <p:cNvSpPr/>
            <p:nvPr/>
          </p:nvSpPr>
          <p:spPr>
            <a:xfrm>
              <a:off x="7160222" y="3440889"/>
              <a:ext cx="239888" cy="8747"/>
            </a:xfrm>
            <a:prstGeom prst="rect">
              <a:avLst/>
            </a:prstGeom>
            <a:solidFill>
              <a:srgbClr val="1CABE2">
                <a:alpha val="100000"/>
              </a:srgbClr>
            </a:solidFill>
          </p:spPr>
          <p:txBody>
            <a:bodyPr/>
            <a:lstStyle/>
            <a:p/>
          </p:txBody>
        </p:sp>
        <p:sp>
          <p:nvSpPr>
            <p:cNvPr id="72" name="rc72"/>
            <p:cNvSpPr/>
            <p:nvPr/>
          </p:nvSpPr>
          <p:spPr>
            <a:xfrm>
              <a:off x="7426765" y="3546410"/>
              <a:ext cx="239888" cy="761610"/>
            </a:xfrm>
            <a:prstGeom prst="rect">
              <a:avLst/>
            </a:prstGeom>
            <a:solidFill>
              <a:srgbClr val="80BD41">
                <a:alpha val="100000"/>
              </a:srgbClr>
            </a:solidFill>
          </p:spPr>
          <p:txBody>
            <a:bodyPr/>
            <a:lstStyle/>
            <a:p/>
          </p:txBody>
        </p:sp>
        <p:sp>
          <p:nvSpPr>
            <p:cNvPr id="73" name="rc73"/>
            <p:cNvSpPr/>
            <p:nvPr/>
          </p:nvSpPr>
          <p:spPr>
            <a:xfrm>
              <a:off x="7426765" y="3531102"/>
              <a:ext cx="239888" cy="15308"/>
            </a:xfrm>
            <a:prstGeom prst="rect">
              <a:avLst/>
            </a:prstGeom>
            <a:solidFill>
              <a:srgbClr val="1CABE2">
                <a:alpha val="100000"/>
              </a:srgbClr>
            </a:solidFill>
          </p:spPr>
          <p:txBody>
            <a:bodyPr/>
            <a:lstStyle/>
            <a:p/>
          </p:txBody>
        </p:sp>
        <p:sp>
          <p:nvSpPr>
            <p:cNvPr id="74" name="rc74"/>
            <p:cNvSpPr/>
            <p:nvPr/>
          </p:nvSpPr>
          <p:spPr>
            <a:xfrm>
              <a:off x="7693308" y="3551331"/>
              <a:ext cx="239888" cy="756690"/>
            </a:xfrm>
            <a:prstGeom prst="rect">
              <a:avLst/>
            </a:prstGeom>
            <a:solidFill>
              <a:srgbClr val="80BD41">
                <a:alpha val="100000"/>
              </a:srgbClr>
            </a:solidFill>
          </p:spPr>
          <p:txBody>
            <a:bodyPr/>
            <a:lstStyle/>
            <a:p/>
          </p:txBody>
        </p:sp>
        <p:sp>
          <p:nvSpPr>
            <p:cNvPr id="75" name="rc75"/>
            <p:cNvSpPr/>
            <p:nvPr/>
          </p:nvSpPr>
          <p:spPr>
            <a:xfrm>
              <a:off x="7693308" y="3543677"/>
              <a:ext cx="239888" cy="7654"/>
            </a:xfrm>
            <a:prstGeom prst="rect">
              <a:avLst/>
            </a:prstGeom>
            <a:solidFill>
              <a:srgbClr val="1CABE2">
                <a:alpha val="100000"/>
              </a:srgbClr>
            </a:solidFill>
          </p:spPr>
          <p:txBody>
            <a:bodyPr/>
            <a:lstStyle/>
            <a:p/>
          </p:txBody>
        </p:sp>
        <p:sp>
          <p:nvSpPr>
            <p:cNvPr id="76" name="rc76"/>
            <p:cNvSpPr/>
            <p:nvPr/>
          </p:nvSpPr>
          <p:spPr>
            <a:xfrm>
              <a:off x="7959851" y="3567733"/>
              <a:ext cx="239888" cy="740287"/>
            </a:xfrm>
            <a:prstGeom prst="rect">
              <a:avLst/>
            </a:prstGeom>
            <a:solidFill>
              <a:srgbClr val="80BD41">
                <a:alpha val="100000"/>
              </a:srgbClr>
            </a:solidFill>
          </p:spPr>
          <p:txBody>
            <a:bodyPr/>
            <a:lstStyle/>
            <a:p/>
          </p:txBody>
        </p:sp>
        <p:sp>
          <p:nvSpPr>
            <p:cNvPr id="77" name="rc77"/>
            <p:cNvSpPr/>
            <p:nvPr/>
          </p:nvSpPr>
          <p:spPr>
            <a:xfrm>
              <a:off x="7959851" y="3560079"/>
              <a:ext cx="239888" cy="7654"/>
            </a:xfrm>
            <a:prstGeom prst="rect">
              <a:avLst/>
            </a:prstGeom>
            <a:solidFill>
              <a:srgbClr val="1CABE2">
                <a:alpha val="100000"/>
              </a:srgbClr>
            </a:solidFill>
          </p:spPr>
          <p:txBody>
            <a:bodyPr/>
            <a:lstStyle/>
            <a:p/>
          </p:txBody>
        </p:sp>
        <p:sp>
          <p:nvSpPr>
            <p:cNvPr id="78" name="pl78"/>
            <p:cNvSpPr/>
            <p:nvPr/>
          </p:nvSpPr>
          <p:spPr>
            <a:xfrm>
              <a:off x="1416218" y="2095023"/>
              <a:ext cx="6663577" cy="156474"/>
            </a:xfrm>
            <a:custGeom>
              <a:avLst/>
              <a:pathLst>
                <a:path w="6663577" h="156474">
                  <a:moveTo>
                    <a:pt x="0" y="0"/>
                  </a:moveTo>
                  <a:lnTo>
                    <a:pt x="266543" y="0"/>
                  </a:lnTo>
                  <a:lnTo>
                    <a:pt x="533086" y="0"/>
                  </a:lnTo>
                  <a:lnTo>
                    <a:pt x="799629" y="22353"/>
                  </a:lnTo>
                  <a:lnTo>
                    <a:pt x="1066172" y="0"/>
                  </a:lnTo>
                  <a:lnTo>
                    <a:pt x="1332715" y="0"/>
                  </a:lnTo>
                  <a:lnTo>
                    <a:pt x="1599258" y="22353"/>
                  </a:lnTo>
                  <a:lnTo>
                    <a:pt x="1865801" y="22353"/>
                  </a:lnTo>
                  <a:lnTo>
                    <a:pt x="2132344" y="111767"/>
                  </a:lnTo>
                  <a:lnTo>
                    <a:pt x="2398888" y="22353"/>
                  </a:lnTo>
                  <a:lnTo>
                    <a:pt x="2665431" y="0"/>
                  </a:lnTo>
                  <a:lnTo>
                    <a:pt x="2931974" y="89414"/>
                  </a:lnTo>
                  <a:lnTo>
                    <a:pt x="3198517" y="156474"/>
                  </a:lnTo>
                  <a:lnTo>
                    <a:pt x="3465060" y="67060"/>
                  </a:lnTo>
                  <a:lnTo>
                    <a:pt x="3731603" y="134121"/>
                  </a:lnTo>
                  <a:lnTo>
                    <a:pt x="3998146" y="44707"/>
                  </a:lnTo>
                  <a:lnTo>
                    <a:pt x="4264689" y="0"/>
                  </a:lnTo>
                  <a:lnTo>
                    <a:pt x="4531233" y="22353"/>
                  </a:lnTo>
                  <a:lnTo>
                    <a:pt x="4797776" y="44707"/>
                  </a:lnTo>
                  <a:lnTo>
                    <a:pt x="5064319" y="0"/>
                  </a:lnTo>
                  <a:lnTo>
                    <a:pt x="5330862" y="0"/>
                  </a:lnTo>
                  <a:lnTo>
                    <a:pt x="5597405" y="67060"/>
                  </a:lnTo>
                  <a:lnTo>
                    <a:pt x="5863948" y="0"/>
                  </a:lnTo>
                  <a:lnTo>
                    <a:pt x="6130491" y="22353"/>
                  </a:lnTo>
                  <a:lnTo>
                    <a:pt x="6397034" y="0"/>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24790" y="30715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1" name="tx91"/>
            <p:cNvSpPr/>
            <p:nvPr/>
          </p:nvSpPr>
          <p:spPr>
            <a:xfrm>
              <a:off x="2657505" y="2975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a:t>
              </a:r>
            </a:p>
          </p:txBody>
        </p:sp>
        <p:sp>
          <p:nvSpPr>
            <p:cNvPr id="92" name="tx92"/>
            <p:cNvSpPr/>
            <p:nvPr/>
          </p:nvSpPr>
          <p:spPr>
            <a:xfrm>
              <a:off x="3990221" y="3069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3" name="tx93"/>
            <p:cNvSpPr/>
            <p:nvPr/>
          </p:nvSpPr>
          <p:spPr>
            <a:xfrm>
              <a:off x="5322937" y="29633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4" name="tx94"/>
            <p:cNvSpPr/>
            <p:nvPr/>
          </p:nvSpPr>
          <p:spPr>
            <a:xfrm>
              <a:off x="6389109" y="31425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a:t>
              </a:r>
            </a:p>
          </p:txBody>
        </p:sp>
        <p:sp>
          <p:nvSpPr>
            <p:cNvPr id="95" name="tx95"/>
            <p:cNvSpPr/>
            <p:nvPr/>
          </p:nvSpPr>
          <p:spPr>
            <a:xfrm>
              <a:off x="6655652" y="3210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17.6</a:t>
              </a:r>
            </a:p>
          </p:txBody>
        </p:sp>
        <p:sp>
          <p:nvSpPr>
            <p:cNvPr id="96" name="tx96"/>
            <p:cNvSpPr/>
            <p:nvPr/>
          </p:nvSpPr>
          <p:spPr>
            <a:xfrm>
              <a:off x="6922195" y="32202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97" name="tx97"/>
            <p:cNvSpPr/>
            <p:nvPr/>
          </p:nvSpPr>
          <p:spPr>
            <a:xfrm>
              <a:off x="7188738" y="3304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8" name="tx98"/>
            <p:cNvSpPr/>
            <p:nvPr/>
          </p:nvSpPr>
          <p:spPr>
            <a:xfrm>
              <a:off x="7455282" y="33963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9" name="tx99"/>
            <p:cNvSpPr/>
            <p:nvPr/>
          </p:nvSpPr>
          <p:spPr>
            <a:xfrm>
              <a:off x="7761002" y="340889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100" name="tx100"/>
            <p:cNvSpPr/>
            <p:nvPr/>
          </p:nvSpPr>
          <p:spPr>
            <a:xfrm>
              <a:off x="7988368" y="3424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101" name="pl101"/>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728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3" name="tx113"/>
            <p:cNvSpPr/>
            <p:nvPr/>
          </p:nvSpPr>
          <p:spPr>
            <a:xfrm>
              <a:off x="1362659" y="31789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2657505" y="36817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15" name="tx115"/>
            <p:cNvSpPr/>
            <p:nvPr/>
          </p:nvSpPr>
          <p:spPr>
            <a:xfrm>
              <a:off x="2695375" y="30833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4029398" y="37273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17" name="tx117"/>
            <p:cNvSpPr/>
            <p:nvPr/>
          </p:nvSpPr>
          <p:spPr>
            <a:xfrm>
              <a:off x="4028090" y="31773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5322937" y="36860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19" name="tx119"/>
            <p:cNvSpPr/>
            <p:nvPr/>
          </p:nvSpPr>
          <p:spPr>
            <a:xfrm>
              <a:off x="5360806" y="30822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389109" y="3763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1" name="tx121"/>
            <p:cNvSpPr/>
            <p:nvPr/>
          </p:nvSpPr>
          <p:spPr>
            <a:xfrm>
              <a:off x="6426979" y="32498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55652" y="37984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3" name="tx123"/>
            <p:cNvSpPr/>
            <p:nvPr/>
          </p:nvSpPr>
          <p:spPr>
            <a:xfrm>
              <a:off x="6693522" y="33178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22195" y="38156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5" name="tx125"/>
            <p:cNvSpPr/>
            <p:nvPr/>
          </p:nvSpPr>
          <p:spPr>
            <a:xfrm>
              <a:off x="6960065" y="33402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188738" y="3843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27" name="tx127"/>
            <p:cNvSpPr/>
            <p:nvPr/>
          </p:nvSpPr>
          <p:spPr>
            <a:xfrm>
              <a:off x="7226608" y="34113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455282" y="38921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29" name="tx129"/>
            <p:cNvSpPr/>
            <p:nvPr/>
          </p:nvSpPr>
          <p:spPr>
            <a:xfrm>
              <a:off x="7493151" y="35048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21825" y="38945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31" name="tx131"/>
            <p:cNvSpPr/>
            <p:nvPr/>
          </p:nvSpPr>
          <p:spPr>
            <a:xfrm>
              <a:off x="7759694" y="35136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7988368" y="39027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33" name="tx133"/>
            <p:cNvSpPr/>
            <p:nvPr/>
          </p:nvSpPr>
          <p:spPr>
            <a:xfrm>
              <a:off x="8026237" y="35300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733081" y="37091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6" name="tx136"/>
            <p:cNvSpPr/>
            <p:nvPr/>
          </p:nvSpPr>
          <p:spPr>
            <a:xfrm>
              <a:off x="733081" y="31624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7" name="tx137"/>
            <p:cNvSpPr/>
            <p:nvPr/>
          </p:nvSpPr>
          <p:spPr>
            <a:xfrm>
              <a:off x="733081" y="261561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8" name="tx138"/>
            <p:cNvSpPr/>
            <p:nvPr/>
          </p:nvSpPr>
          <p:spPr>
            <a:xfrm>
              <a:off x="733081" y="20689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94448"/>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2000-2025</a:t>
              </a:r>
            </a:p>
          </p:txBody>
        </p:sp>
        <p:sp>
          <p:nvSpPr>
            <p:cNvPr id="165" name="pl165"/>
            <p:cNvSpPr/>
            <p:nvPr/>
          </p:nvSpPr>
          <p:spPr>
            <a:xfrm>
              <a:off x="21691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9149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6608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4066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420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7878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5337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2795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508389" cy="129091"/>
            </a:xfrm>
            <a:prstGeom prst="rect">
              <a:avLst/>
            </a:prstGeom>
            <a:solidFill>
              <a:srgbClr val="80BD41">
                <a:alpha val="100000"/>
              </a:srgbClr>
            </a:solidFill>
          </p:spPr>
          <p:txBody>
            <a:bodyPr/>
            <a:lstStyle/>
            <a:p/>
          </p:txBody>
        </p:sp>
        <p:sp>
          <p:nvSpPr>
            <p:cNvPr id="178" name="rc178"/>
            <p:cNvSpPr/>
            <p:nvPr/>
          </p:nvSpPr>
          <p:spPr>
            <a:xfrm>
              <a:off x="7804663" y="5954972"/>
              <a:ext cx="66340" cy="129091"/>
            </a:xfrm>
            <a:prstGeom prst="rect">
              <a:avLst/>
            </a:prstGeom>
            <a:solidFill>
              <a:srgbClr val="1CABE2">
                <a:alpha val="100000"/>
              </a:srgbClr>
            </a:solidFill>
          </p:spPr>
          <p:txBody>
            <a:bodyPr/>
            <a:lstStyle/>
            <a:p/>
          </p:txBody>
        </p:sp>
        <p:sp>
          <p:nvSpPr>
            <p:cNvPr id="179" name="rc179"/>
            <p:cNvSpPr/>
            <p:nvPr/>
          </p:nvSpPr>
          <p:spPr>
            <a:xfrm>
              <a:off x="1296273" y="5793607"/>
              <a:ext cx="4832409" cy="129091"/>
            </a:xfrm>
            <a:prstGeom prst="rect">
              <a:avLst/>
            </a:prstGeom>
            <a:solidFill>
              <a:srgbClr val="80BD41">
                <a:alpha val="100000"/>
              </a:srgbClr>
            </a:solidFill>
          </p:spPr>
          <p:txBody>
            <a:bodyPr/>
            <a:lstStyle/>
            <a:p/>
          </p:txBody>
        </p:sp>
        <p:sp>
          <p:nvSpPr>
            <p:cNvPr id="180" name="rc180"/>
            <p:cNvSpPr/>
            <p:nvPr/>
          </p:nvSpPr>
          <p:spPr>
            <a:xfrm>
              <a:off x="6128683" y="5793607"/>
              <a:ext cx="48882" cy="129091"/>
            </a:xfrm>
            <a:prstGeom prst="rect">
              <a:avLst/>
            </a:prstGeom>
            <a:solidFill>
              <a:srgbClr val="1CABE2">
                <a:alpha val="100000"/>
              </a:srgbClr>
            </a:solidFill>
          </p:spPr>
          <p:txBody>
            <a:bodyPr/>
            <a:lstStyle/>
            <a:p/>
          </p:txBody>
        </p:sp>
        <p:sp>
          <p:nvSpPr>
            <p:cNvPr id="181" name="rc181"/>
            <p:cNvSpPr/>
            <p:nvPr/>
          </p:nvSpPr>
          <p:spPr>
            <a:xfrm>
              <a:off x="1296273" y="5632243"/>
              <a:ext cx="4727660" cy="129091"/>
            </a:xfrm>
            <a:prstGeom prst="rect">
              <a:avLst/>
            </a:prstGeom>
            <a:solidFill>
              <a:srgbClr val="80BD41">
                <a:alpha val="100000"/>
              </a:srgbClr>
            </a:solidFill>
          </p:spPr>
          <p:txBody>
            <a:bodyPr/>
            <a:lstStyle/>
            <a:p/>
          </p:txBody>
        </p:sp>
        <p:sp>
          <p:nvSpPr>
            <p:cNvPr id="182" name="rc182"/>
            <p:cNvSpPr/>
            <p:nvPr/>
          </p:nvSpPr>
          <p:spPr>
            <a:xfrm>
              <a:off x="6023934" y="5632243"/>
              <a:ext cx="48882" cy="129091"/>
            </a:xfrm>
            <a:prstGeom prst="rect">
              <a:avLst/>
            </a:prstGeom>
            <a:solidFill>
              <a:srgbClr val="1CABE2">
                <a:alpha val="100000"/>
              </a:srgbClr>
            </a:solidFill>
          </p:spPr>
          <p:txBody>
            <a:bodyPr/>
            <a:lstStyle/>
            <a:p/>
          </p:txBody>
        </p:sp>
        <p:sp>
          <p:nvSpPr>
            <p:cNvPr id="183" name="tx183"/>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18.8</a:t>
              </a:r>
            </a:p>
          </p:txBody>
        </p:sp>
        <p:sp>
          <p:nvSpPr>
            <p:cNvPr id="184" name="tx184"/>
            <p:cNvSpPr/>
            <p:nvPr/>
          </p:nvSpPr>
          <p:spPr>
            <a:xfrm>
              <a:off x="6357321" y="581642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85" name="tx185"/>
            <p:cNvSpPr/>
            <p:nvPr/>
          </p:nvSpPr>
          <p:spPr>
            <a:xfrm>
              <a:off x="6199117"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a:t>
              </a:r>
            </a:p>
          </p:txBody>
        </p:sp>
        <p:sp>
          <p:nvSpPr>
            <p:cNvPr id="186" name="tx186"/>
            <p:cNvSpPr/>
            <p:nvPr/>
          </p:nvSpPr>
          <p:spPr>
            <a:xfrm>
              <a:off x="444497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87" name="tx187"/>
            <p:cNvSpPr/>
            <p:nvPr/>
          </p:nvSpPr>
          <p:spPr>
            <a:xfrm>
              <a:off x="7776035"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606984"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89" name="tx189"/>
            <p:cNvSpPr/>
            <p:nvPr/>
          </p:nvSpPr>
          <p:spPr>
            <a:xfrm>
              <a:off x="6091326"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55461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91" name="tx191"/>
            <p:cNvSpPr/>
            <p:nvPr/>
          </p:nvSpPr>
          <p:spPr>
            <a:xfrm>
              <a:off x="5986577"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003239"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7" name="tx197"/>
            <p:cNvSpPr/>
            <p:nvPr/>
          </p:nvSpPr>
          <p:spPr>
            <a:xfrm>
              <a:off x="471020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645601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9" name="tx199"/>
            <p:cNvSpPr/>
            <p:nvPr/>
          </p:nvSpPr>
          <p:spPr>
            <a:xfrm>
              <a:off x="820182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27% compared to in 2019.
The number of surviving infants decreased approximately 27%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Latvia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65614"/>
                  </a:moveTo>
                  <a:lnTo>
                    <a:pt x="135891" y="43742"/>
                  </a:lnTo>
                  <a:lnTo>
                    <a:pt x="271783" y="43742"/>
                  </a:lnTo>
                  <a:lnTo>
                    <a:pt x="407675" y="21871"/>
                  </a:lnTo>
                  <a:lnTo>
                    <a:pt x="543566" y="0"/>
                  </a:lnTo>
                  <a:lnTo>
                    <a:pt x="679458" y="0"/>
                  </a:lnTo>
                  <a:lnTo>
                    <a:pt x="815350" y="65614"/>
                  </a:lnTo>
                  <a:lnTo>
                    <a:pt x="951242" y="109356"/>
                  </a:lnTo>
                  <a:lnTo>
                    <a:pt x="1087133" y="109356"/>
                  </a:lnTo>
                  <a:lnTo>
                    <a:pt x="1223025" y="109356"/>
                  </a:lnTo>
                  <a:lnTo>
                    <a:pt x="1358917" y="153099"/>
                  </a:lnTo>
                  <a:lnTo>
                    <a:pt x="1494809" y="153099"/>
                  </a:lnTo>
                  <a:lnTo>
                    <a:pt x="1630700" y="174970"/>
                  </a:lnTo>
                  <a:lnTo>
                    <a:pt x="1766592" y="109356"/>
                  </a:lnTo>
                  <a:lnTo>
                    <a:pt x="1902484" y="153099"/>
                  </a:lnTo>
                  <a:lnTo>
                    <a:pt x="2038375" y="109356"/>
                  </a:lnTo>
                  <a:lnTo>
                    <a:pt x="2174267" y="21871"/>
                  </a:lnTo>
                  <a:lnTo>
                    <a:pt x="2310159" y="21871"/>
                  </a:lnTo>
                  <a:lnTo>
                    <a:pt x="2446051" y="65614"/>
                  </a:lnTo>
                  <a:lnTo>
                    <a:pt x="2581942" y="0"/>
                  </a:lnTo>
                  <a:lnTo>
                    <a:pt x="2717834" y="0"/>
                  </a:lnTo>
                  <a:lnTo>
                    <a:pt x="2853726" y="109356"/>
                  </a:lnTo>
                  <a:lnTo>
                    <a:pt x="2989618" y="87485"/>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65614"/>
                  </a:moveTo>
                  <a:lnTo>
                    <a:pt x="135891" y="43742"/>
                  </a:lnTo>
                  <a:lnTo>
                    <a:pt x="271783" y="43742"/>
                  </a:lnTo>
                  <a:lnTo>
                    <a:pt x="407675" y="21871"/>
                  </a:lnTo>
                  <a:lnTo>
                    <a:pt x="543566" y="0"/>
                  </a:lnTo>
                  <a:lnTo>
                    <a:pt x="679458" y="0"/>
                  </a:lnTo>
                  <a:lnTo>
                    <a:pt x="815350" y="65614"/>
                  </a:lnTo>
                  <a:lnTo>
                    <a:pt x="951242" y="109356"/>
                  </a:lnTo>
                  <a:lnTo>
                    <a:pt x="1087133" y="109356"/>
                  </a:lnTo>
                  <a:lnTo>
                    <a:pt x="1223025" y="109356"/>
                  </a:lnTo>
                  <a:lnTo>
                    <a:pt x="1358917" y="153099"/>
                  </a:lnTo>
                  <a:lnTo>
                    <a:pt x="1494809" y="153099"/>
                  </a:lnTo>
                  <a:lnTo>
                    <a:pt x="1630700" y="174970"/>
                  </a:lnTo>
                  <a:lnTo>
                    <a:pt x="1766592" y="109356"/>
                  </a:lnTo>
                  <a:lnTo>
                    <a:pt x="1902484" y="153099"/>
                  </a:lnTo>
                  <a:lnTo>
                    <a:pt x="2038375" y="109356"/>
                  </a:lnTo>
                  <a:lnTo>
                    <a:pt x="2174267" y="21871"/>
                  </a:lnTo>
                  <a:lnTo>
                    <a:pt x="2310159" y="21871"/>
                  </a:lnTo>
                  <a:lnTo>
                    <a:pt x="2446051" y="65614"/>
                  </a:lnTo>
                  <a:lnTo>
                    <a:pt x="2581942" y="0"/>
                  </a:lnTo>
                  <a:lnTo>
                    <a:pt x="2717834" y="0"/>
                  </a:lnTo>
                  <a:lnTo>
                    <a:pt x="2853726" y="109356"/>
                  </a:lnTo>
                  <a:lnTo>
                    <a:pt x="2989618" y="87485"/>
                  </a:lnTo>
                  <a:lnTo>
                    <a:pt x="3125509" y="21871"/>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65614"/>
                  </a:moveTo>
                  <a:lnTo>
                    <a:pt x="135891" y="43742"/>
                  </a:lnTo>
                  <a:lnTo>
                    <a:pt x="271783" y="43742"/>
                  </a:lnTo>
                  <a:lnTo>
                    <a:pt x="407675" y="21871"/>
                  </a:lnTo>
                  <a:lnTo>
                    <a:pt x="543566" y="0"/>
                  </a:lnTo>
                  <a:lnTo>
                    <a:pt x="679458" y="0"/>
                  </a:lnTo>
                  <a:lnTo>
                    <a:pt x="815350" y="65614"/>
                  </a:lnTo>
                  <a:lnTo>
                    <a:pt x="951242" y="109356"/>
                  </a:lnTo>
                  <a:lnTo>
                    <a:pt x="1087133" y="109356"/>
                  </a:lnTo>
                  <a:lnTo>
                    <a:pt x="1223025" y="109356"/>
                  </a:lnTo>
                  <a:lnTo>
                    <a:pt x="1358917" y="153099"/>
                  </a:lnTo>
                  <a:lnTo>
                    <a:pt x="1494809" y="153099"/>
                  </a:lnTo>
                  <a:lnTo>
                    <a:pt x="1630700" y="174970"/>
                  </a:lnTo>
                  <a:lnTo>
                    <a:pt x="1766592" y="109356"/>
                  </a:lnTo>
                  <a:lnTo>
                    <a:pt x="1902484" y="153099"/>
                  </a:lnTo>
                  <a:lnTo>
                    <a:pt x="2038375" y="109356"/>
                  </a:lnTo>
                  <a:lnTo>
                    <a:pt x="2174267" y="21871"/>
                  </a:lnTo>
                  <a:lnTo>
                    <a:pt x="2310159" y="21871"/>
                  </a:lnTo>
                  <a:lnTo>
                    <a:pt x="2446051" y="65614"/>
                  </a:lnTo>
                  <a:lnTo>
                    <a:pt x="2581942" y="0"/>
                  </a:lnTo>
                  <a:lnTo>
                    <a:pt x="2717834" y="0"/>
                  </a:lnTo>
                  <a:lnTo>
                    <a:pt x="2853726" y="109356"/>
                  </a:lnTo>
                  <a:lnTo>
                    <a:pt x="2989618" y="87485"/>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5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5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29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54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671" y="4990743"/>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60" name="tx60"/>
            <p:cNvSpPr/>
            <p:nvPr/>
          </p:nvSpPr>
          <p:spPr>
            <a:xfrm>
              <a:off x="24400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254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7767" y="1405107"/>
              <a:ext cx="23636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Latvia,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734877"/>
            </a:xfrm>
            <a:custGeom>
              <a:avLst/>
              <a:pathLst>
                <a:path w="3397293" h="734877">
                  <a:moveTo>
                    <a:pt x="0" y="275579"/>
                  </a:moveTo>
                  <a:lnTo>
                    <a:pt x="135891" y="183719"/>
                  </a:lnTo>
                  <a:lnTo>
                    <a:pt x="271783" y="183719"/>
                  </a:lnTo>
                  <a:lnTo>
                    <a:pt x="407675" y="91859"/>
                  </a:lnTo>
                  <a:lnTo>
                    <a:pt x="543566" y="0"/>
                  </a:lnTo>
                  <a:lnTo>
                    <a:pt x="679458" y="0"/>
                  </a:lnTo>
                  <a:lnTo>
                    <a:pt x="815350" y="275579"/>
                  </a:lnTo>
                  <a:lnTo>
                    <a:pt x="951242" y="459298"/>
                  </a:lnTo>
                  <a:lnTo>
                    <a:pt x="1087133" y="459298"/>
                  </a:lnTo>
                  <a:lnTo>
                    <a:pt x="1223025" y="459298"/>
                  </a:lnTo>
                  <a:lnTo>
                    <a:pt x="1358917" y="643017"/>
                  </a:lnTo>
                  <a:lnTo>
                    <a:pt x="1494809" y="643017"/>
                  </a:lnTo>
                  <a:lnTo>
                    <a:pt x="1630700" y="734877"/>
                  </a:lnTo>
                  <a:lnTo>
                    <a:pt x="1766592" y="459298"/>
                  </a:lnTo>
                  <a:lnTo>
                    <a:pt x="1902484" y="643017"/>
                  </a:lnTo>
                  <a:lnTo>
                    <a:pt x="2038375" y="459298"/>
                  </a:lnTo>
                  <a:lnTo>
                    <a:pt x="2174267" y="91859"/>
                  </a:lnTo>
                  <a:lnTo>
                    <a:pt x="2310159" y="91859"/>
                  </a:lnTo>
                  <a:lnTo>
                    <a:pt x="2446051" y="275579"/>
                  </a:lnTo>
                  <a:lnTo>
                    <a:pt x="2581942" y="0"/>
                  </a:lnTo>
                  <a:lnTo>
                    <a:pt x="2717834" y="0"/>
                  </a:lnTo>
                  <a:lnTo>
                    <a:pt x="2853726" y="459298"/>
                  </a:lnTo>
                  <a:lnTo>
                    <a:pt x="2989618" y="367438"/>
                  </a:lnTo>
                  <a:lnTo>
                    <a:pt x="3125509" y="91859"/>
                  </a:lnTo>
                  <a:lnTo>
                    <a:pt x="3261401" y="183719"/>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734877"/>
            </a:xfrm>
            <a:custGeom>
              <a:avLst/>
              <a:pathLst>
                <a:path w="3397293" h="734877">
                  <a:moveTo>
                    <a:pt x="0" y="275579"/>
                  </a:moveTo>
                  <a:lnTo>
                    <a:pt x="135891" y="183719"/>
                  </a:lnTo>
                  <a:lnTo>
                    <a:pt x="271783" y="183719"/>
                  </a:lnTo>
                  <a:lnTo>
                    <a:pt x="407675" y="91859"/>
                  </a:lnTo>
                  <a:lnTo>
                    <a:pt x="543566" y="0"/>
                  </a:lnTo>
                  <a:lnTo>
                    <a:pt x="679458" y="0"/>
                  </a:lnTo>
                  <a:lnTo>
                    <a:pt x="815350" y="275579"/>
                  </a:lnTo>
                  <a:lnTo>
                    <a:pt x="951242" y="459298"/>
                  </a:lnTo>
                  <a:lnTo>
                    <a:pt x="1087133" y="459298"/>
                  </a:lnTo>
                  <a:lnTo>
                    <a:pt x="1223025" y="459298"/>
                  </a:lnTo>
                  <a:lnTo>
                    <a:pt x="1358917" y="643017"/>
                  </a:lnTo>
                  <a:lnTo>
                    <a:pt x="1494809" y="643017"/>
                  </a:lnTo>
                  <a:lnTo>
                    <a:pt x="1630700" y="734877"/>
                  </a:lnTo>
                  <a:lnTo>
                    <a:pt x="1766592" y="459298"/>
                  </a:lnTo>
                  <a:lnTo>
                    <a:pt x="1902484" y="643017"/>
                  </a:lnTo>
                  <a:lnTo>
                    <a:pt x="2038375" y="459298"/>
                  </a:lnTo>
                  <a:lnTo>
                    <a:pt x="2174267" y="91859"/>
                  </a:lnTo>
                  <a:lnTo>
                    <a:pt x="2310159" y="91859"/>
                  </a:lnTo>
                  <a:lnTo>
                    <a:pt x="2446051" y="275579"/>
                  </a:lnTo>
                  <a:lnTo>
                    <a:pt x="2581942" y="0"/>
                  </a:lnTo>
                  <a:lnTo>
                    <a:pt x="2717834" y="0"/>
                  </a:lnTo>
                  <a:lnTo>
                    <a:pt x="2853726" y="459298"/>
                  </a:lnTo>
                  <a:lnTo>
                    <a:pt x="2989618" y="367438"/>
                  </a:lnTo>
                  <a:lnTo>
                    <a:pt x="3125509" y="91859"/>
                  </a:lnTo>
                  <a:lnTo>
                    <a:pt x="3261401" y="183719"/>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2668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626684"/>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62668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62668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73659"/>
              <a:ext cx="3397293" cy="734877"/>
            </a:xfrm>
            <a:custGeom>
              <a:avLst/>
              <a:pathLst>
                <a:path w="3397293" h="734877">
                  <a:moveTo>
                    <a:pt x="0" y="275579"/>
                  </a:moveTo>
                  <a:lnTo>
                    <a:pt x="135891" y="183719"/>
                  </a:lnTo>
                  <a:lnTo>
                    <a:pt x="271783" y="183719"/>
                  </a:lnTo>
                  <a:lnTo>
                    <a:pt x="407675" y="91859"/>
                  </a:lnTo>
                  <a:lnTo>
                    <a:pt x="543566" y="0"/>
                  </a:lnTo>
                  <a:lnTo>
                    <a:pt x="679458" y="0"/>
                  </a:lnTo>
                  <a:lnTo>
                    <a:pt x="815350" y="275579"/>
                  </a:lnTo>
                  <a:lnTo>
                    <a:pt x="951242" y="459298"/>
                  </a:lnTo>
                  <a:lnTo>
                    <a:pt x="1087133" y="459298"/>
                  </a:lnTo>
                  <a:lnTo>
                    <a:pt x="1223025" y="459298"/>
                  </a:lnTo>
                  <a:lnTo>
                    <a:pt x="1358917" y="643017"/>
                  </a:lnTo>
                  <a:lnTo>
                    <a:pt x="1494809" y="643017"/>
                  </a:lnTo>
                  <a:lnTo>
                    <a:pt x="1630700" y="734877"/>
                  </a:lnTo>
                  <a:lnTo>
                    <a:pt x="1766592" y="459298"/>
                  </a:lnTo>
                  <a:lnTo>
                    <a:pt x="1902484" y="643017"/>
                  </a:lnTo>
                  <a:lnTo>
                    <a:pt x="2038375" y="459298"/>
                  </a:lnTo>
                  <a:lnTo>
                    <a:pt x="2174267" y="91859"/>
                  </a:lnTo>
                  <a:lnTo>
                    <a:pt x="2310159" y="91859"/>
                  </a:lnTo>
                  <a:lnTo>
                    <a:pt x="2446051" y="275579"/>
                  </a:lnTo>
                  <a:lnTo>
                    <a:pt x="2581942" y="0"/>
                  </a:lnTo>
                  <a:lnTo>
                    <a:pt x="2717834" y="0"/>
                  </a:lnTo>
                  <a:lnTo>
                    <a:pt x="2853726" y="459298"/>
                  </a:lnTo>
                  <a:lnTo>
                    <a:pt x="2989618" y="367438"/>
                  </a:lnTo>
                  <a:lnTo>
                    <a:pt x="3125509" y="91859"/>
                  </a:lnTo>
                  <a:lnTo>
                    <a:pt x="3261401" y="183719"/>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25494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86977"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48386" y="255214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427845" y="255087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80481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582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582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8968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521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25370" y="4990743"/>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122" name="tx122"/>
            <p:cNvSpPr/>
            <p:nvPr/>
          </p:nvSpPr>
          <p:spPr>
            <a:xfrm>
              <a:off x="67567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1924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88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320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752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184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604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036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468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290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3277271" cy="114824"/>
            </a:xfrm>
            <a:prstGeom prst="rect">
              <a:avLst/>
            </a:prstGeom>
            <a:solidFill>
              <a:srgbClr val="1CABE2">
                <a:alpha val="80000"/>
              </a:srgbClr>
            </a:solidFill>
          </p:spPr>
          <p:txBody>
            <a:bodyPr/>
            <a:lstStyle/>
            <a:p/>
          </p:txBody>
        </p:sp>
        <p:sp>
          <p:nvSpPr>
            <p:cNvPr id="138" name="rc138"/>
            <p:cNvSpPr/>
            <p:nvPr/>
          </p:nvSpPr>
          <p:spPr>
            <a:xfrm>
              <a:off x="1317178" y="5743865"/>
              <a:ext cx="7321564" cy="114824"/>
            </a:xfrm>
            <a:prstGeom prst="rect">
              <a:avLst/>
            </a:prstGeom>
            <a:solidFill>
              <a:srgbClr val="1CABE2">
                <a:alpha val="80000"/>
              </a:srgbClr>
            </a:solidFill>
          </p:spPr>
          <p:txBody>
            <a:bodyPr/>
            <a:lstStyle/>
            <a:p/>
          </p:txBody>
        </p:sp>
        <p:sp>
          <p:nvSpPr>
            <p:cNvPr id="139" name="rc139"/>
            <p:cNvSpPr/>
            <p:nvPr/>
          </p:nvSpPr>
          <p:spPr>
            <a:xfrm>
              <a:off x="1317178" y="5600334"/>
              <a:ext cx="2388224"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2732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457055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6313784"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805701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8" name="tx14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Latvia (99%) was 14 percentage points higher than the global average (85%) and 5 percentage points higher than the average across all non-programme countries (94%).
National DTP3 coverage was the same as in 2019 (99%).
The number of un- and undervaccinated children remained approximately the same (&lt;200) as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Latvia DTP3 coverage was 99% - this is the same as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Latvia ranked number 36 out of 41 countries for lowest DTP3 coverage (based on tied ranks).
Latvia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Latvia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92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3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98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729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47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865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611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356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102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96331"/>
              <a:ext cx="239888" cy="1015677"/>
            </a:xfrm>
            <a:prstGeom prst="rect">
              <a:avLst/>
            </a:prstGeom>
            <a:solidFill>
              <a:srgbClr val="80BD41">
                <a:alpha val="100000"/>
              </a:srgbClr>
            </a:solidFill>
          </p:spPr>
          <p:txBody>
            <a:bodyPr/>
            <a:lstStyle/>
            <a:p/>
          </p:txBody>
        </p:sp>
        <p:sp>
          <p:nvSpPr>
            <p:cNvPr id="27" name="rc27"/>
            <p:cNvSpPr/>
            <p:nvPr/>
          </p:nvSpPr>
          <p:spPr>
            <a:xfrm>
              <a:off x="1296273" y="3154296"/>
              <a:ext cx="239888" cy="42035"/>
            </a:xfrm>
            <a:prstGeom prst="rect">
              <a:avLst/>
            </a:prstGeom>
            <a:solidFill>
              <a:srgbClr val="1CABE2">
                <a:alpha val="100000"/>
              </a:srgbClr>
            </a:solidFill>
          </p:spPr>
          <p:txBody>
            <a:bodyPr/>
            <a:lstStyle/>
            <a:p/>
          </p:txBody>
        </p:sp>
        <p:sp>
          <p:nvSpPr>
            <p:cNvPr id="28" name="rc28"/>
            <p:cNvSpPr/>
            <p:nvPr/>
          </p:nvSpPr>
          <p:spPr>
            <a:xfrm>
              <a:off x="1562816" y="3211569"/>
              <a:ext cx="239888" cy="1000439"/>
            </a:xfrm>
            <a:prstGeom prst="rect">
              <a:avLst/>
            </a:prstGeom>
            <a:solidFill>
              <a:srgbClr val="80BD41">
                <a:alpha val="100000"/>
              </a:srgbClr>
            </a:solidFill>
          </p:spPr>
          <p:txBody>
            <a:bodyPr/>
            <a:lstStyle/>
            <a:p/>
          </p:txBody>
        </p:sp>
        <p:sp>
          <p:nvSpPr>
            <p:cNvPr id="29" name="rc29"/>
            <p:cNvSpPr/>
            <p:nvPr/>
          </p:nvSpPr>
          <p:spPr>
            <a:xfrm>
              <a:off x="1562816" y="3180568"/>
              <a:ext cx="239888" cy="31001"/>
            </a:xfrm>
            <a:prstGeom prst="rect">
              <a:avLst/>
            </a:prstGeom>
            <a:solidFill>
              <a:srgbClr val="1CABE2">
                <a:alpha val="100000"/>
              </a:srgbClr>
            </a:solidFill>
          </p:spPr>
          <p:txBody>
            <a:bodyPr/>
            <a:lstStyle/>
            <a:p/>
          </p:txBody>
        </p:sp>
        <p:sp>
          <p:nvSpPr>
            <p:cNvPr id="30" name="rc30"/>
            <p:cNvSpPr/>
            <p:nvPr/>
          </p:nvSpPr>
          <p:spPr>
            <a:xfrm>
              <a:off x="1829360" y="3191077"/>
              <a:ext cx="239888" cy="1020932"/>
            </a:xfrm>
            <a:prstGeom prst="rect">
              <a:avLst/>
            </a:prstGeom>
            <a:solidFill>
              <a:srgbClr val="80BD41">
                <a:alpha val="100000"/>
              </a:srgbClr>
            </a:solidFill>
          </p:spPr>
          <p:txBody>
            <a:bodyPr/>
            <a:lstStyle/>
            <a:p/>
          </p:txBody>
        </p:sp>
        <p:sp>
          <p:nvSpPr>
            <p:cNvPr id="31" name="rc31"/>
            <p:cNvSpPr/>
            <p:nvPr/>
          </p:nvSpPr>
          <p:spPr>
            <a:xfrm>
              <a:off x="1829360" y="3159550"/>
              <a:ext cx="239888" cy="31526"/>
            </a:xfrm>
            <a:prstGeom prst="rect">
              <a:avLst/>
            </a:prstGeom>
            <a:solidFill>
              <a:srgbClr val="1CABE2">
                <a:alpha val="100000"/>
              </a:srgbClr>
            </a:solidFill>
          </p:spPr>
          <p:txBody>
            <a:bodyPr/>
            <a:lstStyle/>
            <a:p/>
          </p:txBody>
        </p:sp>
        <p:sp>
          <p:nvSpPr>
            <p:cNvPr id="32" name="rc32"/>
            <p:cNvSpPr/>
            <p:nvPr/>
          </p:nvSpPr>
          <p:spPr>
            <a:xfrm>
              <a:off x="2095903" y="3129075"/>
              <a:ext cx="239888" cy="1082934"/>
            </a:xfrm>
            <a:prstGeom prst="rect">
              <a:avLst/>
            </a:prstGeom>
            <a:solidFill>
              <a:srgbClr val="80BD41">
                <a:alpha val="100000"/>
              </a:srgbClr>
            </a:solidFill>
          </p:spPr>
          <p:txBody>
            <a:bodyPr/>
            <a:lstStyle/>
            <a:p/>
          </p:txBody>
        </p:sp>
        <p:sp>
          <p:nvSpPr>
            <p:cNvPr id="33" name="rc33"/>
            <p:cNvSpPr/>
            <p:nvPr/>
          </p:nvSpPr>
          <p:spPr>
            <a:xfrm>
              <a:off x="2095903" y="3107006"/>
              <a:ext cx="239888" cy="22068"/>
            </a:xfrm>
            <a:prstGeom prst="rect">
              <a:avLst/>
            </a:prstGeom>
            <a:solidFill>
              <a:srgbClr val="1CABE2">
                <a:alpha val="100000"/>
              </a:srgbClr>
            </a:solidFill>
          </p:spPr>
          <p:txBody>
            <a:bodyPr/>
            <a:lstStyle/>
            <a:p/>
          </p:txBody>
        </p:sp>
        <p:sp>
          <p:nvSpPr>
            <p:cNvPr id="34" name="rc34"/>
            <p:cNvSpPr/>
            <p:nvPr/>
          </p:nvSpPr>
          <p:spPr>
            <a:xfrm>
              <a:off x="2362446" y="3142211"/>
              <a:ext cx="239888" cy="1069798"/>
            </a:xfrm>
            <a:prstGeom prst="rect">
              <a:avLst/>
            </a:prstGeom>
            <a:solidFill>
              <a:srgbClr val="80BD41">
                <a:alpha val="100000"/>
              </a:srgbClr>
            </a:solidFill>
          </p:spPr>
          <p:txBody>
            <a:bodyPr/>
            <a:lstStyle/>
            <a:p/>
          </p:txBody>
        </p:sp>
        <p:sp>
          <p:nvSpPr>
            <p:cNvPr id="35" name="rc35"/>
            <p:cNvSpPr/>
            <p:nvPr/>
          </p:nvSpPr>
          <p:spPr>
            <a:xfrm>
              <a:off x="2362446" y="3131177"/>
              <a:ext cx="239888" cy="11034"/>
            </a:xfrm>
            <a:prstGeom prst="rect">
              <a:avLst/>
            </a:prstGeom>
            <a:solidFill>
              <a:srgbClr val="1CABE2">
                <a:alpha val="100000"/>
              </a:srgbClr>
            </a:solidFill>
          </p:spPr>
          <p:txBody>
            <a:bodyPr/>
            <a:lstStyle/>
            <a:p/>
          </p:txBody>
        </p:sp>
        <p:sp>
          <p:nvSpPr>
            <p:cNvPr id="36" name="rc36"/>
            <p:cNvSpPr/>
            <p:nvPr/>
          </p:nvSpPr>
          <p:spPr>
            <a:xfrm>
              <a:off x="2628989" y="3073378"/>
              <a:ext cx="239888" cy="1138631"/>
            </a:xfrm>
            <a:prstGeom prst="rect">
              <a:avLst/>
            </a:prstGeom>
            <a:solidFill>
              <a:srgbClr val="80BD41">
                <a:alpha val="100000"/>
              </a:srgbClr>
            </a:solidFill>
          </p:spPr>
          <p:txBody>
            <a:bodyPr/>
            <a:lstStyle/>
            <a:p/>
          </p:txBody>
        </p:sp>
        <p:sp>
          <p:nvSpPr>
            <p:cNvPr id="37" name="rc37"/>
            <p:cNvSpPr/>
            <p:nvPr/>
          </p:nvSpPr>
          <p:spPr>
            <a:xfrm>
              <a:off x="2628989" y="3061818"/>
              <a:ext cx="239888" cy="11559"/>
            </a:xfrm>
            <a:prstGeom prst="rect">
              <a:avLst/>
            </a:prstGeom>
            <a:solidFill>
              <a:srgbClr val="1CABE2">
                <a:alpha val="100000"/>
              </a:srgbClr>
            </a:solidFill>
          </p:spPr>
          <p:txBody>
            <a:bodyPr/>
            <a:lstStyle/>
            <a:p/>
          </p:txBody>
        </p:sp>
        <p:sp>
          <p:nvSpPr>
            <p:cNvPr id="38" name="rc38"/>
            <p:cNvSpPr/>
            <p:nvPr/>
          </p:nvSpPr>
          <p:spPr>
            <a:xfrm>
              <a:off x="2895532" y="3056039"/>
              <a:ext cx="239888" cy="1155970"/>
            </a:xfrm>
            <a:prstGeom prst="rect">
              <a:avLst/>
            </a:prstGeom>
            <a:solidFill>
              <a:srgbClr val="80BD41">
                <a:alpha val="100000"/>
              </a:srgbClr>
            </a:solidFill>
          </p:spPr>
          <p:txBody>
            <a:bodyPr/>
            <a:lstStyle/>
            <a:p/>
          </p:txBody>
        </p:sp>
        <p:sp>
          <p:nvSpPr>
            <p:cNvPr id="39" name="rc39"/>
            <p:cNvSpPr/>
            <p:nvPr/>
          </p:nvSpPr>
          <p:spPr>
            <a:xfrm>
              <a:off x="2895532" y="3007698"/>
              <a:ext cx="239888" cy="48340"/>
            </a:xfrm>
            <a:prstGeom prst="rect">
              <a:avLst/>
            </a:prstGeom>
            <a:solidFill>
              <a:srgbClr val="1CABE2">
                <a:alpha val="100000"/>
              </a:srgbClr>
            </a:solidFill>
          </p:spPr>
          <p:txBody>
            <a:bodyPr/>
            <a:lstStyle/>
            <a:p/>
          </p:txBody>
        </p:sp>
        <p:sp>
          <p:nvSpPr>
            <p:cNvPr id="40" name="rc40"/>
            <p:cNvSpPr/>
            <p:nvPr/>
          </p:nvSpPr>
          <p:spPr>
            <a:xfrm>
              <a:off x="3162075" y="3029241"/>
              <a:ext cx="239888" cy="1182768"/>
            </a:xfrm>
            <a:prstGeom prst="rect">
              <a:avLst/>
            </a:prstGeom>
            <a:solidFill>
              <a:srgbClr val="80BD41">
                <a:alpha val="100000"/>
              </a:srgbClr>
            </a:solidFill>
          </p:spPr>
          <p:txBody>
            <a:bodyPr/>
            <a:lstStyle/>
            <a:p/>
          </p:txBody>
        </p:sp>
        <p:sp>
          <p:nvSpPr>
            <p:cNvPr id="41" name="rc41"/>
            <p:cNvSpPr/>
            <p:nvPr/>
          </p:nvSpPr>
          <p:spPr>
            <a:xfrm>
              <a:off x="3162075" y="2953578"/>
              <a:ext cx="239888" cy="75663"/>
            </a:xfrm>
            <a:prstGeom prst="rect">
              <a:avLst/>
            </a:prstGeom>
            <a:solidFill>
              <a:srgbClr val="1CABE2">
                <a:alpha val="100000"/>
              </a:srgbClr>
            </a:solidFill>
          </p:spPr>
          <p:txBody>
            <a:bodyPr/>
            <a:lstStyle/>
            <a:p/>
          </p:txBody>
        </p:sp>
        <p:sp>
          <p:nvSpPr>
            <p:cNvPr id="42" name="rc42"/>
            <p:cNvSpPr/>
            <p:nvPr/>
          </p:nvSpPr>
          <p:spPr>
            <a:xfrm>
              <a:off x="3428618" y="3000342"/>
              <a:ext cx="239888" cy="1211667"/>
            </a:xfrm>
            <a:prstGeom prst="rect">
              <a:avLst/>
            </a:prstGeom>
            <a:solidFill>
              <a:srgbClr val="80BD41">
                <a:alpha val="100000"/>
              </a:srgbClr>
            </a:solidFill>
          </p:spPr>
          <p:txBody>
            <a:bodyPr/>
            <a:lstStyle/>
            <a:p/>
          </p:txBody>
        </p:sp>
        <p:sp>
          <p:nvSpPr>
            <p:cNvPr id="43" name="rc43"/>
            <p:cNvSpPr/>
            <p:nvPr/>
          </p:nvSpPr>
          <p:spPr>
            <a:xfrm>
              <a:off x="3428618" y="2923102"/>
              <a:ext cx="239888" cy="77239"/>
            </a:xfrm>
            <a:prstGeom prst="rect">
              <a:avLst/>
            </a:prstGeom>
            <a:solidFill>
              <a:srgbClr val="1CABE2">
                <a:alpha val="100000"/>
              </a:srgbClr>
            </a:solidFill>
          </p:spPr>
          <p:txBody>
            <a:bodyPr/>
            <a:lstStyle/>
            <a:p/>
          </p:txBody>
        </p:sp>
        <p:sp>
          <p:nvSpPr>
            <p:cNvPr id="44" name="rc44"/>
            <p:cNvSpPr/>
            <p:nvPr/>
          </p:nvSpPr>
          <p:spPr>
            <a:xfrm>
              <a:off x="3695161" y="3107532"/>
              <a:ext cx="239888" cy="1104477"/>
            </a:xfrm>
            <a:prstGeom prst="rect">
              <a:avLst/>
            </a:prstGeom>
            <a:solidFill>
              <a:srgbClr val="80BD41">
                <a:alpha val="100000"/>
              </a:srgbClr>
            </a:solidFill>
          </p:spPr>
          <p:txBody>
            <a:bodyPr/>
            <a:lstStyle/>
            <a:p/>
          </p:txBody>
        </p:sp>
        <p:sp>
          <p:nvSpPr>
            <p:cNvPr id="45" name="rc45"/>
            <p:cNvSpPr/>
            <p:nvPr/>
          </p:nvSpPr>
          <p:spPr>
            <a:xfrm>
              <a:off x="3695161" y="3037123"/>
              <a:ext cx="239888" cy="70409"/>
            </a:xfrm>
            <a:prstGeom prst="rect">
              <a:avLst/>
            </a:prstGeom>
            <a:solidFill>
              <a:srgbClr val="1CABE2">
                <a:alpha val="100000"/>
              </a:srgbClr>
            </a:solidFill>
          </p:spPr>
          <p:txBody>
            <a:bodyPr/>
            <a:lstStyle/>
            <a:p/>
          </p:txBody>
        </p:sp>
        <p:sp>
          <p:nvSpPr>
            <p:cNvPr id="46" name="rc46"/>
            <p:cNvSpPr/>
            <p:nvPr/>
          </p:nvSpPr>
          <p:spPr>
            <a:xfrm>
              <a:off x="3961705" y="3237316"/>
              <a:ext cx="239888" cy="974693"/>
            </a:xfrm>
            <a:prstGeom prst="rect">
              <a:avLst/>
            </a:prstGeom>
            <a:solidFill>
              <a:srgbClr val="80BD41">
                <a:alpha val="100000"/>
              </a:srgbClr>
            </a:solidFill>
          </p:spPr>
          <p:txBody>
            <a:bodyPr/>
            <a:lstStyle/>
            <a:p/>
          </p:txBody>
        </p:sp>
        <p:sp>
          <p:nvSpPr>
            <p:cNvPr id="47" name="rc47"/>
            <p:cNvSpPr/>
            <p:nvPr/>
          </p:nvSpPr>
          <p:spPr>
            <a:xfrm>
              <a:off x="3961705" y="3152720"/>
              <a:ext cx="239888" cy="84596"/>
            </a:xfrm>
            <a:prstGeom prst="rect">
              <a:avLst/>
            </a:prstGeom>
            <a:solidFill>
              <a:srgbClr val="1CABE2">
                <a:alpha val="100000"/>
              </a:srgbClr>
            </a:solidFill>
          </p:spPr>
          <p:txBody>
            <a:bodyPr/>
            <a:lstStyle/>
            <a:p/>
          </p:txBody>
        </p:sp>
        <p:sp>
          <p:nvSpPr>
            <p:cNvPr id="48" name="rc48"/>
            <p:cNvSpPr/>
            <p:nvPr/>
          </p:nvSpPr>
          <p:spPr>
            <a:xfrm>
              <a:off x="4228248" y="3290385"/>
              <a:ext cx="239888" cy="921623"/>
            </a:xfrm>
            <a:prstGeom prst="rect">
              <a:avLst/>
            </a:prstGeom>
            <a:solidFill>
              <a:srgbClr val="80BD41">
                <a:alpha val="100000"/>
              </a:srgbClr>
            </a:solidFill>
          </p:spPr>
          <p:txBody>
            <a:bodyPr/>
            <a:lstStyle/>
            <a:p/>
          </p:txBody>
        </p:sp>
        <p:sp>
          <p:nvSpPr>
            <p:cNvPr id="49" name="rc49"/>
            <p:cNvSpPr/>
            <p:nvPr/>
          </p:nvSpPr>
          <p:spPr>
            <a:xfrm>
              <a:off x="4228248" y="3210518"/>
              <a:ext cx="239888" cy="79867"/>
            </a:xfrm>
            <a:prstGeom prst="rect">
              <a:avLst/>
            </a:prstGeom>
            <a:solidFill>
              <a:srgbClr val="1CABE2">
                <a:alpha val="100000"/>
              </a:srgbClr>
            </a:solidFill>
          </p:spPr>
          <p:txBody>
            <a:bodyPr/>
            <a:lstStyle/>
            <a:p/>
          </p:txBody>
        </p:sp>
        <p:sp>
          <p:nvSpPr>
            <p:cNvPr id="50" name="rc50"/>
            <p:cNvSpPr/>
            <p:nvPr/>
          </p:nvSpPr>
          <p:spPr>
            <a:xfrm>
              <a:off x="4494791" y="3256757"/>
              <a:ext cx="239888" cy="955252"/>
            </a:xfrm>
            <a:prstGeom prst="rect">
              <a:avLst/>
            </a:prstGeom>
            <a:solidFill>
              <a:srgbClr val="80BD41">
                <a:alpha val="100000"/>
              </a:srgbClr>
            </a:solidFill>
          </p:spPr>
          <p:txBody>
            <a:bodyPr/>
            <a:lstStyle/>
            <a:p/>
          </p:txBody>
        </p:sp>
        <p:sp>
          <p:nvSpPr>
            <p:cNvPr id="51" name="rc51"/>
            <p:cNvSpPr/>
            <p:nvPr/>
          </p:nvSpPr>
          <p:spPr>
            <a:xfrm>
              <a:off x="4494791" y="3162178"/>
              <a:ext cx="239888" cy="94579"/>
            </a:xfrm>
            <a:prstGeom prst="rect">
              <a:avLst/>
            </a:prstGeom>
            <a:solidFill>
              <a:srgbClr val="1CABE2">
                <a:alpha val="100000"/>
              </a:srgbClr>
            </a:solidFill>
          </p:spPr>
          <p:txBody>
            <a:bodyPr/>
            <a:lstStyle/>
            <a:p/>
          </p:txBody>
        </p:sp>
        <p:sp>
          <p:nvSpPr>
            <p:cNvPr id="52" name="rc52"/>
            <p:cNvSpPr/>
            <p:nvPr/>
          </p:nvSpPr>
          <p:spPr>
            <a:xfrm>
              <a:off x="4761334" y="3185823"/>
              <a:ext cx="239888" cy="1026186"/>
            </a:xfrm>
            <a:prstGeom prst="rect">
              <a:avLst/>
            </a:prstGeom>
            <a:solidFill>
              <a:srgbClr val="80BD41">
                <a:alpha val="100000"/>
              </a:srgbClr>
            </a:solidFill>
          </p:spPr>
          <p:txBody>
            <a:bodyPr/>
            <a:lstStyle/>
            <a:p/>
          </p:txBody>
        </p:sp>
        <p:sp>
          <p:nvSpPr>
            <p:cNvPr id="53" name="rc53"/>
            <p:cNvSpPr/>
            <p:nvPr/>
          </p:nvSpPr>
          <p:spPr>
            <a:xfrm>
              <a:off x="4761334" y="3120142"/>
              <a:ext cx="239888" cy="65680"/>
            </a:xfrm>
            <a:prstGeom prst="rect">
              <a:avLst/>
            </a:prstGeom>
            <a:solidFill>
              <a:srgbClr val="1CABE2">
                <a:alpha val="100000"/>
              </a:srgbClr>
            </a:solidFill>
          </p:spPr>
          <p:txBody>
            <a:bodyPr/>
            <a:lstStyle/>
            <a:p/>
          </p:txBody>
        </p:sp>
        <p:sp>
          <p:nvSpPr>
            <p:cNvPr id="54" name="rc54"/>
            <p:cNvSpPr/>
            <p:nvPr/>
          </p:nvSpPr>
          <p:spPr>
            <a:xfrm>
              <a:off x="5027877" y="3155872"/>
              <a:ext cx="239888" cy="1056136"/>
            </a:xfrm>
            <a:prstGeom prst="rect">
              <a:avLst/>
            </a:prstGeom>
            <a:solidFill>
              <a:srgbClr val="80BD41">
                <a:alpha val="100000"/>
              </a:srgbClr>
            </a:solidFill>
          </p:spPr>
          <p:txBody>
            <a:bodyPr/>
            <a:lstStyle/>
            <a:p/>
          </p:txBody>
        </p:sp>
        <p:sp>
          <p:nvSpPr>
            <p:cNvPr id="55" name="rc55"/>
            <p:cNvSpPr/>
            <p:nvPr/>
          </p:nvSpPr>
          <p:spPr>
            <a:xfrm>
              <a:off x="5027877" y="3063920"/>
              <a:ext cx="239888" cy="91952"/>
            </a:xfrm>
            <a:prstGeom prst="rect">
              <a:avLst/>
            </a:prstGeom>
            <a:solidFill>
              <a:srgbClr val="1CABE2">
                <a:alpha val="100000"/>
              </a:srgbClr>
            </a:solidFill>
          </p:spPr>
          <p:txBody>
            <a:bodyPr/>
            <a:lstStyle/>
            <a:p/>
          </p:txBody>
        </p:sp>
        <p:sp>
          <p:nvSpPr>
            <p:cNvPr id="56" name="rc56"/>
            <p:cNvSpPr/>
            <p:nvPr/>
          </p:nvSpPr>
          <p:spPr>
            <a:xfrm>
              <a:off x="5294420" y="3119092"/>
              <a:ext cx="239888" cy="1092917"/>
            </a:xfrm>
            <a:prstGeom prst="rect">
              <a:avLst/>
            </a:prstGeom>
            <a:solidFill>
              <a:srgbClr val="80BD41">
                <a:alpha val="100000"/>
              </a:srgbClr>
            </a:solidFill>
          </p:spPr>
          <p:txBody>
            <a:bodyPr/>
            <a:lstStyle/>
            <a:p/>
          </p:txBody>
        </p:sp>
        <p:sp>
          <p:nvSpPr>
            <p:cNvPr id="57" name="rc57"/>
            <p:cNvSpPr/>
            <p:nvPr/>
          </p:nvSpPr>
          <p:spPr>
            <a:xfrm>
              <a:off x="5294420" y="3049208"/>
              <a:ext cx="239888" cy="69883"/>
            </a:xfrm>
            <a:prstGeom prst="rect">
              <a:avLst/>
            </a:prstGeom>
            <a:solidFill>
              <a:srgbClr val="1CABE2">
                <a:alpha val="100000"/>
              </a:srgbClr>
            </a:solidFill>
          </p:spPr>
          <p:txBody>
            <a:bodyPr/>
            <a:lstStyle/>
            <a:p/>
          </p:txBody>
        </p:sp>
        <p:sp>
          <p:nvSpPr>
            <p:cNvPr id="58" name="rc58"/>
            <p:cNvSpPr/>
            <p:nvPr/>
          </p:nvSpPr>
          <p:spPr>
            <a:xfrm>
              <a:off x="5560963" y="3076005"/>
              <a:ext cx="239888" cy="1136003"/>
            </a:xfrm>
            <a:prstGeom prst="rect">
              <a:avLst/>
            </a:prstGeom>
            <a:solidFill>
              <a:srgbClr val="80BD41">
                <a:alpha val="100000"/>
              </a:srgbClr>
            </a:solidFill>
          </p:spPr>
          <p:txBody>
            <a:bodyPr/>
            <a:lstStyle/>
            <a:p/>
          </p:txBody>
        </p:sp>
        <p:sp>
          <p:nvSpPr>
            <p:cNvPr id="59" name="rc59"/>
            <p:cNvSpPr/>
            <p:nvPr/>
          </p:nvSpPr>
          <p:spPr>
            <a:xfrm>
              <a:off x="5560963" y="3052886"/>
              <a:ext cx="239888" cy="23119"/>
            </a:xfrm>
            <a:prstGeom prst="rect">
              <a:avLst/>
            </a:prstGeom>
            <a:solidFill>
              <a:srgbClr val="1CABE2">
                <a:alpha val="100000"/>
              </a:srgbClr>
            </a:solidFill>
          </p:spPr>
          <p:txBody>
            <a:bodyPr/>
            <a:lstStyle/>
            <a:p/>
          </p:txBody>
        </p:sp>
        <p:sp>
          <p:nvSpPr>
            <p:cNvPr id="60" name="rc60"/>
            <p:cNvSpPr/>
            <p:nvPr/>
          </p:nvSpPr>
          <p:spPr>
            <a:xfrm>
              <a:off x="5827506" y="3133278"/>
              <a:ext cx="239888" cy="1078730"/>
            </a:xfrm>
            <a:prstGeom prst="rect">
              <a:avLst/>
            </a:prstGeom>
            <a:solidFill>
              <a:srgbClr val="80BD41">
                <a:alpha val="100000"/>
              </a:srgbClr>
            </a:solidFill>
          </p:spPr>
          <p:txBody>
            <a:bodyPr/>
            <a:lstStyle/>
            <a:p/>
          </p:txBody>
        </p:sp>
        <p:sp>
          <p:nvSpPr>
            <p:cNvPr id="61" name="rc61"/>
            <p:cNvSpPr/>
            <p:nvPr/>
          </p:nvSpPr>
          <p:spPr>
            <a:xfrm>
              <a:off x="5827506" y="3111210"/>
              <a:ext cx="239888" cy="22068"/>
            </a:xfrm>
            <a:prstGeom prst="rect">
              <a:avLst/>
            </a:prstGeom>
            <a:solidFill>
              <a:srgbClr val="1CABE2">
                <a:alpha val="100000"/>
              </a:srgbClr>
            </a:solidFill>
          </p:spPr>
          <p:txBody>
            <a:bodyPr/>
            <a:lstStyle/>
            <a:p/>
          </p:txBody>
        </p:sp>
        <p:sp>
          <p:nvSpPr>
            <p:cNvPr id="62" name="rc62"/>
            <p:cNvSpPr/>
            <p:nvPr/>
          </p:nvSpPr>
          <p:spPr>
            <a:xfrm>
              <a:off x="6094049" y="3232587"/>
              <a:ext cx="239888" cy="979422"/>
            </a:xfrm>
            <a:prstGeom prst="rect">
              <a:avLst/>
            </a:prstGeom>
            <a:solidFill>
              <a:srgbClr val="80BD41">
                <a:alpha val="100000"/>
              </a:srgbClr>
            </a:solidFill>
          </p:spPr>
          <p:txBody>
            <a:bodyPr/>
            <a:lstStyle/>
            <a:p/>
          </p:txBody>
        </p:sp>
        <p:sp>
          <p:nvSpPr>
            <p:cNvPr id="63" name="rc63"/>
            <p:cNvSpPr/>
            <p:nvPr/>
          </p:nvSpPr>
          <p:spPr>
            <a:xfrm>
              <a:off x="6094049" y="3191602"/>
              <a:ext cx="239888" cy="40984"/>
            </a:xfrm>
            <a:prstGeom prst="rect">
              <a:avLst/>
            </a:prstGeom>
            <a:solidFill>
              <a:srgbClr val="1CABE2">
                <a:alpha val="100000"/>
              </a:srgbClr>
            </a:solidFill>
          </p:spPr>
          <p:txBody>
            <a:bodyPr/>
            <a:lstStyle/>
            <a:p/>
          </p:txBody>
        </p:sp>
        <p:sp>
          <p:nvSpPr>
            <p:cNvPr id="64" name="rc64"/>
            <p:cNvSpPr/>
            <p:nvPr/>
          </p:nvSpPr>
          <p:spPr>
            <a:xfrm>
              <a:off x="6360593" y="3232587"/>
              <a:ext cx="239888" cy="979422"/>
            </a:xfrm>
            <a:prstGeom prst="rect">
              <a:avLst/>
            </a:prstGeom>
            <a:solidFill>
              <a:srgbClr val="80BD41">
                <a:alpha val="100000"/>
              </a:srgbClr>
            </a:solidFill>
          </p:spPr>
          <p:txBody>
            <a:bodyPr/>
            <a:lstStyle/>
            <a:p/>
          </p:txBody>
        </p:sp>
        <p:sp>
          <p:nvSpPr>
            <p:cNvPr id="65" name="rc65"/>
            <p:cNvSpPr/>
            <p:nvPr/>
          </p:nvSpPr>
          <p:spPr>
            <a:xfrm>
              <a:off x="6360593" y="3222603"/>
              <a:ext cx="239888" cy="9983"/>
            </a:xfrm>
            <a:prstGeom prst="rect">
              <a:avLst/>
            </a:prstGeom>
            <a:solidFill>
              <a:srgbClr val="1CABE2">
                <a:alpha val="100000"/>
              </a:srgbClr>
            </a:solidFill>
          </p:spPr>
          <p:txBody>
            <a:bodyPr/>
            <a:lstStyle/>
            <a:p/>
          </p:txBody>
        </p:sp>
        <p:sp>
          <p:nvSpPr>
            <p:cNvPr id="66" name="rc66"/>
            <p:cNvSpPr/>
            <p:nvPr/>
          </p:nvSpPr>
          <p:spPr>
            <a:xfrm>
              <a:off x="6627136" y="3297742"/>
              <a:ext cx="239888" cy="914267"/>
            </a:xfrm>
            <a:prstGeom prst="rect">
              <a:avLst/>
            </a:prstGeom>
            <a:solidFill>
              <a:srgbClr val="80BD41">
                <a:alpha val="100000"/>
              </a:srgbClr>
            </a:solidFill>
          </p:spPr>
          <p:txBody>
            <a:bodyPr/>
            <a:lstStyle/>
            <a:p/>
          </p:txBody>
        </p:sp>
        <p:sp>
          <p:nvSpPr>
            <p:cNvPr id="67" name="rc67"/>
            <p:cNvSpPr/>
            <p:nvPr/>
          </p:nvSpPr>
          <p:spPr>
            <a:xfrm>
              <a:off x="6627136" y="3288284"/>
              <a:ext cx="239888" cy="9457"/>
            </a:xfrm>
            <a:prstGeom prst="rect">
              <a:avLst/>
            </a:prstGeom>
            <a:solidFill>
              <a:srgbClr val="1CABE2">
                <a:alpha val="100000"/>
              </a:srgbClr>
            </a:solidFill>
          </p:spPr>
          <p:txBody>
            <a:bodyPr/>
            <a:lstStyle/>
            <a:p/>
          </p:txBody>
        </p:sp>
        <p:sp>
          <p:nvSpPr>
            <p:cNvPr id="68" name="rc68"/>
            <p:cNvSpPr/>
            <p:nvPr/>
          </p:nvSpPr>
          <p:spPr>
            <a:xfrm>
              <a:off x="6893679" y="3350811"/>
              <a:ext cx="239888" cy="861198"/>
            </a:xfrm>
            <a:prstGeom prst="rect">
              <a:avLst/>
            </a:prstGeom>
            <a:solidFill>
              <a:srgbClr val="80BD41">
                <a:alpha val="100000"/>
              </a:srgbClr>
            </a:solidFill>
          </p:spPr>
          <p:txBody>
            <a:bodyPr/>
            <a:lstStyle/>
            <a:p/>
          </p:txBody>
        </p:sp>
        <p:sp>
          <p:nvSpPr>
            <p:cNvPr id="69" name="rc69"/>
            <p:cNvSpPr/>
            <p:nvPr/>
          </p:nvSpPr>
          <p:spPr>
            <a:xfrm>
              <a:off x="6893679" y="3295640"/>
              <a:ext cx="239888" cy="55171"/>
            </a:xfrm>
            <a:prstGeom prst="rect">
              <a:avLst/>
            </a:prstGeom>
            <a:solidFill>
              <a:srgbClr val="1CABE2">
                <a:alpha val="100000"/>
              </a:srgbClr>
            </a:solidFill>
          </p:spPr>
          <p:txBody>
            <a:bodyPr/>
            <a:lstStyle/>
            <a:p/>
          </p:txBody>
        </p:sp>
        <p:sp>
          <p:nvSpPr>
            <p:cNvPr id="70" name="rc70"/>
            <p:cNvSpPr/>
            <p:nvPr/>
          </p:nvSpPr>
          <p:spPr>
            <a:xfrm>
              <a:off x="7160222" y="3420169"/>
              <a:ext cx="239888" cy="791839"/>
            </a:xfrm>
            <a:prstGeom prst="rect">
              <a:avLst/>
            </a:prstGeom>
            <a:solidFill>
              <a:srgbClr val="80BD41">
                <a:alpha val="100000"/>
              </a:srgbClr>
            </a:solidFill>
          </p:spPr>
          <p:txBody>
            <a:bodyPr/>
            <a:lstStyle/>
            <a:p/>
          </p:txBody>
        </p:sp>
        <p:sp>
          <p:nvSpPr>
            <p:cNvPr id="71" name="rc71"/>
            <p:cNvSpPr/>
            <p:nvPr/>
          </p:nvSpPr>
          <p:spPr>
            <a:xfrm>
              <a:off x="7160222" y="3378659"/>
              <a:ext cx="239888" cy="41509"/>
            </a:xfrm>
            <a:prstGeom prst="rect">
              <a:avLst/>
            </a:prstGeom>
            <a:solidFill>
              <a:srgbClr val="1CABE2">
                <a:alpha val="100000"/>
              </a:srgbClr>
            </a:solidFill>
          </p:spPr>
          <p:txBody>
            <a:bodyPr/>
            <a:lstStyle/>
            <a:p/>
          </p:txBody>
        </p:sp>
        <p:sp>
          <p:nvSpPr>
            <p:cNvPr id="72" name="rc72"/>
            <p:cNvSpPr/>
            <p:nvPr/>
          </p:nvSpPr>
          <p:spPr>
            <a:xfrm>
              <a:off x="7426765" y="3480070"/>
              <a:ext cx="239888" cy="731939"/>
            </a:xfrm>
            <a:prstGeom prst="rect">
              <a:avLst/>
            </a:prstGeom>
            <a:solidFill>
              <a:srgbClr val="80BD41">
                <a:alpha val="100000"/>
              </a:srgbClr>
            </a:solidFill>
          </p:spPr>
          <p:txBody>
            <a:bodyPr/>
            <a:lstStyle/>
            <a:p/>
          </p:txBody>
        </p:sp>
        <p:sp>
          <p:nvSpPr>
            <p:cNvPr id="73" name="rc73"/>
            <p:cNvSpPr/>
            <p:nvPr/>
          </p:nvSpPr>
          <p:spPr>
            <a:xfrm>
              <a:off x="7426765" y="3465357"/>
              <a:ext cx="239888" cy="14712"/>
            </a:xfrm>
            <a:prstGeom prst="rect">
              <a:avLst/>
            </a:prstGeom>
            <a:solidFill>
              <a:srgbClr val="1CABE2">
                <a:alpha val="100000"/>
              </a:srgbClr>
            </a:solidFill>
          </p:spPr>
          <p:txBody>
            <a:bodyPr/>
            <a:lstStyle/>
            <a:p/>
          </p:txBody>
        </p:sp>
        <p:sp>
          <p:nvSpPr>
            <p:cNvPr id="74" name="rc74"/>
            <p:cNvSpPr/>
            <p:nvPr/>
          </p:nvSpPr>
          <p:spPr>
            <a:xfrm>
              <a:off x="7693308" y="3499511"/>
              <a:ext cx="239888" cy="712498"/>
            </a:xfrm>
            <a:prstGeom prst="rect">
              <a:avLst/>
            </a:prstGeom>
            <a:solidFill>
              <a:srgbClr val="80BD41">
                <a:alpha val="100000"/>
              </a:srgbClr>
            </a:solidFill>
          </p:spPr>
          <p:txBody>
            <a:bodyPr/>
            <a:lstStyle/>
            <a:p/>
          </p:txBody>
        </p:sp>
        <p:sp>
          <p:nvSpPr>
            <p:cNvPr id="75" name="rc75"/>
            <p:cNvSpPr/>
            <p:nvPr/>
          </p:nvSpPr>
          <p:spPr>
            <a:xfrm>
              <a:off x="7693308" y="3477442"/>
              <a:ext cx="239888" cy="22068"/>
            </a:xfrm>
            <a:prstGeom prst="rect">
              <a:avLst/>
            </a:prstGeom>
            <a:solidFill>
              <a:srgbClr val="1CABE2">
                <a:alpha val="100000"/>
              </a:srgbClr>
            </a:solidFill>
          </p:spPr>
          <p:txBody>
            <a:bodyPr/>
            <a:lstStyle/>
            <a:p/>
          </p:txBody>
        </p:sp>
        <p:sp>
          <p:nvSpPr>
            <p:cNvPr id="76" name="rc76"/>
            <p:cNvSpPr/>
            <p:nvPr/>
          </p:nvSpPr>
          <p:spPr>
            <a:xfrm>
              <a:off x="7959851" y="3500562"/>
              <a:ext cx="239888" cy="711447"/>
            </a:xfrm>
            <a:prstGeom prst="rect">
              <a:avLst/>
            </a:prstGeom>
            <a:solidFill>
              <a:srgbClr val="80BD41">
                <a:alpha val="100000"/>
              </a:srgbClr>
            </a:solidFill>
          </p:spPr>
          <p:txBody>
            <a:bodyPr/>
            <a:lstStyle/>
            <a:p/>
          </p:txBody>
        </p:sp>
        <p:sp>
          <p:nvSpPr>
            <p:cNvPr id="77" name="rc77"/>
            <p:cNvSpPr/>
            <p:nvPr/>
          </p:nvSpPr>
          <p:spPr>
            <a:xfrm>
              <a:off x="7959851" y="3493206"/>
              <a:ext cx="239888" cy="7356"/>
            </a:xfrm>
            <a:prstGeom prst="rect">
              <a:avLst/>
            </a:prstGeom>
            <a:solidFill>
              <a:srgbClr val="1CABE2">
                <a:alpha val="100000"/>
              </a:srgbClr>
            </a:solidFill>
          </p:spPr>
          <p:txBody>
            <a:bodyPr/>
            <a:lstStyle/>
            <a:p/>
          </p:txBody>
        </p:sp>
        <p:sp>
          <p:nvSpPr>
            <p:cNvPr id="78" name="pl78"/>
            <p:cNvSpPr/>
            <p:nvPr/>
          </p:nvSpPr>
          <p:spPr>
            <a:xfrm>
              <a:off x="1416218" y="2085226"/>
              <a:ext cx="6663577" cy="171861"/>
            </a:xfrm>
            <a:custGeom>
              <a:avLst/>
              <a:pathLst>
                <a:path w="6663577" h="171861">
                  <a:moveTo>
                    <a:pt x="0" y="64447"/>
                  </a:moveTo>
                  <a:lnTo>
                    <a:pt x="266543" y="42965"/>
                  </a:lnTo>
                  <a:lnTo>
                    <a:pt x="533086" y="42965"/>
                  </a:lnTo>
                  <a:lnTo>
                    <a:pt x="799629" y="21482"/>
                  </a:lnTo>
                  <a:lnTo>
                    <a:pt x="1066172" y="0"/>
                  </a:lnTo>
                  <a:lnTo>
                    <a:pt x="1332715" y="0"/>
                  </a:lnTo>
                  <a:lnTo>
                    <a:pt x="1599258" y="64447"/>
                  </a:lnTo>
                  <a:lnTo>
                    <a:pt x="1865801" y="107413"/>
                  </a:lnTo>
                  <a:lnTo>
                    <a:pt x="2132344" y="107413"/>
                  </a:lnTo>
                  <a:lnTo>
                    <a:pt x="2398888" y="107413"/>
                  </a:lnTo>
                  <a:lnTo>
                    <a:pt x="2665431" y="150378"/>
                  </a:lnTo>
                  <a:lnTo>
                    <a:pt x="2931974" y="150378"/>
                  </a:lnTo>
                  <a:lnTo>
                    <a:pt x="3198517" y="171861"/>
                  </a:lnTo>
                  <a:lnTo>
                    <a:pt x="3465060" y="107413"/>
                  </a:lnTo>
                  <a:lnTo>
                    <a:pt x="3731603" y="150378"/>
                  </a:lnTo>
                  <a:lnTo>
                    <a:pt x="3998146" y="107413"/>
                  </a:lnTo>
                  <a:lnTo>
                    <a:pt x="4264689" y="21482"/>
                  </a:lnTo>
                  <a:lnTo>
                    <a:pt x="4531233" y="21482"/>
                  </a:lnTo>
                  <a:lnTo>
                    <a:pt x="4797776" y="64447"/>
                  </a:lnTo>
                  <a:lnTo>
                    <a:pt x="5064319" y="0"/>
                  </a:lnTo>
                  <a:lnTo>
                    <a:pt x="5330862" y="0"/>
                  </a:lnTo>
                  <a:lnTo>
                    <a:pt x="5597405" y="107413"/>
                  </a:lnTo>
                  <a:lnTo>
                    <a:pt x="5863948" y="85930"/>
                  </a:lnTo>
                  <a:lnTo>
                    <a:pt x="6130491" y="21482"/>
                  </a:lnTo>
                  <a:lnTo>
                    <a:pt x="6397034" y="42965"/>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24790" y="30183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1" name="tx91"/>
            <p:cNvSpPr/>
            <p:nvPr/>
          </p:nvSpPr>
          <p:spPr>
            <a:xfrm>
              <a:off x="2657505" y="29258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a:t>
              </a:r>
            </a:p>
          </p:txBody>
        </p:sp>
        <p:sp>
          <p:nvSpPr>
            <p:cNvPr id="92" name="tx92"/>
            <p:cNvSpPr/>
            <p:nvPr/>
          </p:nvSpPr>
          <p:spPr>
            <a:xfrm>
              <a:off x="3990221" y="3016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3" name="tx93"/>
            <p:cNvSpPr/>
            <p:nvPr/>
          </p:nvSpPr>
          <p:spPr>
            <a:xfrm>
              <a:off x="5322937" y="29144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4" name="tx94"/>
            <p:cNvSpPr/>
            <p:nvPr/>
          </p:nvSpPr>
          <p:spPr>
            <a:xfrm>
              <a:off x="6389109" y="3086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a:t>
              </a:r>
            </a:p>
          </p:txBody>
        </p:sp>
        <p:sp>
          <p:nvSpPr>
            <p:cNvPr id="95" name="tx95"/>
            <p:cNvSpPr/>
            <p:nvPr/>
          </p:nvSpPr>
          <p:spPr>
            <a:xfrm>
              <a:off x="6655652" y="3152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17.6</a:t>
              </a:r>
            </a:p>
          </p:txBody>
        </p:sp>
        <p:sp>
          <p:nvSpPr>
            <p:cNvPr id="96" name="tx96"/>
            <p:cNvSpPr/>
            <p:nvPr/>
          </p:nvSpPr>
          <p:spPr>
            <a:xfrm>
              <a:off x="6922195" y="31613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97" name="tx97"/>
            <p:cNvSpPr/>
            <p:nvPr/>
          </p:nvSpPr>
          <p:spPr>
            <a:xfrm>
              <a:off x="7188738" y="32427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8" name="tx98"/>
            <p:cNvSpPr/>
            <p:nvPr/>
          </p:nvSpPr>
          <p:spPr>
            <a:xfrm>
              <a:off x="7455282" y="33305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9" name="tx99"/>
            <p:cNvSpPr/>
            <p:nvPr/>
          </p:nvSpPr>
          <p:spPr>
            <a:xfrm>
              <a:off x="7761002" y="334266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100" name="tx100"/>
            <p:cNvSpPr/>
            <p:nvPr/>
          </p:nvSpPr>
          <p:spPr>
            <a:xfrm>
              <a:off x="7988368" y="33572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101" name="pl101"/>
            <p:cNvSpPr/>
            <p:nvPr/>
          </p:nvSpPr>
          <p:spPr>
            <a:xfrm>
              <a:off x="1416218"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6690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3" name="tx113"/>
            <p:cNvSpPr/>
            <p:nvPr/>
          </p:nvSpPr>
          <p:spPr>
            <a:xfrm>
              <a:off x="1362659" y="31414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2657505" y="36087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15" name="tx115"/>
            <p:cNvSpPr/>
            <p:nvPr/>
          </p:nvSpPr>
          <p:spPr>
            <a:xfrm>
              <a:off x="2695375" y="30336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3990221" y="3689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7" name="tx117"/>
            <p:cNvSpPr/>
            <p:nvPr/>
          </p:nvSpPr>
          <p:spPr>
            <a:xfrm>
              <a:off x="4016347" y="31599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8" name="tx118"/>
            <p:cNvSpPr/>
            <p:nvPr/>
          </p:nvSpPr>
          <p:spPr>
            <a:xfrm>
              <a:off x="5322937" y="3630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9" name="tx119"/>
            <p:cNvSpPr/>
            <p:nvPr/>
          </p:nvSpPr>
          <p:spPr>
            <a:xfrm>
              <a:off x="5349062" y="30490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0" name="tx120"/>
            <p:cNvSpPr/>
            <p:nvPr/>
          </p:nvSpPr>
          <p:spPr>
            <a:xfrm>
              <a:off x="6389109" y="3687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1" name="tx121"/>
            <p:cNvSpPr/>
            <p:nvPr/>
          </p:nvSpPr>
          <p:spPr>
            <a:xfrm>
              <a:off x="6426979" y="31936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55652" y="37209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3" name="tx123"/>
            <p:cNvSpPr/>
            <p:nvPr/>
          </p:nvSpPr>
          <p:spPr>
            <a:xfrm>
              <a:off x="6693522" y="32591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22195" y="37463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25" name="tx125"/>
            <p:cNvSpPr/>
            <p:nvPr/>
          </p:nvSpPr>
          <p:spPr>
            <a:xfrm>
              <a:off x="6987498" y="328932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6" name="tx126"/>
            <p:cNvSpPr/>
            <p:nvPr/>
          </p:nvSpPr>
          <p:spPr>
            <a:xfrm>
              <a:off x="7188738" y="37810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27" name="tx127"/>
            <p:cNvSpPr/>
            <p:nvPr/>
          </p:nvSpPr>
          <p:spPr>
            <a:xfrm>
              <a:off x="7226608" y="33655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455282" y="3810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29" name="tx129"/>
            <p:cNvSpPr/>
            <p:nvPr/>
          </p:nvSpPr>
          <p:spPr>
            <a:xfrm>
              <a:off x="7493151" y="34388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21825" y="38206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31" name="tx131"/>
            <p:cNvSpPr/>
            <p:nvPr/>
          </p:nvSpPr>
          <p:spPr>
            <a:xfrm>
              <a:off x="7759694" y="34545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7988368" y="38211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33" name="tx133"/>
            <p:cNvSpPr/>
            <p:nvPr/>
          </p:nvSpPr>
          <p:spPr>
            <a:xfrm>
              <a:off x="8026237" y="3462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733081" y="3634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6" name="tx136"/>
            <p:cNvSpPr/>
            <p:nvPr/>
          </p:nvSpPr>
          <p:spPr>
            <a:xfrm>
              <a:off x="733081" y="3109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7" name="tx137"/>
            <p:cNvSpPr/>
            <p:nvPr/>
          </p:nvSpPr>
          <p:spPr>
            <a:xfrm>
              <a:off x="733081" y="258350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8" name="tx138"/>
            <p:cNvSpPr/>
            <p:nvPr/>
          </p:nvSpPr>
          <p:spPr>
            <a:xfrm>
              <a:off x="733081" y="20581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94448"/>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2000-2025</a:t>
              </a:r>
            </a:p>
          </p:txBody>
        </p:sp>
        <p:sp>
          <p:nvSpPr>
            <p:cNvPr id="165" name="pl165"/>
            <p:cNvSpPr/>
            <p:nvPr/>
          </p:nvSpPr>
          <p:spPr>
            <a:xfrm>
              <a:off x="21691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9149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6608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40661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420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78789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5337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2795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6508389" cy="124062"/>
            </a:xfrm>
            <a:prstGeom prst="rect">
              <a:avLst/>
            </a:prstGeom>
            <a:solidFill>
              <a:srgbClr val="80BD41">
                <a:alpha val="100000"/>
              </a:srgbClr>
            </a:solidFill>
          </p:spPr>
          <p:txBody>
            <a:bodyPr/>
            <a:lstStyle/>
            <a:p/>
          </p:txBody>
        </p:sp>
        <p:sp>
          <p:nvSpPr>
            <p:cNvPr id="178" name="rc178"/>
            <p:cNvSpPr/>
            <p:nvPr/>
          </p:nvSpPr>
          <p:spPr>
            <a:xfrm>
              <a:off x="7804663" y="5840557"/>
              <a:ext cx="66340" cy="124062"/>
            </a:xfrm>
            <a:prstGeom prst="rect">
              <a:avLst/>
            </a:prstGeom>
            <a:solidFill>
              <a:srgbClr val="1CABE2">
                <a:alpha val="100000"/>
              </a:srgbClr>
            </a:solidFill>
          </p:spPr>
          <p:txBody>
            <a:bodyPr/>
            <a:lstStyle/>
            <a:p/>
          </p:txBody>
        </p:sp>
        <p:sp>
          <p:nvSpPr>
            <p:cNvPr id="179" name="rc179"/>
            <p:cNvSpPr/>
            <p:nvPr/>
          </p:nvSpPr>
          <p:spPr>
            <a:xfrm>
              <a:off x="1296273" y="5685479"/>
              <a:ext cx="4734643" cy="124062"/>
            </a:xfrm>
            <a:prstGeom prst="rect">
              <a:avLst/>
            </a:prstGeom>
            <a:solidFill>
              <a:srgbClr val="80BD41">
                <a:alpha val="100000"/>
              </a:srgbClr>
            </a:solidFill>
          </p:spPr>
          <p:txBody>
            <a:bodyPr/>
            <a:lstStyle/>
            <a:p/>
          </p:txBody>
        </p:sp>
        <p:sp>
          <p:nvSpPr>
            <p:cNvPr id="180" name="rc180"/>
            <p:cNvSpPr/>
            <p:nvPr/>
          </p:nvSpPr>
          <p:spPr>
            <a:xfrm>
              <a:off x="6030917" y="5685479"/>
              <a:ext cx="146648" cy="124062"/>
            </a:xfrm>
            <a:prstGeom prst="rect">
              <a:avLst/>
            </a:prstGeom>
            <a:solidFill>
              <a:srgbClr val="1CABE2">
                <a:alpha val="100000"/>
              </a:srgbClr>
            </a:solidFill>
          </p:spPr>
          <p:txBody>
            <a:bodyPr/>
            <a:lstStyle/>
            <a:p/>
          </p:txBody>
        </p:sp>
        <p:sp>
          <p:nvSpPr>
            <p:cNvPr id="181" name="rc181"/>
            <p:cNvSpPr/>
            <p:nvPr/>
          </p:nvSpPr>
          <p:spPr>
            <a:xfrm>
              <a:off x="1296273" y="5530401"/>
              <a:ext cx="4727660" cy="124062"/>
            </a:xfrm>
            <a:prstGeom prst="rect">
              <a:avLst/>
            </a:prstGeom>
            <a:solidFill>
              <a:srgbClr val="80BD41">
                <a:alpha val="100000"/>
              </a:srgbClr>
            </a:solidFill>
          </p:spPr>
          <p:txBody>
            <a:bodyPr/>
            <a:lstStyle/>
            <a:p/>
          </p:txBody>
        </p:sp>
        <p:sp>
          <p:nvSpPr>
            <p:cNvPr id="182" name="rc182"/>
            <p:cNvSpPr/>
            <p:nvPr/>
          </p:nvSpPr>
          <p:spPr>
            <a:xfrm>
              <a:off x="6023934" y="5530401"/>
              <a:ext cx="48882" cy="124062"/>
            </a:xfrm>
            <a:prstGeom prst="rect">
              <a:avLst/>
            </a:prstGeom>
            <a:solidFill>
              <a:srgbClr val="1CABE2">
                <a:alpha val="100000"/>
              </a:srgbClr>
            </a:solidFill>
          </p:spPr>
          <p:txBody>
            <a:bodyPr/>
            <a:lstStyle/>
            <a:p/>
          </p:txBody>
        </p:sp>
        <p:sp>
          <p:nvSpPr>
            <p:cNvPr id="183" name="tx183"/>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18.8</a:t>
              </a:r>
            </a:p>
          </p:txBody>
        </p:sp>
        <p:sp>
          <p:nvSpPr>
            <p:cNvPr id="184" name="tx184"/>
            <p:cNvSpPr/>
            <p:nvPr/>
          </p:nvSpPr>
          <p:spPr>
            <a:xfrm>
              <a:off x="6357321"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85" name="tx185"/>
            <p:cNvSpPr/>
            <p:nvPr/>
          </p:nvSpPr>
          <p:spPr>
            <a:xfrm>
              <a:off x="619911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a:t>
              </a:r>
            </a:p>
          </p:txBody>
        </p:sp>
        <p:sp>
          <p:nvSpPr>
            <p:cNvPr id="186" name="tx186"/>
            <p:cNvSpPr/>
            <p:nvPr/>
          </p:nvSpPr>
          <p:spPr>
            <a:xfrm>
              <a:off x="444497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87" name="tx187"/>
            <p:cNvSpPr/>
            <p:nvPr/>
          </p:nvSpPr>
          <p:spPr>
            <a:xfrm>
              <a:off x="7776035"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558102"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89" name="tx189"/>
            <p:cNvSpPr/>
            <p:nvPr/>
          </p:nvSpPr>
          <p:spPr>
            <a:xfrm>
              <a:off x="6042443"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55461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91" name="tx191"/>
            <p:cNvSpPr/>
            <p:nvPr/>
          </p:nvSpPr>
          <p:spPr>
            <a:xfrm>
              <a:off x="5986577"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003239"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7" name="tx197"/>
            <p:cNvSpPr/>
            <p:nvPr/>
          </p:nvSpPr>
          <p:spPr>
            <a:xfrm>
              <a:off x="471020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645601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9" name="tx199"/>
            <p:cNvSpPr/>
            <p:nvPr/>
          </p:nvSpPr>
          <p:spPr>
            <a:xfrm>
              <a:off x="820182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decreased 27% compared to in 2019.
The number of surviving infants decreased approximately 27%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7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98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16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38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57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967955"/>
              <a:ext cx="239888" cy="244053"/>
            </a:xfrm>
            <a:prstGeom prst="rect">
              <a:avLst/>
            </a:prstGeom>
            <a:solidFill>
              <a:srgbClr val="E2231A">
                <a:alpha val="90196"/>
              </a:srgbClr>
            </a:solidFill>
          </p:spPr>
          <p:txBody>
            <a:bodyPr/>
            <a:lstStyle/>
            <a:p/>
          </p:txBody>
        </p:sp>
        <p:sp>
          <p:nvSpPr>
            <p:cNvPr id="23" name="rc23"/>
            <p:cNvSpPr/>
            <p:nvPr/>
          </p:nvSpPr>
          <p:spPr>
            <a:xfrm>
              <a:off x="1562816" y="4053213"/>
              <a:ext cx="239888" cy="158796"/>
            </a:xfrm>
            <a:prstGeom prst="rect">
              <a:avLst/>
            </a:prstGeom>
            <a:solidFill>
              <a:srgbClr val="E2231A">
                <a:alpha val="90196"/>
              </a:srgbClr>
            </a:solidFill>
          </p:spPr>
          <p:txBody>
            <a:bodyPr/>
            <a:lstStyle/>
            <a:p/>
          </p:txBody>
        </p:sp>
        <p:sp>
          <p:nvSpPr>
            <p:cNvPr id="24" name="rc24"/>
            <p:cNvSpPr/>
            <p:nvPr/>
          </p:nvSpPr>
          <p:spPr>
            <a:xfrm>
              <a:off x="1829360" y="4049980"/>
              <a:ext cx="239888" cy="162029"/>
            </a:xfrm>
            <a:prstGeom prst="rect">
              <a:avLst/>
            </a:prstGeom>
            <a:solidFill>
              <a:srgbClr val="E2231A">
                <a:alpha val="90196"/>
              </a:srgbClr>
            </a:solidFill>
          </p:spPr>
          <p:txBody>
            <a:bodyPr/>
            <a:lstStyle/>
            <a:p/>
          </p:txBody>
        </p:sp>
        <p:sp>
          <p:nvSpPr>
            <p:cNvPr id="25" name="rc25"/>
            <p:cNvSpPr/>
            <p:nvPr/>
          </p:nvSpPr>
          <p:spPr>
            <a:xfrm>
              <a:off x="2095903" y="4041899"/>
              <a:ext cx="239888" cy="170110"/>
            </a:xfrm>
            <a:prstGeom prst="rect">
              <a:avLst/>
            </a:prstGeom>
            <a:solidFill>
              <a:srgbClr val="E2231A">
                <a:alpha val="90196"/>
              </a:srgbClr>
            </a:solidFill>
          </p:spPr>
          <p:txBody>
            <a:bodyPr/>
            <a:lstStyle/>
            <a:p/>
          </p:txBody>
        </p:sp>
        <p:sp>
          <p:nvSpPr>
            <p:cNvPr id="26" name="rc26"/>
            <p:cNvSpPr/>
            <p:nvPr/>
          </p:nvSpPr>
          <p:spPr>
            <a:xfrm>
              <a:off x="2362446" y="4045939"/>
              <a:ext cx="239888" cy="166069"/>
            </a:xfrm>
            <a:prstGeom prst="rect">
              <a:avLst/>
            </a:prstGeom>
            <a:solidFill>
              <a:srgbClr val="E2231A">
                <a:alpha val="90196"/>
              </a:srgbClr>
            </a:solidFill>
          </p:spPr>
          <p:txBody>
            <a:bodyPr/>
            <a:lstStyle/>
            <a:p/>
          </p:txBody>
        </p:sp>
        <p:sp>
          <p:nvSpPr>
            <p:cNvPr id="27" name="rc27"/>
            <p:cNvSpPr/>
            <p:nvPr/>
          </p:nvSpPr>
          <p:spPr>
            <a:xfrm>
              <a:off x="2628989" y="4035030"/>
              <a:ext cx="239888" cy="176979"/>
            </a:xfrm>
            <a:prstGeom prst="rect">
              <a:avLst/>
            </a:prstGeom>
            <a:solidFill>
              <a:srgbClr val="E2231A">
                <a:alpha val="90196"/>
              </a:srgbClr>
            </a:solidFill>
          </p:spPr>
          <p:txBody>
            <a:bodyPr/>
            <a:lstStyle/>
            <a:p/>
          </p:txBody>
        </p:sp>
        <p:sp>
          <p:nvSpPr>
            <p:cNvPr id="28" name="rc28"/>
            <p:cNvSpPr/>
            <p:nvPr/>
          </p:nvSpPr>
          <p:spPr>
            <a:xfrm>
              <a:off x="2895532" y="4026948"/>
              <a:ext cx="239888" cy="185060"/>
            </a:xfrm>
            <a:prstGeom prst="rect">
              <a:avLst/>
            </a:prstGeom>
            <a:solidFill>
              <a:srgbClr val="E2231A">
                <a:alpha val="90196"/>
              </a:srgbClr>
            </a:solidFill>
          </p:spPr>
          <p:txBody>
            <a:bodyPr/>
            <a:lstStyle/>
            <a:p/>
          </p:txBody>
        </p:sp>
        <p:sp>
          <p:nvSpPr>
            <p:cNvPr id="29" name="rc29"/>
            <p:cNvSpPr/>
            <p:nvPr/>
          </p:nvSpPr>
          <p:spPr>
            <a:xfrm>
              <a:off x="3162075" y="3728346"/>
              <a:ext cx="239888" cy="483662"/>
            </a:xfrm>
            <a:prstGeom prst="rect">
              <a:avLst/>
            </a:prstGeom>
            <a:solidFill>
              <a:srgbClr val="E2231A">
                <a:alpha val="90196"/>
              </a:srgbClr>
            </a:solidFill>
          </p:spPr>
          <p:txBody>
            <a:bodyPr/>
            <a:lstStyle/>
            <a:p/>
          </p:txBody>
        </p:sp>
        <p:sp>
          <p:nvSpPr>
            <p:cNvPr id="30" name="rc30"/>
            <p:cNvSpPr/>
            <p:nvPr/>
          </p:nvSpPr>
          <p:spPr>
            <a:xfrm>
              <a:off x="3428618" y="3815624"/>
              <a:ext cx="239888" cy="396385"/>
            </a:xfrm>
            <a:prstGeom prst="rect">
              <a:avLst/>
            </a:prstGeom>
            <a:solidFill>
              <a:srgbClr val="E2231A">
                <a:alpha val="90196"/>
              </a:srgbClr>
            </a:solidFill>
          </p:spPr>
          <p:txBody>
            <a:bodyPr/>
            <a:lstStyle/>
            <a:p/>
          </p:txBody>
        </p:sp>
        <p:sp>
          <p:nvSpPr>
            <p:cNvPr id="31" name="rc31"/>
            <p:cNvSpPr/>
            <p:nvPr/>
          </p:nvSpPr>
          <p:spPr>
            <a:xfrm>
              <a:off x="3695161" y="3489141"/>
              <a:ext cx="239888" cy="722868"/>
            </a:xfrm>
            <a:prstGeom prst="rect">
              <a:avLst/>
            </a:prstGeom>
            <a:solidFill>
              <a:srgbClr val="E2231A">
                <a:alpha val="90196"/>
              </a:srgbClr>
            </a:solidFill>
          </p:spPr>
          <p:txBody>
            <a:bodyPr/>
            <a:lstStyle/>
            <a:p/>
          </p:txBody>
        </p:sp>
        <p:sp>
          <p:nvSpPr>
            <p:cNvPr id="32" name="rc32"/>
            <p:cNvSpPr/>
            <p:nvPr/>
          </p:nvSpPr>
          <p:spPr>
            <a:xfrm>
              <a:off x="3961705" y="3804714"/>
              <a:ext cx="239888" cy="407295"/>
            </a:xfrm>
            <a:prstGeom prst="rect">
              <a:avLst/>
            </a:prstGeom>
            <a:solidFill>
              <a:srgbClr val="E2231A">
                <a:alpha val="90196"/>
              </a:srgbClr>
            </a:solidFill>
          </p:spPr>
          <p:txBody>
            <a:bodyPr/>
            <a:lstStyle/>
            <a:p/>
          </p:txBody>
        </p:sp>
        <p:sp>
          <p:nvSpPr>
            <p:cNvPr id="33" name="rc33"/>
            <p:cNvSpPr/>
            <p:nvPr/>
          </p:nvSpPr>
          <p:spPr>
            <a:xfrm>
              <a:off x="4228248" y="3595814"/>
              <a:ext cx="239888" cy="616195"/>
            </a:xfrm>
            <a:prstGeom prst="rect">
              <a:avLst/>
            </a:prstGeom>
            <a:solidFill>
              <a:srgbClr val="E2231A">
                <a:alpha val="90196"/>
              </a:srgbClr>
            </a:solidFill>
          </p:spPr>
          <p:txBody>
            <a:bodyPr/>
            <a:lstStyle/>
            <a:p/>
          </p:txBody>
        </p:sp>
        <p:sp>
          <p:nvSpPr>
            <p:cNvPr id="34" name="rc34"/>
            <p:cNvSpPr/>
            <p:nvPr/>
          </p:nvSpPr>
          <p:spPr>
            <a:xfrm>
              <a:off x="4494791" y="3404692"/>
              <a:ext cx="239888" cy="807317"/>
            </a:xfrm>
            <a:prstGeom prst="rect">
              <a:avLst/>
            </a:prstGeom>
            <a:solidFill>
              <a:srgbClr val="E2231A">
                <a:alpha val="90196"/>
              </a:srgbClr>
            </a:solidFill>
          </p:spPr>
          <p:txBody>
            <a:bodyPr/>
            <a:lstStyle/>
            <a:p/>
          </p:txBody>
        </p:sp>
        <p:sp>
          <p:nvSpPr>
            <p:cNvPr id="35" name="rc35"/>
            <p:cNvSpPr/>
            <p:nvPr/>
          </p:nvSpPr>
          <p:spPr>
            <a:xfrm>
              <a:off x="4761334" y="3876233"/>
              <a:ext cx="239888" cy="335776"/>
            </a:xfrm>
            <a:prstGeom prst="rect">
              <a:avLst/>
            </a:prstGeom>
            <a:solidFill>
              <a:srgbClr val="E2231A">
                <a:alpha val="90196"/>
              </a:srgbClr>
            </a:solidFill>
          </p:spPr>
          <p:txBody>
            <a:bodyPr/>
            <a:lstStyle/>
            <a:p/>
          </p:txBody>
        </p:sp>
        <p:sp>
          <p:nvSpPr>
            <p:cNvPr id="36" name="rc36"/>
            <p:cNvSpPr/>
            <p:nvPr/>
          </p:nvSpPr>
          <p:spPr>
            <a:xfrm>
              <a:off x="5027877" y="3770773"/>
              <a:ext cx="239888" cy="441236"/>
            </a:xfrm>
            <a:prstGeom prst="rect">
              <a:avLst/>
            </a:prstGeom>
            <a:solidFill>
              <a:srgbClr val="E2231A">
                <a:alpha val="90196"/>
              </a:srgbClr>
            </a:solidFill>
          </p:spPr>
          <p:txBody>
            <a:bodyPr/>
            <a:lstStyle/>
            <a:p/>
          </p:txBody>
        </p:sp>
        <p:sp>
          <p:nvSpPr>
            <p:cNvPr id="37" name="rc37"/>
            <p:cNvSpPr/>
            <p:nvPr/>
          </p:nvSpPr>
          <p:spPr>
            <a:xfrm>
              <a:off x="5294420" y="3854414"/>
              <a:ext cx="239888" cy="357595"/>
            </a:xfrm>
            <a:prstGeom prst="rect">
              <a:avLst/>
            </a:prstGeom>
            <a:solidFill>
              <a:srgbClr val="E2231A">
                <a:alpha val="90196"/>
              </a:srgbClr>
            </a:solidFill>
          </p:spPr>
          <p:txBody>
            <a:bodyPr/>
            <a:lstStyle/>
            <a:p/>
          </p:txBody>
        </p:sp>
        <p:sp>
          <p:nvSpPr>
            <p:cNvPr id="38" name="rc38"/>
            <p:cNvSpPr/>
            <p:nvPr/>
          </p:nvSpPr>
          <p:spPr>
            <a:xfrm>
              <a:off x="5560963" y="3588136"/>
              <a:ext cx="239888" cy="623872"/>
            </a:xfrm>
            <a:prstGeom prst="rect">
              <a:avLst/>
            </a:prstGeom>
            <a:solidFill>
              <a:srgbClr val="E2231A">
                <a:alpha val="90196"/>
              </a:srgbClr>
            </a:solidFill>
          </p:spPr>
          <p:txBody>
            <a:bodyPr/>
            <a:lstStyle/>
            <a:p/>
          </p:txBody>
        </p:sp>
        <p:sp>
          <p:nvSpPr>
            <p:cNvPr id="39" name="rc39"/>
            <p:cNvSpPr/>
            <p:nvPr/>
          </p:nvSpPr>
          <p:spPr>
            <a:xfrm>
              <a:off x="5827506" y="3873405"/>
              <a:ext cx="239888" cy="338604"/>
            </a:xfrm>
            <a:prstGeom prst="rect">
              <a:avLst/>
            </a:prstGeom>
            <a:solidFill>
              <a:srgbClr val="E2231A">
                <a:alpha val="90196"/>
              </a:srgbClr>
            </a:solidFill>
          </p:spPr>
          <p:txBody>
            <a:bodyPr/>
            <a:lstStyle/>
            <a:p/>
          </p:txBody>
        </p:sp>
        <p:sp>
          <p:nvSpPr>
            <p:cNvPr id="40" name="rc40"/>
            <p:cNvSpPr/>
            <p:nvPr/>
          </p:nvSpPr>
          <p:spPr>
            <a:xfrm>
              <a:off x="6094049" y="4055233"/>
              <a:ext cx="239888" cy="156776"/>
            </a:xfrm>
            <a:prstGeom prst="rect">
              <a:avLst/>
            </a:prstGeom>
            <a:solidFill>
              <a:srgbClr val="E2231A">
                <a:alpha val="90196"/>
              </a:srgbClr>
            </a:solidFill>
          </p:spPr>
          <p:txBody>
            <a:bodyPr/>
            <a:lstStyle/>
            <a:p/>
          </p:txBody>
        </p:sp>
        <p:sp>
          <p:nvSpPr>
            <p:cNvPr id="41" name="rc41"/>
            <p:cNvSpPr/>
            <p:nvPr/>
          </p:nvSpPr>
          <p:spPr>
            <a:xfrm>
              <a:off x="6360593" y="4136045"/>
              <a:ext cx="239888" cy="75963"/>
            </a:xfrm>
            <a:prstGeom prst="rect">
              <a:avLst/>
            </a:prstGeom>
            <a:solidFill>
              <a:srgbClr val="E2231A">
                <a:alpha val="90196"/>
              </a:srgbClr>
            </a:solidFill>
          </p:spPr>
          <p:txBody>
            <a:bodyPr/>
            <a:lstStyle/>
            <a:p/>
          </p:txBody>
        </p:sp>
        <p:sp>
          <p:nvSpPr>
            <p:cNvPr id="42" name="rc42"/>
            <p:cNvSpPr/>
            <p:nvPr/>
          </p:nvSpPr>
          <p:spPr>
            <a:xfrm>
              <a:off x="6627136" y="4140894"/>
              <a:ext cx="239888" cy="71115"/>
            </a:xfrm>
            <a:prstGeom prst="rect">
              <a:avLst/>
            </a:prstGeom>
            <a:solidFill>
              <a:srgbClr val="E2231A">
                <a:alpha val="90196"/>
              </a:srgbClr>
            </a:solidFill>
          </p:spPr>
          <p:txBody>
            <a:bodyPr/>
            <a:lstStyle/>
            <a:p/>
          </p:txBody>
        </p:sp>
        <p:sp>
          <p:nvSpPr>
            <p:cNvPr id="43" name="rc43"/>
            <p:cNvSpPr/>
            <p:nvPr/>
          </p:nvSpPr>
          <p:spPr>
            <a:xfrm>
              <a:off x="6893679" y="4000684"/>
              <a:ext cx="239888" cy="211324"/>
            </a:xfrm>
            <a:prstGeom prst="rect">
              <a:avLst/>
            </a:prstGeom>
            <a:solidFill>
              <a:srgbClr val="E2231A">
                <a:alpha val="90196"/>
              </a:srgbClr>
            </a:solidFill>
          </p:spPr>
          <p:txBody>
            <a:bodyPr/>
            <a:lstStyle/>
            <a:p/>
          </p:txBody>
        </p:sp>
        <p:sp>
          <p:nvSpPr>
            <p:cNvPr id="44" name="rc44"/>
            <p:cNvSpPr/>
            <p:nvPr/>
          </p:nvSpPr>
          <p:spPr>
            <a:xfrm>
              <a:off x="7160222" y="3955833"/>
              <a:ext cx="239888" cy="256175"/>
            </a:xfrm>
            <a:prstGeom prst="rect">
              <a:avLst/>
            </a:prstGeom>
            <a:solidFill>
              <a:srgbClr val="E2231A">
                <a:alpha val="90196"/>
              </a:srgbClr>
            </a:solidFill>
          </p:spPr>
          <p:txBody>
            <a:bodyPr/>
            <a:lstStyle/>
            <a:p/>
          </p:txBody>
        </p:sp>
        <p:sp>
          <p:nvSpPr>
            <p:cNvPr id="45" name="rc45"/>
            <p:cNvSpPr/>
            <p:nvPr/>
          </p:nvSpPr>
          <p:spPr>
            <a:xfrm>
              <a:off x="7426765" y="4154632"/>
              <a:ext cx="239888" cy="57376"/>
            </a:xfrm>
            <a:prstGeom prst="rect">
              <a:avLst/>
            </a:prstGeom>
            <a:solidFill>
              <a:srgbClr val="E2231A">
                <a:alpha val="90196"/>
              </a:srgbClr>
            </a:solidFill>
          </p:spPr>
          <p:txBody>
            <a:bodyPr/>
            <a:lstStyle/>
            <a:p/>
          </p:txBody>
        </p:sp>
        <p:sp>
          <p:nvSpPr>
            <p:cNvPr id="46" name="rc46"/>
            <p:cNvSpPr/>
            <p:nvPr/>
          </p:nvSpPr>
          <p:spPr>
            <a:xfrm>
              <a:off x="7693308" y="4098872"/>
              <a:ext cx="239888" cy="113137"/>
            </a:xfrm>
            <a:prstGeom prst="rect">
              <a:avLst/>
            </a:prstGeom>
            <a:solidFill>
              <a:srgbClr val="E2231A">
                <a:alpha val="90196"/>
              </a:srgbClr>
            </a:solidFill>
          </p:spPr>
          <p:txBody>
            <a:bodyPr/>
            <a:lstStyle/>
            <a:p/>
          </p:txBody>
        </p:sp>
        <p:sp>
          <p:nvSpPr>
            <p:cNvPr id="47" name="rc47"/>
            <p:cNvSpPr/>
            <p:nvPr/>
          </p:nvSpPr>
          <p:spPr>
            <a:xfrm>
              <a:off x="7959851" y="4156653"/>
              <a:ext cx="239888" cy="55356"/>
            </a:xfrm>
            <a:prstGeom prst="rect">
              <a:avLst/>
            </a:prstGeom>
            <a:solidFill>
              <a:srgbClr val="E2231A">
                <a:alpha val="90196"/>
              </a:srgbClr>
            </a:solidFill>
          </p:spPr>
          <p:txBody>
            <a:bodyPr/>
            <a:lstStyle/>
            <a:p/>
          </p:txBody>
        </p:sp>
        <p:sp>
          <p:nvSpPr>
            <p:cNvPr id="48" name="rc48"/>
            <p:cNvSpPr/>
            <p:nvPr/>
          </p:nvSpPr>
          <p:spPr>
            <a:xfrm>
              <a:off x="1296273" y="3088715"/>
              <a:ext cx="239888" cy="879240"/>
            </a:xfrm>
            <a:prstGeom prst="rect">
              <a:avLst/>
            </a:prstGeom>
            <a:solidFill>
              <a:srgbClr val="B3B3B3">
                <a:alpha val="90196"/>
              </a:srgbClr>
            </a:solidFill>
          </p:spPr>
          <p:txBody>
            <a:bodyPr/>
            <a:lstStyle/>
            <a:p/>
          </p:txBody>
        </p:sp>
        <p:sp>
          <p:nvSpPr>
            <p:cNvPr id="49" name="rc49"/>
            <p:cNvSpPr/>
            <p:nvPr/>
          </p:nvSpPr>
          <p:spPr>
            <a:xfrm>
              <a:off x="1562816" y="3726326"/>
              <a:ext cx="239888" cy="326886"/>
            </a:xfrm>
            <a:prstGeom prst="rect">
              <a:avLst/>
            </a:prstGeom>
            <a:solidFill>
              <a:srgbClr val="B3B3B3">
                <a:alpha val="90196"/>
              </a:srgbClr>
            </a:solidFill>
          </p:spPr>
          <p:txBody>
            <a:bodyPr/>
            <a:lstStyle/>
            <a:p/>
          </p:txBody>
        </p:sp>
        <p:sp>
          <p:nvSpPr>
            <p:cNvPr id="50" name="rc50"/>
            <p:cNvSpPr/>
            <p:nvPr/>
          </p:nvSpPr>
          <p:spPr>
            <a:xfrm>
              <a:off x="1829360" y="3859667"/>
              <a:ext cx="239888" cy="190313"/>
            </a:xfrm>
            <a:prstGeom prst="rect">
              <a:avLst/>
            </a:prstGeom>
            <a:solidFill>
              <a:srgbClr val="B3B3B3">
                <a:alpha val="90196"/>
              </a:srgbClr>
            </a:solidFill>
          </p:spPr>
          <p:txBody>
            <a:bodyPr/>
            <a:lstStyle/>
            <a:p/>
          </p:txBody>
        </p:sp>
        <p:sp>
          <p:nvSpPr>
            <p:cNvPr id="51" name="rc51"/>
            <p:cNvSpPr/>
            <p:nvPr/>
          </p:nvSpPr>
          <p:spPr>
            <a:xfrm>
              <a:off x="2095903" y="3970380"/>
              <a:ext cx="239888" cy="71519"/>
            </a:xfrm>
            <a:prstGeom prst="rect">
              <a:avLst/>
            </a:prstGeom>
            <a:solidFill>
              <a:srgbClr val="B3B3B3">
                <a:alpha val="90196"/>
              </a:srgbClr>
            </a:solidFill>
          </p:spPr>
          <p:txBody>
            <a:bodyPr/>
            <a:lstStyle/>
            <a:p/>
          </p:txBody>
        </p:sp>
        <p:sp>
          <p:nvSpPr>
            <p:cNvPr id="52" name="rc52"/>
            <p:cNvSpPr/>
            <p:nvPr/>
          </p:nvSpPr>
          <p:spPr>
            <a:xfrm>
              <a:off x="3428618" y="3745317"/>
              <a:ext cx="239888" cy="70306"/>
            </a:xfrm>
            <a:prstGeom prst="rect">
              <a:avLst/>
            </a:prstGeom>
            <a:solidFill>
              <a:srgbClr val="B3B3B3">
                <a:alpha val="90196"/>
              </a:srgbClr>
            </a:solidFill>
          </p:spPr>
          <p:txBody>
            <a:bodyPr/>
            <a:lstStyle/>
            <a:p/>
          </p:txBody>
        </p:sp>
        <p:sp>
          <p:nvSpPr>
            <p:cNvPr id="53" name="rc53"/>
            <p:cNvSpPr/>
            <p:nvPr/>
          </p:nvSpPr>
          <p:spPr>
            <a:xfrm>
              <a:off x="3961705" y="3661272"/>
              <a:ext cx="239888" cy="143442"/>
            </a:xfrm>
            <a:prstGeom prst="rect">
              <a:avLst/>
            </a:prstGeom>
            <a:solidFill>
              <a:srgbClr val="B3B3B3">
                <a:alpha val="90196"/>
              </a:srgbClr>
            </a:solidFill>
          </p:spPr>
          <p:txBody>
            <a:bodyPr/>
            <a:lstStyle/>
            <a:p/>
          </p:txBody>
        </p:sp>
        <p:sp>
          <p:nvSpPr>
            <p:cNvPr id="54" name="rc54"/>
            <p:cNvSpPr/>
            <p:nvPr/>
          </p:nvSpPr>
          <p:spPr>
            <a:xfrm>
              <a:off x="4228248" y="3583288"/>
              <a:ext cx="239888" cy="12525"/>
            </a:xfrm>
            <a:prstGeom prst="rect">
              <a:avLst/>
            </a:prstGeom>
            <a:solidFill>
              <a:srgbClr val="B3B3B3">
                <a:alpha val="90196"/>
              </a:srgbClr>
            </a:solidFill>
          </p:spPr>
          <p:txBody>
            <a:bodyPr/>
            <a:lstStyle/>
            <a:p/>
          </p:txBody>
        </p:sp>
        <p:sp>
          <p:nvSpPr>
            <p:cNvPr id="55" name="rc55"/>
            <p:cNvSpPr/>
            <p:nvPr/>
          </p:nvSpPr>
          <p:spPr>
            <a:xfrm>
              <a:off x="4761334" y="3552175"/>
              <a:ext cx="239888" cy="324058"/>
            </a:xfrm>
            <a:prstGeom prst="rect">
              <a:avLst/>
            </a:prstGeom>
            <a:solidFill>
              <a:srgbClr val="B3B3B3">
                <a:alpha val="90196"/>
              </a:srgbClr>
            </a:solidFill>
          </p:spPr>
          <p:txBody>
            <a:bodyPr/>
            <a:lstStyle/>
            <a:p/>
          </p:txBody>
        </p:sp>
        <p:sp>
          <p:nvSpPr>
            <p:cNvPr id="56" name="rc56"/>
            <p:cNvSpPr/>
            <p:nvPr/>
          </p:nvSpPr>
          <p:spPr>
            <a:xfrm>
              <a:off x="5027877" y="3269331"/>
              <a:ext cx="239888" cy="501441"/>
            </a:xfrm>
            <a:prstGeom prst="rect">
              <a:avLst/>
            </a:prstGeom>
            <a:solidFill>
              <a:srgbClr val="B3B3B3">
                <a:alpha val="90196"/>
              </a:srgbClr>
            </a:solidFill>
          </p:spPr>
          <p:txBody>
            <a:bodyPr/>
            <a:lstStyle/>
            <a:p/>
          </p:txBody>
        </p:sp>
        <p:sp>
          <p:nvSpPr>
            <p:cNvPr id="57" name="rc57"/>
            <p:cNvSpPr/>
            <p:nvPr/>
          </p:nvSpPr>
          <p:spPr>
            <a:xfrm>
              <a:off x="5294420" y="3502071"/>
              <a:ext cx="239888" cy="352342"/>
            </a:xfrm>
            <a:prstGeom prst="rect">
              <a:avLst/>
            </a:prstGeom>
            <a:solidFill>
              <a:srgbClr val="B3B3B3">
                <a:alpha val="90196"/>
              </a:srgbClr>
            </a:solidFill>
          </p:spPr>
          <p:txBody>
            <a:bodyPr/>
            <a:lstStyle/>
            <a:p/>
          </p:txBody>
        </p:sp>
        <p:sp>
          <p:nvSpPr>
            <p:cNvPr id="58" name="rc58"/>
            <p:cNvSpPr/>
            <p:nvPr/>
          </p:nvSpPr>
          <p:spPr>
            <a:xfrm>
              <a:off x="5560963" y="3261654"/>
              <a:ext cx="239888" cy="326482"/>
            </a:xfrm>
            <a:prstGeom prst="rect">
              <a:avLst/>
            </a:prstGeom>
            <a:solidFill>
              <a:srgbClr val="B3B3B3">
                <a:alpha val="90196"/>
              </a:srgbClr>
            </a:solidFill>
          </p:spPr>
          <p:txBody>
            <a:bodyPr/>
            <a:lstStyle/>
            <a:p/>
          </p:txBody>
        </p:sp>
        <p:sp>
          <p:nvSpPr>
            <p:cNvPr id="59" name="rc59"/>
            <p:cNvSpPr/>
            <p:nvPr/>
          </p:nvSpPr>
          <p:spPr>
            <a:xfrm>
              <a:off x="5827506" y="3338830"/>
              <a:ext cx="239888" cy="534574"/>
            </a:xfrm>
            <a:prstGeom prst="rect">
              <a:avLst/>
            </a:prstGeom>
            <a:solidFill>
              <a:srgbClr val="B3B3B3">
                <a:alpha val="90196"/>
              </a:srgbClr>
            </a:solidFill>
          </p:spPr>
          <p:txBody>
            <a:bodyPr/>
            <a:lstStyle/>
            <a:p/>
          </p:txBody>
        </p:sp>
        <p:sp>
          <p:nvSpPr>
            <p:cNvPr id="60" name="rc60"/>
            <p:cNvSpPr/>
            <p:nvPr/>
          </p:nvSpPr>
          <p:spPr>
            <a:xfrm>
              <a:off x="6094049" y="3759459"/>
              <a:ext cx="239888" cy="295773"/>
            </a:xfrm>
            <a:prstGeom prst="rect">
              <a:avLst/>
            </a:prstGeom>
            <a:solidFill>
              <a:srgbClr val="B3B3B3">
                <a:alpha val="90196"/>
              </a:srgbClr>
            </a:solidFill>
          </p:spPr>
          <p:txBody>
            <a:bodyPr/>
            <a:lstStyle/>
            <a:p/>
          </p:txBody>
        </p:sp>
        <p:sp>
          <p:nvSpPr>
            <p:cNvPr id="61" name="rc61"/>
            <p:cNvSpPr/>
            <p:nvPr/>
          </p:nvSpPr>
          <p:spPr>
            <a:xfrm>
              <a:off x="6360593" y="3901689"/>
              <a:ext cx="239888" cy="234356"/>
            </a:xfrm>
            <a:prstGeom prst="rect">
              <a:avLst/>
            </a:prstGeom>
            <a:solidFill>
              <a:srgbClr val="B3B3B3">
                <a:alpha val="90196"/>
              </a:srgbClr>
            </a:solidFill>
          </p:spPr>
          <p:txBody>
            <a:bodyPr/>
            <a:lstStyle/>
            <a:p/>
          </p:txBody>
        </p:sp>
        <p:sp>
          <p:nvSpPr>
            <p:cNvPr id="62" name="rc62"/>
            <p:cNvSpPr/>
            <p:nvPr/>
          </p:nvSpPr>
          <p:spPr>
            <a:xfrm>
              <a:off x="6627136" y="3721073"/>
              <a:ext cx="239888" cy="419821"/>
            </a:xfrm>
            <a:prstGeom prst="rect">
              <a:avLst/>
            </a:prstGeom>
            <a:solidFill>
              <a:srgbClr val="B3B3B3">
                <a:alpha val="90196"/>
              </a:srgbClr>
            </a:solidFill>
          </p:spPr>
          <p:txBody>
            <a:bodyPr/>
            <a:lstStyle/>
            <a:p/>
          </p:txBody>
        </p:sp>
        <p:sp>
          <p:nvSpPr>
            <p:cNvPr id="63" name="rc63"/>
            <p:cNvSpPr/>
            <p:nvPr/>
          </p:nvSpPr>
          <p:spPr>
            <a:xfrm>
              <a:off x="6893679" y="2923049"/>
              <a:ext cx="239888" cy="1077634"/>
            </a:xfrm>
            <a:prstGeom prst="rect">
              <a:avLst/>
            </a:prstGeom>
            <a:solidFill>
              <a:srgbClr val="B3B3B3">
                <a:alpha val="90196"/>
              </a:srgbClr>
            </a:solidFill>
          </p:spPr>
          <p:txBody>
            <a:bodyPr/>
            <a:lstStyle/>
            <a:p/>
          </p:txBody>
        </p:sp>
        <p:sp>
          <p:nvSpPr>
            <p:cNvPr id="64" name="rc64"/>
            <p:cNvSpPr/>
            <p:nvPr/>
          </p:nvSpPr>
          <p:spPr>
            <a:xfrm>
              <a:off x="7160222" y="2959819"/>
              <a:ext cx="239888" cy="996014"/>
            </a:xfrm>
            <a:prstGeom prst="rect">
              <a:avLst/>
            </a:prstGeom>
            <a:solidFill>
              <a:srgbClr val="B3B3B3">
                <a:alpha val="90196"/>
              </a:srgbClr>
            </a:solidFill>
          </p:spPr>
          <p:txBody>
            <a:bodyPr/>
            <a:lstStyle/>
            <a:p/>
          </p:txBody>
        </p:sp>
        <p:sp>
          <p:nvSpPr>
            <p:cNvPr id="65" name="rc65"/>
            <p:cNvSpPr/>
            <p:nvPr/>
          </p:nvSpPr>
          <p:spPr>
            <a:xfrm>
              <a:off x="7426765" y="3488333"/>
              <a:ext cx="239888" cy="666299"/>
            </a:xfrm>
            <a:prstGeom prst="rect">
              <a:avLst/>
            </a:prstGeom>
            <a:solidFill>
              <a:srgbClr val="B3B3B3">
                <a:alpha val="90196"/>
              </a:srgbClr>
            </a:solidFill>
          </p:spPr>
          <p:txBody>
            <a:bodyPr/>
            <a:lstStyle/>
            <a:p/>
          </p:txBody>
        </p:sp>
        <p:sp>
          <p:nvSpPr>
            <p:cNvPr id="66" name="rc66"/>
            <p:cNvSpPr/>
            <p:nvPr/>
          </p:nvSpPr>
          <p:spPr>
            <a:xfrm>
              <a:off x="7693308" y="3156194"/>
              <a:ext cx="239888" cy="942678"/>
            </a:xfrm>
            <a:prstGeom prst="rect">
              <a:avLst/>
            </a:prstGeom>
            <a:solidFill>
              <a:srgbClr val="B3B3B3">
                <a:alpha val="90196"/>
              </a:srgbClr>
            </a:solidFill>
          </p:spPr>
          <p:txBody>
            <a:bodyPr/>
            <a:lstStyle/>
            <a:p/>
          </p:txBody>
        </p:sp>
        <p:sp>
          <p:nvSpPr>
            <p:cNvPr id="67" name="rc67"/>
            <p:cNvSpPr/>
            <p:nvPr/>
          </p:nvSpPr>
          <p:spPr>
            <a:xfrm>
              <a:off x="7959851" y="3391762"/>
              <a:ext cx="239888" cy="764890"/>
            </a:xfrm>
            <a:prstGeom prst="rect">
              <a:avLst/>
            </a:prstGeom>
            <a:solidFill>
              <a:srgbClr val="B3B3B3">
                <a:alpha val="90196"/>
              </a:srgbClr>
            </a:solidFill>
          </p:spPr>
          <p:txBody>
            <a:bodyPr/>
            <a:lstStyle/>
            <a:p/>
          </p:txBody>
        </p:sp>
        <p:sp>
          <p:nvSpPr>
            <p:cNvPr id="68" name="pl68"/>
            <p:cNvSpPr/>
            <p:nvPr/>
          </p:nvSpPr>
          <p:spPr>
            <a:xfrm>
              <a:off x="1416218" y="2085226"/>
              <a:ext cx="6663577" cy="193343"/>
            </a:xfrm>
            <a:custGeom>
              <a:avLst/>
              <a:pathLst>
                <a:path w="6663577" h="193343">
                  <a:moveTo>
                    <a:pt x="0" y="42965"/>
                  </a:moveTo>
                  <a:lnTo>
                    <a:pt x="266543" y="21482"/>
                  </a:lnTo>
                  <a:lnTo>
                    <a:pt x="533086" y="21482"/>
                  </a:lnTo>
                  <a:lnTo>
                    <a:pt x="799629" y="21482"/>
                  </a:lnTo>
                  <a:lnTo>
                    <a:pt x="1066172" y="21482"/>
                  </a:lnTo>
                  <a:lnTo>
                    <a:pt x="1332715" y="21482"/>
                  </a:lnTo>
                  <a:lnTo>
                    <a:pt x="1599258" y="21482"/>
                  </a:lnTo>
                  <a:lnTo>
                    <a:pt x="1865801" y="85930"/>
                  </a:lnTo>
                  <a:lnTo>
                    <a:pt x="2132344" y="64447"/>
                  </a:lnTo>
                  <a:lnTo>
                    <a:pt x="2398888" y="150378"/>
                  </a:lnTo>
                  <a:lnTo>
                    <a:pt x="2665431" y="85930"/>
                  </a:lnTo>
                  <a:lnTo>
                    <a:pt x="2931974" y="150378"/>
                  </a:lnTo>
                  <a:lnTo>
                    <a:pt x="3198517" y="193343"/>
                  </a:lnTo>
                  <a:lnTo>
                    <a:pt x="3465060" y="64447"/>
                  </a:lnTo>
                  <a:lnTo>
                    <a:pt x="3731603" y="85930"/>
                  </a:lnTo>
                  <a:lnTo>
                    <a:pt x="3998146" y="64447"/>
                  </a:lnTo>
                  <a:lnTo>
                    <a:pt x="4264689" y="128895"/>
                  </a:lnTo>
                  <a:lnTo>
                    <a:pt x="4531233" y="64447"/>
                  </a:lnTo>
                  <a:lnTo>
                    <a:pt x="4797776" y="21482"/>
                  </a:lnTo>
                  <a:lnTo>
                    <a:pt x="5064319" y="0"/>
                  </a:lnTo>
                  <a:lnTo>
                    <a:pt x="5330862" y="0"/>
                  </a:lnTo>
                  <a:lnTo>
                    <a:pt x="5597405" y="42965"/>
                  </a:lnTo>
                  <a:lnTo>
                    <a:pt x="5863948" y="64447"/>
                  </a:lnTo>
                  <a:lnTo>
                    <a:pt x="6130491" y="0"/>
                  </a:lnTo>
                  <a:lnTo>
                    <a:pt x="6397034" y="21482"/>
                  </a:lnTo>
                  <a:lnTo>
                    <a:pt x="6663577" y="0"/>
                  </a:lnTo>
                </a:path>
              </a:pathLst>
            </a:custGeom>
            <a:ln w="27101" cap="flat">
              <a:solidFill>
                <a:srgbClr val="3283FE">
                  <a:alpha val="100000"/>
                </a:srgbClr>
              </a:solidFill>
              <a:prstDash val="solid"/>
              <a:round/>
            </a:ln>
          </p:spPr>
          <p:txBody>
            <a:bodyPr/>
            <a:lstStyle/>
            <a:p/>
          </p:txBody>
        </p:sp>
        <p:sp>
          <p:nvSpPr>
            <p:cNvPr id="69" name="pl69"/>
            <p:cNvSpPr/>
            <p:nvPr/>
          </p:nvSpPr>
          <p:spPr>
            <a:xfrm>
              <a:off x="1416218" y="2085226"/>
              <a:ext cx="6663577" cy="300757"/>
            </a:xfrm>
            <a:custGeom>
              <a:avLst/>
              <a:pathLst>
                <a:path w="6663577" h="300757">
                  <a:moveTo>
                    <a:pt x="0" y="193343"/>
                  </a:moveTo>
                  <a:lnTo>
                    <a:pt x="266543" y="85930"/>
                  </a:lnTo>
                  <a:lnTo>
                    <a:pt x="533086" y="64447"/>
                  </a:lnTo>
                  <a:lnTo>
                    <a:pt x="799629" y="42965"/>
                  </a:lnTo>
                  <a:lnTo>
                    <a:pt x="1066172" y="21482"/>
                  </a:lnTo>
                  <a:lnTo>
                    <a:pt x="1332715" y="0"/>
                  </a:lnTo>
                  <a:lnTo>
                    <a:pt x="1599258" y="0"/>
                  </a:lnTo>
                  <a:lnTo>
                    <a:pt x="1865801" y="21482"/>
                  </a:lnTo>
                  <a:lnTo>
                    <a:pt x="2132344" y="107413"/>
                  </a:lnTo>
                  <a:lnTo>
                    <a:pt x="2398888" y="150378"/>
                  </a:lnTo>
                  <a:lnTo>
                    <a:pt x="2665431" y="128895"/>
                  </a:lnTo>
                  <a:lnTo>
                    <a:pt x="2931974" y="150378"/>
                  </a:lnTo>
                  <a:lnTo>
                    <a:pt x="3198517" y="150378"/>
                  </a:lnTo>
                  <a:lnTo>
                    <a:pt x="3465060" y="150378"/>
                  </a:lnTo>
                  <a:lnTo>
                    <a:pt x="3731603" y="214826"/>
                  </a:lnTo>
                  <a:lnTo>
                    <a:pt x="3998146" y="150378"/>
                  </a:lnTo>
                  <a:lnTo>
                    <a:pt x="4264689" y="214826"/>
                  </a:lnTo>
                  <a:lnTo>
                    <a:pt x="4531233" y="214826"/>
                  </a:lnTo>
                  <a:lnTo>
                    <a:pt x="4797776" y="107413"/>
                  </a:lnTo>
                  <a:lnTo>
                    <a:pt x="5064319" y="64447"/>
                  </a:lnTo>
                  <a:lnTo>
                    <a:pt x="5330862" y="107413"/>
                  </a:lnTo>
                  <a:lnTo>
                    <a:pt x="5597405" y="300757"/>
                  </a:lnTo>
                  <a:lnTo>
                    <a:pt x="5863948" y="279274"/>
                  </a:lnTo>
                  <a:lnTo>
                    <a:pt x="6130491" y="150378"/>
                  </a:lnTo>
                  <a:lnTo>
                    <a:pt x="6397034" y="236309"/>
                  </a:lnTo>
                  <a:lnTo>
                    <a:pt x="6663577" y="193343"/>
                  </a:lnTo>
                </a:path>
              </a:pathLst>
            </a:custGeom>
            <a:ln w="27101" cap="flat">
              <a:solidFill>
                <a:srgbClr val="FFA500">
                  <a:alpha val="100000"/>
                </a:srgbClr>
              </a:solidFill>
              <a:prstDash val="solid"/>
              <a:round/>
            </a:ln>
          </p:spPr>
          <p:txBody>
            <a:bodyPr/>
            <a:lstStyle/>
            <a:p/>
          </p:txBody>
        </p:sp>
        <p:sp>
          <p:nvSpPr>
            <p:cNvPr id="70" name="tx70"/>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1" name="tx71"/>
            <p:cNvSpPr/>
            <p:nvPr/>
          </p:nvSpPr>
          <p:spPr>
            <a:xfrm>
              <a:off x="1345880"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2" name="tx72"/>
            <p:cNvSpPr/>
            <p:nvPr/>
          </p:nvSpPr>
          <p:spPr>
            <a:xfrm>
              <a:off x="267859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3" name="tx73"/>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4" name="tx74"/>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5" name="tx75"/>
            <p:cNvSpPr/>
            <p:nvPr/>
          </p:nvSpPr>
          <p:spPr>
            <a:xfrm>
              <a:off x="4011311"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6" name="tx76"/>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7" name="tx77"/>
            <p:cNvSpPr/>
            <p:nvPr/>
          </p:nvSpPr>
          <p:spPr>
            <a:xfrm>
              <a:off x="534402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8" name="tx78"/>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6410199"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0" name="tx80"/>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667674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2" name="tx82"/>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694328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4" name="tx84"/>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5" name="tx85"/>
            <p:cNvSpPr/>
            <p:nvPr/>
          </p:nvSpPr>
          <p:spPr>
            <a:xfrm>
              <a:off x="720982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6" name="tx86"/>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7" name="tx87"/>
            <p:cNvSpPr/>
            <p:nvPr/>
          </p:nvSpPr>
          <p:spPr>
            <a:xfrm>
              <a:off x="747637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8" name="tx88"/>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9" name="tx89"/>
            <p:cNvSpPr/>
            <p:nvPr/>
          </p:nvSpPr>
          <p:spPr>
            <a:xfrm>
              <a:off x="7742915"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90" name="tx90"/>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1" name="tx91"/>
            <p:cNvSpPr/>
            <p:nvPr/>
          </p:nvSpPr>
          <p:spPr>
            <a:xfrm>
              <a:off x="8009458"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92" name="tx92"/>
            <p:cNvSpPr/>
            <p:nvPr/>
          </p:nvSpPr>
          <p:spPr>
            <a:xfrm>
              <a:off x="4051504" y="39692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3" name="tx93"/>
            <p:cNvSpPr/>
            <p:nvPr/>
          </p:nvSpPr>
          <p:spPr>
            <a:xfrm>
              <a:off x="1340869" y="37332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4" name="tx94"/>
            <p:cNvSpPr/>
            <p:nvPr/>
          </p:nvSpPr>
          <p:spPr>
            <a:xfrm>
              <a:off x="6716935" y="39629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5" name="tx95"/>
            <p:cNvSpPr/>
            <p:nvPr/>
          </p:nvSpPr>
          <p:spPr>
            <a:xfrm>
              <a:off x="6938274" y="36340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6" name="tx96"/>
            <p:cNvSpPr/>
            <p:nvPr/>
          </p:nvSpPr>
          <p:spPr>
            <a:xfrm>
              <a:off x="7204817" y="36735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7" name="tx97"/>
            <p:cNvSpPr/>
            <p:nvPr/>
          </p:nvSpPr>
          <p:spPr>
            <a:xfrm>
              <a:off x="7471361" y="38384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7737904" y="37001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9" name="tx99"/>
            <p:cNvSpPr/>
            <p:nvPr/>
          </p:nvSpPr>
          <p:spPr>
            <a:xfrm>
              <a:off x="8004447" y="37891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0" name="tx100"/>
            <p:cNvSpPr/>
            <p:nvPr/>
          </p:nvSpPr>
          <p:spPr>
            <a:xfrm>
              <a:off x="1348404" y="298248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01" name="tx101"/>
            <p:cNvSpPr/>
            <p:nvPr/>
          </p:nvSpPr>
          <p:spPr>
            <a:xfrm>
              <a:off x="4013835" y="355622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02" name="tx102"/>
            <p:cNvSpPr/>
            <p:nvPr/>
          </p:nvSpPr>
          <p:spPr>
            <a:xfrm>
              <a:off x="5346551" y="339583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03" name="tx103"/>
            <p:cNvSpPr/>
            <p:nvPr/>
          </p:nvSpPr>
          <p:spPr>
            <a:xfrm>
              <a:off x="6424919" y="379664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4" name="tx104"/>
            <p:cNvSpPr/>
            <p:nvPr/>
          </p:nvSpPr>
          <p:spPr>
            <a:xfrm>
              <a:off x="6679266" y="361602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5" name="tx105"/>
            <p:cNvSpPr/>
            <p:nvPr/>
          </p:nvSpPr>
          <p:spPr>
            <a:xfrm>
              <a:off x="6945809" y="281676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06" name="tx106"/>
            <p:cNvSpPr/>
            <p:nvPr/>
          </p:nvSpPr>
          <p:spPr>
            <a:xfrm>
              <a:off x="7212352" y="285353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07" name="tx107"/>
            <p:cNvSpPr/>
            <p:nvPr/>
          </p:nvSpPr>
          <p:spPr>
            <a:xfrm>
              <a:off x="7478895" y="338209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08" name="tx108"/>
            <p:cNvSpPr/>
            <p:nvPr/>
          </p:nvSpPr>
          <p:spPr>
            <a:xfrm>
              <a:off x="7745439" y="304995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09" name="tx109"/>
            <p:cNvSpPr/>
            <p:nvPr/>
          </p:nvSpPr>
          <p:spPr>
            <a:xfrm>
              <a:off x="8052665" y="328671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10" name="tx110"/>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717597" y="335347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2" name="tx112"/>
            <p:cNvSpPr/>
            <p:nvPr/>
          </p:nvSpPr>
          <p:spPr>
            <a:xfrm>
              <a:off x="717597" y="2545759"/>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5080163"/>
              <a:ext cx="201456" cy="201456"/>
            </a:xfrm>
            <a:prstGeom prst="rect">
              <a:avLst/>
            </a:prstGeom>
            <a:solidFill>
              <a:srgbClr val="E2231A">
                <a:alpha val="90196"/>
              </a:srgbClr>
            </a:solidFill>
          </p:spPr>
          <p:txBody>
            <a:bodyPr/>
            <a:lstStyle/>
            <a:p/>
          </p:txBody>
        </p:sp>
        <p:sp>
          <p:nvSpPr>
            <p:cNvPr id="136" name="rc136"/>
            <p:cNvSpPr/>
            <p:nvPr/>
          </p:nvSpPr>
          <p:spPr>
            <a:xfrm>
              <a:off x="5642950" y="5080163"/>
              <a:ext cx="201456" cy="201456"/>
            </a:xfrm>
            <a:prstGeom prst="rect">
              <a:avLst/>
            </a:prstGeom>
            <a:solidFill>
              <a:srgbClr val="B3B3B3">
                <a:alpha val="90196"/>
              </a:srgbClr>
            </a:solidFill>
          </p:spPr>
          <p:txBody>
            <a:bodyPr/>
            <a:lstStyle/>
            <a:p/>
          </p:txBody>
        </p:sp>
        <p:sp>
          <p:nvSpPr>
            <p:cNvPr id="137" name="tx13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1594448"/>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2000-2025</a:t>
              </a:r>
            </a:p>
          </p:txBody>
        </p:sp>
        <p:sp>
          <p:nvSpPr>
            <p:cNvPr id="141" name="pl141"/>
            <p:cNvSpPr/>
            <p:nvPr/>
          </p:nvSpPr>
          <p:spPr>
            <a:xfrm>
              <a:off x="26172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2592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9011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9382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5802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840557"/>
              <a:ext cx="496690" cy="124062"/>
            </a:xfrm>
            <a:prstGeom prst="rect">
              <a:avLst/>
            </a:prstGeom>
            <a:solidFill>
              <a:srgbClr val="E2231A">
                <a:alpha val="90196"/>
              </a:srgbClr>
            </a:solidFill>
          </p:spPr>
          <p:txBody>
            <a:bodyPr/>
            <a:lstStyle/>
            <a:p/>
          </p:txBody>
        </p:sp>
        <p:sp>
          <p:nvSpPr>
            <p:cNvPr id="151" name="rc151"/>
            <p:cNvSpPr/>
            <p:nvPr/>
          </p:nvSpPr>
          <p:spPr>
            <a:xfrm>
              <a:off x="1296273" y="5685479"/>
              <a:ext cx="739751" cy="124062"/>
            </a:xfrm>
            <a:prstGeom prst="rect">
              <a:avLst/>
            </a:prstGeom>
            <a:solidFill>
              <a:srgbClr val="E2231A">
                <a:alpha val="90196"/>
              </a:srgbClr>
            </a:solidFill>
          </p:spPr>
          <p:txBody>
            <a:bodyPr/>
            <a:lstStyle/>
            <a:p/>
          </p:txBody>
        </p:sp>
        <p:sp>
          <p:nvSpPr>
            <p:cNvPr id="152" name="rc152"/>
            <p:cNvSpPr/>
            <p:nvPr/>
          </p:nvSpPr>
          <p:spPr>
            <a:xfrm>
              <a:off x="1296273" y="5530401"/>
              <a:ext cx="361949" cy="124062"/>
            </a:xfrm>
            <a:prstGeom prst="rect">
              <a:avLst/>
            </a:prstGeom>
            <a:solidFill>
              <a:srgbClr val="E2231A">
                <a:alpha val="90196"/>
              </a:srgbClr>
            </a:solidFill>
          </p:spPr>
          <p:txBody>
            <a:bodyPr/>
            <a:lstStyle/>
            <a:p/>
          </p:txBody>
        </p:sp>
        <p:sp>
          <p:nvSpPr>
            <p:cNvPr id="153" name="rc153"/>
            <p:cNvSpPr/>
            <p:nvPr/>
          </p:nvSpPr>
          <p:spPr>
            <a:xfrm>
              <a:off x="1792964" y="5840557"/>
              <a:ext cx="1532342" cy="124062"/>
            </a:xfrm>
            <a:prstGeom prst="rect">
              <a:avLst/>
            </a:prstGeom>
            <a:solidFill>
              <a:srgbClr val="B3B3B3">
                <a:alpha val="90196"/>
              </a:srgbClr>
            </a:solidFill>
          </p:spPr>
          <p:txBody>
            <a:bodyPr/>
            <a:lstStyle/>
            <a:p/>
          </p:txBody>
        </p:sp>
        <p:sp>
          <p:nvSpPr>
            <p:cNvPr id="154" name="rc154"/>
            <p:cNvSpPr/>
            <p:nvPr/>
          </p:nvSpPr>
          <p:spPr>
            <a:xfrm>
              <a:off x="2036025" y="5685479"/>
              <a:ext cx="6163715" cy="124062"/>
            </a:xfrm>
            <a:prstGeom prst="rect">
              <a:avLst/>
            </a:prstGeom>
            <a:solidFill>
              <a:srgbClr val="B3B3B3">
                <a:alpha val="90196"/>
              </a:srgbClr>
            </a:solidFill>
          </p:spPr>
          <p:txBody>
            <a:bodyPr/>
            <a:lstStyle/>
            <a:p/>
          </p:txBody>
        </p:sp>
        <p:sp>
          <p:nvSpPr>
            <p:cNvPr id="155" name="rc155"/>
            <p:cNvSpPr/>
            <p:nvPr/>
          </p:nvSpPr>
          <p:spPr>
            <a:xfrm>
              <a:off x="1658223" y="5530401"/>
              <a:ext cx="5001248" cy="124062"/>
            </a:xfrm>
            <a:prstGeom prst="rect">
              <a:avLst/>
            </a:prstGeom>
            <a:solidFill>
              <a:srgbClr val="B3B3B3">
                <a:alpha val="90196"/>
              </a:srgbClr>
            </a:solidFill>
          </p:spPr>
          <p:txBody>
            <a:bodyPr/>
            <a:lstStyle/>
            <a:p/>
          </p:txBody>
        </p:sp>
        <p:sp>
          <p:nvSpPr>
            <p:cNvPr id="156" name="tx156"/>
            <p:cNvSpPr/>
            <p:nvPr/>
          </p:nvSpPr>
          <p:spPr>
            <a:xfrm>
              <a:off x="3391224"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7" name="tx157"/>
            <p:cNvSpPr/>
            <p:nvPr/>
          </p:nvSpPr>
          <p:spPr>
            <a:xfrm>
              <a:off x="828011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a:t>
              </a:r>
            </a:p>
          </p:txBody>
        </p:sp>
        <p:sp>
          <p:nvSpPr>
            <p:cNvPr id="158" name="tx158"/>
            <p:cNvSpPr/>
            <p:nvPr/>
          </p:nvSpPr>
          <p:spPr>
            <a:xfrm>
              <a:off x="6691626"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59" name="tx159"/>
            <p:cNvSpPr/>
            <p:nvPr/>
          </p:nvSpPr>
          <p:spPr>
            <a:xfrm>
              <a:off x="1430483"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1552013"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1" name="tx161"/>
            <p:cNvSpPr/>
            <p:nvPr/>
          </p:nvSpPr>
          <p:spPr>
            <a:xfrm>
              <a:off x="1363112"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2493217"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3" name="tx163"/>
            <p:cNvSpPr/>
            <p:nvPr/>
          </p:nvSpPr>
          <p:spPr>
            <a:xfrm>
              <a:off x="5037510"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4" name="tx164"/>
            <p:cNvSpPr/>
            <p:nvPr/>
          </p:nvSpPr>
          <p:spPr>
            <a:xfrm>
              <a:off x="407847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65" name="tx16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852806"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0" name="tx170"/>
            <p:cNvSpPr/>
            <p:nvPr/>
          </p:nvSpPr>
          <p:spPr>
            <a:xfrm>
              <a:off x="6494776"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1" name="tx171"/>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2" name="tx17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3" name="tx17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99%. This is similar to in 2019, where coverage was 99%.
&lt;200 children missed their routine first dose of measles vaccine.
MCV2 is typically administered to children between 18 months and five years old. MCV2 coverage increased to 90% in 2025.</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98% in 2025, leaving &lt;200 children without any protection against measles. MCV2 coverage increased to from 88% in 2024 to 90% in 2025</a:t>
            </a:r>
          </a:p>
        </p:txBody>
      </p:sp>
      <p:grpSp xmlns:pic="http://schemas.openxmlformats.org/drawingml/2006/picture">
        <p:nvGrpSpPr>
          <p:cNvPr id="176" name=""/>
          <p:cNvGrpSpPr/>
          <p:nvPr/>
        </p:nvGrpSpPr>
        <p:grpSpPr>
          <a:xfrm>
            <a:off x="292608" y="1097280"/>
            <a:ext cx="8595360" cy="28575"/>
            <a:chOff x="292608" y="1097280"/>
            <a:chExt cx="8595360" cy="28575"/>
          </a:xfrm>
        </p:grpSpPr>
        <p:sp>
          <p:nvSpPr>
            <p:cNvPr id="17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43742"/>
                  </a:moveTo>
                  <a:lnTo>
                    <a:pt x="135891" y="21871"/>
                  </a:lnTo>
                  <a:lnTo>
                    <a:pt x="271783" y="21871"/>
                  </a:lnTo>
                  <a:lnTo>
                    <a:pt x="407675" y="21871"/>
                  </a:lnTo>
                  <a:lnTo>
                    <a:pt x="543566" y="21871"/>
                  </a:lnTo>
                  <a:lnTo>
                    <a:pt x="679458" y="21871"/>
                  </a:lnTo>
                  <a:lnTo>
                    <a:pt x="815350" y="21871"/>
                  </a:lnTo>
                  <a:lnTo>
                    <a:pt x="951242" y="87485"/>
                  </a:lnTo>
                  <a:lnTo>
                    <a:pt x="1087133" y="65614"/>
                  </a:lnTo>
                  <a:lnTo>
                    <a:pt x="1223025" y="153099"/>
                  </a:lnTo>
                  <a:lnTo>
                    <a:pt x="1358917" y="87485"/>
                  </a:lnTo>
                  <a:lnTo>
                    <a:pt x="1494809" y="153099"/>
                  </a:lnTo>
                  <a:lnTo>
                    <a:pt x="1630700" y="196842"/>
                  </a:lnTo>
                  <a:lnTo>
                    <a:pt x="1766592" y="65614"/>
                  </a:lnTo>
                  <a:lnTo>
                    <a:pt x="1902484" y="87485"/>
                  </a:lnTo>
                  <a:lnTo>
                    <a:pt x="2038375" y="65614"/>
                  </a:lnTo>
                  <a:lnTo>
                    <a:pt x="2174267" y="131228"/>
                  </a:lnTo>
                  <a:lnTo>
                    <a:pt x="2310159" y="65614"/>
                  </a:lnTo>
                  <a:lnTo>
                    <a:pt x="2446051" y="21871"/>
                  </a:lnTo>
                  <a:lnTo>
                    <a:pt x="2581942" y="0"/>
                  </a:lnTo>
                  <a:lnTo>
                    <a:pt x="2717834" y="0"/>
                  </a:lnTo>
                  <a:lnTo>
                    <a:pt x="2853726" y="43742"/>
                  </a:lnTo>
                  <a:lnTo>
                    <a:pt x="2989618" y="65614"/>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43742"/>
                  </a:moveTo>
                  <a:lnTo>
                    <a:pt x="135891" y="21871"/>
                  </a:lnTo>
                  <a:lnTo>
                    <a:pt x="271783" y="21871"/>
                  </a:lnTo>
                  <a:lnTo>
                    <a:pt x="407675" y="21871"/>
                  </a:lnTo>
                  <a:lnTo>
                    <a:pt x="543566" y="21871"/>
                  </a:lnTo>
                  <a:lnTo>
                    <a:pt x="679458" y="21871"/>
                  </a:lnTo>
                  <a:lnTo>
                    <a:pt x="815350" y="21871"/>
                  </a:lnTo>
                  <a:lnTo>
                    <a:pt x="951242" y="87485"/>
                  </a:lnTo>
                  <a:lnTo>
                    <a:pt x="1087133" y="65614"/>
                  </a:lnTo>
                  <a:lnTo>
                    <a:pt x="1223025" y="153099"/>
                  </a:lnTo>
                  <a:lnTo>
                    <a:pt x="1358917" y="87485"/>
                  </a:lnTo>
                  <a:lnTo>
                    <a:pt x="1494809" y="153099"/>
                  </a:lnTo>
                  <a:lnTo>
                    <a:pt x="1630700" y="196842"/>
                  </a:lnTo>
                  <a:lnTo>
                    <a:pt x="1766592" y="65614"/>
                  </a:lnTo>
                  <a:lnTo>
                    <a:pt x="1902484" y="87485"/>
                  </a:lnTo>
                  <a:lnTo>
                    <a:pt x="2038375" y="65614"/>
                  </a:lnTo>
                  <a:lnTo>
                    <a:pt x="2174267" y="131228"/>
                  </a:lnTo>
                  <a:lnTo>
                    <a:pt x="2310159" y="65614"/>
                  </a:lnTo>
                  <a:lnTo>
                    <a:pt x="2446051" y="21871"/>
                  </a:lnTo>
                  <a:lnTo>
                    <a:pt x="2581942" y="0"/>
                  </a:lnTo>
                  <a:lnTo>
                    <a:pt x="2717834" y="0"/>
                  </a:lnTo>
                  <a:lnTo>
                    <a:pt x="2853726" y="43742"/>
                  </a:lnTo>
                  <a:lnTo>
                    <a:pt x="2989618" y="65614"/>
                  </a:lnTo>
                  <a:lnTo>
                    <a:pt x="3125509" y="0"/>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43742"/>
                  </a:moveTo>
                  <a:lnTo>
                    <a:pt x="135891" y="21871"/>
                  </a:lnTo>
                  <a:lnTo>
                    <a:pt x="271783" y="21871"/>
                  </a:lnTo>
                  <a:lnTo>
                    <a:pt x="407675" y="21871"/>
                  </a:lnTo>
                  <a:lnTo>
                    <a:pt x="543566" y="21871"/>
                  </a:lnTo>
                  <a:lnTo>
                    <a:pt x="679458" y="21871"/>
                  </a:lnTo>
                  <a:lnTo>
                    <a:pt x="815350" y="21871"/>
                  </a:lnTo>
                  <a:lnTo>
                    <a:pt x="951242" y="87485"/>
                  </a:lnTo>
                  <a:lnTo>
                    <a:pt x="1087133" y="65614"/>
                  </a:lnTo>
                  <a:lnTo>
                    <a:pt x="1223025" y="153099"/>
                  </a:lnTo>
                  <a:lnTo>
                    <a:pt x="1358917" y="87485"/>
                  </a:lnTo>
                  <a:lnTo>
                    <a:pt x="1494809" y="153099"/>
                  </a:lnTo>
                  <a:lnTo>
                    <a:pt x="1630700" y="196842"/>
                  </a:lnTo>
                  <a:lnTo>
                    <a:pt x="1766592" y="65614"/>
                  </a:lnTo>
                  <a:lnTo>
                    <a:pt x="1902484" y="87485"/>
                  </a:lnTo>
                  <a:lnTo>
                    <a:pt x="2038375" y="65614"/>
                  </a:lnTo>
                  <a:lnTo>
                    <a:pt x="2174267" y="131228"/>
                  </a:lnTo>
                  <a:lnTo>
                    <a:pt x="2310159" y="65614"/>
                  </a:lnTo>
                  <a:lnTo>
                    <a:pt x="2446051" y="21871"/>
                  </a:lnTo>
                  <a:lnTo>
                    <a:pt x="2581942" y="0"/>
                  </a:lnTo>
                  <a:lnTo>
                    <a:pt x="2717834" y="0"/>
                  </a:lnTo>
                  <a:lnTo>
                    <a:pt x="2853726" y="43742"/>
                  </a:lnTo>
                  <a:lnTo>
                    <a:pt x="2989618" y="65614"/>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5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5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29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54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671" y="4990743"/>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60" name="tx60"/>
            <p:cNvSpPr/>
            <p:nvPr/>
          </p:nvSpPr>
          <p:spPr>
            <a:xfrm>
              <a:off x="24400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254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20838" y="1403693"/>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Latvia,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826737"/>
            </a:xfrm>
            <a:custGeom>
              <a:avLst/>
              <a:pathLst>
                <a:path w="3397293" h="826737">
                  <a:moveTo>
                    <a:pt x="0" y="183719"/>
                  </a:moveTo>
                  <a:lnTo>
                    <a:pt x="135891" y="91859"/>
                  </a:lnTo>
                  <a:lnTo>
                    <a:pt x="271783" y="91859"/>
                  </a:lnTo>
                  <a:lnTo>
                    <a:pt x="407675" y="91859"/>
                  </a:lnTo>
                  <a:lnTo>
                    <a:pt x="543566" y="91859"/>
                  </a:lnTo>
                  <a:lnTo>
                    <a:pt x="679458" y="91859"/>
                  </a:lnTo>
                  <a:lnTo>
                    <a:pt x="815350" y="91859"/>
                  </a:lnTo>
                  <a:lnTo>
                    <a:pt x="951242" y="367438"/>
                  </a:lnTo>
                  <a:lnTo>
                    <a:pt x="1087133" y="275579"/>
                  </a:lnTo>
                  <a:lnTo>
                    <a:pt x="1223025" y="643017"/>
                  </a:lnTo>
                  <a:lnTo>
                    <a:pt x="1358917" y="367438"/>
                  </a:lnTo>
                  <a:lnTo>
                    <a:pt x="1494809" y="643017"/>
                  </a:lnTo>
                  <a:lnTo>
                    <a:pt x="1630700" y="826737"/>
                  </a:lnTo>
                  <a:lnTo>
                    <a:pt x="1766592" y="275579"/>
                  </a:lnTo>
                  <a:lnTo>
                    <a:pt x="1902484" y="367438"/>
                  </a:lnTo>
                  <a:lnTo>
                    <a:pt x="2038375" y="275579"/>
                  </a:lnTo>
                  <a:lnTo>
                    <a:pt x="2174267" y="551158"/>
                  </a:lnTo>
                  <a:lnTo>
                    <a:pt x="2310159" y="275579"/>
                  </a:lnTo>
                  <a:lnTo>
                    <a:pt x="2446051" y="91859"/>
                  </a:lnTo>
                  <a:lnTo>
                    <a:pt x="2581942" y="0"/>
                  </a:lnTo>
                  <a:lnTo>
                    <a:pt x="2717834" y="0"/>
                  </a:lnTo>
                  <a:lnTo>
                    <a:pt x="2853726" y="183719"/>
                  </a:lnTo>
                  <a:lnTo>
                    <a:pt x="2989618" y="275579"/>
                  </a:lnTo>
                  <a:lnTo>
                    <a:pt x="3125509" y="0"/>
                  </a:lnTo>
                  <a:lnTo>
                    <a:pt x="3261401" y="91859"/>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826737"/>
            </a:xfrm>
            <a:custGeom>
              <a:avLst/>
              <a:pathLst>
                <a:path w="3397293" h="826737">
                  <a:moveTo>
                    <a:pt x="0" y="183719"/>
                  </a:moveTo>
                  <a:lnTo>
                    <a:pt x="135891" y="91859"/>
                  </a:lnTo>
                  <a:lnTo>
                    <a:pt x="271783" y="91859"/>
                  </a:lnTo>
                  <a:lnTo>
                    <a:pt x="407675" y="91859"/>
                  </a:lnTo>
                  <a:lnTo>
                    <a:pt x="543566" y="91859"/>
                  </a:lnTo>
                  <a:lnTo>
                    <a:pt x="679458" y="91859"/>
                  </a:lnTo>
                  <a:lnTo>
                    <a:pt x="815350" y="91859"/>
                  </a:lnTo>
                  <a:lnTo>
                    <a:pt x="951242" y="367438"/>
                  </a:lnTo>
                  <a:lnTo>
                    <a:pt x="1087133" y="275579"/>
                  </a:lnTo>
                  <a:lnTo>
                    <a:pt x="1223025" y="643017"/>
                  </a:lnTo>
                  <a:lnTo>
                    <a:pt x="1358917" y="367438"/>
                  </a:lnTo>
                  <a:lnTo>
                    <a:pt x="1494809" y="643017"/>
                  </a:lnTo>
                  <a:lnTo>
                    <a:pt x="1630700" y="826737"/>
                  </a:lnTo>
                  <a:lnTo>
                    <a:pt x="1766592" y="275579"/>
                  </a:lnTo>
                  <a:lnTo>
                    <a:pt x="1902484" y="367438"/>
                  </a:lnTo>
                  <a:lnTo>
                    <a:pt x="2038375" y="275579"/>
                  </a:lnTo>
                  <a:lnTo>
                    <a:pt x="2174267" y="551158"/>
                  </a:lnTo>
                  <a:lnTo>
                    <a:pt x="2310159" y="275579"/>
                  </a:lnTo>
                  <a:lnTo>
                    <a:pt x="2446051" y="91859"/>
                  </a:lnTo>
                  <a:lnTo>
                    <a:pt x="2581942" y="0"/>
                  </a:lnTo>
                  <a:lnTo>
                    <a:pt x="2717834" y="0"/>
                  </a:lnTo>
                  <a:lnTo>
                    <a:pt x="2853726" y="183719"/>
                  </a:lnTo>
                  <a:lnTo>
                    <a:pt x="2989618" y="275579"/>
                  </a:lnTo>
                  <a:lnTo>
                    <a:pt x="3125509" y="0"/>
                  </a:lnTo>
                  <a:lnTo>
                    <a:pt x="3261401" y="91859"/>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826737"/>
            </a:xfrm>
            <a:custGeom>
              <a:avLst/>
              <a:pathLst>
                <a:path w="3397293" h="826737">
                  <a:moveTo>
                    <a:pt x="0" y="183719"/>
                  </a:moveTo>
                  <a:lnTo>
                    <a:pt x="135891" y="91859"/>
                  </a:lnTo>
                  <a:lnTo>
                    <a:pt x="271783" y="91859"/>
                  </a:lnTo>
                  <a:lnTo>
                    <a:pt x="407675" y="91859"/>
                  </a:lnTo>
                  <a:lnTo>
                    <a:pt x="543566" y="91859"/>
                  </a:lnTo>
                  <a:lnTo>
                    <a:pt x="679458" y="91859"/>
                  </a:lnTo>
                  <a:lnTo>
                    <a:pt x="815350" y="91859"/>
                  </a:lnTo>
                  <a:lnTo>
                    <a:pt x="951242" y="367438"/>
                  </a:lnTo>
                  <a:lnTo>
                    <a:pt x="1087133" y="275579"/>
                  </a:lnTo>
                  <a:lnTo>
                    <a:pt x="1223025" y="643017"/>
                  </a:lnTo>
                  <a:lnTo>
                    <a:pt x="1358917" y="367438"/>
                  </a:lnTo>
                  <a:lnTo>
                    <a:pt x="1494809" y="643017"/>
                  </a:lnTo>
                  <a:lnTo>
                    <a:pt x="1630700" y="826737"/>
                  </a:lnTo>
                  <a:lnTo>
                    <a:pt x="1766592" y="275579"/>
                  </a:lnTo>
                  <a:lnTo>
                    <a:pt x="1902484" y="367438"/>
                  </a:lnTo>
                  <a:lnTo>
                    <a:pt x="2038375" y="275579"/>
                  </a:lnTo>
                  <a:lnTo>
                    <a:pt x="2174267" y="551158"/>
                  </a:lnTo>
                  <a:lnTo>
                    <a:pt x="2310159" y="275579"/>
                  </a:lnTo>
                  <a:lnTo>
                    <a:pt x="2446051" y="91859"/>
                  </a:lnTo>
                  <a:lnTo>
                    <a:pt x="2581942" y="0"/>
                  </a:lnTo>
                  <a:lnTo>
                    <a:pt x="2717834" y="0"/>
                  </a:lnTo>
                  <a:lnTo>
                    <a:pt x="2853726" y="183719"/>
                  </a:lnTo>
                  <a:lnTo>
                    <a:pt x="2989618" y="275579"/>
                  </a:lnTo>
                  <a:lnTo>
                    <a:pt x="3125509" y="0"/>
                  </a:lnTo>
                  <a:lnTo>
                    <a:pt x="3261401" y="91859"/>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068928"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48386" y="245928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427845" y="24575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582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582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8968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521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25370" y="4990743"/>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122" name="tx122"/>
            <p:cNvSpPr/>
            <p:nvPr/>
          </p:nvSpPr>
          <p:spPr>
            <a:xfrm>
              <a:off x="67567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1924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6246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239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542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9320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468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4915907" cy="114824"/>
            </a:xfrm>
            <a:prstGeom prst="rect">
              <a:avLst/>
            </a:prstGeom>
            <a:solidFill>
              <a:srgbClr val="E2231A">
                <a:alpha val="80000"/>
              </a:srgbClr>
            </a:solidFill>
          </p:spPr>
          <p:txBody>
            <a:bodyPr/>
            <a:lstStyle/>
            <a:p/>
          </p:txBody>
        </p:sp>
        <p:sp>
          <p:nvSpPr>
            <p:cNvPr id="135" name="rc135"/>
            <p:cNvSpPr/>
            <p:nvPr/>
          </p:nvSpPr>
          <p:spPr>
            <a:xfrm>
              <a:off x="1317178" y="5743865"/>
              <a:ext cx="7321564" cy="114824"/>
            </a:xfrm>
            <a:prstGeom prst="rect">
              <a:avLst/>
            </a:prstGeom>
            <a:solidFill>
              <a:srgbClr val="E2231A">
                <a:alpha val="80000"/>
              </a:srgbClr>
            </a:solidFill>
          </p:spPr>
          <p:txBody>
            <a:bodyPr/>
            <a:lstStyle/>
            <a:p/>
          </p:txBody>
        </p:sp>
        <p:sp>
          <p:nvSpPr>
            <p:cNvPr id="136" name="rc136"/>
            <p:cNvSpPr/>
            <p:nvPr/>
          </p:nvSpPr>
          <p:spPr>
            <a:xfrm>
              <a:off x="1317178" y="5600334"/>
              <a:ext cx="3582337" cy="114824"/>
            </a:xfrm>
            <a:prstGeom prst="rect">
              <a:avLst/>
            </a:prstGeom>
            <a:solidFill>
              <a:srgbClr val="E2231A">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69893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a:off x="631378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Latvia (99%) was 15 percentage points higher than the global average (84%) and 6 percentage points higher than the average across all non-programme countries (93%).
National MCV1 coverage was the same as in 2019 (99%).
The number of unvaccinated children remained approximately the same (&lt;200)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Latvia MCV1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Latvia ranked number 38 out of 41 countries for lowest MCV1 coverage (based on tied ranks).
Latvia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Latvia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46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879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411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944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476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12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145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67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21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240235"/>
              <a:ext cx="239888" cy="1067785"/>
            </a:xfrm>
            <a:prstGeom prst="rect">
              <a:avLst/>
            </a:prstGeom>
            <a:solidFill>
              <a:srgbClr val="80BD41">
                <a:alpha val="100000"/>
              </a:srgbClr>
            </a:solidFill>
          </p:spPr>
          <p:txBody>
            <a:bodyPr/>
            <a:lstStyle/>
            <a:p/>
          </p:txBody>
        </p:sp>
        <p:sp>
          <p:nvSpPr>
            <p:cNvPr id="27" name="rc27"/>
            <p:cNvSpPr/>
            <p:nvPr/>
          </p:nvSpPr>
          <p:spPr>
            <a:xfrm>
              <a:off x="1296273" y="3207431"/>
              <a:ext cx="239888" cy="32804"/>
            </a:xfrm>
            <a:prstGeom prst="rect">
              <a:avLst/>
            </a:prstGeom>
            <a:solidFill>
              <a:srgbClr val="E2231A">
                <a:alpha val="100000"/>
              </a:srgbClr>
            </a:solidFill>
          </p:spPr>
          <p:txBody>
            <a:bodyPr/>
            <a:lstStyle/>
            <a:p/>
          </p:txBody>
        </p:sp>
        <p:sp>
          <p:nvSpPr>
            <p:cNvPr id="28" name="rc28"/>
            <p:cNvSpPr/>
            <p:nvPr/>
          </p:nvSpPr>
          <p:spPr>
            <a:xfrm>
              <a:off x="1562816" y="3256091"/>
              <a:ext cx="239888" cy="1051930"/>
            </a:xfrm>
            <a:prstGeom prst="rect">
              <a:avLst/>
            </a:prstGeom>
            <a:solidFill>
              <a:srgbClr val="80BD41">
                <a:alpha val="100000"/>
              </a:srgbClr>
            </a:solidFill>
          </p:spPr>
          <p:txBody>
            <a:bodyPr/>
            <a:lstStyle/>
            <a:p/>
          </p:txBody>
        </p:sp>
        <p:sp>
          <p:nvSpPr>
            <p:cNvPr id="29" name="rc29"/>
            <p:cNvSpPr/>
            <p:nvPr/>
          </p:nvSpPr>
          <p:spPr>
            <a:xfrm>
              <a:off x="1562816" y="3234768"/>
              <a:ext cx="239888" cy="21322"/>
            </a:xfrm>
            <a:prstGeom prst="rect">
              <a:avLst/>
            </a:prstGeom>
            <a:solidFill>
              <a:srgbClr val="E2231A">
                <a:alpha val="100000"/>
              </a:srgbClr>
            </a:solidFill>
          </p:spPr>
          <p:txBody>
            <a:bodyPr/>
            <a:lstStyle/>
            <a:p/>
          </p:txBody>
        </p:sp>
        <p:sp>
          <p:nvSpPr>
            <p:cNvPr id="30" name="rc30"/>
            <p:cNvSpPr/>
            <p:nvPr/>
          </p:nvSpPr>
          <p:spPr>
            <a:xfrm>
              <a:off x="1829360" y="3234768"/>
              <a:ext cx="239888" cy="1073253"/>
            </a:xfrm>
            <a:prstGeom prst="rect">
              <a:avLst/>
            </a:prstGeom>
            <a:solidFill>
              <a:srgbClr val="80BD41">
                <a:alpha val="100000"/>
              </a:srgbClr>
            </a:solidFill>
          </p:spPr>
          <p:txBody>
            <a:bodyPr/>
            <a:lstStyle/>
            <a:p/>
          </p:txBody>
        </p:sp>
        <p:sp>
          <p:nvSpPr>
            <p:cNvPr id="31" name="rc31"/>
            <p:cNvSpPr/>
            <p:nvPr/>
          </p:nvSpPr>
          <p:spPr>
            <a:xfrm>
              <a:off x="1829360" y="3212898"/>
              <a:ext cx="239888" cy="21869"/>
            </a:xfrm>
            <a:prstGeom prst="rect">
              <a:avLst/>
            </a:prstGeom>
            <a:solidFill>
              <a:srgbClr val="E2231A">
                <a:alpha val="100000"/>
              </a:srgbClr>
            </a:solidFill>
          </p:spPr>
          <p:txBody>
            <a:bodyPr/>
            <a:lstStyle/>
            <a:p/>
          </p:txBody>
        </p:sp>
        <p:sp>
          <p:nvSpPr>
            <p:cNvPr id="32" name="rc32"/>
            <p:cNvSpPr/>
            <p:nvPr/>
          </p:nvSpPr>
          <p:spPr>
            <a:xfrm>
              <a:off x="2095903" y="3181187"/>
              <a:ext cx="239888" cy="1126833"/>
            </a:xfrm>
            <a:prstGeom prst="rect">
              <a:avLst/>
            </a:prstGeom>
            <a:solidFill>
              <a:srgbClr val="80BD41">
                <a:alpha val="100000"/>
              </a:srgbClr>
            </a:solidFill>
          </p:spPr>
          <p:txBody>
            <a:bodyPr/>
            <a:lstStyle/>
            <a:p/>
          </p:txBody>
        </p:sp>
        <p:sp>
          <p:nvSpPr>
            <p:cNvPr id="33" name="rc33"/>
            <p:cNvSpPr/>
            <p:nvPr/>
          </p:nvSpPr>
          <p:spPr>
            <a:xfrm>
              <a:off x="2095903" y="3158224"/>
              <a:ext cx="239888" cy="22963"/>
            </a:xfrm>
            <a:prstGeom prst="rect">
              <a:avLst/>
            </a:prstGeom>
            <a:solidFill>
              <a:srgbClr val="E2231A">
                <a:alpha val="100000"/>
              </a:srgbClr>
            </a:solidFill>
          </p:spPr>
          <p:txBody>
            <a:bodyPr/>
            <a:lstStyle/>
            <a:p/>
          </p:txBody>
        </p:sp>
        <p:sp>
          <p:nvSpPr>
            <p:cNvPr id="34" name="rc34"/>
            <p:cNvSpPr/>
            <p:nvPr/>
          </p:nvSpPr>
          <p:spPr>
            <a:xfrm>
              <a:off x="2362446" y="3206337"/>
              <a:ext cx="239888" cy="1101683"/>
            </a:xfrm>
            <a:prstGeom prst="rect">
              <a:avLst/>
            </a:prstGeom>
            <a:solidFill>
              <a:srgbClr val="80BD41">
                <a:alpha val="100000"/>
              </a:srgbClr>
            </a:solidFill>
          </p:spPr>
          <p:txBody>
            <a:bodyPr/>
            <a:lstStyle/>
            <a:p/>
          </p:txBody>
        </p:sp>
        <p:sp>
          <p:nvSpPr>
            <p:cNvPr id="35" name="rc35"/>
            <p:cNvSpPr/>
            <p:nvPr/>
          </p:nvSpPr>
          <p:spPr>
            <a:xfrm>
              <a:off x="2362446" y="3183921"/>
              <a:ext cx="239888" cy="22416"/>
            </a:xfrm>
            <a:prstGeom prst="rect">
              <a:avLst/>
            </a:prstGeom>
            <a:solidFill>
              <a:srgbClr val="E2231A">
                <a:alpha val="100000"/>
              </a:srgbClr>
            </a:solidFill>
          </p:spPr>
          <p:txBody>
            <a:bodyPr/>
            <a:lstStyle/>
            <a:p/>
          </p:txBody>
        </p:sp>
        <p:sp>
          <p:nvSpPr>
            <p:cNvPr id="36" name="rc36"/>
            <p:cNvSpPr/>
            <p:nvPr/>
          </p:nvSpPr>
          <p:spPr>
            <a:xfrm>
              <a:off x="2628989" y="3135261"/>
              <a:ext cx="239888" cy="1172760"/>
            </a:xfrm>
            <a:prstGeom prst="rect">
              <a:avLst/>
            </a:prstGeom>
            <a:solidFill>
              <a:srgbClr val="80BD41">
                <a:alpha val="100000"/>
              </a:srgbClr>
            </a:solidFill>
          </p:spPr>
          <p:txBody>
            <a:bodyPr/>
            <a:lstStyle/>
            <a:p/>
          </p:txBody>
        </p:sp>
        <p:sp>
          <p:nvSpPr>
            <p:cNvPr id="37" name="rc37"/>
            <p:cNvSpPr/>
            <p:nvPr/>
          </p:nvSpPr>
          <p:spPr>
            <a:xfrm>
              <a:off x="2628989" y="3111204"/>
              <a:ext cx="239888" cy="24056"/>
            </a:xfrm>
            <a:prstGeom prst="rect">
              <a:avLst/>
            </a:prstGeom>
            <a:solidFill>
              <a:srgbClr val="E2231A">
                <a:alpha val="100000"/>
              </a:srgbClr>
            </a:solidFill>
          </p:spPr>
          <p:txBody>
            <a:bodyPr/>
            <a:lstStyle/>
            <a:p/>
          </p:txBody>
        </p:sp>
        <p:sp>
          <p:nvSpPr>
            <p:cNvPr id="38" name="rc38"/>
            <p:cNvSpPr/>
            <p:nvPr/>
          </p:nvSpPr>
          <p:spPr>
            <a:xfrm>
              <a:off x="2895532" y="3080040"/>
              <a:ext cx="239888" cy="1227981"/>
            </a:xfrm>
            <a:prstGeom prst="rect">
              <a:avLst/>
            </a:prstGeom>
            <a:solidFill>
              <a:srgbClr val="80BD41">
                <a:alpha val="100000"/>
              </a:srgbClr>
            </a:solidFill>
          </p:spPr>
          <p:txBody>
            <a:bodyPr/>
            <a:lstStyle/>
            <a:p/>
          </p:txBody>
        </p:sp>
        <p:sp>
          <p:nvSpPr>
            <p:cNvPr id="39" name="rc39"/>
            <p:cNvSpPr/>
            <p:nvPr/>
          </p:nvSpPr>
          <p:spPr>
            <a:xfrm>
              <a:off x="2895532" y="3054890"/>
              <a:ext cx="239888" cy="25150"/>
            </a:xfrm>
            <a:prstGeom prst="rect">
              <a:avLst/>
            </a:prstGeom>
            <a:solidFill>
              <a:srgbClr val="E2231A">
                <a:alpha val="100000"/>
              </a:srgbClr>
            </a:solidFill>
          </p:spPr>
          <p:txBody>
            <a:bodyPr/>
            <a:lstStyle/>
            <a:p/>
          </p:txBody>
        </p:sp>
        <p:sp>
          <p:nvSpPr>
            <p:cNvPr id="40" name="rc40"/>
            <p:cNvSpPr/>
            <p:nvPr/>
          </p:nvSpPr>
          <p:spPr>
            <a:xfrm>
              <a:off x="3162075" y="3064185"/>
              <a:ext cx="239888" cy="1243836"/>
            </a:xfrm>
            <a:prstGeom prst="rect">
              <a:avLst/>
            </a:prstGeom>
            <a:solidFill>
              <a:srgbClr val="80BD41">
                <a:alpha val="100000"/>
              </a:srgbClr>
            </a:solidFill>
          </p:spPr>
          <p:txBody>
            <a:bodyPr/>
            <a:lstStyle/>
            <a:p/>
          </p:txBody>
        </p:sp>
        <p:sp>
          <p:nvSpPr>
            <p:cNvPr id="41" name="rc41"/>
            <p:cNvSpPr/>
            <p:nvPr/>
          </p:nvSpPr>
          <p:spPr>
            <a:xfrm>
              <a:off x="3162075" y="2998576"/>
              <a:ext cx="239888" cy="65608"/>
            </a:xfrm>
            <a:prstGeom prst="rect">
              <a:avLst/>
            </a:prstGeom>
            <a:solidFill>
              <a:srgbClr val="E2231A">
                <a:alpha val="100000"/>
              </a:srgbClr>
            </a:solidFill>
          </p:spPr>
          <p:txBody>
            <a:bodyPr/>
            <a:lstStyle/>
            <a:p/>
          </p:txBody>
        </p:sp>
        <p:sp>
          <p:nvSpPr>
            <p:cNvPr id="42" name="rc42"/>
            <p:cNvSpPr/>
            <p:nvPr/>
          </p:nvSpPr>
          <p:spPr>
            <a:xfrm>
              <a:off x="3428618" y="3020445"/>
              <a:ext cx="239888" cy="1287575"/>
            </a:xfrm>
            <a:prstGeom prst="rect">
              <a:avLst/>
            </a:prstGeom>
            <a:solidFill>
              <a:srgbClr val="80BD41">
                <a:alpha val="100000"/>
              </a:srgbClr>
            </a:solidFill>
          </p:spPr>
          <p:txBody>
            <a:bodyPr/>
            <a:lstStyle/>
            <a:p/>
          </p:txBody>
        </p:sp>
        <p:sp>
          <p:nvSpPr>
            <p:cNvPr id="43" name="rc43"/>
            <p:cNvSpPr/>
            <p:nvPr/>
          </p:nvSpPr>
          <p:spPr>
            <a:xfrm>
              <a:off x="3428618" y="2966865"/>
              <a:ext cx="239888" cy="53580"/>
            </a:xfrm>
            <a:prstGeom prst="rect">
              <a:avLst/>
            </a:prstGeom>
            <a:solidFill>
              <a:srgbClr val="E2231A">
                <a:alpha val="100000"/>
              </a:srgbClr>
            </a:solidFill>
          </p:spPr>
          <p:txBody>
            <a:bodyPr/>
            <a:lstStyle/>
            <a:p/>
          </p:txBody>
        </p:sp>
        <p:sp>
          <p:nvSpPr>
            <p:cNvPr id="44" name="rc44"/>
            <p:cNvSpPr/>
            <p:nvPr/>
          </p:nvSpPr>
          <p:spPr>
            <a:xfrm>
              <a:off x="3695161" y="3183374"/>
              <a:ext cx="239888" cy="1124646"/>
            </a:xfrm>
            <a:prstGeom prst="rect">
              <a:avLst/>
            </a:prstGeom>
            <a:solidFill>
              <a:srgbClr val="80BD41">
                <a:alpha val="100000"/>
              </a:srgbClr>
            </a:solidFill>
          </p:spPr>
          <p:txBody>
            <a:bodyPr/>
            <a:lstStyle/>
            <a:p/>
          </p:txBody>
        </p:sp>
        <p:sp>
          <p:nvSpPr>
            <p:cNvPr id="45" name="rc45"/>
            <p:cNvSpPr/>
            <p:nvPr/>
          </p:nvSpPr>
          <p:spPr>
            <a:xfrm>
              <a:off x="3695161" y="3085508"/>
              <a:ext cx="239888" cy="97866"/>
            </a:xfrm>
            <a:prstGeom prst="rect">
              <a:avLst/>
            </a:prstGeom>
            <a:solidFill>
              <a:srgbClr val="E2231A">
                <a:alpha val="100000"/>
              </a:srgbClr>
            </a:solidFill>
          </p:spPr>
          <p:txBody>
            <a:bodyPr/>
            <a:lstStyle/>
            <a:p/>
          </p:txBody>
        </p:sp>
        <p:sp>
          <p:nvSpPr>
            <p:cNvPr id="46" name="rc46"/>
            <p:cNvSpPr/>
            <p:nvPr/>
          </p:nvSpPr>
          <p:spPr>
            <a:xfrm>
              <a:off x="3961705" y="3261012"/>
              <a:ext cx="239888" cy="1047009"/>
            </a:xfrm>
            <a:prstGeom prst="rect">
              <a:avLst/>
            </a:prstGeom>
            <a:solidFill>
              <a:srgbClr val="80BD41">
                <a:alpha val="100000"/>
              </a:srgbClr>
            </a:solidFill>
          </p:spPr>
          <p:txBody>
            <a:bodyPr/>
            <a:lstStyle/>
            <a:p/>
          </p:txBody>
        </p:sp>
        <p:sp>
          <p:nvSpPr>
            <p:cNvPr id="47" name="rc47"/>
            <p:cNvSpPr/>
            <p:nvPr/>
          </p:nvSpPr>
          <p:spPr>
            <a:xfrm>
              <a:off x="3961705" y="3205791"/>
              <a:ext cx="239888" cy="55220"/>
            </a:xfrm>
            <a:prstGeom prst="rect">
              <a:avLst/>
            </a:prstGeom>
            <a:solidFill>
              <a:srgbClr val="E2231A">
                <a:alpha val="100000"/>
              </a:srgbClr>
            </a:solidFill>
          </p:spPr>
          <p:txBody>
            <a:bodyPr/>
            <a:lstStyle/>
            <a:p/>
          </p:txBody>
        </p:sp>
        <p:sp>
          <p:nvSpPr>
            <p:cNvPr id="48" name="rc48"/>
            <p:cNvSpPr/>
            <p:nvPr/>
          </p:nvSpPr>
          <p:spPr>
            <a:xfrm>
              <a:off x="4228248" y="3349037"/>
              <a:ext cx="239888" cy="958984"/>
            </a:xfrm>
            <a:prstGeom prst="rect">
              <a:avLst/>
            </a:prstGeom>
            <a:solidFill>
              <a:srgbClr val="80BD41">
                <a:alpha val="100000"/>
              </a:srgbClr>
            </a:solidFill>
          </p:spPr>
          <p:txBody>
            <a:bodyPr/>
            <a:lstStyle/>
            <a:p/>
          </p:txBody>
        </p:sp>
        <p:sp>
          <p:nvSpPr>
            <p:cNvPr id="49" name="rc49"/>
            <p:cNvSpPr/>
            <p:nvPr/>
          </p:nvSpPr>
          <p:spPr>
            <a:xfrm>
              <a:off x="4228248" y="3265932"/>
              <a:ext cx="239888" cy="83104"/>
            </a:xfrm>
            <a:prstGeom prst="rect">
              <a:avLst/>
            </a:prstGeom>
            <a:solidFill>
              <a:srgbClr val="E2231A">
                <a:alpha val="100000"/>
              </a:srgbClr>
            </a:solidFill>
          </p:spPr>
          <p:txBody>
            <a:bodyPr/>
            <a:lstStyle/>
            <a:p/>
          </p:txBody>
        </p:sp>
        <p:sp>
          <p:nvSpPr>
            <p:cNvPr id="50" name="rc50"/>
            <p:cNvSpPr/>
            <p:nvPr/>
          </p:nvSpPr>
          <p:spPr>
            <a:xfrm>
              <a:off x="4494791" y="3324434"/>
              <a:ext cx="239888" cy="983587"/>
            </a:xfrm>
            <a:prstGeom prst="rect">
              <a:avLst/>
            </a:prstGeom>
            <a:solidFill>
              <a:srgbClr val="80BD41">
                <a:alpha val="100000"/>
              </a:srgbClr>
            </a:solidFill>
          </p:spPr>
          <p:txBody>
            <a:bodyPr/>
            <a:lstStyle/>
            <a:p/>
          </p:txBody>
        </p:sp>
        <p:sp>
          <p:nvSpPr>
            <p:cNvPr id="51" name="rc51"/>
            <p:cNvSpPr/>
            <p:nvPr/>
          </p:nvSpPr>
          <p:spPr>
            <a:xfrm>
              <a:off x="4494791" y="3215085"/>
              <a:ext cx="239888" cy="109348"/>
            </a:xfrm>
            <a:prstGeom prst="rect">
              <a:avLst/>
            </a:prstGeom>
            <a:solidFill>
              <a:srgbClr val="E2231A">
                <a:alpha val="100000"/>
              </a:srgbClr>
            </a:solidFill>
          </p:spPr>
          <p:txBody>
            <a:bodyPr/>
            <a:lstStyle/>
            <a:p/>
          </p:txBody>
        </p:sp>
        <p:sp>
          <p:nvSpPr>
            <p:cNvPr id="52" name="rc52"/>
            <p:cNvSpPr/>
            <p:nvPr/>
          </p:nvSpPr>
          <p:spPr>
            <a:xfrm>
              <a:off x="4761334" y="3217272"/>
              <a:ext cx="239888" cy="1090748"/>
            </a:xfrm>
            <a:prstGeom prst="rect">
              <a:avLst/>
            </a:prstGeom>
            <a:solidFill>
              <a:srgbClr val="80BD41">
                <a:alpha val="100000"/>
              </a:srgbClr>
            </a:solidFill>
          </p:spPr>
          <p:txBody>
            <a:bodyPr/>
            <a:lstStyle/>
            <a:p/>
          </p:txBody>
        </p:sp>
        <p:sp>
          <p:nvSpPr>
            <p:cNvPr id="53" name="rc53"/>
            <p:cNvSpPr/>
            <p:nvPr/>
          </p:nvSpPr>
          <p:spPr>
            <a:xfrm>
              <a:off x="4761334" y="3171893"/>
              <a:ext cx="239888" cy="45379"/>
            </a:xfrm>
            <a:prstGeom prst="rect">
              <a:avLst/>
            </a:prstGeom>
            <a:solidFill>
              <a:srgbClr val="E2231A">
                <a:alpha val="100000"/>
              </a:srgbClr>
            </a:solidFill>
          </p:spPr>
          <p:txBody>
            <a:bodyPr/>
            <a:lstStyle/>
            <a:p/>
          </p:txBody>
        </p:sp>
        <p:sp>
          <p:nvSpPr>
            <p:cNvPr id="54" name="rc54"/>
            <p:cNvSpPr/>
            <p:nvPr/>
          </p:nvSpPr>
          <p:spPr>
            <a:xfrm>
              <a:off x="5027877" y="3173533"/>
              <a:ext cx="239888" cy="1134488"/>
            </a:xfrm>
            <a:prstGeom prst="rect">
              <a:avLst/>
            </a:prstGeom>
            <a:solidFill>
              <a:srgbClr val="80BD41">
                <a:alpha val="100000"/>
              </a:srgbClr>
            </a:solidFill>
          </p:spPr>
          <p:txBody>
            <a:bodyPr/>
            <a:lstStyle/>
            <a:p/>
          </p:txBody>
        </p:sp>
        <p:sp>
          <p:nvSpPr>
            <p:cNvPr id="55" name="rc55"/>
            <p:cNvSpPr/>
            <p:nvPr/>
          </p:nvSpPr>
          <p:spPr>
            <a:xfrm>
              <a:off x="5027877" y="3113938"/>
              <a:ext cx="239888" cy="59594"/>
            </a:xfrm>
            <a:prstGeom prst="rect">
              <a:avLst/>
            </a:prstGeom>
            <a:solidFill>
              <a:srgbClr val="E2231A">
                <a:alpha val="100000"/>
              </a:srgbClr>
            </a:solidFill>
          </p:spPr>
          <p:txBody>
            <a:bodyPr/>
            <a:lstStyle/>
            <a:p/>
          </p:txBody>
        </p:sp>
        <p:sp>
          <p:nvSpPr>
            <p:cNvPr id="56" name="rc56"/>
            <p:cNvSpPr/>
            <p:nvPr/>
          </p:nvSpPr>
          <p:spPr>
            <a:xfrm>
              <a:off x="5294420" y="3146196"/>
              <a:ext cx="239888" cy="1161825"/>
            </a:xfrm>
            <a:prstGeom prst="rect">
              <a:avLst/>
            </a:prstGeom>
            <a:solidFill>
              <a:srgbClr val="80BD41">
                <a:alpha val="100000"/>
              </a:srgbClr>
            </a:solidFill>
          </p:spPr>
          <p:txBody>
            <a:bodyPr/>
            <a:lstStyle/>
            <a:p/>
          </p:txBody>
        </p:sp>
        <p:sp>
          <p:nvSpPr>
            <p:cNvPr id="57" name="rc57"/>
            <p:cNvSpPr/>
            <p:nvPr/>
          </p:nvSpPr>
          <p:spPr>
            <a:xfrm>
              <a:off x="5294420" y="3098083"/>
              <a:ext cx="239888" cy="48113"/>
            </a:xfrm>
            <a:prstGeom prst="rect">
              <a:avLst/>
            </a:prstGeom>
            <a:solidFill>
              <a:srgbClr val="E2231A">
                <a:alpha val="100000"/>
              </a:srgbClr>
            </a:solidFill>
          </p:spPr>
          <p:txBody>
            <a:bodyPr/>
            <a:lstStyle/>
            <a:p/>
          </p:txBody>
        </p:sp>
        <p:sp>
          <p:nvSpPr>
            <p:cNvPr id="58" name="rc58"/>
            <p:cNvSpPr/>
            <p:nvPr/>
          </p:nvSpPr>
          <p:spPr>
            <a:xfrm>
              <a:off x="5560963" y="3186108"/>
              <a:ext cx="239888" cy="1121913"/>
            </a:xfrm>
            <a:prstGeom prst="rect">
              <a:avLst/>
            </a:prstGeom>
            <a:solidFill>
              <a:srgbClr val="80BD41">
                <a:alpha val="100000"/>
              </a:srgbClr>
            </a:solidFill>
          </p:spPr>
          <p:txBody>
            <a:bodyPr/>
            <a:lstStyle/>
            <a:p/>
          </p:txBody>
        </p:sp>
        <p:sp>
          <p:nvSpPr>
            <p:cNvPr id="59" name="rc59"/>
            <p:cNvSpPr/>
            <p:nvPr/>
          </p:nvSpPr>
          <p:spPr>
            <a:xfrm>
              <a:off x="5560963" y="3101910"/>
              <a:ext cx="239888" cy="84198"/>
            </a:xfrm>
            <a:prstGeom prst="rect">
              <a:avLst/>
            </a:prstGeom>
            <a:solidFill>
              <a:srgbClr val="E2231A">
                <a:alpha val="100000"/>
              </a:srgbClr>
            </a:solidFill>
          </p:spPr>
          <p:txBody>
            <a:bodyPr/>
            <a:lstStyle/>
            <a:p/>
          </p:txBody>
        </p:sp>
        <p:sp>
          <p:nvSpPr>
            <p:cNvPr id="60" name="rc60"/>
            <p:cNvSpPr/>
            <p:nvPr/>
          </p:nvSpPr>
          <p:spPr>
            <a:xfrm>
              <a:off x="5827506" y="3208524"/>
              <a:ext cx="239888" cy="1099496"/>
            </a:xfrm>
            <a:prstGeom prst="rect">
              <a:avLst/>
            </a:prstGeom>
            <a:solidFill>
              <a:srgbClr val="80BD41">
                <a:alpha val="100000"/>
              </a:srgbClr>
            </a:solidFill>
          </p:spPr>
          <p:txBody>
            <a:bodyPr/>
            <a:lstStyle/>
            <a:p/>
          </p:txBody>
        </p:sp>
        <p:sp>
          <p:nvSpPr>
            <p:cNvPr id="61" name="rc61"/>
            <p:cNvSpPr/>
            <p:nvPr/>
          </p:nvSpPr>
          <p:spPr>
            <a:xfrm>
              <a:off x="5827506" y="3162598"/>
              <a:ext cx="239888" cy="45926"/>
            </a:xfrm>
            <a:prstGeom prst="rect">
              <a:avLst/>
            </a:prstGeom>
            <a:solidFill>
              <a:srgbClr val="E2231A">
                <a:alpha val="100000"/>
              </a:srgbClr>
            </a:solidFill>
          </p:spPr>
          <p:txBody>
            <a:bodyPr/>
            <a:lstStyle/>
            <a:p/>
          </p:txBody>
        </p:sp>
        <p:sp>
          <p:nvSpPr>
            <p:cNvPr id="62" name="rc62"/>
            <p:cNvSpPr/>
            <p:nvPr/>
          </p:nvSpPr>
          <p:spPr>
            <a:xfrm>
              <a:off x="6094049" y="3267572"/>
              <a:ext cx="239888" cy="1040448"/>
            </a:xfrm>
            <a:prstGeom prst="rect">
              <a:avLst/>
            </a:prstGeom>
            <a:solidFill>
              <a:srgbClr val="80BD41">
                <a:alpha val="100000"/>
              </a:srgbClr>
            </a:solidFill>
          </p:spPr>
          <p:txBody>
            <a:bodyPr/>
            <a:lstStyle/>
            <a:p/>
          </p:txBody>
        </p:sp>
        <p:sp>
          <p:nvSpPr>
            <p:cNvPr id="63" name="rc63"/>
            <p:cNvSpPr/>
            <p:nvPr/>
          </p:nvSpPr>
          <p:spPr>
            <a:xfrm>
              <a:off x="6094049" y="3246249"/>
              <a:ext cx="239888" cy="21322"/>
            </a:xfrm>
            <a:prstGeom prst="rect">
              <a:avLst/>
            </a:prstGeom>
            <a:solidFill>
              <a:srgbClr val="E2231A">
                <a:alpha val="100000"/>
              </a:srgbClr>
            </a:solidFill>
          </p:spPr>
          <p:txBody>
            <a:bodyPr/>
            <a:lstStyle/>
            <a:p/>
          </p:txBody>
        </p:sp>
        <p:sp>
          <p:nvSpPr>
            <p:cNvPr id="64" name="rc64"/>
            <p:cNvSpPr/>
            <p:nvPr/>
          </p:nvSpPr>
          <p:spPr>
            <a:xfrm>
              <a:off x="6360593" y="3288895"/>
              <a:ext cx="239888" cy="1019125"/>
            </a:xfrm>
            <a:prstGeom prst="rect">
              <a:avLst/>
            </a:prstGeom>
            <a:solidFill>
              <a:srgbClr val="80BD41">
                <a:alpha val="100000"/>
              </a:srgbClr>
            </a:solidFill>
          </p:spPr>
          <p:txBody>
            <a:bodyPr/>
            <a:lstStyle/>
            <a:p/>
          </p:txBody>
        </p:sp>
        <p:sp>
          <p:nvSpPr>
            <p:cNvPr id="65" name="rc65"/>
            <p:cNvSpPr/>
            <p:nvPr/>
          </p:nvSpPr>
          <p:spPr>
            <a:xfrm>
              <a:off x="6360593" y="3278507"/>
              <a:ext cx="239888" cy="10388"/>
            </a:xfrm>
            <a:prstGeom prst="rect">
              <a:avLst/>
            </a:prstGeom>
            <a:solidFill>
              <a:srgbClr val="E2231A">
                <a:alpha val="100000"/>
              </a:srgbClr>
            </a:solidFill>
          </p:spPr>
          <p:txBody>
            <a:bodyPr/>
            <a:lstStyle/>
            <a:p/>
          </p:txBody>
        </p:sp>
        <p:sp>
          <p:nvSpPr>
            <p:cNvPr id="66" name="rc66"/>
            <p:cNvSpPr/>
            <p:nvPr/>
          </p:nvSpPr>
          <p:spPr>
            <a:xfrm>
              <a:off x="6627136" y="3356691"/>
              <a:ext cx="239888" cy="951329"/>
            </a:xfrm>
            <a:prstGeom prst="rect">
              <a:avLst/>
            </a:prstGeom>
            <a:solidFill>
              <a:srgbClr val="80BD41">
                <a:alpha val="100000"/>
              </a:srgbClr>
            </a:solidFill>
          </p:spPr>
          <p:txBody>
            <a:bodyPr/>
            <a:lstStyle/>
            <a:p/>
          </p:txBody>
        </p:sp>
        <p:sp>
          <p:nvSpPr>
            <p:cNvPr id="67" name="rc67"/>
            <p:cNvSpPr/>
            <p:nvPr/>
          </p:nvSpPr>
          <p:spPr>
            <a:xfrm>
              <a:off x="6627136" y="3346850"/>
              <a:ext cx="239888" cy="9841"/>
            </a:xfrm>
            <a:prstGeom prst="rect">
              <a:avLst/>
            </a:prstGeom>
            <a:solidFill>
              <a:srgbClr val="E2231A">
                <a:alpha val="100000"/>
              </a:srgbClr>
            </a:solidFill>
          </p:spPr>
          <p:txBody>
            <a:bodyPr/>
            <a:lstStyle/>
            <a:p/>
          </p:txBody>
        </p:sp>
        <p:sp>
          <p:nvSpPr>
            <p:cNvPr id="68" name="rc68"/>
            <p:cNvSpPr/>
            <p:nvPr/>
          </p:nvSpPr>
          <p:spPr>
            <a:xfrm>
              <a:off x="6893679" y="3383482"/>
              <a:ext cx="239888" cy="924539"/>
            </a:xfrm>
            <a:prstGeom prst="rect">
              <a:avLst/>
            </a:prstGeom>
            <a:solidFill>
              <a:srgbClr val="80BD41">
                <a:alpha val="100000"/>
              </a:srgbClr>
            </a:solidFill>
          </p:spPr>
          <p:txBody>
            <a:bodyPr/>
            <a:lstStyle/>
            <a:p/>
          </p:txBody>
        </p:sp>
        <p:sp>
          <p:nvSpPr>
            <p:cNvPr id="69" name="rc69"/>
            <p:cNvSpPr/>
            <p:nvPr/>
          </p:nvSpPr>
          <p:spPr>
            <a:xfrm>
              <a:off x="6893679" y="3355051"/>
              <a:ext cx="239888" cy="28430"/>
            </a:xfrm>
            <a:prstGeom prst="rect">
              <a:avLst/>
            </a:prstGeom>
            <a:solidFill>
              <a:srgbClr val="E2231A">
                <a:alpha val="100000"/>
              </a:srgbClr>
            </a:solidFill>
          </p:spPr>
          <p:txBody>
            <a:bodyPr/>
            <a:lstStyle/>
            <a:p/>
          </p:txBody>
        </p:sp>
        <p:sp>
          <p:nvSpPr>
            <p:cNvPr id="70" name="rc70"/>
            <p:cNvSpPr/>
            <p:nvPr/>
          </p:nvSpPr>
          <p:spPr>
            <a:xfrm>
              <a:off x="7160222" y="3475334"/>
              <a:ext cx="239888" cy="832687"/>
            </a:xfrm>
            <a:prstGeom prst="rect">
              <a:avLst/>
            </a:prstGeom>
            <a:solidFill>
              <a:srgbClr val="80BD41">
                <a:alpha val="100000"/>
              </a:srgbClr>
            </a:solidFill>
          </p:spPr>
          <p:txBody>
            <a:bodyPr/>
            <a:lstStyle/>
            <a:p/>
          </p:txBody>
        </p:sp>
        <p:sp>
          <p:nvSpPr>
            <p:cNvPr id="71" name="rc71"/>
            <p:cNvSpPr/>
            <p:nvPr/>
          </p:nvSpPr>
          <p:spPr>
            <a:xfrm>
              <a:off x="7160222" y="3440889"/>
              <a:ext cx="239888" cy="34444"/>
            </a:xfrm>
            <a:prstGeom prst="rect">
              <a:avLst/>
            </a:prstGeom>
            <a:solidFill>
              <a:srgbClr val="E2231A">
                <a:alpha val="100000"/>
              </a:srgbClr>
            </a:solidFill>
          </p:spPr>
          <p:txBody>
            <a:bodyPr/>
            <a:lstStyle/>
            <a:p/>
          </p:txBody>
        </p:sp>
        <p:sp>
          <p:nvSpPr>
            <p:cNvPr id="72" name="rc72"/>
            <p:cNvSpPr/>
            <p:nvPr/>
          </p:nvSpPr>
          <p:spPr>
            <a:xfrm>
              <a:off x="7426765" y="3538756"/>
              <a:ext cx="239888" cy="769265"/>
            </a:xfrm>
            <a:prstGeom prst="rect">
              <a:avLst/>
            </a:prstGeom>
            <a:solidFill>
              <a:srgbClr val="80BD41">
                <a:alpha val="100000"/>
              </a:srgbClr>
            </a:solidFill>
          </p:spPr>
          <p:txBody>
            <a:bodyPr/>
            <a:lstStyle/>
            <a:p/>
          </p:txBody>
        </p:sp>
        <p:sp>
          <p:nvSpPr>
            <p:cNvPr id="73" name="rc73"/>
            <p:cNvSpPr/>
            <p:nvPr/>
          </p:nvSpPr>
          <p:spPr>
            <a:xfrm>
              <a:off x="7426765" y="3531102"/>
              <a:ext cx="239888" cy="7654"/>
            </a:xfrm>
            <a:prstGeom prst="rect">
              <a:avLst/>
            </a:prstGeom>
            <a:solidFill>
              <a:srgbClr val="E2231A">
                <a:alpha val="100000"/>
              </a:srgbClr>
            </a:solidFill>
          </p:spPr>
          <p:txBody>
            <a:bodyPr/>
            <a:lstStyle/>
            <a:p/>
          </p:txBody>
        </p:sp>
        <p:sp>
          <p:nvSpPr>
            <p:cNvPr id="74" name="rc74"/>
            <p:cNvSpPr/>
            <p:nvPr/>
          </p:nvSpPr>
          <p:spPr>
            <a:xfrm>
              <a:off x="7693308" y="3558986"/>
              <a:ext cx="239888" cy="749035"/>
            </a:xfrm>
            <a:prstGeom prst="rect">
              <a:avLst/>
            </a:prstGeom>
            <a:solidFill>
              <a:srgbClr val="80BD41">
                <a:alpha val="100000"/>
              </a:srgbClr>
            </a:solidFill>
          </p:spPr>
          <p:txBody>
            <a:bodyPr/>
            <a:lstStyle/>
            <a:p/>
          </p:txBody>
        </p:sp>
        <p:sp>
          <p:nvSpPr>
            <p:cNvPr id="75" name="rc75"/>
            <p:cNvSpPr/>
            <p:nvPr/>
          </p:nvSpPr>
          <p:spPr>
            <a:xfrm>
              <a:off x="7693308" y="3543677"/>
              <a:ext cx="239888" cy="15308"/>
            </a:xfrm>
            <a:prstGeom prst="rect">
              <a:avLst/>
            </a:prstGeom>
            <a:solidFill>
              <a:srgbClr val="E2231A">
                <a:alpha val="100000"/>
              </a:srgbClr>
            </a:solidFill>
          </p:spPr>
          <p:txBody>
            <a:bodyPr/>
            <a:lstStyle/>
            <a:p/>
          </p:txBody>
        </p:sp>
        <p:sp>
          <p:nvSpPr>
            <p:cNvPr id="76" name="rc76"/>
            <p:cNvSpPr/>
            <p:nvPr/>
          </p:nvSpPr>
          <p:spPr>
            <a:xfrm>
              <a:off x="7959851" y="3567733"/>
              <a:ext cx="239888" cy="740287"/>
            </a:xfrm>
            <a:prstGeom prst="rect">
              <a:avLst/>
            </a:prstGeom>
            <a:solidFill>
              <a:srgbClr val="80BD41">
                <a:alpha val="100000"/>
              </a:srgbClr>
            </a:solidFill>
          </p:spPr>
          <p:txBody>
            <a:bodyPr/>
            <a:lstStyle/>
            <a:p/>
          </p:txBody>
        </p:sp>
        <p:sp>
          <p:nvSpPr>
            <p:cNvPr id="77" name="rc77"/>
            <p:cNvSpPr/>
            <p:nvPr/>
          </p:nvSpPr>
          <p:spPr>
            <a:xfrm>
              <a:off x="7959851" y="3560079"/>
              <a:ext cx="239888" cy="7654"/>
            </a:xfrm>
            <a:prstGeom prst="rect">
              <a:avLst/>
            </a:prstGeom>
            <a:solidFill>
              <a:srgbClr val="E2231A">
                <a:alpha val="100000"/>
              </a:srgbClr>
            </a:solidFill>
          </p:spPr>
          <p:txBody>
            <a:bodyPr/>
            <a:lstStyle/>
            <a:p/>
          </p:txBody>
        </p:sp>
        <p:sp>
          <p:nvSpPr>
            <p:cNvPr id="78" name="pl78"/>
            <p:cNvSpPr/>
            <p:nvPr/>
          </p:nvSpPr>
          <p:spPr>
            <a:xfrm>
              <a:off x="1416218" y="2095023"/>
              <a:ext cx="6663577" cy="201181"/>
            </a:xfrm>
            <a:custGeom>
              <a:avLst/>
              <a:pathLst>
                <a:path w="6663577" h="201181">
                  <a:moveTo>
                    <a:pt x="0" y="44707"/>
                  </a:moveTo>
                  <a:lnTo>
                    <a:pt x="266543" y="22353"/>
                  </a:lnTo>
                  <a:lnTo>
                    <a:pt x="533086" y="22353"/>
                  </a:lnTo>
                  <a:lnTo>
                    <a:pt x="799629" y="22353"/>
                  </a:lnTo>
                  <a:lnTo>
                    <a:pt x="1066172" y="22353"/>
                  </a:lnTo>
                  <a:lnTo>
                    <a:pt x="1332715" y="22353"/>
                  </a:lnTo>
                  <a:lnTo>
                    <a:pt x="1599258" y="22353"/>
                  </a:lnTo>
                  <a:lnTo>
                    <a:pt x="1865801" y="89414"/>
                  </a:lnTo>
                  <a:lnTo>
                    <a:pt x="2132344" y="67060"/>
                  </a:lnTo>
                  <a:lnTo>
                    <a:pt x="2398888" y="156474"/>
                  </a:lnTo>
                  <a:lnTo>
                    <a:pt x="2665431" y="89414"/>
                  </a:lnTo>
                  <a:lnTo>
                    <a:pt x="2931974" y="156474"/>
                  </a:lnTo>
                  <a:lnTo>
                    <a:pt x="3198517" y="201181"/>
                  </a:lnTo>
                  <a:lnTo>
                    <a:pt x="3465060" y="67060"/>
                  </a:lnTo>
                  <a:lnTo>
                    <a:pt x="3731603" y="89414"/>
                  </a:lnTo>
                  <a:lnTo>
                    <a:pt x="3998146" y="67060"/>
                  </a:lnTo>
                  <a:lnTo>
                    <a:pt x="4264689" y="134121"/>
                  </a:lnTo>
                  <a:lnTo>
                    <a:pt x="4531233" y="67060"/>
                  </a:lnTo>
                  <a:lnTo>
                    <a:pt x="4797776" y="22353"/>
                  </a:lnTo>
                  <a:lnTo>
                    <a:pt x="5064319" y="0"/>
                  </a:lnTo>
                  <a:lnTo>
                    <a:pt x="5330862" y="0"/>
                  </a:lnTo>
                  <a:lnTo>
                    <a:pt x="5597405" y="44707"/>
                  </a:lnTo>
                  <a:lnTo>
                    <a:pt x="5863948" y="67060"/>
                  </a:lnTo>
                  <a:lnTo>
                    <a:pt x="6130491" y="0"/>
                  </a:lnTo>
                  <a:lnTo>
                    <a:pt x="6397034" y="22353"/>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24790" y="30715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1" name="tx91"/>
            <p:cNvSpPr/>
            <p:nvPr/>
          </p:nvSpPr>
          <p:spPr>
            <a:xfrm>
              <a:off x="2657505" y="2975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a:t>
              </a:r>
            </a:p>
          </p:txBody>
        </p:sp>
        <p:sp>
          <p:nvSpPr>
            <p:cNvPr id="92" name="tx92"/>
            <p:cNvSpPr/>
            <p:nvPr/>
          </p:nvSpPr>
          <p:spPr>
            <a:xfrm>
              <a:off x="3990221" y="3069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3" name="tx93"/>
            <p:cNvSpPr/>
            <p:nvPr/>
          </p:nvSpPr>
          <p:spPr>
            <a:xfrm>
              <a:off x="5322937" y="29633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4" name="tx94"/>
            <p:cNvSpPr/>
            <p:nvPr/>
          </p:nvSpPr>
          <p:spPr>
            <a:xfrm>
              <a:off x="6389109" y="31425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a:t>
              </a:r>
            </a:p>
          </p:txBody>
        </p:sp>
        <p:sp>
          <p:nvSpPr>
            <p:cNvPr id="95" name="tx95"/>
            <p:cNvSpPr/>
            <p:nvPr/>
          </p:nvSpPr>
          <p:spPr>
            <a:xfrm>
              <a:off x="6655652" y="3210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17.6</a:t>
              </a:r>
            </a:p>
          </p:txBody>
        </p:sp>
        <p:sp>
          <p:nvSpPr>
            <p:cNvPr id="96" name="tx96"/>
            <p:cNvSpPr/>
            <p:nvPr/>
          </p:nvSpPr>
          <p:spPr>
            <a:xfrm>
              <a:off x="6922195" y="32202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97" name="tx97"/>
            <p:cNvSpPr/>
            <p:nvPr/>
          </p:nvSpPr>
          <p:spPr>
            <a:xfrm>
              <a:off x="7188738" y="3304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8" name="tx98"/>
            <p:cNvSpPr/>
            <p:nvPr/>
          </p:nvSpPr>
          <p:spPr>
            <a:xfrm>
              <a:off x="7455282" y="33963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9" name="tx99"/>
            <p:cNvSpPr/>
            <p:nvPr/>
          </p:nvSpPr>
          <p:spPr>
            <a:xfrm>
              <a:off x="7761002" y="340889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100" name="tx100"/>
            <p:cNvSpPr/>
            <p:nvPr/>
          </p:nvSpPr>
          <p:spPr>
            <a:xfrm>
              <a:off x="7988368" y="3424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101" name="pl101"/>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7390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3" name="tx113"/>
            <p:cNvSpPr/>
            <p:nvPr/>
          </p:nvSpPr>
          <p:spPr>
            <a:xfrm>
              <a:off x="1362659" y="31899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2657505" y="36877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5" name="tx115"/>
            <p:cNvSpPr/>
            <p:nvPr/>
          </p:nvSpPr>
          <p:spPr>
            <a:xfrm>
              <a:off x="2695375" y="30893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3990221" y="3749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7" name="tx117"/>
            <p:cNvSpPr/>
            <p:nvPr/>
          </p:nvSpPr>
          <p:spPr>
            <a:xfrm>
              <a:off x="4055523" y="319950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8" name="tx118"/>
            <p:cNvSpPr/>
            <p:nvPr/>
          </p:nvSpPr>
          <p:spPr>
            <a:xfrm>
              <a:off x="5322937" y="369320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9" name="tx119"/>
            <p:cNvSpPr/>
            <p:nvPr/>
          </p:nvSpPr>
          <p:spPr>
            <a:xfrm>
              <a:off x="5360806" y="30882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389109" y="3763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1" name="tx121"/>
            <p:cNvSpPr/>
            <p:nvPr/>
          </p:nvSpPr>
          <p:spPr>
            <a:xfrm>
              <a:off x="6426979" y="32498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55652" y="37984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3" name="tx123"/>
            <p:cNvSpPr/>
            <p:nvPr/>
          </p:nvSpPr>
          <p:spPr>
            <a:xfrm>
              <a:off x="6693522" y="33178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22195" y="3810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5" name="tx125"/>
            <p:cNvSpPr/>
            <p:nvPr/>
          </p:nvSpPr>
          <p:spPr>
            <a:xfrm>
              <a:off x="6960065" y="33353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188738" y="3856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27" name="tx127"/>
            <p:cNvSpPr/>
            <p:nvPr/>
          </p:nvSpPr>
          <p:spPr>
            <a:xfrm>
              <a:off x="7226608" y="34242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455282" y="388948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9" name="tx129"/>
            <p:cNvSpPr/>
            <p:nvPr/>
          </p:nvSpPr>
          <p:spPr>
            <a:xfrm>
              <a:off x="7493151" y="35010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21825" y="38984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31" name="tx131"/>
            <p:cNvSpPr/>
            <p:nvPr/>
          </p:nvSpPr>
          <p:spPr>
            <a:xfrm>
              <a:off x="7759694" y="35174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7988368" y="39027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33" name="tx133"/>
            <p:cNvSpPr/>
            <p:nvPr/>
          </p:nvSpPr>
          <p:spPr>
            <a:xfrm>
              <a:off x="8026237" y="35300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733081" y="37091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6" name="tx136"/>
            <p:cNvSpPr/>
            <p:nvPr/>
          </p:nvSpPr>
          <p:spPr>
            <a:xfrm>
              <a:off x="733081" y="31624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7" name="tx137"/>
            <p:cNvSpPr/>
            <p:nvPr/>
          </p:nvSpPr>
          <p:spPr>
            <a:xfrm>
              <a:off x="733081" y="261561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8" name="tx138"/>
            <p:cNvSpPr/>
            <p:nvPr/>
          </p:nvSpPr>
          <p:spPr>
            <a:xfrm>
              <a:off x="733081" y="20689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94448"/>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2000-2025</a:t>
              </a:r>
            </a:p>
          </p:txBody>
        </p:sp>
        <p:sp>
          <p:nvSpPr>
            <p:cNvPr id="165" name="pl165"/>
            <p:cNvSpPr/>
            <p:nvPr/>
          </p:nvSpPr>
          <p:spPr>
            <a:xfrm>
              <a:off x="21691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9149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6608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4066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420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7878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5337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2795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508389" cy="129091"/>
            </a:xfrm>
            <a:prstGeom prst="rect">
              <a:avLst/>
            </a:prstGeom>
            <a:solidFill>
              <a:srgbClr val="80BD41">
                <a:alpha val="100000"/>
              </a:srgbClr>
            </a:solidFill>
          </p:spPr>
          <p:txBody>
            <a:bodyPr/>
            <a:lstStyle/>
            <a:p/>
          </p:txBody>
        </p:sp>
        <p:sp>
          <p:nvSpPr>
            <p:cNvPr id="178" name="rc178"/>
            <p:cNvSpPr/>
            <p:nvPr/>
          </p:nvSpPr>
          <p:spPr>
            <a:xfrm>
              <a:off x="7804663" y="5954972"/>
              <a:ext cx="66340" cy="129091"/>
            </a:xfrm>
            <a:prstGeom prst="rect">
              <a:avLst/>
            </a:prstGeom>
            <a:solidFill>
              <a:srgbClr val="E2231A">
                <a:alpha val="100000"/>
              </a:srgbClr>
            </a:solidFill>
          </p:spPr>
          <p:txBody>
            <a:bodyPr/>
            <a:lstStyle/>
            <a:p/>
          </p:txBody>
        </p:sp>
        <p:sp>
          <p:nvSpPr>
            <p:cNvPr id="179" name="rc179"/>
            <p:cNvSpPr/>
            <p:nvPr/>
          </p:nvSpPr>
          <p:spPr>
            <a:xfrm>
              <a:off x="1296273" y="5793607"/>
              <a:ext cx="4783526" cy="129091"/>
            </a:xfrm>
            <a:prstGeom prst="rect">
              <a:avLst/>
            </a:prstGeom>
            <a:solidFill>
              <a:srgbClr val="80BD41">
                <a:alpha val="100000"/>
              </a:srgbClr>
            </a:solidFill>
          </p:spPr>
          <p:txBody>
            <a:bodyPr/>
            <a:lstStyle/>
            <a:p/>
          </p:txBody>
        </p:sp>
        <p:sp>
          <p:nvSpPr>
            <p:cNvPr id="180" name="rc180"/>
            <p:cNvSpPr/>
            <p:nvPr/>
          </p:nvSpPr>
          <p:spPr>
            <a:xfrm>
              <a:off x="6079800" y="5793607"/>
              <a:ext cx="97765" cy="129091"/>
            </a:xfrm>
            <a:prstGeom prst="rect">
              <a:avLst/>
            </a:prstGeom>
            <a:solidFill>
              <a:srgbClr val="E2231A">
                <a:alpha val="100000"/>
              </a:srgbClr>
            </a:solidFill>
          </p:spPr>
          <p:txBody>
            <a:bodyPr/>
            <a:lstStyle/>
            <a:p/>
          </p:txBody>
        </p:sp>
        <p:sp>
          <p:nvSpPr>
            <p:cNvPr id="181" name="rc181"/>
            <p:cNvSpPr/>
            <p:nvPr/>
          </p:nvSpPr>
          <p:spPr>
            <a:xfrm>
              <a:off x="1296273" y="5632243"/>
              <a:ext cx="4727660" cy="129091"/>
            </a:xfrm>
            <a:prstGeom prst="rect">
              <a:avLst/>
            </a:prstGeom>
            <a:solidFill>
              <a:srgbClr val="80BD41">
                <a:alpha val="100000"/>
              </a:srgbClr>
            </a:solidFill>
          </p:spPr>
          <p:txBody>
            <a:bodyPr/>
            <a:lstStyle/>
            <a:p/>
          </p:txBody>
        </p:sp>
        <p:sp>
          <p:nvSpPr>
            <p:cNvPr id="182" name="rc182"/>
            <p:cNvSpPr/>
            <p:nvPr/>
          </p:nvSpPr>
          <p:spPr>
            <a:xfrm>
              <a:off x="6023934" y="5632243"/>
              <a:ext cx="48882" cy="129091"/>
            </a:xfrm>
            <a:prstGeom prst="rect">
              <a:avLst/>
            </a:prstGeom>
            <a:solidFill>
              <a:srgbClr val="E2231A">
                <a:alpha val="100000"/>
              </a:srgbClr>
            </a:solidFill>
          </p:spPr>
          <p:txBody>
            <a:bodyPr/>
            <a:lstStyle/>
            <a:p/>
          </p:txBody>
        </p:sp>
        <p:sp>
          <p:nvSpPr>
            <p:cNvPr id="183" name="tx183"/>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18.8</a:t>
              </a:r>
            </a:p>
          </p:txBody>
        </p:sp>
        <p:sp>
          <p:nvSpPr>
            <p:cNvPr id="184" name="tx184"/>
            <p:cNvSpPr/>
            <p:nvPr/>
          </p:nvSpPr>
          <p:spPr>
            <a:xfrm>
              <a:off x="6357321" y="581642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85" name="tx185"/>
            <p:cNvSpPr/>
            <p:nvPr/>
          </p:nvSpPr>
          <p:spPr>
            <a:xfrm>
              <a:off x="6199117"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a:t>
              </a:r>
            </a:p>
          </p:txBody>
        </p:sp>
        <p:sp>
          <p:nvSpPr>
            <p:cNvPr id="186" name="tx186"/>
            <p:cNvSpPr/>
            <p:nvPr/>
          </p:nvSpPr>
          <p:spPr>
            <a:xfrm>
              <a:off x="444497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87" name="tx187"/>
            <p:cNvSpPr/>
            <p:nvPr/>
          </p:nvSpPr>
          <p:spPr>
            <a:xfrm>
              <a:off x="7776035"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58254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89" name="tx189"/>
            <p:cNvSpPr/>
            <p:nvPr/>
          </p:nvSpPr>
          <p:spPr>
            <a:xfrm>
              <a:off x="6066884"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55461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91" name="tx191"/>
            <p:cNvSpPr/>
            <p:nvPr/>
          </p:nvSpPr>
          <p:spPr>
            <a:xfrm>
              <a:off x="5986577"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003239"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7" name="tx197"/>
            <p:cNvSpPr/>
            <p:nvPr/>
          </p:nvSpPr>
          <p:spPr>
            <a:xfrm>
              <a:off x="471020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645601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9" name="tx199"/>
            <p:cNvSpPr/>
            <p:nvPr/>
          </p:nvSpPr>
          <p:spPr>
            <a:xfrm>
              <a:off x="820182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decreased 27% compared to in 2019.
The number of surviving infants decreased approximately 27%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4091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9805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35519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6234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1948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87662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83376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884126"/>
              <a:ext cx="425768" cy="78214"/>
            </a:xfrm>
            <a:prstGeom prst="rect">
              <a:avLst/>
            </a:prstGeom>
            <a:solidFill>
              <a:srgbClr val="1CABE2">
                <a:alpha val="100000"/>
              </a:srgbClr>
            </a:solidFill>
          </p:spPr>
          <p:txBody>
            <a:bodyPr/>
            <a:lstStyle/>
            <a:p/>
          </p:txBody>
        </p:sp>
        <p:sp>
          <p:nvSpPr>
            <p:cNvPr id="26" name="rc26"/>
            <p:cNvSpPr/>
            <p:nvPr/>
          </p:nvSpPr>
          <p:spPr>
            <a:xfrm>
              <a:off x="1326665" y="4962340"/>
              <a:ext cx="425768" cy="0"/>
            </a:xfrm>
            <a:prstGeom prst="rect">
              <a:avLst/>
            </a:prstGeom>
            <a:solidFill>
              <a:srgbClr val="1CABE2">
                <a:alpha val="100000"/>
              </a:srgbClr>
            </a:solidFill>
          </p:spPr>
          <p:txBody>
            <a:bodyPr/>
            <a:lstStyle/>
            <a:p/>
          </p:txBody>
        </p:sp>
        <p:sp>
          <p:nvSpPr>
            <p:cNvPr id="27" name="rc27"/>
            <p:cNvSpPr/>
            <p:nvPr/>
          </p:nvSpPr>
          <p:spPr>
            <a:xfrm>
              <a:off x="1799741" y="4023768"/>
              <a:ext cx="425768" cy="938571"/>
            </a:xfrm>
            <a:prstGeom prst="rect">
              <a:avLst/>
            </a:prstGeom>
            <a:solidFill>
              <a:srgbClr val="1CABE2">
                <a:alpha val="100000"/>
              </a:srgbClr>
            </a:solidFill>
          </p:spPr>
          <p:txBody>
            <a:bodyPr/>
            <a:lstStyle/>
            <a:p/>
          </p:txBody>
        </p:sp>
        <p:sp>
          <p:nvSpPr>
            <p:cNvPr id="28" name="rc28"/>
            <p:cNvSpPr/>
            <p:nvPr/>
          </p:nvSpPr>
          <p:spPr>
            <a:xfrm>
              <a:off x="2272817" y="4962340"/>
              <a:ext cx="425768" cy="0"/>
            </a:xfrm>
            <a:prstGeom prst="rect">
              <a:avLst/>
            </a:prstGeom>
            <a:solidFill>
              <a:srgbClr val="1CABE2">
                <a:alpha val="100000"/>
              </a:srgbClr>
            </a:solidFill>
          </p:spPr>
          <p:txBody>
            <a:bodyPr/>
            <a:lstStyle/>
            <a:p/>
          </p:txBody>
        </p:sp>
        <p:sp>
          <p:nvSpPr>
            <p:cNvPr id="29" name="rc29"/>
            <p:cNvSpPr/>
            <p:nvPr/>
          </p:nvSpPr>
          <p:spPr>
            <a:xfrm>
              <a:off x="2745893" y="4962340"/>
              <a:ext cx="425768" cy="0"/>
            </a:xfrm>
            <a:prstGeom prst="rect">
              <a:avLst/>
            </a:prstGeom>
            <a:solidFill>
              <a:srgbClr val="1CABE2">
                <a:alpha val="100000"/>
              </a:srgbClr>
            </a:solidFill>
          </p:spPr>
          <p:txBody>
            <a:bodyPr/>
            <a:lstStyle/>
            <a:p/>
          </p:txBody>
        </p:sp>
        <p:sp>
          <p:nvSpPr>
            <p:cNvPr id="30" name="rc30"/>
            <p:cNvSpPr/>
            <p:nvPr/>
          </p:nvSpPr>
          <p:spPr>
            <a:xfrm>
              <a:off x="3218969" y="4831983"/>
              <a:ext cx="425768" cy="130357"/>
            </a:xfrm>
            <a:prstGeom prst="rect">
              <a:avLst/>
            </a:prstGeom>
            <a:solidFill>
              <a:srgbClr val="1CABE2">
                <a:alpha val="100000"/>
              </a:srgbClr>
            </a:solidFill>
          </p:spPr>
          <p:txBody>
            <a:bodyPr/>
            <a:lstStyle/>
            <a:p/>
          </p:txBody>
        </p:sp>
        <p:sp>
          <p:nvSpPr>
            <p:cNvPr id="31" name="rc31"/>
            <p:cNvSpPr/>
            <p:nvPr/>
          </p:nvSpPr>
          <p:spPr>
            <a:xfrm>
              <a:off x="3692046" y="4414840"/>
              <a:ext cx="425768" cy="547500"/>
            </a:xfrm>
            <a:prstGeom prst="rect">
              <a:avLst/>
            </a:prstGeom>
            <a:solidFill>
              <a:srgbClr val="1CABE2">
                <a:alpha val="100000"/>
              </a:srgbClr>
            </a:solidFill>
          </p:spPr>
          <p:txBody>
            <a:bodyPr/>
            <a:lstStyle/>
            <a:p/>
          </p:txBody>
        </p:sp>
        <p:sp>
          <p:nvSpPr>
            <p:cNvPr id="32" name="rc32"/>
            <p:cNvSpPr/>
            <p:nvPr/>
          </p:nvSpPr>
          <p:spPr>
            <a:xfrm>
              <a:off x="4165122" y="4910197"/>
              <a:ext cx="425768" cy="52142"/>
            </a:xfrm>
            <a:prstGeom prst="rect">
              <a:avLst/>
            </a:prstGeom>
            <a:solidFill>
              <a:srgbClr val="1CABE2">
                <a:alpha val="100000"/>
              </a:srgbClr>
            </a:solidFill>
          </p:spPr>
          <p:txBody>
            <a:bodyPr/>
            <a:lstStyle/>
            <a:p/>
          </p:txBody>
        </p:sp>
        <p:sp>
          <p:nvSpPr>
            <p:cNvPr id="33" name="rc33"/>
            <p:cNvSpPr/>
            <p:nvPr/>
          </p:nvSpPr>
          <p:spPr>
            <a:xfrm>
              <a:off x="4638198" y="4962340"/>
              <a:ext cx="425768" cy="0"/>
            </a:xfrm>
            <a:prstGeom prst="rect">
              <a:avLst/>
            </a:prstGeom>
            <a:solidFill>
              <a:srgbClr val="1CABE2">
                <a:alpha val="100000"/>
              </a:srgbClr>
            </a:solidFill>
          </p:spPr>
          <p:txBody>
            <a:bodyPr/>
            <a:lstStyle/>
            <a:p/>
          </p:txBody>
        </p:sp>
        <p:sp>
          <p:nvSpPr>
            <p:cNvPr id="34" name="rc34"/>
            <p:cNvSpPr/>
            <p:nvPr/>
          </p:nvSpPr>
          <p:spPr>
            <a:xfrm>
              <a:off x="5584350" y="4962340"/>
              <a:ext cx="425768" cy="0"/>
            </a:xfrm>
            <a:prstGeom prst="rect">
              <a:avLst/>
            </a:prstGeom>
            <a:solidFill>
              <a:srgbClr val="1CABE2">
                <a:alpha val="100000"/>
              </a:srgbClr>
            </a:solidFill>
          </p:spPr>
          <p:txBody>
            <a:bodyPr/>
            <a:lstStyle/>
            <a:p/>
          </p:txBody>
        </p:sp>
        <p:sp>
          <p:nvSpPr>
            <p:cNvPr id="35" name="rc35"/>
            <p:cNvSpPr/>
            <p:nvPr/>
          </p:nvSpPr>
          <p:spPr>
            <a:xfrm>
              <a:off x="6057427" y="4936269"/>
              <a:ext cx="425768" cy="26071"/>
            </a:xfrm>
            <a:prstGeom prst="rect">
              <a:avLst/>
            </a:prstGeom>
            <a:solidFill>
              <a:srgbClr val="1CABE2">
                <a:alpha val="100000"/>
              </a:srgbClr>
            </a:solidFill>
          </p:spPr>
          <p:txBody>
            <a:bodyPr/>
            <a:lstStyle/>
            <a:p/>
          </p:txBody>
        </p:sp>
        <p:sp>
          <p:nvSpPr>
            <p:cNvPr id="36" name="rc36"/>
            <p:cNvSpPr/>
            <p:nvPr/>
          </p:nvSpPr>
          <p:spPr>
            <a:xfrm>
              <a:off x="6530503" y="4962340"/>
              <a:ext cx="425768" cy="0"/>
            </a:xfrm>
            <a:prstGeom prst="rect">
              <a:avLst/>
            </a:prstGeom>
            <a:solidFill>
              <a:srgbClr val="1CABE2">
                <a:alpha val="100000"/>
              </a:srgbClr>
            </a:solidFill>
          </p:spPr>
          <p:txBody>
            <a:bodyPr/>
            <a:lstStyle/>
            <a:p/>
          </p:txBody>
        </p:sp>
        <p:sp>
          <p:nvSpPr>
            <p:cNvPr id="37" name="rc37"/>
            <p:cNvSpPr/>
            <p:nvPr/>
          </p:nvSpPr>
          <p:spPr>
            <a:xfrm>
              <a:off x="7003579" y="4936269"/>
              <a:ext cx="425768" cy="26071"/>
            </a:xfrm>
            <a:prstGeom prst="rect">
              <a:avLst/>
            </a:prstGeom>
            <a:solidFill>
              <a:srgbClr val="1CABE2">
                <a:alpha val="100000"/>
              </a:srgbClr>
            </a:solidFill>
          </p:spPr>
          <p:txBody>
            <a:bodyPr/>
            <a:lstStyle/>
            <a:p/>
          </p:txBody>
        </p:sp>
        <p:sp>
          <p:nvSpPr>
            <p:cNvPr id="38" name="pl38"/>
            <p:cNvSpPr/>
            <p:nvPr/>
          </p:nvSpPr>
          <p:spPr>
            <a:xfrm>
              <a:off x="1066473" y="1865053"/>
              <a:ext cx="6149990" cy="281571"/>
            </a:xfrm>
            <a:custGeom>
              <a:avLst/>
              <a:pathLst>
                <a:path w="6149990" h="281571">
                  <a:moveTo>
                    <a:pt x="0" y="281571"/>
                  </a:moveTo>
                  <a:lnTo>
                    <a:pt x="473076" y="93857"/>
                  </a:lnTo>
                  <a:lnTo>
                    <a:pt x="946152" y="125142"/>
                  </a:lnTo>
                  <a:lnTo>
                    <a:pt x="1419228" y="93857"/>
                  </a:lnTo>
                  <a:lnTo>
                    <a:pt x="1892304" y="187714"/>
                  </a:lnTo>
                  <a:lnTo>
                    <a:pt x="2365380" y="93857"/>
                  </a:lnTo>
                  <a:lnTo>
                    <a:pt x="2838457" y="31285"/>
                  </a:lnTo>
                  <a:lnTo>
                    <a:pt x="3311533" y="0"/>
                  </a:lnTo>
                  <a:lnTo>
                    <a:pt x="3784609" y="0"/>
                  </a:lnTo>
                  <a:lnTo>
                    <a:pt x="4257685" y="62571"/>
                  </a:lnTo>
                  <a:lnTo>
                    <a:pt x="4730761" y="93857"/>
                  </a:lnTo>
                  <a:lnTo>
                    <a:pt x="5203838" y="0"/>
                  </a:lnTo>
                  <a:lnTo>
                    <a:pt x="5676914" y="31285"/>
                  </a:lnTo>
                  <a:lnTo>
                    <a:pt x="6149990" y="0"/>
                  </a:lnTo>
                </a:path>
              </a:pathLst>
            </a:custGeom>
            <a:ln w="27101" cap="flat">
              <a:solidFill>
                <a:srgbClr val="00833D">
                  <a:alpha val="100000"/>
                </a:srgbClr>
              </a:solidFill>
              <a:prstDash val="solid"/>
              <a:round/>
            </a:ln>
          </p:spPr>
          <p:txBody>
            <a:bodyPr/>
            <a:lstStyle/>
            <a:p/>
          </p:txBody>
        </p:sp>
        <p:sp>
          <p:nvSpPr>
            <p:cNvPr id="39" name="pl39"/>
            <p:cNvSpPr/>
            <p:nvPr/>
          </p:nvSpPr>
          <p:spPr>
            <a:xfrm>
              <a:off x="1066473" y="1958911"/>
              <a:ext cx="6149990" cy="344142"/>
            </a:xfrm>
            <a:custGeom>
              <a:avLst/>
              <a:pathLst>
                <a:path w="6149990" h="344142">
                  <a:moveTo>
                    <a:pt x="0" y="125142"/>
                  </a:moveTo>
                  <a:lnTo>
                    <a:pt x="473076" y="125142"/>
                  </a:lnTo>
                  <a:lnTo>
                    <a:pt x="946152" y="219000"/>
                  </a:lnTo>
                  <a:lnTo>
                    <a:pt x="1419228" y="125142"/>
                  </a:lnTo>
                  <a:lnTo>
                    <a:pt x="1892304" y="219000"/>
                  </a:lnTo>
                  <a:lnTo>
                    <a:pt x="2365380" y="219000"/>
                  </a:lnTo>
                  <a:lnTo>
                    <a:pt x="2838457" y="62571"/>
                  </a:lnTo>
                  <a:lnTo>
                    <a:pt x="3311533" y="0"/>
                  </a:lnTo>
                  <a:lnTo>
                    <a:pt x="3784609" y="62571"/>
                  </a:lnTo>
                  <a:lnTo>
                    <a:pt x="4257685" y="344142"/>
                  </a:lnTo>
                  <a:lnTo>
                    <a:pt x="4730761" y="312857"/>
                  </a:lnTo>
                  <a:lnTo>
                    <a:pt x="5203838" y="125142"/>
                  </a:lnTo>
                  <a:lnTo>
                    <a:pt x="5676914" y="250285"/>
                  </a:lnTo>
                  <a:lnTo>
                    <a:pt x="6149990" y="187714"/>
                  </a:lnTo>
                </a:path>
              </a:pathLst>
            </a:custGeom>
            <a:ln w="27101" cap="flat">
              <a:solidFill>
                <a:srgbClr val="002759">
                  <a:alpha val="100000"/>
                </a:srgbClr>
              </a:solidFill>
              <a:prstDash val="solid"/>
              <a:round/>
            </a:ln>
          </p:spPr>
          <p:txBody>
            <a:bodyPr/>
            <a:lstStyle/>
            <a:p/>
          </p:txBody>
        </p:sp>
        <p:sp>
          <p:nvSpPr>
            <p:cNvPr id="40" name="pt40"/>
            <p:cNvSpPr/>
            <p:nvPr/>
          </p:nvSpPr>
          <p:spPr>
            <a:xfrm>
              <a:off x="1034872" y="2115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507948"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81024"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454100"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27176" y="2021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00253"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73329" y="1864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46405"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1948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92557"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65633"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38710"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11786" y="1864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84862"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034872"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507948"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81024" y="2146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54100"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927176" y="2146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00253" y="2146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73329" y="1989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46405" y="1927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19481" y="1989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92557" y="2271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65633" y="2240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38710"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11786" y="2177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84862" y="2115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33313" y="4754225"/>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9" name="tx69"/>
            <p:cNvSpPr/>
            <p:nvPr/>
          </p:nvSpPr>
          <p:spPr>
            <a:xfrm>
              <a:off x="1506390"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946307" y="389386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1" name="tx71"/>
            <p:cNvSpPr/>
            <p:nvPr/>
          </p:nvSpPr>
          <p:spPr>
            <a:xfrm>
              <a:off x="2452542"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92561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398694" y="4703654"/>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4" name="tx74"/>
            <p:cNvSpPr/>
            <p:nvPr/>
          </p:nvSpPr>
          <p:spPr>
            <a:xfrm>
              <a:off x="3838611" y="428645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5" name="tx75"/>
            <p:cNvSpPr/>
            <p:nvPr/>
          </p:nvSpPr>
          <p:spPr>
            <a:xfrm>
              <a:off x="4344847" y="47818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6" name="tx76"/>
            <p:cNvSpPr/>
            <p:nvPr/>
          </p:nvSpPr>
          <p:spPr>
            <a:xfrm>
              <a:off x="481792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5764075"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6237152" y="48078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671022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7183304" y="48078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1" name="pl81"/>
            <p:cNvSpPr/>
            <p:nvPr/>
          </p:nvSpPr>
          <p:spPr>
            <a:xfrm>
              <a:off x="7235395" y="1866558"/>
              <a:ext cx="626908" cy="49822"/>
            </a:xfrm>
            <a:custGeom>
              <a:avLst/>
              <a:pathLst>
                <a:path w="626908" h="49822">
                  <a:moveTo>
                    <a:pt x="626908" y="49822"/>
                  </a:moveTo>
                  <a:lnTo>
                    <a:pt x="0" y="0"/>
                  </a:lnTo>
                </a:path>
              </a:pathLst>
            </a:custGeom>
          </p:spPr>
          <p:txBody>
            <a:bodyPr/>
            <a:lstStyle/>
            <a:p/>
          </p:txBody>
        </p:sp>
        <p:sp>
          <p:nvSpPr>
            <p:cNvPr id="82" name="pl82"/>
            <p:cNvSpPr/>
            <p:nvPr/>
          </p:nvSpPr>
          <p:spPr>
            <a:xfrm>
              <a:off x="7235108" y="2148738"/>
              <a:ext cx="627195" cy="71075"/>
            </a:xfrm>
            <a:custGeom>
              <a:avLst/>
              <a:pathLst>
                <a:path w="627195" h="71075">
                  <a:moveTo>
                    <a:pt x="627195" y="71075"/>
                  </a:moveTo>
                  <a:lnTo>
                    <a:pt x="0" y="0"/>
                  </a:lnTo>
                </a:path>
              </a:pathLst>
            </a:custGeom>
          </p:spPr>
          <p:txBody>
            <a:bodyPr/>
            <a:lstStyle/>
            <a:p/>
          </p:txBody>
        </p:sp>
        <p:sp>
          <p:nvSpPr>
            <p:cNvPr id="83" name="pg83"/>
            <p:cNvSpPr/>
            <p:nvPr/>
          </p:nvSpPr>
          <p:spPr>
            <a:xfrm>
              <a:off x="7793724" y="182879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18699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5" name="pg85"/>
            <p:cNvSpPr/>
            <p:nvPr/>
          </p:nvSpPr>
          <p:spPr>
            <a:xfrm>
              <a:off x="7793724" y="21338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21749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90%</a:t>
              </a:r>
            </a:p>
          </p:txBody>
        </p:sp>
        <p:sp>
          <p:nvSpPr>
            <p:cNvPr id="87" name="rc87"/>
            <p:cNvSpPr/>
            <p:nvPr/>
          </p:nvSpPr>
          <p:spPr>
            <a:xfrm>
              <a:off x="782627" y="1578789"/>
              <a:ext cx="7853064" cy="3544672"/>
            </a:xfrm>
            <a:prstGeom prst="rect">
              <a:avLst/>
            </a:prstGeom>
            <a:ln w="13550" cap="rnd">
              <a:solidFill>
                <a:srgbClr val="BEBEBE">
                  <a:alpha val="100000"/>
                </a:srgbClr>
              </a:solidFill>
              <a:prstDash val="solid"/>
              <a:round/>
            </a:ln>
          </p:spPr>
          <p:txBody>
            <a:bodyPr/>
            <a:lstStyle/>
            <a:p/>
          </p:txBody>
        </p:sp>
        <p:sp>
          <p:nvSpPr>
            <p:cNvPr id="88" name="tx88"/>
            <p:cNvSpPr/>
            <p:nvPr/>
          </p:nvSpPr>
          <p:spPr>
            <a:xfrm>
              <a:off x="649366"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78734" y="387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578734" y="282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508103"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a:t>
              </a:r>
            </a:p>
          </p:txBody>
        </p:sp>
        <p:sp>
          <p:nvSpPr>
            <p:cNvPr id="92" name="tx92"/>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92424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397294"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87040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34347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81655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264329"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737405"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23578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0885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18193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5501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28056"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0116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7423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576321" y="5900002"/>
              <a:ext cx="201456" cy="201456"/>
            </a:xfrm>
            <a:prstGeom prst="rect">
              <a:avLst/>
            </a:prstGeom>
            <a:solidFill>
              <a:srgbClr val="1CABE2">
                <a:alpha val="100000"/>
              </a:srgbClr>
            </a:solidFill>
          </p:spPr>
          <p:txBody>
            <a:bodyPr/>
            <a:lstStyle/>
            <a:p/>
          </p:txBody>
        </p:sp>
        <p:sp>
          <p:nvSpPr>
            <p:cNvPr id="126" name="tx126"/>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49154" y="1334104"/>
              <a:ext cx="53200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Latvia,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 confirmed measles cases in Latvia. In the same year, MCV1 coverage was 99% and MCV2 coverage was 90%.
There were no confirmed cases in the previous year (n=0).
The highest number of measles cases was reported in 2014 (n=36). In this year, MCV1 coverage was 95%.
Latvia reported measles vaccine stockouts in 2017 and 2018.</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Latvia experienced an increase in measles cases compared with 2024, while MCV1 coverage was 99% and MCV2 coverage was 90%.</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818430"/>
              <a:ext cx="3520101" cy="1043393"/>
            </a:xfrm>
            <a:custGeom>
              <a:avLst/>
              <a:pathLst>
                <a:path w="3520101" h="1043393">
                  <a:moveTo>
                    <a:pt x="0" y="596224"/>
                  </a:moveTo>
                  <a:lnTo>
                    <a:pt x="140804" y="745280"/>
                  </a:lnTo>
                  <a:lnTo>
                    <a:pt x="281608" y="745280"/>
                  </a:lnTo>
                  <a:lnTo>
                    <a:pt x="422412" y="1043393"/>
                  </a:lnTo>
                  <a:lnTo>
                    <a:pt x="563216" y="1043393"/>
                  </a:lnTo>
                  <a:lnTo>
                    <a:pt x="704020" y="1043393"/>
                  </a:lnTo>
                  <a:lnTo>
                    <a:pt x="844824" y="745280"/>
                  </a:lnTo>
                  <a:lnTo>
                    <a:pt x="985628" y="447168"/>
                  </a:lnTo>
                  <a:lnTo>
                    <a:pt x="1126432" y="1043393"/>
                  </a:lnTo>
                  <a:lnTo>
                    <a:pt x="1267236" y="447168"/>
                  </a:lnTo>
                  <a:lnTo>
                    <a:pt x="1408040" y="0"/>
                  </a:lnTo>
                  <a:lnTo>
                    <a:pt x="1548844" y="596224"/>
                  </a:lnTo>
                  <a:lnTo>
                    <a:pt x="1689648" y="894337"/>
                  </a:lnTo>
                  <a:lnTo>
                    <a:pt x="1830452" y="745280"/>
                  </a:lnTo>
                  <a:lnTo>
                    <a:pt x="1971256" y="894337"/>
                  </a:lnTo>
                  <a:lnTo>
                    <a:pt x="2112061" y="596224"/>
                  </a:lnTo>
                  <a:lnTo>
                    <a:pt x="2252865" y="894337"/>
                  </a:lnTo>
                  <a:lnTo>
                    <a:pt x="2393669" y="1043393"/>
                  </a:lnTo>
                  <a:lnTo>
                    <a:pt x="2534473" y="894337"/>
                  </a:lnTo>
                  <a:lnTo>
                    <a:pt x="2675277" y="1043393"/>
                  </a:lnTo>
                  <a:lnTo>
                    <a:pt x="2816081" y="1043393"/>
                  </a:lnTo>
                  <a:lnTo>
                    <a:pt x="2956885" y="745280"/>
                  </a:lnTo>
                  <a:lnTo>
                    <a:pt x="3097689" y="447168"/>
                  </a:lnTo>
                  <a:lnTo>
                    <a:pt x="3238493" y="1043393"/>
                  </a:lnTo>
                  <a:lnTo>
                    <a:pt x="3379297" y="745280"/>
                  </a:lnTo>
                  <a:lnTo>
                    <a:pt x="3520101" y="1043393"/>
                  </a:lnTo>
                </a:path>
              </a:pathLst>
            </a:custGeom>
            <a:ln w="27101" cap="flat">
              <a:solidFill>
                <a:srgbClr val="0058AB">
                  <a:alpha val="80000"/>
                </a:srgbClr>
              </a:solidFill>
              <a:prstDash val="solid"/>
              <a:round/>
            </a:ln>
          </p:spPr>
          <p:txBody>
            <a:bodyPr/>
            <a:lstStyle/>
            <a:p/>
          </p:txBody>
        </p:sp>
        <p:sp>
          <p:nvSpPr>
            <p:cNvPr id="23" name="pl23"/>
            <p:cNvSpPr/>
            <p:nvPr/>
          </p:nvSpPr>
          <p:spPr>
            <a:xfrm>
              <a:off x="943464" y="2924093"/>
              <a:ext cx="3520101" cy="1341505"/>
            </a:xfrm>
            <a:custGeom>
              <a:avLst/>
              <a:pathLst>
                <a:path w="3520101" h="1341505">
                  <a:moveTo>
                    <a:pt x="0" y="0"/>
                  </a:moveTo>
                  <a:lnTo>
                    <a:pt x="140804" y="149056"/>
                  </a:lnTo>
                  <a:lnTo>
                    <a:pt x="281608" y="0"/>
                  </a:lnTo>
                  <a:lnTo>
                    <a:pt x="422412" y="298112"/>
                  </a:lnTo>
                  <a:lnTo>
                    <a:pt x="563216" y="447168"/>
                  </a:lnTo>
                  <a:lnTo>
                    <a:pt x="704020" y="298112"/>
                  </a:lnTo>
                  <a:lnTo>
                    <a:pt x="844824" y="447168"/>
                  </a:lnTo>
                  <a:lnTo>
                    <a:pt x="985628" y="447168"/>
                  </a:lnTo>
                  <a:lnTo>
                    <a:pt x="1126432" y="745280"/>
                  </a:lnTo>
                  <a:lnTo>
                    <a:pt x="1267236" y="894337"/>
                  </a:lnTo>
                  <a:lnTo>
                    <a:pt x="1408040" y="1043393"/>
                  </a:lnTo>
                  <a:lnTo>
                    <a:pt x="1548844" y="1043393"/>
                  </a:lnTo>
                  <a:lnTo>
                    <a:pt x="1689648" y="1043393"/>
                  </a:lnTo>
                  <a:lnTo>
                    <a:pt x="1830452" y="1043393"/>
                  </a:lnTo>
                  <a:lnTo>
                    <a:pt x="1971256" y="1192449"/>
                  </a:lnTo>
                  <a:lnTo>
                    <a:pt x="2112061" y="1192449"/>
                  </a:lnTo>
                  <a:lnTo>
                    <a:pt x="2252865" y="1192449"/>
                  </a:lnTo>
                  <a:lnTo>
                    <a:pt x="2393669" y="1192449"/>
                  </a:lnTo>
                  <a:lnTo>
                    <a:pt x="2534473" y="1341505"/>
                  </a:lnTo>
                  <a:lnTo>
                    <a:pt x="2675277" y="1341505"/>
                  </a:lnTo>
                  <a:lnTo>
                    <a:pt x="2816081" y="1192449"/>
                  </a:lnTo>
                  <a:lnTo>
                    <a:pt x="2956885" y="1043393"/>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24" name="pl24"/>
            <p:cNvSpPr/>
            <p:nvPr/>
          </p:nvSpPr>
          <p:spPr>
            <a:xfrm>
              <a:off x="943464" y="4265599"/>
              <a:ext cx="3520101" cy="447168"/>
            </a:xfrm>
            <a:custGeom>
              <a:avLst/>
              <a:pathLst>
                <a:path w="3520101" h="447168">
                  <a:moveTo>
                    <a:pt x="0" y="0"/>
                  </a:moveTo>
                  <a:lnTo>
                    <a:pt x="140804" y="298112"/>
                  </a:lnTo>
                  <a:lnTo>
                    <a:pt x="281608" y="298112"/>
                  </a:lnTo>
                  <a:lnTo>
                    <a:pt x="422412" y="447168"/>
                  </a:lnTo>
                  <a:lnTo>
                    <a:pt x="563216" y="298112"/>
                  </a:lnTo>
                  <a:lnTo>
                    <a:pt x="704020" y="298112"/>
                  </a:lnTo>
                  <a:lnTo>
                    <a:pt x="844824" y="447168"/>
                  </a:lnTo>
                  <a:lnTo>
                    <a:pt x="985628" y="298112"/>
                  </a:lnTo>
                  <a:lnTo>
                    <a:pt x="1126432" y="447168"/>
                  </a:lnTo>
                  <a:lnTo>
                    <a:pt x="1267236" y="298112"/>
                  </a:lnTo>
                  <a:lnTo>
                    <a:pt x="1408040" y="298112"/>
                  </a:lnTo>
                  <a:lnTo>
                    <a:pt x="1548844" y="447168"/>
                  </a:lnTo>
                  <a:lnTo>
                    <a:pt x="1689648" y="298112"/>
                  </a:lnTo>
                  <a:lnTo>
                    <a:pt x="1830452" y="149056"/>
                  </a:lnTo>
                  <a:lnTo>
                    <a:pt x="1971256" y="298112"/>
                  </a:lnTo>
                  <a:lnTo>
                    <a:pt x="2112061" y="298112"/>
                  </a:lnTo>
                  <a:lnTo>
                    <a:pt x="2252865" y="298112"/>
                  </a:lnTo>
                  <a:lnTo>
                    <a:pt x="2393669" y="298112"/>
                  </a:lnTo>
                  <a:lnTo>
                    <a:pt x="2534473" y="298112"/>
                  </a:lnTo>
                  <a:lnTo>
                    <a:pt x="2675277" y="298112"/>
                  </a:lnTo>
                  <a:lnTo>
                    <a:pt x="2816081" y="298112"/>
                  </a:lnTo>
                  <a:lnTo>
                    <a:pt x="2956885" y="298112"/>
                  </a:lnTo>
                  <a:lnTo>
                    <a:pt x="3097689" y="149056"/>
                  </a:lnTo>
                  <a:lnTo>
                    <a:pt x="3238493" y="149056"/>
                  </a:lnTo>
                  <a:lnTo>
                    <a:pt x="3379297" y="149056"/>
                  </a:lnTo>
                  <a:lnTo>
                    <a:pt x="3520101" y="149056"/>
                  </a:lnTo>
                </a:path>
              </a:pathLst>
            </a:custGeom>
            <a:ln w="27101" cap="flat">
              <a:solidFill>
                <a:srgbClr val="00833D">
                  <a:alpha val="80000"/>
                </a:srgbClr>
              </a:solidFill>
              <a:prstDash val="solid"/>
              <a:round/>
            </a:ln>
          </p:spPr>
          <p:txBody>
            <a:bodyPr/>
            <a:lstStyle/>
            <a:p/>
          </p:txBody>
        </p:sp>
        <p:sp>
          <p:nvSpPr>
            <p:cNvPr id="25" name="pl25"/>
            <p:cNvSpPr/>
            <p:nvPr/>
          </p:nvSpPr>
          <p:spPr>
            <a:xfrm>
              <a:off x="943464" y="3818430"/>
              <a:ext cx="3520101" cy="1043393"/>
            </a:xfrm>
            <a:custGeom>
              <a:avLst/>
              <a:pathLst>
                <a:path w="3520101" h="1043393">
                  <a:moveTo>
                    <a:pt x="0" y="596224"/>
                  </a:moveTo>
                  <a:lnTo>
                    <a:pt x="140804" y="745280"/>
                  </a:lnTo>
                  <a:lnTo>
                    <a:pt x="281608" y="745280"/>
                  </a:lnTo>
                  <a:lnTo>
                    <a:pt x="422412" y="1043393"/>
                  </a:lnTo>
                  <a:lnTo>
                    <a:pt x="563216" y="1043393"/>
                  </a:lnTo>
                  <a:lnTo>
                    <a:pt x="704020" y="1043393"/>
                  </a:lnTo>
                  <a:lnTo>
                    <a:pt x="844824" y="745280"/>
                  </a:lnTo>
                  <a:lnTo>
                    <a:pt x="985628" y="447168"/>
                  </a:lnTo>
                  <a:lnTo>
                    <a:pt x="1126432" y="1043393"/>
                  </a:lnTo>
                  <a:lnTo>
                    <a:pt x="1267236" y="447168"/>
                  </a:lnTo>
                  <a:lnTo>
                    <a:pt x="1408040" y="0"/>
                  </a:lnTo>
                  <a:lnTo>
                    <a:pt x="1548844" y="596224"/>
                  </a:lnTo>
                  <a:lnTo>
                    <a:pt x="1689648" y="894337"/>
                  </a:lnTo>
                  <a:lnTo>
                    <a:pt x="1830452" y="745280"/>
                  </a:lnTo>
                  <a:lnTo>
                    <a:pt x="1971256" y="894337"/>
                  </a:lnTo>
                  <a:lnTo>
                    <a:pt x="2112061" y="596224"/>
                  </a:lnTo>
                  <a:lnTo>
                    <a:pt x="2252865" y="894337"/>
                  </a:lnTo>
                  <a:lnTo>
                    <a:pt x="2393669" y="1043393"/>
                  </a:lnTo>
                  <a:lnTo>
                    <a:pt x="2534473" y="894337"/>
                  </a:lnTo>
                  <a:lnTo>
                    <a:pt x="2675277" y="1043393"/>
                  </a:lnTo>
                  <a:lnTo>
                    <a:pt x="2816081" y="1043393"/>
                  </a:lnTo>
                  <a:lnTo>
                    <a:pt x="2956885" y="745280"/>
                  </a:lnTo>
                  <a:lnTo>
                    <a:pt x="3097689" y="447168"/>
                  </a:lnTo>
                  <a:lnTo>
                    <a:pt x="3238493" y="1043393"/>
                  </a:lnTo>
                  <a:lnTo>
                    <a:pt x="3379297" y="745280"/>
                  </a:lnTo>
                  <a:lnTo>
                    <a:pt x="3520101" y="1043393"/>
                  </a:lnTo>
                </a:path>
              </a:pathLst>
            </a:custGeom>
            <a:ln w="43362" cap="flat">
              <a:solidFill>
                <a:srgbClr val="000000">
                  <a:alpha val="100000"/>
                </a:srgbClr>
              </a:solidFill>
              <a:prstDash val="solid"/>
              <a:round/>
            </a:ln>
          </p:spPr>
          <p:txBody>
            <a:bodyPr/>
            <a:lstStyle/>
            <a:p/>
          </p:txBody>
        </p:sp>
        <p:sp>
          <p:nvSpPr>
            <p:cNvPr id="26" name="pl26"/>
            <p:cNvSpPr/>
            <p:nvPr/>
          </p:nvSpPr>
          <p:spPr>
            <a:xfrm>
              <a:off x="943464" y="3818430"/>
              <a:ext cx="3520101" cy="1043393"/>
            </a:xfrm>
            <a:custGeom>
              <a:avLst/>
              <a:pathLst>
                <a:path w="3520101" h="1043393">
                  <a:moveTo>
                    <a:pt x="0" y="596224"/>
                  </a:moveTo>
                  <a:lnTo>
                    <a:pt x="140804" y="745280"/>
                  </a:lnTo>
                  <a:lnTo>
                    <a:pt x="281608" y="745280"/>
                  </a:lnTo>
                  <a:lnTo>
                    <a:pt x="422412" y="1043393"/>
                  </a:lnTo>
                  <a:lnTo>
                    <a:pt x="563216" y="1043393"/>
                  </a:lnTo>
                  <a:lnTo>
                    <a:pt x="704020" y="1043393"/>
                  </a:lnTo>
                  <a:lnTo>
                    <a:pt x="844824" y="745280"/>
                  </a:lnTo>
                  <a:lnTo>
                    <a:pt x="985628" y="447168"/>
                  </a:lnTo>
                  <a:lnTo>
                    <a:pt x="1126432" y="1043393"/>
                  </a:lnTo>
                  <a:lnTo>
                    <a:pt x="1267236" y="447168"/>
                  </a:lnTo>
                  <a:lnTo>
                    <a:pt x="1408040" y="0"/>
                  </a:lnTo>
                  <a:lnTo>
                    <a:pt x="1548844" y="596224"/>
                  </a:lnTo>
                  <a:lnTo>
                    <a:pt x="1689648" y="894337"/>
                  </a:lnTo>
                  <a:lnTo>
                    <a:pt x="1830452" y="745280"/>
                  </a:lnTo>
                  <a:lnTo>
                    <a:pt x="1971256" y="894337"/>
                  </a:lnTo>
                  <a:lnTo>
                    <a:pt x="2112061" y="596224"/>
                  </a:lnTo>
                  <a:lnTo>
                    <a:pt x="2252865" y="894337"/>
                  </a:lnTo>
                  <a:lnTo>
                    <a:pt x="2393669" y="1043393"/>
                  </a:lnTo>
                  <a:lnTo>
                    <a:pt x="2534473" y="894337"/>
                  </a:lnTo>
                  <a:lnTo>
                    <a:pt x="2675277" y="1043393"/>
                  </a:lnTo>
                  <a:lnTo>
                    <a:pt x="2816081" y="1043393"/>
                  </a:lnTo>
                  <a:lnTo>
                    <a:pt x="2956885" y="745280"/>
                  </a:lnTo>
                  <a:lnTo>
                    <a:pt x="3097689" y="447168"/>
                  </a:lnTo>
                  <a:lnTo>
                    <a:pt x="3238493" y="1043393"/>
                  </a:lnTo>
                  <a:lnTo>
                    <a:pt x="3379297" y="745280"/>
                  </a:lnTo>
                  <a:lnTo>
                    <a:pt x="3520101" y="1043393"/>
                  </a:lnTo>
                </a:path>
              </a:pathLst>
            </a:custGeom>
            <a:ln w="27101" cap="flat">
              <a:solidFill>
                <a:srgbClr val="0058AB">
                  <a:alpha val="100000"/>
                </a:srgbClr>
              </a:solidFill>
              <a:prstDash val="solid"/>
              <a:round/>
            </a:ln>
          </p:spPr>
          <p:txBody>
            <a:bodyPr/>
            <a:lstStyle/>
            <a:p/>
          </p:txBody>
        </p:sp>
        <p:sp>
          <p:nvSpPr>
            <p:cNvPr id="27" name="pl27"/>
            <p:cNvSpPr/>
            <p:nvPr/>
          </p:nvSpPr>
          <p:spPr>
            <a:xfrm>
              <a:off x="76745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967487"/>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3371262"/>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3967487"/>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116543"/>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900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9296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1588995"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293016" y="33046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33359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2997036" y="3900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39296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3560252"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4273"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08003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5077"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40774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3741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32547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32547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05689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81934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592574" y="6120905"/>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69" name="tx69"/>
            <p:cNvSpPr/>
            <p:nvPr/>
          </p:nvSpPr>
          <p:spPr>
            <a:xfrm>
              <a:off x="23239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086446"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967487"/>
              <a:ext cx="3520101" cy="1192449"/>
            </a:xfrm>
            <a:custGeom>
              <a:avLst/>
              <a:pathLst>
                <a:path w="3520101" h="1192449">
                  <a:moveTo>
                    <a:pt x="0" y="596224"/>
                  </a:moveTo>
                  <a:lnTo>
                    <a:pt x="140804" y="745280"/>
                  </a:lnTo>
                  <a:lnTo>
                    <a:pt x="281608" y="745280"/>
                  </a:lnTo>
                  <a:lnTo>
                    <a:pt x="422412" y="894337"/>
                  </a:lnTo>
                  <a:lnTo>
                    <a:pt x="563216" y="745280"/>
                  </a:lnTo>
                  <a:lnTo>
                    <a:pt x="704020" y="745280"/>
                  </a:lnTo>
                  <a:lnTo>
                    <a:pt x="844824" y="894337"/>
                  </a:lnTo>
                  <a:lnTo>
                    <a:pt x="985628" y="447168"/>
                  </a:lnTo>
                  <a:lnTo>
                    <a:pt x="1126432" y="1192449"/>
                  </a:lnTo>
                  <a:lnTo>
                    <a:pt x="1267236" y="0"/>
                  </a:lnTo>
                  <a:lnTo>
                    <a:pt x="1408040" y="298112"/>
                  </a:lnTo>
                  <a:lnTo>
                    <a:pt x="1548844" y="447168"/>
                  </a:lnTo>
                  <a:lnTo>
                    <a:pt x="1689648" y="596224"/>
                  </a:lnTo>
                  <a:lnTo>
                    <a:pt x="1830452" y="894337"/>
                  </a:lnTo>
                  <a:lnTo>
                    <a:pt x="1971256" y="1192449"/>
                  </a:lnTo>
                  <a:lnTo>
                    <a:pt x="2112061" y="745280"/>
                  </a:lnTo>
                  <a:lnTo>
                    <a:pt x="2252865" y="0"/>
                  </a:lnTo>
                  <a:lnTo>
                    <a:pt x="2393669" y="596224"/>
                  </a:lnTo>
                  <a:lnTo>
                    <a:pt x="2534473" y="1043393"/>
                  </a:lnTo>
                  <a:lnTo>
                    <a:pt x="2675277" y="894337"/>
                  </a:lnTo>
                  <a:lnTo>
                    <a:pt x="2816081" y="894337"/>
                  </a:lnTo>
                  <a:lnTo>
                    <a:pt x="2956885" y="1043393"/>
                  </a:lnTo>
                  <a:lnTo>
                    <a:pt x="3097689" y="447168"/>
                  </a:lnTo>
                  <a:lnTo>
                    <a:pt x="3238493" y="1043393"/>
                  </a:lnTo>
                  <a:lnTo>
                    <a:pt x="3379297" y="745280"/>
                  </a:lnTo>
                  <a:lnTo>
                    <a:pt x="3520101" y="894337"/>
                  </a:lnTo>
                </a:path>
              </a:pathLst>
            </a:custGeom>
            <a:ln w="27101" cap="flat">
              <a:solidFill>
                <a:srgbClr val="0058AB">
                  <a:alpha val="80000"/>
                </a:srgbClr>
              </a:solidFill>
              <a:prstDash val="solid"/>
              <a:round/>
            </a:ln>
          </p:spPr>
          <p:txBody>
            <a:bodyPr/>
            <a:lstStyle/>
            <a:p/>
          </p:txBody>
        </p:sp>
        <p:sp>
          <p:nvSpPr>
            <p:cNvPr id="90" name="pl90"/>
            <p:cNvSpPr/>
            <p:nvPr/>
          </p:nvSpPr>
          <p:spPr>
            <a:xfrm>
              <a:off x="5308715" y="2775037"/>
              <a:ext cx="3520101" cy="1341505"/>
            </a:xfrm>
            <a:custGeom>
              <a:avLst/>
              <a:pathLst>
                <a:path w="3520101" h="1341505">
                  <a:moveTo>
                    <a:pt x="0" y="0"/>
                  </a:moveTo>
                  <a:lnTo>
                    <a:pt x="140804" y="149056"/>
                  </a:lnTo>
                  <a:lnTo>
                    <a:pt x="281608" y="149056"/>
                  </a:lnTo>
                  <a:lnTo>
                    <a:pt x="422412" y="298112"/>
                  </a:lnTo>
                  <a:lnTo>
                    <a:pt x="563216" y="447168"/>
                  </a:lnTo>
                  <a:lnTo>
                    <a:pt x="704020" y="447168"/>
                  </a:lnTo>
                  <a:lnTo>
                    <a:pt x="844824" y="596224"/>
                  </a:lnTo>
                  <a:lnTo>
                    <a:pt x="985628" y="745280"/>
                  </a:lnTo>
                  <a:lnTo>
                    <a:pt x="1126432" y="894337"/>
                  </a:lnTo>
                  <a:lnTo>
                    <a:pt x="1267236" y="1043393"/>
                  </a:lnTo>
                  <a:lnTo>
                    <a:pt x="1408040" y="1192449"/>
                  </a:lnTo>
                  <a:lnTo>
                    <a:pt x="1548844" y="1192449"/>
                  </a:lnTo>
                  <a:lnTo>
                    <a:pt x="1689648" y="1192449"/>
                  </a:lnTo>
                  <a:lnTo>
                    <a:pt x="1830452" y="1192449"/>
                  </a:lnTo>
                  <a:lnTo>
                    <a:pt x="1971256" y="1192449"/>
                  </a:lnTo>
                  <a:lnTo>
                    <a:pt x="2112061" y="1341505"/>
                  </a:lnTo>
                  <a:lnTo>
                    <a:pt x="2252865" y="1192449"/>
                  </a:lnTo>
                  <a:lnTo>
                    <a:pt x="2393669" y="1192449"/>
                  </a:lnTo>
                  <a:lnTo>
                    <a:pt x="2534473" y="1341505"/>
                  </a:lnTo>
                  <a:lnTo>
                    <a:pt x="2675277" y="1341505"/>
                  </a:lnTo>
                  <a:lnTo>
                    <a:pt x="2816081" y="1341505"/>
                  </a:lnTo>
                  <a:lnTo>
                    <a:pt x="2956885" y="1192449"/>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91" name="pl91"/>
            <p:cNvSpPr/>
            <p:nvPr/>
          </p:nvSpPr>
          <p:spPr>
            <a:xfrm>
              <a:off x="5308715" y="4116543"/>
              <a:ext cx="3520101" cy="298112"/>
            </a:xfrm>
            <a:custGeom>
              <a:avLst/>
              <a:pathLst>
                <a:path w="3520101" h="298112">
                  <a:moveTo>
                    <a:pt x="0" y="0"/>
                  </a:moveTo>
                  <a:lnTo>
                    <a:pt x="140804" y="0"/>
                  </a:lnTo>
                  <a:lnTo>
                    <a:pt x="281608" y="149056"/>
                  </a:lnTo>
                  <a:lnTo>
                    <a:pt x="422412" y="149056"/>
                  </a:lnTo>
                  <a:lnTo>
                    <a:pt x="563216" y="149056"/>
                  </a:lnTo>
                  <a:lnTo>
                    <a:pt x="704020" y="149056"/>
                  </a:lnTo>
                  <a:lnTo>
                    <a:pt x="844824" y="149056"/>
                  </a:lnTo>
                  <a:lnTo>
                    <a:pt x="985628" y="149056"/>
                  </a:lnTo>
                  <a:lnTo>
                    <a:pt x="1126432" y="149056"/>
                  </a:lnTo>
                  <a:lnTo>
                    <a:pt x="1267236" y="0"/>
                  </a:lnTo>
                  <a:lnTo>
                    <a:pt x="1408040" y="149056"/>
                  </a:lnTo>
                  <a:lnTo>
                    <a:pt x="1548844" y="149056"/>
                  </a:lnTo>
                  <a:lnTo>
                    <a:pt x="1689648" y="149056"/>
                  </a:lnTo>
                  <a:lnTo>
                    <a:pt x="1830452" y="298112"/>
                  </a:lnTo>
                  <a:lnTo>
                    <a:pt x="1971256" y="298112"/>
                  </a:lnTo>
                  <a:lnTo>
                    <a:pt x="2112061" y="298112"/>
                  </a:lnTo>
                  <a:lnTo>
                    <a:pt x="2252865" y="298112"/>
                  </a:lnTo>
                  <a:lnTo>
                    <a:pt x="2393669" y="298112"/>
                  </a:lnTo>
                  <a:lnTo>
                    <a:pt x="2534473" y="298112"/>
                  </a:lnTo>
                  <a:lnTo>
                    <a:pt x="2675277" y="298112"/>
                  </a:lnTo>
                  <a:lnTo>
                    <a:pt x="2816081" y="298112"/>
                  </a:lnTo>
                  <a:lnTo>
                    <a:pt x="2956885" y="298112"/>
                  </a:lnTo>
                  <a:lnTo>
                    <a:pt x="3097689" y="298112"/>
                  </a:lnTo>
                  <a:lnTo>
                    <a:pt x="3238493" y="298112"/>
                  </a:lnTo>
                  <a:lnTo>
                    <a:pt x="3379297" y="298112"/>
                  </a:lnTo>
                  <a:lnTo>
                    <a:pt x="3520101" y="298112"/>
                  </a:lnTo>
                </a:path>
              </a:pathLst>
            </a:custGeom>
            <a:ln w="27101" cap="flat">
              <a:solidFill>
                <a:srgbClr val="00833D">
                  <a:alpha val="80000"/>
                </a:srgbClr>
              </a:solidFill>
              <a:prstDash val="solid"/>
              <a:round/>
            </a:ln>
          </p:spPr>
          <p:txBody>
            <a:bodyPr/>
            <a:lstStyle/>
            <a:p/>
          </p:txBody>
        </p:sp>
        <p:sp>
          <p:nvSpPr>
            <p:cNvPr id="92" name="pl92"/>
            <p:cNvSpPr/>
            <p:nvPr/>
          </p:nvSpPr>
          <p:spPr>
            <a:xfrm>
              <a:off x="5308715" y="3967487"/>
              <a:ext cx="3520101" cy="1192449"/>
            </a:xfrm>
            <a:custGeom>
              <a:avLst/>
              <a:pathLst>
                <a:path w="3520101" h="1192449">
                  <a:moveTo>
                    <a:pt x="0" y="596224"/>
                  </a:moveTo>
                  <a:lnTo>
                    <a:pt x="140804" y="745280"/>
                  </a:lnTo>
                  <a:lnTo>
                    <a:pt x="281608" y="745280"/>
                  </a:lnTo>
                  <a:lnTo>
                    <a:pt x="422412" y="894337"/>
                  </a:lnTo>
                  <a:lnTo>
                    <a:pt x="563216" y="745280"/>
                  </a:lnTo>
                  <a:lnTo>
                    <a:pt x="704020" y="745280"/>
                  </a:lnTo>
                  <a:lnTo>
                    <a:pt x="844824" y="894337"/>
                  </a:lnTo>
                  <a:lnTo>
                    <a:pt x="985628" y="447168"/>
                  </a:lnTo>
                  <a:lnTo>
                    <a:pt x="1126432" y="1192449"/>
                  </a:lnTo>
                  <a:lnTo>
                    <a:pt x="1267236" y="0"/>
                  </a:lnTo>
                  <a:lnTo>
                    <a:pt x="1408040" y="298112"/>
                  </a:lnTo>
                  <a:lnTo>
                    <a:pt x="1548844" y="447168"/>
                  </a:lnTo>
                  <a:lnTo>
                    <a:pt x="1689648" y="596224"/>
                  </a:lnTo>
                  <a:lnTo>
                    <a:pt x="1830452" y="894337"/>
                  </a:lnTo>
                  <a:lnTo>
                    <a:pt x="1971256" y="1192449"/>
                  </a:lnTo>
                  <a:lnTo>
                    <a:pt x="2112061" y="745280"/>
                  </a:lnTo>
                  <a:lnTo>
                    <a:pt x="2252865" y="0"/>
                  </a:lnTo>
                  <a:lnTo>
                    <a:pt x="2393669" y="596224"/>
                  </a:lnTo>
                  <a:lnTo>
                    <a:pt x="2534473" y="1043393"/>
                  </a:lnTo>
                  <a:lnTo>
                    <a:pt x="2675277" y="894337"/>
                  </a:lnTo>
                  <a:lnTo>
                    <a:pt x="2816081" y="894337"/>
                  </a:lnTo>
                  <a:lnTo>
                    <a:pt x="2956885" y="1043393"/>
                  </a:lnTo>
                  <a:lnTo>
                    <a:pt x="3097689" y="447168"/>
                  </a:lnTo>
                  <a:lnTo>
                    <a:pt x="3238493" y="1043393"/>
                  </a:lnTo>
                  <a:lnTo>
                    <a:pt x="3379297" y="745280"/>
                  </a:lnTo>
                  <a:lnTo>
                    <a:pt x="3520101" y="894337"/>
                  </a:lnTo>
                </a:path>
              </a:pathLst>
            </a:custGeom>
            <a:ln w="43362" cap="flat">
              <a:solidFill>
                <a:srgbClr val="000000">
                  <a:alpha val="100000"/>
                </a:srgbClr>
              </a:solidFill>
              <a:prstDash val="solid"/>
              <a:round/>
            </a:ln>
          </p:spPr>
          <p:txBody>
            <a:bodyPr/>
            <a:lstStyle/>
            <a:p/>
          </p:txBody>
        </p:sp>
        <p:sp>
          <p:nvSpPr>
            <p:cNvPr id="93" name="pl93"/>
            <p:cNvSpPr/>
            <p:nvPr/>
          </p:nvSpPr>
          <p:spPr>
            <a:xfrm>
              <a:off x="5308715" y="3967487"/>
              <a:ext cx="3520101" cy="1192449"/>
            </a:xfrm>
            <a:custGeom>
              <a:avLst/>
              <a:pathLst>
                <a:path w="3520101" h="1192449">
                  <a:moveTo>
                    <a:pt x="0" y="596224"/>
                  </a:moveTo>
                  <a:lnTo>
                    <a:pt x="140804" y="745280"/>
                  </a:lnTo>
                  <a:lnTo>
                    <a:pt x="281608" y="745280"/>
                  </a:lnTo>
                  <a:lnTo>
                    <a:pt x="422412" y="894337"/>
                  </a:lnTo>
                  <a:lnTo>
                    <a:pt x="563216" y="745280"/>
                  </a:lnTo>
                  <a:lnTo>
                    <a:pt x="704020" y="745280"/>
                  </a:lnTo>
                  <a:lnTo>
                    <a:pt x="844824" y="894337"/>
                  </a:lnTo>
                  <a:lnTo>
                    <a:pt x="985628" y="447168"/>
                  </a:lnTo>
                  <a:lnTo>
                    <a:pt x="1126432" y="1192449"/>
                  </a:lnTo>
                  <a:lnTo>
                    <a:pt x="1267236" y="0"/>
                  </a:lnTo>
                  <a:lnTo>
                    <a:pt x="1408040" y="298112"/>
                  </a:lnTo>
                  <a:lnTo>
                    <a:pt x="1548844" y="447168"/>
                  </a:lnTo>
                  <a:lnTo>
                    <a:pt x="1689648" y="596224"/>
                  </a:lnTo>
                  <a:lnTo>
                    <a:pt x="1830452" y="894337"/>
                  </a:lnTo>
                  <a:lnTo>
                    <a:pt x="1971256" y="1192449"/>
                  </a:lnTo>
                  <a:lnTo>
                    <a:pt x="2112061" y="745280"/>
                  </a:lnTo>
                  <a:lnTo>
                    <a:pt x="2252865" y="0"/>
                  </a:lnTo>
                  <a:lnTo>
                    <a:pt x="2393669" y="596224"/>
                  </a:lnTo>
                  <a:lnTo>
                    <a:pt x="2534473" y="1043393"/>
                  </a:lnTo>
                  <a:lnTo>
                    <a:pt x="2675277" y="894337"/>
                  </a:lnTo>
                  <a:lnTo>
                    <a:pt x="2816081" y="894337"/>
                  </a:lnTo>
                  <a:lnTo>
                    <a:pt x="2956885" y="1043393"/>
                  </a:lnTo>
                  <a:lnTo>
                    <a:pt x="3097689" y="447168"/>
                  </a:lnTo>
                  <a:lnTo>
                    <a:pt x="3238493" y="1043393"/>
                  </a:lnTo>
                  <a:lnTo>
                    <a:pt x="3379297" y="745280"/>
                  </a:lnTo>
                  <a:lnTo>
                    <a:pt x="3520101" y="894337"/>
                  </a:lnTo>
                </a:path>
              </a:pathLst>
            </a:custGeom>
            <a:ln w="27101" cap="flat">
              <a:solidFill>
                <a:srgbClr val="0058AB">
                  <a:alpha val="100000"/>
                </a:srgbClr>
              </a:solidFill>
              <a:prstDash val="solid"/>
              <a:round/>
            </a:ln>
          </p:spPr>
          <p:txBody>
            <a:bodyPr/>
            <a:lstStyle/>
            <a:p/>
          </p:txBody>
        </p:sp>
        <p:sp>
          <p:nvSpPr>
            <p:cNvPr id="94" name="pl94"/>
            <p:cNvSpPr/>
            <p:nvPr/>
          </p:nvSpPr>
          <p:spPr>
            <a:xfrm>
              <a:off x="513270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116543"/>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818430"/>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408003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5954246"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658267" y="37518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378221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362287"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7925503"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629524"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9270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3741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6907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6907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42214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18459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957825" y="6120905"/>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Latvia</a:t>
              </a:r>
            </a:p>
          </p:txBody>
        </p:sp>
        <p:sp>
          <p:nvSpPr>
            <p:cNvPr id="136" name="tx136"/>
            <p:cNvSpPr/>
            <p:nvPr/>
          </p:nvSpPr>
          <p:spPr>
            <a:xfrm>
              <a:off x="668924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451697"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Latvia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Latvia, indicating very good retention of children in immunization programmes</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9393"/>
            </a:xfrm>
            <a:custGeom>
              <a:avLst/>
              <a:pathLst>
                <a:path w="2135265" h="59393">
                  <a:moveTo>
                    <a:pt x="0" y="0"/>
                  </a:moveTo>
                  <a:lnTo>
                    <a:pt x="85410" y="0"/>
                  </a:lnTo>
                  <a:lnTo>
                    <a:pt x="170821" y="0"/>
                  </a:lnTo>
                  <a:lnTo>
                    <a:pt x="256231" y="16969"/>
                  </a:lnTo>
                  <a:lnTo>
                    <a:pt x="341642" y="8484"/>
                  </a:lnTo>
                  <a:lnTo>
                    <a:pt x="427053" y="16969"/>
                  </a:lnTo>
                  <a:lnTo>
                    <a:pt x="512463" y="33939"/>
                  </a:lnTo>
                  <a:lnTo>
                    <a:pt x="597874" y="33939"/>
                  </a:lnTo>
                  <a:lnTo>
                    <a:pt x="683284" y="33939"/>
                  </a:lnTo>
                  <a:lnTo>
                    <a:pt x="768695" y="25454"/>
                  </a:lnTo>
                  <a:lnTo>
                    <a:pt x="854106" y="59393"/>
                  </a:lnTo>
                  <a:lnTo>
                    <a:pt x="939516" y="50909"/>
                  </a:lnTo>
                  <a:lnTo>
                    <a:pt x="1024927" y="42424"/>
                  </a:lnTo>
                  <a:lnTo>
                    <a:pt x="1110337" y="42424"/>
                  </a:lnTo>
                  <a:lnTo>
                    <a:pt x="1195748" y="59393"/>
                  </a:lnTo>
                  <a:lnTo>
                    <a:pt x="1281159" y="50909"/>
                  </a:lnTo>
                  <a:lnTo>
                    <a:pt x="1366569" y="25454"/>
                  </a:lnTo>
                  <a:lnTo>
                    <a:pt x="1451980" y="25454"/>
                  </a:lnTo>
                  <a:lnTo>
                    <a:pt x="1537390" y="33939"/>
                  </a:lnTo>
                  <a:lnTo>
                    <a:pt x="1622801" y="25454"/>
                  </a:lnTo>
                  <a:lnTo>
                    <a:pt x="1708212" y="0"/>
                  </a:lnTo>
                  <a:lnTo>
                    <a:pt x="1793622" y="25454"/>
                  </a:lnTo>
                  <a:lnTo>
                    <a:pt x="1879033" y="0"/>
                  </a:lnTo>
                  <a:lnTo>
                    <a:pt x="1964443" y="8484"/>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25454"/>
            </a:xfrm>
            <a:custGeom>
              <a:avLst/>
              <a:pathLst>
                <a:path w="854106" h="25454">
                  <a:moveTo>
                    <a:pt x="0" y="8484"/>
                  </a:moveTo>
                  <a:lnTo>
                    <a:pt x="85410" y="0"/>
                  </a:lnTo>
                  <a:lnTo>
                    <a:pt x="170821" y="8484"/>
                  </a:lnTo>
                  <a:lnTo>
                    <a:pt x="256231" y="16969"/>
                  </a:lnTo>
                  <a:lnTo>
                    <a:pt x="341642" y="0"/>
                  </a:lnTo>
                  <a:lnTo>
                    <a:pt x="427053" y="0"/>
                  </a:lnTo>
                  <a:lnTo>
                    <a:pt x="512463" y="25454"/>
                  </a:lnTo>
                  <a:lnTo>
                    <a:pt x="597874" y="0"/>
                  </a:lnTo>
                  <a:lnTo>
                    <a:pt x="683284" y="8484"/>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422674" y="4663333"/>
              <a:ext cx="768695" cy="381817"/>
            </a:xfrm>
            <a:custGeom>
              <a:avLst/>
              <a:pathLst>
                <a:path w="768695" h="381817">
                  <a:moveTo>
                    <a:pt x="0" y="381817"/>
                  </a:moveTo>
                  <a:lnTo>
                    <a:pt x="85410" y="84848"/>
                  </a:lnTo>
                  <a:lnTo>
                    <a:pt x="170821" y="76363"/>
                  </a:lnTo>
                  <a:lnTo>
                    <a:pt x="256231" y="25454"/>
                  </a:lnTo>
                  <a:lnTo>
                    <a:pt x="341642" y="16969"/>
                  </a:lnTo>
                  <a:lnTo>
                    <a:pt x="427053" y="33939"/>
                  </a:lnTo>
                  <a:lnTo>
                    <a:pt x="512463" y="16969"/>
                  </a:lnTo>
                  <a:lnTo>
                    <a:pt x="597874" y="16969"/>
                  </a:lnTo>
                  <a:lnTo>
                    <a:pt x="683284" y="16969"/>
                  </a:lnTo>
                  <a:lnTo>
                    <a:pt x="768695" y="0"/>
                  </a:lnTo>
                </a:path>
              </a:pathLst>
            </a:custGeom>
            <a:ln w="27101" cap="flat">
              <a:solidFill>
                <a:srgbClr val="1CABE2">
                  <a:alpha val="100000"/>
                </a:srgbClr>
              </a:solidFill>
              <a:prstDash val="solid"/>
              <a:round/>
            </a:ln>
          </p:spPr>
          <p:txBody>
            <a:bodyPr/>
            <a:lstStyle/>
            <a:p/>
          </p:txBody>
        </p:sp>
        <p:sp>
          <p:nvSpPr>
            <p:cNvPr id="109" name="pt109"/>
            <p:cNvSpPr/>
            <p:nvPr/>
          </p:nvSpPr>
          <p:spPr>
            <a:xfrm>
              <a:off x="2404623" y="50271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270744" y="49528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20" name="tx120"/>
            <p:cNvSpPr/>
            <p:nvPr/>
          </p:nvSpPr>
          <p:spPr>
            <a:xfrm>
              <a:off x="3223926"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1" name="tx121"/>
            <p:cNvSpPr/>
            <p:nvPr/>
          </p:nvSpPr>
          <p:spPr>
            <a:xfrm>
              <a:off x="2624645"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2" name="tx122"/>
            <p:cNvSpPr/>
            <p:nvPr/>
          </p:nvSpPr>
          <p:spPr>
            <a:xfrm>
              <a:off x="3051698"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47768"/>
              <a:ext cx="2135265" cy="59393"/>
            </a:xfrm>
            <a:custGeom>
              <a:avLst/>
              <a:pathLst>
                <a:path w="2135265" h="59393">
                  <a:moveTo>
                    <a:pt x="0" y="0"/>
                  </a:moveTo>
                  <a:lnTo>
                    <a:pt x="85410" y="0"/>
                  </a:lnTo>
                  <a:lnTo>
                    <a:pt x="170821" y="0"/>
                  </a:lnTo>
                  <a:lnTo>
                    <a:pt x="256231" y="8484"/>
                  </a:lnTo>
                  <a:lnTo>
                    <a:pt x="341642" y="0"/>
                  </a:lnTo>
                  <a:lnTo>
                    <a:pt x="427053" y="0"/>
                  </a:lnTo>
                  <a:lnTo>
                    <a:pt x="512463" y="8484"/>
                  </a:lnTo>
                  <a:lnTo>
                    <a:pt x="597874" y="8484"/>
                  </a:lnTo>
                  <a:lnTo>
                    <a:pt x="683284" y="42424"/>
                  </a:lnTo>
                  <a:lnTo>
                    <a:pt x="768695" y="8484"/>
                  </a:lnTo>
                  <a:lnTo>
                    <a:pt x="854106" y="0"/>
                  </a:lnTo>
                  <a:lnTo>
                    <a:pt x="939516" y="33939"/>
                  </a:lnTo>
                  <a:lnTo>
                    <a:pt x="1024927" y="59393"/>
                  </a:lnTo>
                  <a:lnTo>
                    <a:pt x="1110337" y="25454"/>
                  </a:lnTo>
                  <a:lnTo>
                    <a:pt x="1195748" y="50909"/>
                  </a:lnTo>
                  <a:lnTo>
                    <a:pt x="1281159" y="16969"/>
                  </a:lnTo>
                  <a:lnTo>
                    <a:pt x="1366569" y="0"/>
                  </a:lnTo>
                  <a:lnTo>
                    <a:pt x="1451980" y="8484"/>
                  </a:lnTo>
                  <a:lnTo>
                    <a:pt x="1537390" y="16969"/>
                  </a:lnTo>
                  <a:lnTo>
                    <a:pt x="1622801" y="0"/>
                  </a:lnTo>
                  <a:lnTo>
                    <a:pt x="1708212" y="0"/>
                  </a:lnTo>
                  <a:lnTo>
                    <a:pt x="1793622" y="25454"/>
                  </a:lnTo>
                  <a:lnTo>
                    <a:pt x="1879033" y="0"/>
                  </a:lnTo>
                  <a:lnTo>
                    <a:pt x="1964443" y="8484"/>
                  </a:lnTo>
                  <a:lnTo>
                    <a:pt x="2049854" y="0"/>
                  </a:lnTo>
                  <a:lnTo>
                    <a:pt x="2135265" y="0"/>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tx172"/>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258884"/>
              <a:ext cx="2135265" cy="76363"/>
            </a:xfrm>
            <a:custGeom>
              <a:avLst/>
              <a:pathLst>
                <a:path w="2135265" h="76363">
                  <a:moveTo>
                    <a:pt x="0" y="16969"/>
                  </a:moveTo>
                  <a:lnTo>
                    <a:pt x="85410" y="8484"/>
                  </a:lnTo>
                  <a:lnTo>
                    <a:pt x="170821" y="8484"/>
                  </a:lnTo>
                  <a:lnTo>
                    <a:pt x="256231" y="8484"/>
                  </a:lnTo>
                  <a:lnTo>
                    <a:pt x="341642" y="8484"/>
                  </a:lnTo>
                  <a:lnTo>
                    <a:pt x="427053" y="8484"/>
                  </a:lnTo>
                  <a:lnTo>
                    <a:pt x="512463" y="8484"/>
                  </a:lnTo>
                  <a:lnTo>
                    <a:pt x="597874" y="33939"/>
                  </a:lnTo>
                  <a:lnTo>
                    <a:pt x="683284" y="25454"/>
                  </a:lnTo>
                  <a:lnTo>
                    <a:pt x="768695" y="59393"/>
                  </a:lnTo>
                  <a:lnTo>
                    <a:pt x="854106" y="33939"/>
                  </a:lnTo>
                  <a:lnTo>
                    <a:pt x="939516" y="59393"/>
                  </a:lnTo>
                  <a:lnTo>
                    <a:pt x="1024927" y="76363"/>
                  </a:lnTo>
                  <a:lnTo>
                    <a:pt x="1110337" y="25454"/>
                  </a:lnTo>
                  <a:lnTo>
                    <a:pt x="1195748" y="33939"/>
                  </a:lnTo>
                  <a:lnTo>
                    <a:pt x="1281159" y="25454"/>
                  </a:lnTo>
                  <a:lnTo>
                    <a:pt x="1366569" y="50909"/>
                  </a:lnTo>
                  <a:lnTo>
                    <a:pt x="1451980" y="25454"/>
                  </a:lnTo>
                  <a:lnTo>
                    <a:pt x="1537390" y="8484"/>
                  </a:lnTo>
                  <a:lnTo>
                    <a:pt x="1622801" y="0"/>
                  </a:lnTo>
                  <a:lnTo>
                    <a:pt x="1708212" y="0"/>
                  </a:lnTo>
                  <a:lnTo>
                    <a:pt x="1793622" y="16969"/>
                  </a:lnTo>
                  <a:lnTo>
                    <a:pt x="1879033" y="25454"/>
                  </a:lnTo>
                  <a:lnTo>
                    <a:pt x="1964443" y="0"/>
                  </a:lnTo>
                  <a:lnTo>
                    <a:pt x="2049854" y="8484"/>
                  </a:lnTo>
                  <a:lnTo>
                    <a:pt x="2135265" y="0"/>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7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369632"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0" name="tx220"/>
            <p:cNvSpPr/>
            <p:nvPr/>
          </p:nvSpPr>
          <p:spPr>
            <a:xfrm>
              <a:off x="601811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1" name="tx221"/>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2" name="tx222"/>
            <p:cNvSpPr/>
            <p:nvPr/>
          </p:nvSpPr>
          <p:spPr>
            <a:xfrm>
              <a:off x="584588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947768"/>
              <a:ext cx="2135265" cy="67878"/>
            </a:xfrm>
            <a:custGeom>
              <a:avLst/>
              <a:pathLst>
                <a:path w="2135265" h="67878">
                  <a:moveTo>
                    <a:pt x="0" y="25454"/>
                  </a:moveTo>
                  <a:lnTo>
                    <a:pt x="85410" y="16969"/>
                  </a:lnTo>
                  <a:lnTo>
                    <a:pt x="170821" y="16969"/>
                  </a:lnTo>
                  <a:lnTo>
                    <a:pt x="256231" y="8484"/>
                  </a:lnTo>
                  <a:lnTo>
                    <a:pt x="341642" y="0"/>
                  </a:lnTo>
                  <a:lnTo>
                    <a:pt x="427053" y="0"/>
                  </a:lnTo>
                  <a:lnTo>
                    <a:pt x="512463" y="25454"/>
                  </a:lnTo>
                  <a:lnTo>
                    <a:pt x="597874" y="42424"/>
                  </a:lnTo>
                  <a:lnTo>
                    <a:pt x="683284" y="42424"/>
                  </a:lnTo>
                  <a:lnTo>
                    <a:pt x="768695" y="42424"/>
                  </a:lnTo>
                  <a:lnTo>
                    <a:pt x="854106" y="59393"/>
                  </a:lnTo>
                  <a:lnTo>
                    <a:pt x="939516" y="59393"/>
                  </a:lnTo>
                  <a:lnTo>
                    <a:pt x="1024927" y="67878"/>
                  </a:lnTo>
                  <a:lnTo>
                    <a:pt x="1110337" y="42424"/>
                  </a:lnTo>
                  <a:lnTo>
                    <a:pt x="1195748" y="59393"/>
                  </a:lnTo>
                  <a:lnTo>
                    <a:pt x="1281159" y="42424"/>
                  </a:lnTo>
                  <a:lnTo>
                    <a:pt x="1366569" y="8484"/>
                  </a:lnTo>
                  <a:lnTo>
                    <a:pt x="1451980" y="8484"/>
                  </a:lnTo>
                  <a:lnTo>
                    <a:pt x="1537390" y="25454"/>
                  </a:lnTo>
                  <a:lnTo>
                    <a:pt x="1622801" y="0"/>
                  </a:lnTo>
                  <a:lnTo>
                    <a:pt x="1708212" y="0"/>
                  </a:lnTo>
                  <a:lnTo>
                    <a:pt x="1793622" y="42424"/>
                  </a:lnTo>
                  <a:lnTo>
                    <a:pt x="1879033" y="33939"/>
                  </a:lnTo>
                  <a:lnTo>
                    <a:pt x="1964443" y="8484"/>
                  </a:lnTo>
                  <a:lnTo>
                    <a:pt x="2049854" y="16969"/>
                  </a:lnTo>
                  <a:lnTo>
                    <a:pt x="2135265" y="0"/>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4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33464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0" name="tx270"/>
            <p:cNvSpPr/>
            <p:nvPr/>
          </p:nvSpPr>
          <p:spPr>
            <a:xfrm>
              <a:off x="8812300"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1" name="tx271"/>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2" name="tx272"/>
            <p:cNvSpPr/>
            <p:nvPr/>
          </p:nvSpPr>
          <p:spPr>
            <a:xfrm>
              <a:off x="8640073"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6644479" y="3258884"/>
              <a:ext cx="2135265" cy="118787"/>
            </a:xfrm>
            <a:custGeom>
              <a:avLst/>
              <a:pathLst>
                <a:path w="2135265" h="118787">
                  <a:moveTo>
                    <a:pt x="0" y="76363"/>
                  </a:moveTo>
                  <a:lnTo>
                    <a:pt x="85410" y="33939"/>
                  </a:lnTo>
                  <a:lnTo>
                    <a:pt x="170821" y="25454"/>
                  </a:lnTo>
                  <a:lnTo>
                    <a:pt x="256231" y="16969"/>
                  </a:lnTo>
                  <a:lnTo>
                    <a:pt x="341642" y="8484"/>
                  </a:lnTo>
                  <a:lnTo>
                    <a:pt x="427053" y="0"/>
                  </a:lnTo>
                  <a:lnTo>
                    <a:pt x="512463" y="0"/>
                  </a:lnTo>
                  <a:lnTo>
                    <a:pt x="597874" y="8484"/>
                  </a:lnTo>
                  <a:lnTo>
                    <a:pt x="683284" y="42424"/>
                  </a:lnTo>
                  <a:lnTo>
                    <a:pt x="768695" y="59393"/>
                  </a:lnTo>
                  <a:lnTo>
                    <a:pt x="854106" y="50909"/>
                  </a:lnTo>
                  <a:lnTo>
                    <a:pt x="939516" y="59393"/>
                  </a:lnTo>
                  <a:lnTo>
                    <a:pt x="1024927" y="59393"/>
                  </a:lnTo>
                  <a:lnTo>
                    <a:pt x="1110337" y="59393"/>
                  </a:lnTo>
                  <a:lnTo>
                    <a:pt x="1195748" y="84848"/>
                  </a:lnTo>
                  <a:lnTo>
                    <a:pt x="1281159" y="59393"/>
                  </a:lnTo>
                  <a:lnTo>
                    <a:pt x="1366569" y="84848"/>
                  </a:lnTo>
                  <a:lnTo>
                    <a:pt x="1451980" y="84848"/>
                  </a:lnTo>
                  <a:lnTo>
                    <a:pt x="1537390" y="42424"/>
                  </a:lnTo>
                  <a:lnTo>
                    <a:pt x="1622801" y="25454"/>
                  </a:lnTo>
                  <a:lnTo>
                    <a:pt x="1708212" y="42424"/>
                  </a:lnTo>
                  <a:lnTo>
                    <a:pt x="1793622" y="118787"/>
                  </a:lnTo>
                  <a:lnTo>
                    <a:pt x="1879033" y="110302"/>
                  </a:lnTo>
                  <a:lnTo>
                    <a:pt x="1964443" y="59393"/>
                  </a:lnTo>
                  <a:lnTo>
                    <a:pt x="2049854" y="93333"/>
                  </a:lnTo>
                  <a:lnTo>
                    <a:pt x="2135265" y="76363"/>
                  </a:lnTo>
                </a:path>
              </a:pathLst>
            </a:custGeom>
            <a:ln w="27101" cap="flat">
              <a:solidFill>
                <a:srgbClr val="1CABE2">
                  <a:alpha val="100000"/>
                </a:srgbClr>
              </a:solidFill>
              <a:prstDash val="solid"/>
              <a:round/>
            </a:ln>
          </p:spPr>
          <p:txBody>
            <a:bodyPr/>
            <a:lstStyle/>
            <a:p/>
          </p:txBody>
        </p:sp>
        <p:sp>
          <p:nvSpPr>
            <p:cNvPr id="293" name="pt293"/>
            <p:cNvSpPr/>
            <p:nvPr/>
          </p:nvSpPr>
          <p:spPr>
            <a:xfrm>
              <a:off x="662642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1183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9724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88266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96807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05348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13889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22430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0971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9512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48053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56594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6513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7367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82217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0758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9299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078408"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163819"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24923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33464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42005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0546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9087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67628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76169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tx319"/>
            <p:cNvSpPr/>
            <p:nvPr/>
          </p:nvSpPr>
          <p:spPr>
            <a:xfrm>
              <a:off x="6492549"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20" name="tx320"/>
            <p:cNvSpPr/>
            <p:nvPr/>
          </p:nvSpPr>
          <p:spPr>
            <a:xfrm>
              <a:off x="8812300"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21" name="tx321"/>
            <p:cNvSpPr/>
            <p:nvPr/>
          </p:nvSpPr>
          <p:spPr>
            <a:xfrm>
              <a:off x="8213020"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22" name="tx322"/>
            <p:cNvSpPr/>
            <p:nvPr/>
          </p:nvSpPr>
          <p:spPr>
            <a:xfrm>
              <a:off x="8640073"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23" name="tx32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4" name="tx324"/>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5" name="tx325"/>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6" name="tx326"/>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7" name="tx32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8" name="tx32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9" name="tx32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0" name="tx33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8" name="tx338"/>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9" name="tx339"/>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0" name="tx340"/>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1" name="tx341"/>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2" name="tx342"/>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3" name="tx343"/>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4" name="tx344"/>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5" name="tx345"/>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6" name="tx346"/>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7" name="tx347"/>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8" name="tx348"/>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9" name="tx349"/>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0" name="tx350"/>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1" name="tx351"/>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8" name="tx358"/>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9" name="tx359"/>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0" name="tx360"/>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1" name="tx361"/>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2" name="tx362"/>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3" name="tx363"/>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4" name="tx364"/>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5" name="tx365"/>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6" name="tx366"/>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7" name="tx367"/>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8" name="tx368"/>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9" name="tx36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0" name="pt370"/>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1" name="pt371"/>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2" name="tx372"/>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3" name="tx373"/>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4" name="tx374"/>
            <p:cNvSpPr/>
            <p:nvPr/>
          </p:nvSpPr>
          <p:spPr>
            <a:xfrm>
              <a:off x="2453010" y="1330710"/>
              <a:ext cx="49298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Latvia, 2000-2025</a:t>
              </a:r>
            </a:p>
          </p:txBody>
        </p:sp>
        <p:sp>
          <p:nvSpPr>
            <p:cNvPr id="375" name="tx37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6" name="tx37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(88%), followed by MCV2 (90%).
Compared to 2019, coverage of 2 vaccines increased (BCG and ROTAC), 4 vaccines remained constant (DTP1, DTP3, IPV1 and MCV1), and one vaccine decreased (MCV2).
Compared to 2024, coverage of 3 vaccines remained constant (BCG, DTP1 and IPV1) and 4 vaccines increased (DTP3, MCV1, MCV2 and ROTAC).</a:t>
            </a:r>
          </a:p>
        </p:txBody>
      </p:sp>
      <p:sp>
        <p:nvSpPr>
          <p:cNvPr id="3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Latvia had its lowest coverage in ROTAC (88%), while most other routine vaccines clustered around 90-99%; 4 antigens remained constant since 2019, and 4 antigens increased since 2024.</a:t>
            </a:r>
          </a:p>
        </p:txBody>
      </p:sp>
      <p:grpSp xmlns:pic="http://schemas.openxmlformats.org/drawingml/2006/picture">
        <p:nvGrpSpPr>
          <p:cNvPr id="379" name=""/>
          <p:cNvGrpSpPr/>
          <p:nvPr/>
        </p:nvGrpSpPr>
        <p:grpSpPr>
          <a:xfrm>
            <a:off x="292608" y="1097280"/>
            <a:ext cx="8595360" cy="28575"/>
            <a:chOff x="292608" y="1097280"/>
            <a:chExt cx="8595360" cy="28575"/>
          </a:xfrm>
        </p:grpSpPr>
        <p:sp>
          <p:nvSpPr>
            <p:cNvPr id="3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379596"/>
            </a:xfrm>
            <a:custGeom>
              <a:avLst/>
              <a:pathLst>
                <a:path w="6518190" h="379596">
                  <a:moveTo>
                    <a:pt x="0" y="142348"/>
                  </a:moveTo>
                  <a:lnTo>
                    <a:pt x="260727" y="94899"/>
                  </a:lnTo>
                  <a:lnTo>
                    <a:pt x="521455" y="94899"/>
                  </a:lnTo>
                  <a:lnTo>
                    <a:pt x="782182" y="47449"/>
                  </a:lnTo>
                  <a:lnTo>
                    <a:pt x="1042910" y="0"/>
                  </a:lnTo>
                  <a:lnTo>
                    <a:pt x="1303638" y="0"/>
                  </a:lnTo>
                  <a:lnTo>
                    <a:pt x="1564365" y="142348"/>
                  </a:lnTo>
                  <a:lnTo>
                    <a:pt x="1825093" y="237248"/>
                  </a:lnTo>
                  <a:lnTo>
                    <a:pt x="2085820" y="237248"/>
                  </a:lnTo>
                  <a:lnTo>
                    <a:pt x="2346548" y="237248"/>
                  </a:lnTo>
                  <a:lnTo>
                    <a:pt x="2607276" y="332147"/>
                  </a:lnTo>
                  <a:lnTo>
                    <a:pt x="2868003" y="332147"/>
                  </a:lnTo>
                  <a:lnTo>
                    <a:pt x="3128731" y="379596"/>
                  </a:lnTo>
                  <a:lnTo>
                    <a:pt x="3389458" y="237248"/>
                  </a:lnTo>
                  <a:lnTo>
                    <a:pt x="3650186" y="332147"/>
                  </a:lnTo>
                  <a:lnTo>
                    <a:pt x="3910914" y="237248"/>
                  </a:lnTo>
                  <a:lnTo>
                    <a:pt x="4171641" y="47449"/>
                  </a:lnTo>
                  <a:lnTo>
                    <a:pt x="4432369" y="47449"/>
                  </a:lnTo>
                  <a:lnTo>
                    <a:pt x="4693096" y="142348"/>
                  </a:lnTo>
                  <a:lnTo>
                    <a:pt x="4953824" y="0"/>
                  </a:lnTo>
                  <a:lnTo>
                    <a:pt x="5214552" y="0"/>
                  </a:lnTo>
                  <a:lnTo>
                    <a:pt x="5475279" y="237248"/>
                  </a:lnTo>
                  <a:lnTo>
                    <a:pt x="5736007" y="189798"/>
                  </a:lnTo>
                  <a:lnTo>
                    <a:pt x="5996734" y="47449"/>
                  </a:lnTo>
                  <a:lnTo>
                    <a:pt x="6257462" y="9489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474496"/>
            </a:xfrm>
            <a:custGeom>
              <a:avLst/>
              <a:pathLst>
                <a:path w="6518190" h="474496">
                  <a:moveTo>
                    <a:pt x="0" y="189798"/>
                  </a:moveTo>
                  <a:lnTo>
                    <a:pt x="260727" y="142348"/>
                  </a:lnTo>
                  <a:lnTo>
                    <a:pt x="521455" y="47449"/>
                  </a:lnTo>
                  <a:lnTo>
                    <a:pt x="782182" y="47449"/>
                  </a:lnTo>
                  <a:lnTo>
                    <a:pt x="1042910" y="47449"/>
                  </a:lnTo>
                  <a:lnTo>
                    <a:pt x="1303638" y="0"/>
                  </a:lnTo>
                  <a:lnTo>
                    <a:pt x="1564365" y="237248"/>
                  </a:lnTo>
                  <a:lnTo>
                    <a:pt x="1825093" y="379596"/>
                  </a:lnTo>
                  <a:lnTo>
                    <a:pt x="2085820" y="284697"/>
                  </a:lnTo>
                  <a:lnTo>
                    <a:pt x="2346548" y="332147"/>
                  </a:lnTo>
                  <a:lnTo>
                    <a:pt x="2607276" y="379596"/>
                  </a:lnTo>
                  <a:lnTo>
                    <a:pt x="2868003" y="474496"/>
                  </a:lnTo>
                  <a:lnTo>
                    <a:pt x="3128731" y="427046"/>
                  </a:lnTo>
                  <a:lnTo>
                    <a:pt x="3389458" y="237248"/>
                  </a:lnTo>
                  <a:lnTo>
                    <a:pt x="3650186" y="332147"/>
                  </a:lnTo>
                  <a:lnTo>
                    <a:pt x="3910914" y="237248"/>
                  </a:lnTo>
                  <a:lnTo>
                    <a:pt x="4171641" y="47449"/>
                  </a:lnTo>
                  <a:lnTo>
                    <a:pt x="4432369" y="47449"/>
                  </a:lnTo>
                  <a:lnTo>
                    <a:pt x="4693096" y="142348"/>
                  </a:lnTo>
                  <a:lnTo>
                    <a:pt x="4953824" y="0"/>
                  </a:lnTo>
                  <a:lnTo>
                    <a:pt x="5214552" y="0"/>
                  </a:lnTo>
                  <a:lnTo>
                    <a:pt x="5475279" y="237248"/>
                  </a:lnTo>
                  <a:lnTo>
                    <a:pt x="5736007" y="189798"/>
                  </a:lnTo>
                  <a:lnTo>
                    <a:pt x="5996734" y="94899"/>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948992"/>
            </a:xfrm>
            <a:custGeom>
              <a:avLst/>
              <a:pathLst>
                <a:path w="6518190" h="948992">
                  <a:moveTo>
                    <a:pt x="0" y="948992"/>
                  </a:moveTo>
                  <a:lnTo>
                    <a:pt x="260727" y="711744"/>
                  </a:lnTo>
                  <a:lnTo>
                    <a:pt x="521455" y="569395"/>
                  </a:lnTo>
                  <a:lnTo>
                    <a:pt x="782182" y="142348"/>
                  </a:lnTo>
                  <a:lnTo>
                    <a:pt x="1042910" y="47449"/>
                  </a:lnTo>
                  <a:lnTo>
                    <a:pt x="1303638" y="0"/>
                  </a:lnTo>
                  <a:lnTo>
                    <a:pt x="1564365" y="142348"/>
                  </a:lnTo>
                  <a:lnTo>
                    <a:pt x="1825093" y="237248"/>
                  </a:lnTo>
                  <a:lnTo>
                    <a:pt x="2085820" y="237248"/>
                  </a:lnTo>
                  <a:lnTo>
                    <a:pt x="2346548" y="237248"/>
                  </a:lnTo>
                  <a:lnTo>
                    <a:pt x="2607276" y="427046"/>
                  </a:lnTo>
                  <a:lnTo>
                    <a:pt x="2868003" y="379596"/>
                  </a:lnTo>
                  <a:lnTo>
                    <a:pt x="3128731" y="427046"/>
                  </a:lnTo>
                  <a:lnTo>
                    <a:pt x="3389458" y="237248"/>
                  </a:lnTo>
                  <a:lnTo>
                    <a:pt x="3650186" y="332147"/>
                  </a:lnTo>
                  <a:lnTo>
                    <a:pt x="3910914" y="237248"/>
                  </a:lnTo>
                  <a:lnTo>
                    <a:pt x="4171641" y="47449"/>
                  </a:lnTo>
                  <a:lnTo>
                    <a:pt x="4432369" y="47449"/>
                  </a:lnTo>
                  <a:lnTo>
                    <a:pt x="4693096" y="142348"/>
                  </a:lnTo>
                  <a:lnTo>
                    <a:pt x="4953824" y="0"/>
                  </a:lnTo>
                  <a:lnTo>
                    <a:pt x="5214552" y="0"/>
                  </a:lnTo>
                  <a:lnTo>
                    <a:pt x="5475279" y="284697"/>
                  </a:lnTo>
                  <a:lnTo>
                    <a:pt x="5736007" y="189798"/>
                  </a:lnTo>
                  <a:lnTo>
                    <a:pt x="5996734" y="47449"/>
                  </a:lnTo>
                  <a:lnTo>
                    <a:pt x="6257462" y="94899"/>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4003259" y="2876233"/>
              <a:ext cx="3650186" cy="1565837"/>
            </a:xfrm>
            <a:custGeom>
              <a:avLst/>
              <a:pathLst>
                <a:path w="3650186" h="1565837">
                  <a:moveTo>
                    <a:pt x="0" y="0"/>
                  </a:moveTo>
                  <a:lnTo>
                    <a:pt x="260727" y="474496"/>
                  </a:lnTo>
                  <a:lnTo>
                    <a:pt x="521455" y="379596"/>
                  </a:lnTo>
                  <a:lnTo>
                    <a:pt x="782182" y="474496"/>
                  </a:lnTo>
                  <a:lnTo>
                    <a:pt x="1042910" y="1565837"/>
                  </a:lnTo>
                  <a:lnTo>
                    <a:pt x="1303638" y="1186240"/>
                  </a:lnTo>
                  <a:lnTo>
                    <a:pt x="1564365" y="1091341"/>
                  </a:lnTo>
                  <a:lnTo>
                    <a:pt x="1825093" y="948992"/>
                  </a:lnTo>
                  <a:lnTo>
                    <a:pt x="2085820" y="664294"/>
                  </a:lnTo>
                  <a:lnTo>
                    <a:pt x="2346548" y="616844"/>
                  </a:lnTo>
                  <a:lnTo>
                    <a:pt x="2607276" y="854093"/>
                  </a:lnTo>
                  <a:lnTo>
                    <a:pt x="2868003" y="1043891"/>
                  </a:lnTo>
                  <a:lnTo>
                    <a:pt x="3128731" y="569395"/>
                  </a:lnTo>
                  <a:lnTo>
                    <a:pt x="3389458" y="332147"/>
                  </a:lnTo>
                  <a:lnTo>
                    <a:pt x="3650186" y="189798"/>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42348"/>
            </a:xfrm>
            <a:custGeom>
              <a:avLst/>
              <a:pathLst>
                <a:path w="2607276" h="142348">
                  <a:moveTo>
                    <a:pt x="0" y="47449"/>
                  </a:moveTo>
                  <a:lnTo>
                    <a:pt x="260727" y="0"/>
                  </a:lnTo>
                  <a:lnTo>
                    <a:pt x="521455" y="47449"/>
                  </a:lnTo>
                  <a:lnTo>
                    <a:pt x="782182" y="94899"/>
                  </a:lnTo>
                  <a:lnTo>
                    <a:pt x="1042910" y="0"/>
                  </a:lnTo>
                  <a:lnTo>
                    <a:pt x="1303638" y="0"/>
                  </a:lnTo>
                  <a:lnTo>
                    <a:pt x="1564365" y="142348"/>
                  </a:lnTo>
                  <a:lnTo>
                    <a:pt x="1825093" y="0"/>
                  </a:lnTo>
                  <a:lnTo>
                    <a:pt x="2085820" y="47449"/>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237248"/>
            </a:xfrm>
            <a:custGeom>
              <a:avLst/>
              <a:pathLst>
                <a:path w="1042910" h="237248">
                  <a:moveTo>
                    <a:pt x="0" y="237248"/>
                  </a:moveTo>
                  <a:lnTo>
                    <a:pt x="260727" y="189798"/>
                  </a:lnTo>
                  <a:lnTo>
                    <a:pt x="521455" y="47449"/>
                  </a:lnTo>
                  <a:lnTo>
                    <a:pt x="782182" y="94899"/>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427046"/>
            </a:xfrm>
            <a:custGeom>
              <a:avLst/>
              <a:pathLst>
                <a:path w="6518190" h="427046">
                  <a:moveTo>
                    <a:pt x="0" y="94899"/>
                  </a:moveTo>
                  <a:lnTo>
                    <a:pt x="260727" y="47449"/>
                  </a:lnTo>
                  <a:lnTo>
                    <a:pt x="521455" y="47449"/>
                  </a:lnTo>
                  <a:lnTo>
                    <a:pt x="782182" y="47449"/>
                  </a:lnTo>
                  <a:lnTo>
                    <a:pt x="1042910" y="47449"/>
                  </a:lnTo>
                  <a:lnTo>
                    <a:pt x="1303638" y="47449"/>
                  </a:lnTo>
                  <a:lnTo>
                    <a:pt x="1564365" y="47449"/>
                  </a:lnTo>
                  <a:lnTo>
                    <a:pt x="1825093" y="189798"/>
                  </a:lnTo>
                  <a:lnTo>
                    <a:pt x="2085820" y="142348"/>
                  </a:lnTo>
                  <a:lnTo>
                    <a:pt x="2346548" y="332147"/>
                  </a:lnTo>
                  <a:lnTo>
                    <a:pt x="2607276" y="189798"/>
                  </a:lnTo>
                  <a:lnTo>
                    <a:pt x="2868003" y="332147"/>
                  </a:lnTo>
                  <a:lnTo>
                    <a:pt x="3128731" y="427046"/>
                  </a:lnTo>
                  <a:lnTo>
                    <a:pt x="3389458" y="142348"/>
                  </a:lnTo>
                  <a:lnTo>
                    <a:pt x="3650186" y="189798"/>
                  </a:lnTo>
                  <a:lnTo>
                    <a:pt x="3910914" y="142348"/>
                  </a:lnTo>
                  <a:lnTo>
                    <a:pt x="4171641" y="284697"/>
                  </a:lnTo>
                  <a:lnTo>
                    <a:pt x="4432369" y="142348"/>
                  </a:lnTo>
                  <a:lnTo>
                    <a:pt x="4693096" y="47449"/>
                  </a:lnTo>
                  <a:lnTo>
                    <a:pt x="4953824" y="0"/>
                  </a:lnTo>
                  <a:lnTo>
                    <a:pt x="5214552" y="0"/>
                  </a:lnTo>
                  <a:lnTo>
                    <a:pt x="5475279" y="94899"/>
                  </a:lnTo>
                  <a:lnTo>
                    <a:pt x="5736007" y="142348"/>
                  </a:lnTo>
                  <a:lnTo>
                    <a:pt x="5996734" y="0"/>
                  </a:lnTo>
                  <a:lnTo>
                    <a:pt x="6257462" y="47449"/>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664294"/>
            </a:xfrm>
            <a:custGeom>
              <a:avLst/>
              <a:pathLst>
                <a:path w="6518190" h="664294">
                  <a:moveTo>
                    <a:pt x="0" y="427046"/>
                  </a:moveTo>
                  <a:lnTo>
                    <a:pt x="260727" y="189798"/>
                  </a:lnTo>
                  <a:lnTo>
                    <a:pt x="521455" y="142348"/>
                  </a:lnTo>
                  <a:lnTo>
                    <a:pt x="782182" y="94899"/>
                  </a:lnTo>
                  <a:lnTo>
                    <a:pt x="1042910" y="47449"/>
                  </a:lnTo>
                  <a:lnTo>
                    <a:pt x="1303638" y="0"/>
                  </a:lnTo>
                  <a:lnTo>
                    <a:pt x="1564365" y="0"/>
                  </a:lnTo>
                  <a:lnTo>
                    <a:pt x="1825093" y="47449"/>
                  </a:lnTo>
                  <a:lnTo>
                    <a:pt x="2085820" y="237248"/>
                  </a:lnTo>
                  <a:lnTo>
                    <a:pt x="2346548" y="332147"/>
                  </a:lnTo>
                  <a:lnTo>
                    <a:pt x="2607276" y="284697"/>
                  </a:lnTo>
                  <a:lnTo>
                    <a:pt x="2868003" y="332147"/>
                  </a:lnTo>
                  <a:lnTo>
                    <a:pt x="3128731" y="332147"/>
                  </a:lnTo>
                  <a:lnTo>
                    <a:pt x="3389458" y="332147"/>
                  </a:lnTo>
                  <a:lnTo>
                    <a:pt x="3650186" y="474496"/>
                  </a:lnTo>
                  <a:lnTo>
                    <a:pt x="3910914" y="332147"/>
                  </a:lnTo>
                  <a:lnTo>
                    <a:pt x="4171641" y="474496"/>
                  </a:lnTo>
                  <a:lnTo>
                    <a:pt x="4432369" y="474496"/>
                  </a:lnTo>
                  <a:lnTo>
                    <a:pt x="4693096" y="237248"/>
                  </a:lnTo>
                  <a:lnTo>
                    <a:pt x="4953824" y="142348"/>
                  </a:lnTo>
                  <a:lnTo>
                    <a:pt x="5214552" y="237248"/>
                  </a:lnTo>
                  <a:lnTo>
                    <a:pt x="5475279" y="664294"/>
                  </a:lnTo>
                  <a:lnTo>
                    <a:pt x="5736007" y="616844"/>
                  </a:lnTo>
                  <a:lnTo>
                    <a:pt x="5996734" y="332147"/>
                  </a:lnTo>
                  <a:lnTo>
                    <a:pt x="6257462" y="521945"/>
                  </a:lnTo>
                  <a:lnTo>
                    <a:pt x="6518190" y="427046"/>
                  </a:lnTo>
                </a:path>
              </a:pathLst>
            </a:custGeom>
            <a:ln w="27101" cap="flat">
              <a:solidFill>
                <a:srgbClr val="008B00">
                  <a:alpha val="100000"/>
                </a:srgbClr>
              </a:solidFill>
              <a:prstDash val="solid"/>
              <a:round/>
            </a:ln>
          </p:spPr>
          <p:txBody>
            <a:bodyPr/>
            <a:lstStyle/>
            <a:p/>
          </p:txBody>
        </p:sp>
        <p:sp>
          <p:nvSpPr>
            <p:cNvPr id="46" name="pl46"/>
            <p:cNvSpPr/>
            <p:nvPr/>
          </p:nvSpPr>
          <p:spPr>
            <a:xfrm>
              <a:off x="4003259" y="1025698"/>
              <a:ext cx="3650186" cy="1992883"/>
            </a:xfrm>
            <a:custGeom>
              <a:avLst/>
              <a:pathLst>
                <a:path w="3650186" h="1992883">
                  <a:moveTo>
                    <a:pt x="0" y="996441"/>
                  </a:moveTo>
                  <a:lnTo>
                    <a:pt x="260727" y="1992883"/>
                  </a:lnTo>
                  <a:lnTo>
                    <a:pt x="521455" y="474496"/>
                  </a:lnTo>
                  <a:lnTo>
                    <a:pt x="782182" y="616844"/>
                  </a:lnTo>
                  <a:lnTo>
                    <a:pt x="1042910" y="569395"/>
                  </a:lnTo>
                  <a:lnTo>
                    <a:pt x="1303638" y="616844"/>
                  </a:lnTo>
                  <a:lnTo>
                    <a:pt x="1564365" y="474496"/>
                  </a:lnTo>
                  <a:lnTo>
                    <a:pt x="1825093" y="616844"/>
                  </a:lnTo>
                  <a:lnTo>
                    <a:pt x="2085820" y="616844"/>
                  </a:lnTo>
                  <a:lnTo>
                    <a:pt x="2346548" y="284697"/>
                  </a:lnTo>
                  <a:lnTo>
                    <a:pt x="2607276" y="237248"/>
                  </a:lnTo>
                  <a:lnTo>
                    <a:pt x="2868003" y="474496"/>
                  </a:lnTo>
                  <a:lnTo>
                    <a:pt x="3128731" y="94899"/>
                  </a:lnTo>
                  <a:lnTo>
                    <a:pt x="3389458" y="237248"/>
                  </a:lnTo>
                  <a:lnTo>
                    <a:pt x="3650186" y="0"/>
                  </a:lnTo>
                </a:path>
              </a:pathLst>
            </a:custGeom>
            <a:ln w="27101" cap="flat">
              <a:solidFill>
                <a:srgbClr val="9A32CD">
                  <a:alpha val="100000"/>
                </a:srgbClr>
              </a:solidFill>
              <a:prstDash val="solid"/>
              <a:round/>
            </a:ln>
          </p:spPr>
          <p:txBody>
            <a:bodyPr/>
            <a:lstStyle/>
            <a:p/>
          </p:txBody>
        </p:sp>
        <p:sp>
          <p:nvSpPr>
            <p:cNvPr id="47" name="pl47"/>
            <p:cNvSpPr/>
            <p:nvPr/>
          </p:nvSpPr>
          <p:spPr>
            <a:xfrm>
              <a:off x="5306897" y="1452744"/>
              <a:ext cx="2346548" cy="2135232"/>
            </a:xfrm>
            <a:custGeom>
              <a:avLst/>
              <a:pathLst>
                <a:path w="2346548" h="2135232">
                  <a:moveTo>
                    <a:pt x="0" y="2135232"/>
                  </a:moveTo>
                  <a:lnTo>
                    <a:pt x="260727" y="474496"/>
                  </a:lnTo>
                  <a:lnTo>
                    <a:pt x="521455" y="427046"/>
                  </a:lnTo>
                  <a:lnTo>
                    <a:pt x="782182" y="142348"/>
                  </a:lnTo>
                  <a:lnTo>
                    <a:pt x="1042910" y="94899"/>
                  </a:lnTo>
                  <a:lnTo>
                    <a:pt x="1303638" y="189798"/>
                  </a:lnTo>
                  <a:lnTo>
                    <a:pt x="1564365" y="94899"/>
                  </a:lnTo>
                  <a:lnTo>
                    <a:pt x="1825093" y="94899"/>
                  </a:lnTo>
                  <a:lnTo>
                    <a:pt x="2085820" y="94899"/>
                  </a:lnTo>
                  <a:lnTo>
                    <a:pt x="2346548"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427046"/>
            </a:xfrm>
            <a:custGeom>
              <a:avLst/>
              <a:pathLst>
                <a:path w="6518190" h="427046">
                  <a:moveTo>
                    <a:pt x="0" y="94899"/>
                  </a:moveTo>
                  <a:lnTo>
                    <a:pt x="260727" y="47449"/>
                  </a:lnTo>
                  <a:lnTo>
                    <a:pt x="521455" y="47449"/>
                  </a:lnTo>
                  <a:lnTo>
                    <a:pt x="782182" y="47449"/>
                  </a:lnTo>
                  <a:lnTo>
                    <a:pt x="1042910" y="47449"/>
                  </a:lnTo>
                  <a:lnTo>
                    <a:pt x="1303638" y="47449"/>
                  </a:lnTo>
                  <a:lnTo>
                    <a:pt x="1564365" y="47449"/>
                  </a:lnTo>
                  <a:lnTo>
                    <a:pt x="1825093" y="189798"/>
                  </a:lnTo>
                  <a:lnTo>
                    <a:pt x="2085820" y="142348"/>
                  </a:lnTo>
                  <a:lnTo>
                    <a:pt x="2346548" y="332147"/>
                  </a:lnTo>
                  <a:lnTo>
                    <a:pt x="2607276" y="189798"/>
                  </a:lnTo>
                  <a:lnTo>
                    <a:pt x="2868003" y="332147"/>
                  </a:lnTo>
                  <a:lnTo>
                    <a:pt x="3128731" y="427046"/>
                  </a:lnTo>
                  <a:lnTo>
                    <a:pt x="3389458" y="142348"/>
                  </a:lnTo>
                  <a:lnTo>
                    <a:pt x="3650186" y="189798"/>
                  </a:lnTo>
                  <a:lnTo>
                    <a:pt x="3910914" y="142348"/>
                  </a:lnTo>
                  <a:lnTo>
                    <a:pt x="4171641" y="284697"/>
                  </a:lnTo>
                  <a:lnTo>
                    <a:pt x="4432369" y="142348"/>
                  </a:lnTo>
                  <a:lnTo>
                    <a:pt x="4693096" y="47449"/>
                  </a:lnTo>
                  <a:lnTo>
                    <a:pt x="4953824" y="0"/>
                  </a:lnTo>
                  <a:lnTo>
                    <a:pt x="5214552" y="0"/>
                  </a:lnTo>
                  <a:lnTo>
                    <a:pt x="5475279" y="94899"/>
                  </a:lnTo>
                  <a:lnTo>
                    <a:pt x="5736007" y="142348"/>
                  </a:lnTo>
                  <a:lnTo>
                    <a:pt x="5996734" y="0"/>
                  </a:lnTo>
                  <a:lnTo>
                    <a:pt x="6257462" y="47449"/>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60210" y="941362"/>
              <a:ext cx="722735" cy="1128523"/>
            </a:xfrm>
            <a:custGeom>
              <a:avLst/>
              <a:pathLst>
                <a:path w="722735" h="1128523">
                  <a:moveTo>
                    <a:pt x="722735" y="1128523"/>
                  </a:moveTo>
                  <a:lnTo>
                    <a:pt x="0" y="0"/>
                  </a:lnTo>
                </a:path>
              </a:pathLst>
            </a:custGeom>
          </p:spPr>
          <p:txBody>
            <a:bodyPr/>
            <a:lstStyle/>
            <a:p/>
          </p:txBody>
        </p:sp>
        <p:sp>
          <p:nvSpPr>
            <p:cNvPr id="50" name="pl50"/>
            <p:cNvSpPr/>
            <p:nvPr/>
          </p:nvSpPr>
          <p:spPr>
            <a:xfrm>
              <a:off x="7658684" y="941698"/>
              <a:ext cx="669900" cy="1393652"/>
            </a:xfrm>
            <a:custGeom>
              <a:avLst/>
              <a:pathLst>
                <a:path w="669900" h="1393652">
                  <a:moveTo>
                    <a:pt x="669900" y="1393652"/>
                  </a:moveTo>
                  <a:lnTo>
                    <a:pt x="0" y="0"/>
                  </a:lnTo>
                </a:path>
              </a:pathLst>
            </a:custGeom>
          </p:spPr>
          <p:txBody>
            <a:bodyPr/>
            <a:lstStyle/>
            <a:p/>
          </p:txBody>
        </p:sp>
        <p:sp>
          <p:nvSpPr>
            <p:cNvPr id="51" name="pl51"/>
            <p:cNvSpPr/>
            <p:nvPr/>
          </p:nvSpPr>
          <p:spPr>
            <a:xfrm>
              <a:off x="7671192" y="933156"/>
              <a:ext cx="765902" cy="101723"/>
            </a:xfrm>
            <a:custGeom>
              <a:avLst/>
              <a:pathLst>
                <a:path w="765902" h="101723">
                  <a:moveTo>
                    <a:pt x="765902" y="101723"/>
                  </a:moveTo>
                  <a:lnTo>
                    <a:pt x="0" y="0"/>
                  </a:lnTo>
                </a:path>
              </a:pathLst>
            </a:custGeom>
          </p:spPr>
          <p:txBody>
            <a:bodyPr/>
            <a:lstStyle/>
            <a:p/>
          </p:txBody>
        </p:sp>
        <p:sp>
          <p:nvSpPr>
            <p:cNvPr id="52" name="pl52"/>
            <p:cNvSpPr/>
            <p:nvPr/>
          </p:nvSpPr>
          <p:spPr>
            <a:xfrm>
              <a:off x="7664671" y="939741"/>
              <a:ext cx="760354" cy="605641"/>
            </a:xfrm>
            <a:custGeom>
              <a:avLst/>
              <a:pathLst>
                <a:path w="760354" h="605641">
                  <a:moveTo>
                    <a:pt x="760354" y="605641"/>
                  </a:moveTo>
                  <a:lnTo>
                    <a:pt x="0" y="0"/>
                  </a:lnTo>
                </a:path>
              </a:pathLst>
            </a:custGeom>
          </p:spPr>
          <p:txBody>
            <a:bodyPr/>
            <a:lstStyle/>
            <a:p/>
          </p:txBody>
        </p:sp>
        <p:sp>
          <p:nvSpPr>
            <p:cNvPr id="53" name="pl53"/>
            <p:cNvSpPr/>
            <p:nvPr/>
          </p:nvSpPr>
          <p:spPr>
            <a:xfrm>
              <a:off x="7670724" y="779643"/>
              <a:ext cx="736305" cy="147689"/>
            </a:xfrm>
            <a:custGeom>
              <a:avLst/>
              <a:pathLst>
                <a:path w="736305" h="147689">
                  <a:moveTo>
                    <a:pt x="736305" y="0"/>
                  </a:moveTo>
                  <a:lnTo>
                    <a:pt x="0" y="147689"/>
                  </a:lnTo>
                </a:path>
              </a:pathLst>
            </a:custGeom>
          </p:spPr>
          <p:txBody>
            <a:bodyPr/>
            <a:lstStyle/>
            <a:p/>
          </p:txBody>
        </p:sp>
        <p:sp>
          <p:nvSpPr>
            <p:cNvPr id="54" name="pl54"/>
            <p:cNvSpPr/>
            <p:nvPr/>
          </p:nvSpPr>
          <p:spPr>
            <a:xfrm>
              <a:off x="7661643" y="940954"/>
              <a:ext cx="697218" cy="863672"/>
            </a:xfrm>
            <a:custGeom>
              <a:avLst/>
              <a:pathLst>
                <a:path w="697218" h="863672">
                  <a:moveTo>
                    <a:pt x="697218" y="863672"/>
                  </a:moveTo>
                  <a:lnTo>
                    <a:pt x="0" y="0"/>
                  </a:lnTo>
                </a:path>
              </a:pathLst>
            </a:custGeom>
          </p:spPr>
          <p:txBody>
            <a:bodyPr/>
            <a:lstStyle/>
            <a:p/>
          </p:txBody>
        </p:sp>
        <p:sp>
          <p:nvSpPr>
            <p:cNvPr id="55" name="pl55"/>
            <p:cNvSpPr/>
            <p:nvPr/>
          </p:nvSpPr>
          <p:spPr>
            <a:xfrm>
              <a:off x="7667048" y="938330"/>
              <a:ext cx="625382" cy="346224"/>
            </a:xfrm>
            <a:custGeom>
              <a:avLst/>
              <a:pathLst>
                <a:path w="625382" h="346224">
                  <a:moveTo>
                    <a:pt x="625382" y="346224"/>
                  </a:moveTo>
                  <a:lnTo>
                    <a:pt x="0" y="0"/>
                  </a:lnTo>
                </a:path>
              </a:pathLst>
            </a:custGeom>
          </p:spPr>
          <p:txBody>
            <a:bodyPr/>
            <a:lstStyle/>
            <a:p/>
          </p:txBody>
        </p:sp>
        <p:sp>
          <p:nvSpPr>
            <p:cNvPr id="56" name="pl56"/>
            <p:cNvSpPr/>
            <p:nvPr/>
          </p:nvSpPr>
          <p:spPr>
            <a:xfrm>
              <a:off x="7660720" y="1036126"/>
              <a:ext cx="1030993" cy="1477897"/>
            </a:xfrm>
            <a:custGeom>
              <a:avLst/>
              <a:pathLst>
                <a:path w="1030993" h="1477897">
                  <a:moveTo>
                    <a:pt x="1030993" y="1477897"/>
                  </a:moveTo>
                  <a:lnTo>
                    <a:pt x="0" y="0"/>
                  </a:lnTo>
                </a:path>
              </a:pathLst>
            </a:custGeom>
          </p:spPr>
          <p:txBody>
            <a:bodyPr/>
            <a:lstStyle/>
            <a:p/>
          </p:txBody>
        </p:sp>
        <p:sp>
          <p:nvSpPr>
            <p:cNvPr id="57" name="pl57"/>
            <p:cNvSpPr/>
            <p:nvPr/>
          </p:nvSpPr>
          <p:spPr>
            <a:xfrm>
              <a:off x="7660926" y="1368216"/>
              <a:ext cx="1016667" cy="1409349"/>
            </a:xfrm>
            <a:custGeom>
              <a:avLst/>
              <a:pathLst>
                <a:path w="1016667" h="1409349">
                  <a:moveTo>
                    <a:pt x="1016667" y="1409349"/>
                  </a:moveTo>
                  <a:lnTo>
                    <a:pt x="0" y="0"/>
                  </a:lnTo>
                </a:path>
              </a:pathLst>
            </a:custGeom>
          </p:spPr>
          <p:txBody>
            <a:bodyPr/>
            <a:lstStyle/>
            <a:p/>
          </p:txBody>
        </p:sp>
        <p:sp>
          <p:nvSpPr>
            <p:cNvPr id="58" name="pl58"/>
            <p:cNvSpPr/>
            <p:nvPr/>
          </p:nvSpPr>
          <p:spPr>
            <a:xfrm>
              <a:off x="7660260" y="1463295"/>
              <a:ext cx="1016895" cy="1574335"/>
            </a:xfrm>
            <a:custGeom>
              <a:avLst/>
              <a:pathLst>
                <a:path w="1016895" h="1574335">
                  <a:moveTo>
                    <a:pt x="1016895" y="1574335"/>
                  </a:moveTo>
                  <a:lnTo>
                    <a:pt x="0" y="0"/>
                  </a:lnTo>
                </a:path>
              </a:pathLst>
            </a:custGeom>
          </p:spPr>
          <p:txBody>
            <a:bodyPr/>
            <a:lstStyle/>
            <a:p/>
          </p:txBody>
        </p:sp>
        <p:sp>
          <p:nvSpPr>
            <p:cNvPr id="59" name="pl59"/>
            <p:cNvSpPr/>
            <p:nvPr/>
          </p:nvSpPr>
          <p:spPr>
            <a:xfrm>
              <a:off x="7668281" y="3072582"/>
              <a:ext cx="714664" cy="315571"/>
            </a:xfrm>
            <a:custGeom>
              <a:avLst/>
              <a:pathLst>
                <a:path w="714664" h="315571">
                  <a:moveTo>
                    <a:pt x="714664" y="315571"/>
                  </a:moveTo>
                  <a:lnTo>
                    <a:pt x="0" y="0"/>
                  </a:lnTo>
                </a:path>
              </a:pathLst>
            </a:custGeom>
          </p:spPr>
          <p:txBody>
            <a:bodyPr/>
            <a:lstStyle/>
            <a:p/>
          </p:txBody>
        </p:sp>
        <p:sp>
          <p:nvSpPr>
            <p:cNvPr id="60" name="pg60"/>
            <p:cNvSpPr/>
            <p:nvPr/>
          </p:nvSpPr>
          <p:spPr>
            <a:xfrm>
              <a:off x="8314365" y="19907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20322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2" name="pg62"/>
            <p:cNvSpPr/>
            <p:nvPr/>
          </p:nvSpPr>
          <p:spPr>
            <a:xfrm>
              <a:off x="8260004" y="225546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227832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4" name="pg64"/>
            <p:cNvSpPr/>
            <p:nvPr/>
          </p:nvSpPr>
          <p:spPr>
            <a:xfrm>
              <a:off x="8368515" y="95217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99371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6" name="pg66"/>
            <p:cNvSpPr/>
            <p:nvPr/>
          </p:nvSpPr>
          <p:spPr>
            <a:xfrm>
              <a:off x="8356446" y="146781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50935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8" name="pg68"/>
            <p:cNvSpPr/>
            <p:nvPr/>
          </p:nvSpPr>
          <p:spPr>
            <a:xfrm>
              <a:off x="8338449" y="69182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73335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70" name="pg70"/>
            <p:cNvSpPr/>
            <p:nvPr/>
          </p:nvSpPr>
          <p:spPr>
            <a:xfrm>
              <a:off x="8290281" y="17265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17680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72" name="pg72"/>
            <p:cNvSpPr/>
            <p:nvPr/>
          </p:nvSpPr>
          <p:spPr>
            <a:xfrm>
              <a:off x="8223851" y="120826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124980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4" name="pg74"/>
            <p:cNvSpPr/>
            <p:nvPr/>
          </p:nvSpPr>
          <p:spPr>
            <a:xfrm>
              <a:off x="8314365" y="25140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555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76" name="pg76"/>
            <p:cNvSpPr/>
            <p:nvPr/>
          </p:nvSpPr>
          <p:spPr>
            <a:xfrm>
              <a:off x="8290281" y="277756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191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90%</a:t>
              </a:r>
            </a:p>
          </p:txBody>
        </p:sp>
        <p:sp>
          <p:nvSpPr>
            <p:cNvPr id="78" name="pg78"/>
            <p:cNvSpPr/>
            <p:nvPr/>
          </p:nvSpPr>
          <p:spPr>
            <a:xfrm>
              <a:off x="8284194" y="303763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7916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80" name="pg80"/>
            <p:cNvSpPr/>
            <p:nvPr/>
          </p:nvSpPr>
          <p:spPr>
            <a:xfrm>
              <a:off x="8314365" y="331034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518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54%</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17974" y="401416"/>
              <a:ext cx="27956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Latvia,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(54%), followed by RotaC (88%).
Coverage of 6 vaccines were the same (DTP3, HEPB3, HIB3, IPV1, MCV1 and RUBELLA), 2 vaccines increased (HPVC and ROTAC), and 1 vaccine decreased (MCV2) compared to respective coverage in 2019.
Coverage of 8 vaccines increased (DTP3, HIB3, HPVC, IPVC, MCV1, MCV2, ROTAC and RUBELLA) and 2 vaccines were the same (HEPB3 and IPV1)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24463" y="907931"/>
              <a:ext cx="216649" cy="0"/>
            </a:xfrm>
            <a:custGeom>
              <a:avLst/>
              <a:pathLst>
                <a:path w="216649" h="0">
                  <a:moveTo>
                    <a:pt x="0" y="0"/>
                  </a:moveTo>
                  <a:lnTo>
                    <a:pt x="0"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320786"/>
              <a:ext cx="216649" cy="0"/>
            </a:xfrm>
            <a:custGeom>
              <a:avLst/>
              <a:pathLst>
                <a:path w="216649" h="0">
                  <a:moveTo>
                    <a:pt x="0" y="0"/>
                  </a:moveTo>
                  <a:lnTo>
                    <a:pt x="144432"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1733641"/>
              <a:ext cx="361082" cy="0"/>
            </a:xfrm>
            <a:custGeom>
              <a:avLst/>
              <a:pathLst>
                <a:path w="361082" h="0">
                  <a:moveTo>
                    <a:pt x="0" y="0"/>
                  </a:moveTo>
                  <a:lnTo>
                    <a:pt x="72216" y="0"/>
                  </a:lnTo>
                  <a:lnTo>
                    <a:pt x="216649"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2146496"/>
              <a:ext cx="361082" cy="0"/>
            </a:xfrm>
            <a:custGeom>
              <a:avLst/>
              <a:pathLst>
                <a:path w="361082" h="0">
                  <a:moveTo>
                    <a:pt x="0" y="0"/>
                  </a:moveTo>
                  <a:lnTo>
                    <a:pt x="72216" y="0"/>
                  </a:lnTo>
                  <a:lnTo>
                    <a:pt x="216649"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559351"/>
              <a:ext cx="433298" cy="0"/>
            </a:xfrm>
            <a:custGeom>
              <a:avLst/>
              <a:pathLst>
                <a:path w="433298" h="0">
                  <a:moveTo>
                    <a:pt x="0" y="0"/>
                  </a:moveTo>
                  <a:lnTo>
                    <a:pt x="144432" y="0"/>
                  </a:lnTo>
                  <a:lnTo>
                    <a:pt x="288865"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216649" cy="0"/>
            </a:xfrm>
            <a:custGeom>
              <a:avLst/>
              <a:pathLst>
                <a:path w="216649" h="0">
                  <a:moveTo>
                    <a:pt x="0" y="0"/>
                  </a:moveTo>
                  <a:lnTo>
                    <a:pt x="144432"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3385062"/>
              <a:ext cx="216649" cy="0"/>
            </a:xfrm>
            <a:custGeom>
              <a:avLst/>
              <a:pathLst>
                <a:path w="216649" h="0">
                  <a:moveTo>
                    <a:pt x="0" y="0"/>
                  </a:moveTo>
                  <a:lnTo>
                    <a:pt x="72216"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3797917"/>
              <a:ext cx="794380" cy="0"/>
            </a:xfrm>
            <a:custGeom>
              <a:avLst/>
              <a:pathLst>
                <a:path w="794380" h="0">
                  <a:moveTo>
                    <a:pt x="0" y="0"/>
                  </a:moveTo>
                  <a:lnTo>
                    <a:pt x="72216" y="0"/>
                  </a:lnTo>
                  <a:lnTo>
                    <a:pt x="216649" y="0"/>
                  </a:lnTo>
                  <a:lnTo>
                    <a:pt x="361082" y="0"/>
                  </a:lnTo>
                  <a:lnTo>
                    <a:pt x="505514" y="0"/>
                  </a:lnTo>
                  <a:lnTo>
                    <a:pt x="649947" y="0"/>
                  </a:lnTo>
                  <a:lnTo>
                    <a:pt x="794380" y="0"/>
                  </a:lnTo>
                </a:path>
              </a:pathLst>
            </a:custGeom>
            <a:ln w="116535" cap="flat">
              <a:solidFill>
                <a:srgbClr val="E8E8E8">
                  <a:alpha val="100000"/>
                </a:srgbClr>
              </a:solidFill>
              <a:prstDash val="solid"/>
              <a:round/>
            </a:ln>
          </p:spPr>
          <p:txBody>
            <a:bodyPr/>
            <a:lstStyle/>
            <a:p/>
          </p:txBody>
        </p:sp>
        <p:sp>
          <p:nvSpPr>
            <p:cNvPr id="28" name="pl28"/>
            <p:cNvSpPr/>
            <p:nvPr/>
          </p:nvSpPr>
          <p:spPr>
            <a:xfrm>
              <a:off x="7557866" y="4210772"/>
              <a:ext cx="938813" cy="0"/>
            </a:xfrm>
            <a:custGeom>
              <a:avLst/>
              <a:pathLst>
                <a:path w="938813" h="0">
                  <a:moveTo>
                    <a:pt x="0" y="0"/>
                  </a:moveTo>
                  <a:lnTo>
                    <a:pt x="216649" y="0"/>
                  </a:lnTo>
                  <a:lnTo>
                    <a:pt x="505514" y="0"/>
                  </a:lnTo>
                  <a:lnTo>
                    <a:pt x="577731" y="0"/>
                  </a:lnTo>
                  <a:lnTo>
                    <a:pt x="577731" y="0"/>
                  </a:lnTo>
                  <a:lnTo>
                    <a:pt x="794380"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216649" cy="0"/>
            </a:xfrm>
            <a:custGeom>
              <a:avLst/>
              <a:pathLst>
                <a:path w="216649" h="0">
                  <a:moveTo>
                    <a:pt x="0" y="0"/>
                  </a:moveTo>
                  <a:lnTo>
                    <a:pt x="72216"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5036482"/>
              <a:ext cx="288865" cy="0"/>
            </a:xfrm>
            <a:custGeom>
              <a:avLst/>
              <a:pathLst>
                <a:path w="288865" h="0">
                  <a:moveTo>
                    <a:pt x="0" y="0"/>
                  </a:moveTo>
                  <a:lnTo>
                    <a:pt x="72216" y="0"/>
                  </a:lnTo>
                  <a:lnTo>
                    <a:pt x="144432" y="0"/>
                  </a:lnTo>
                  <a:lnTo>
                    <a:pt x="144432"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78396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928397"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49509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72830"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43391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56731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639531"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8396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0752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Latvia,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remained the same in 2025 (99%) compared to 2024, and was the same as in 2019. In 2019-2025, DTP1 coverage was at it's lowest level in 2021 (96%).
In 2024, 5 vaccines had lower coverage than in 2019.
In 2025, 1 vaccine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3200652"/>
              <a:ext cx="3307869" cy="738182"/>
            </a:xfrm>
            <a:custGeom>
              <a:avLst/>
              <a:pathLst>
                <a:path w="3307869" h="738182">
                  <a:moveTo>
                    <a:pt x="0" y="464781"/>
                  </a:moveTo>
                  <a:lnTo>
                    <a:pt x="220524" y="191380"/>
                  </a:lnTo>
                  <a:lnTo>
                    <a:pt x="441049" y="300740"/>
                  </a:lnTo>
                  <a:lnTo>
                    <a:pt x="661573" y="328081"/>
                  </a:lnTo>
                  <a:lnTo>
                    <a:pt x="882098" y="492121"/>
                  </a:lnTo>
                  <a:lnTo>
                    <a:pt x="1102623" y="574141"/>
                  </a:lnTo>
                  <a:lnTo>
                    <a:pt x="1323147" y="738182"/>
                  </a:lnTo>
                  <a:lnTo>
                    <a:pt x="1543672" y="546801"/>
                  </a:lnTo>
                  <a:lnTo>
                    <a:pt x="1764197" y="519461"/>
                  </a:lnTo>
                  <a:lnTo>
                    <a:pt x="1984721" y="355421"/>
                  </a:lnTo>
                  <a:lnTo>
                    <a:pt x="2205246" y="246060"/>
                  </a:lnTo>
                  <a:lnTo>
                    <a:pt x="2425771" y="710842"/>
                  </a:lnTo>
                  <a:lnTo>
                    <a:pt x="2646295" y="273400"/>
                  </a:lnTo>
                  <a:lnTo>
                    <a:pt x="2866820" y="136700"/>
                  </a:lnTo>
                  <a:lnTo>
                    <a:pt x="3087344" y="54680"/>
                  </a:lnTo>
                  <a:lnTo>
                    <a:pt x="3307869" y="0"/>
                  </a:lnTo>
                </a:path>
              </a:pathLst>
            </a:custGeom>
            <a:ln w="29811" cap="flat">
              <a:solidFill>
                <a:srgbClr val="FF0000">
                  <a:alpha val="100000"/>
                </a:srgbClr>
              </a:solidFill>
              <a:prstDash val="solid"/>
              <a:round/>
            </a:ln>
          </p:spPr>
          <p:txBody>
            <a:bodyPr/>
            <a:lstStyle/>
            <a:p/>
          </p:txBody>
        </p:sp>
        <p:sp>
          <p:nvSpPr>
            <p:cNvPr id="34" name="pl34"/>
            <p:cNvSpPr/>
            <p:nvPr/>
          </p:nvSpPr>
          <p:spPr>
            <a:xfrm>
              <a:off x="1385695" y="3419373"/>
              <a:ext cx="3087344" cy="902222"/>
            </a:xfrm>
            <a:custGeom>
              <a:avLst/>
              <a:pathLst>
                <a:path w="3087344" h="902222">
                  <a:moveTo>
                    <a:pt x="0" y="0"/>
                  </a:moveTo>
                  <a:lnTo>
                    <a:pt x="220524" y="273400"/>
                  </a:lnTo>
                  <a:lnTo>
                    <a:pt x="441049" y="218720"/>
                  </a:lnTo>
                  <a:lnTo>
                    <a:pt x="661573" y="273400"/>
                  </a:lnTo>
                  <a:lnTo>
                    <a:pt x="882098" y="902222"/>
                  </a:lnTo>
                  <a:lnTo>
                    <a:pt x="1102623" y="683502"/>
                  </a:lnTo>
                  <a:lnTo>
                    <a:pt x="1323147" y="628822"/>
                  </a:lnTo>
                  <a:lnTo>
                    <a:pt x="1543672" y="546801"/>
                  </a:lnTo>
                  <a:lnTo>
                    <a:pt x="1764197" y="382761"/>
                  </a:lnTo>
                  <a:lnTo>
                    <a:pt x="1984721" y="355421"/>
                  </a:lnTo>
                  <a:lnTo>
                    <a:pt x="2205246" y="492121"/>
                  </a:lnTo>
                  <a:lnTo>
                    <a:pt x="2425771" y="601481"/>
                  </a:lnTo>
                  <a:lnTo>
                    <a:pt x="2646295" y="328081"/>
                  </a:lnTo>
                  <a:lnTo>
                    <a:pt x="2866820" y="191380"/>
                  </a:lnTo>
                  <a:lnTo>
                    <a:pt x="3087344" y="109360"/>
                  </a:lnTo>
                </a:path>
              </a:pathLst>
            </a:custGeom>
            <a:ln w="29811" cap="flat">
              <a:solidFill>
                <a:srgbClr val="0058AB">
                  <a:alpha val="100000"/>
                </a:srgbClr>
              </a:solidFill>
              <a:prstDash val="solid"/>
              <a:round/>
            </a:ln>
          </p:spPr>
          <p:txBody>
            <a:bodyPr/>
            <a:lstStyle/>
            <a:p/>
          </p:txBody>
        </p:sp>
        <p:sp>
          <p:nvSpPr>
            <p:cNvPr id="35" name="pt35"/>
            <p:cNvSpPr/>
            <p:nvPr/>
          </p:nvSpPr>
          <p:spPr>
            <a:xfrm>
              <a:off x="1140344"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7226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360869"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581394"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801918"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022443"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242968"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63492"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84017"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04542" y="39413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25066"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345591"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566116"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786640"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007165"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227689"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448214"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1385695"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7" name="tx67"/>
            <p:cNvSpPr/>
            <p:nvPr/>
          </p:nvSpPr>
          <p:spPr>
            <a:xfrm>
              <a:off x="1606220"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8" name="tx68"/>
            <p:cNvSpPr/>
            <p:nvPr/>
          </p:nvSpPr>
          <p:spPr>
            <a:xfrm>
              <a:off x="1826744"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9" name="tx69"/>
            <p:cNvSpPr/>
            <p:nvPr/>
          </p:nvSpPr>
          <p:spPr>
            <a:xfrm>
              <a:off x="2047269"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70" name="tx70"/>
            <p:cNvSpPr/>
            <p:nvPr/>
          </p:nvSpPr>
          <p:spPr>
            <a:xfrm>
              <a:off x="2267794"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71" name="tx71"/>
            <p:cNvSpPr/>
            <p:nvPr/>
          </p:nvSpPr>
          <p:spPr>
            <a:xfrm>
              <a:off x="2488318"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2" name="tx72"/>
            <p:cNvSpPr/>
            <p:nvPr/>
          </p:nvSpPr>
          <p:spPr>
            <a:xfrm>
              <a:off x="2708843"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73" name="tx73"/>
            <p:cNvSpPr/>
            <p:nvPr/>
          </p:nvSpPr>
          <p:spPr>
            <a:xfrm>
              <a:off x="2929368" y="40357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74" name="tx74"/>
            <p:cNvSpPr/>
            <p:nvPr/>
          </p:nvSpPr>
          <p:spPr>
            <a:xfrm>
              <a:off x="3149892"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75" name="tx75"/>
            <p:cNvSpPr/>
            <p:nvPr/>
          </p:nvSpPr>
          <p:spPr>
            <a:xfrm>
              <a:off x="3370417"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6" name="tx76"/>
            <p:cNvSpPr/>
            <p:nvPr/>
          </p:nvSpPr>
          <p:spPr>
            <a:xfrm>
              <a:off x="3590941"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7" name="tx77"/>
            <p:cNvSpPr/>
            <p:nvPr/>
          </p:nvSpPr>
          <p:spPr>
            <a:xfrm>
              <a:off x="3811466"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8" name="tx78"/>
            <p:cNvSpPr/>
            <p:nvPr/>
          </p:nvSpPr>
          <p:spPr>
            <a:xfrm>
              <a:off x="4031991"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9" name="tx79"/>
            <p:cNvSpPr/>
            <p:nvPr/>
          </p:nvSpPr>
          <p:spPr>
            <a:xfrm>
              <a:off x="4252515"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80" name="tx80"/>
            <p:cNvSpPr/>
            <p:nvPr/>
          </p:nvSpPr>
          <p:spPr>
            <a:xfrm>
              <a:off x="4473040"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81" name="tx81"/>
            <p:cNvSpPr/>
            <p:nvPr/>
          </p:nvSpPr>
          <p:spPr>
            <a:xfrm>
              <a:off x="1165170"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2" name="tx82"/>
            <p:cNvSpPr/>
            <p:nvPr/>
          </p:nvSpPr>
          <p:spPr>
            <a:xfrm>
              <a:off x="1385695"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83" name="tx83"/>
            <p:cNvSpPr/>
            <p:nvPr/>
          </p:nvSpPr>
          <p:spPr>
            <a:xfrm>
              <a:off x="1606220"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84" name="tx84"/>
            <p:cNvSpPr/>
            <p:nvPr/>
          </p:nvSpPr>
          <p:spPr>
            <a:xfrm>
              <a:off x="1826744"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85" name="tx85"/>
            <p:cNvSpPr/>
            <p:nvPr/>
          </p:nvSpPr>
          <p:spPr>
            <a:xfrm>
              <a:off x="2047269"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86" name="tx86"/>
            <p:cNvSpPr/>
            <p:nvPr/>
          </p:nvSpPr>
          <p:spPr>
            <a:xfrm>
              <a:off x="2267794"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87" name="tx87"/>
            <p:cNvSpPr/>
            <p:nvPr/>
          </p:nvSpPr>
          <p:spPr>
            <a:xfrm>
              <a:off x="2488318"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8" name="tx88"/>
            <p:cNvSpPr/>
            <p:nvPr/>
          </p:nvSpPr>
          <p:spPr>
            <a:xfrm>
              <a:off x="2708843" y="3575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89" name="tx89"/>
            <p:cNvSpPr/>
            <p:nvPr/>
          </p:nvSpPr>
          <p:spPr>
            <a:xfrm>
              <a:off x="2929368"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90" name="tx90"/>
            <p:cNvSpPr/>
            <p:nvPr/>
          </p:nvSpPr>
          <p:spPr>
            <a:xfrm>
              <a:off x="3149892"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91" name="tx91"/>
            <p:cNvSpPr/>
            <p:nvPr/>
          </p:nvSpPr>
          <p:spPr>
            <a:xfrm>
              <a:off x="3370417"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92" name="tx92"/>
            <p:cNvSpPr/>
            <p:nvPr/>
          </p:nvSpPr>
          <p:spPr>
            <a:xfrm>
              <a:off x="3590941"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93" name="tx93"/>
            <p:cNvSpPr/>
            <p:nvPr/>
          </p:nvSpPr>
          <p:spPr>
            <a:xfrm>
              <a:off x="3811466"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94" name="tx94"/>
            <p:cNvSpPr/>
            <p:nvPr/>
          </p:nvSpPr>
          <p:spPr>
            <a:xfrm>
              <a:off x="4031991"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95" name="tx95"/>
            <p:cNvSpPr/>
            <p:nvPr/>
          </p:nvSpPr>
          <p:spPr>
            <a:xfrm>
              <a:off x="4252515"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6" name="tx96"/>
            <p:cNvSpPr/>
            <p:nvPr/>
          </p:nvSpPr>
          <p:spPr>
            <a:xfrm>
              <a:off x="4473040"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7" name="pl9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8" name="rc98"/>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9" name="pl99"/>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004866" y="3364693"/>
              <a:ext cx="661573" cy="1312324"/>
            </a:xfrm>
            <a:custGeom>
              <a:avLst/>
              <a:pathLst>
                <a:path w="661573" h="1312324">
                  <a:moveTo>
                    <a:pt x="0" y="1312324"/>
                  </a:moveTo>
                  <a:lnTo>
                    <a:pt x="220524" y="136700"/>
                  </a:lnTo>
                  <a:lnTo>
                    <a:pt x="441049" y="109360"/>
                  </a:lnTo>
                  <a:lnTo>
                    <a:pt x="661573" y="0"/>
                  </a:lnTo>
                </a:path>
              </a:pathLst>
            </a:custGeom>
            <a:ln w="29811" cap="flat">
              <a:solidFill>
                <a:srgbClr val="FF0000">
                  <a:alpha val="100000"/>
                </a:srgbClr>
              </a:solidFill>
              <a:prstDash val="solid"/>
              <a:round/>
            </a:ln>
          </p:spPr>
          <p:txBody>
            <a:bodyPr/>
            <a:lstStyle/>
            <a:p/>
          </p:txBody>
        </p:sp>
        <p:sp>
          <p:nvSpPr>
            <p:cNvPr id="129" name="pl129"/>
            <p:cNvSpPr/>
            <p:nvPr/>
          </p:nvSpPr>
          <p:spPr>
            <a:xfrm>
              <a:off x="8004866" y="3774794"/>
              <a:ext cx="661573" cy="1148283"/>
            </a:xfrm>
            <a:custGeom>
              <a:avLst/>
              <a:pathLst>
                <a:path w="661573" h="1148283">
                  <a:moveTo>
                    <a:pt x="0" y="1148283"/>
                  </a:moveTo>
                  <a:lnTo>
                    <a:pt x="220524" y="191380"/>
                  </a:lnTo>
                  <a:lnTo>
                    <a:pt x="441049" y="27340"/>
                  </a:lnTo>
                  <a:lnTo>
                    <a:pt x="661573" y="0"/>
                  </a:lnTo>
                </a:path>
              </a:pathLst>
            </a:custGeom>
            <a:ln w="29811" cap="flat">
              <a:solidFill>
                <a:srgbClr val="0058AB">
                  <a:alpha val="100000"/>
                </a:srgbClr>
              </a:solidFill>
              <a:prstDash val="solid"/>
              <a:round/>
            </a:ln>
          </p:spPr>
          <p:txBody>
            <a:bodyPr/>
            <a:lstStyle/>
            <a:p/>
          </p:txBody>
        </p:sp>
        <p:sp>
          <p:nvSpPr>
            <p:cNvPr id="130" name="pt130"/>
            <p:cNvSpPr/>
            <p:nvPr/>
          </p:nvSpPr>
          <p:spPr>
            <a:xfrm>
              <a:off x="7980040" y="46521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200565"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42108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641614"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980040"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8200565" y="39413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421089"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641614"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tx138"/>
            <p:cNvSpPr/>
            <p:nvPr/>
          </p:nvSpPr>
          <p:spPr>
            <a:xfrm>
              <a:off x="8004866"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139" name="tx139"/>
            <p:cNvSpPr/>
            <p:nvPr/>
          </p:nvSpPr>
          <p:spPr>
            <a:xfrm>
              <a:off x="8225391" y="40357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140" name="tx140"/>
            <p:cNvSpPr/>
            <p:nvPr/>
          </p:nvSpPr>
          <p:spPr>
            <a:xfrm>
              <a:off x="8445915"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41" name="tx141"/>
            <p:cNvSpPr/>
            <p:nvPr/>
          </p:nvSpPr>
          <p:spPr>
            <a:xfrm>
              <a:off x="8666440"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42" name="tx142"/>
            <p:cNvSpPr/>
            <p:nvPr/>
          </p:nvSpPr>
          <p:spPr>
            <a:xfrm>
              <a:off x="8004866" y="45060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12</a:t>
              </a:r>
            </a:p>
          </p:txBody>
        </p:sp>
        <p:sp>
          <p:nvSpPr>
            <p:cNvPr id="143" name="tx143"/>
            <p:cNvSpPr/>
            <p:nvPr/>
          </p:nvSpPr>
          <p:spPr>
            <a:xfrm>
              <a:off x="8225391"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44" name="tx144"/>
            <p:cNvSpPr/>
            <p:nvPr/>
          </p:nvSpPr>
          <p:spPr>
            <a:xfrm>
              <a:off x="844591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145" name="tx145"/>
            <p:cNvSpPr/>
            <p:nvPr/>
          </p:nvSpPr>
          <p:spPr>
            <a:xfrm>
              <a:off x="8666440"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146" name="pl14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7" name="rc14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48" name="tx14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9" name="tx14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0" name="tx150"/>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2" name="tx152"/>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3" name="tx153"/>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4" name="tx154"/>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5" name="tx155"/>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7" name="tx157"/>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8" name="tx158"/>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9" name="tx159"/>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7" name="tx167"/>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8" name="tx168"/>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9" name="tx169"/>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0" name="tx170"/>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1" name="tx171"/>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2" name="tx172"/>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3" name="tx173"/>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4" name="tx174"/>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5" name="tx175"/>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6" name="tx176"/>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7" name="tx177"/>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8" name="tx178"/>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9" name="tx179"/>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0" name="tx180"/>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1" name="tx181"/>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2" name="tx18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3" name="tx18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5" name="tx18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6" name="tx18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7" name="tx18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8" name="tx18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9" name="pl18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0" name="pl19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1" name="tx19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2" name="tx19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3" name="tx193"/>
            <p:cNvSpPr/>
            <p:nvPr/>
          </p:nvSpPr>
          <p:spPr>
            <a:xfrm>
              <a:off x="757200" y="1330710"/>
              <a:ext cx="5255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Latvia, 2010-2025</a:t>
              </a:r>
            </a:p>
          </p:txBody>
        </p:sp>
        <p:sp>
          <p:nvSpPr>
            <p:cNvPr id="194" name="tx19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Latvia was 2010.
In 2025, first dose (HPV1) programme coverage among girls was 66%. In 2025, last dose (HPVc) programme coverage among girls was 54%.</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54% and coverage among boys increased to 45%.</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240750"/>
            </a:xfrm>
            <a:custGeom>
              <a:avLst/>
              <a:pathLst>
                <a:path w="6481656" h="240750">
                  <a:moveTo>
                    <a:pt x="0" y="90281"/>
                  </a:moveTo>
                  <a:lnTo>
                    <a:pt x="259266" y="60187"/>
                  </a:lnTo>
                  <a:lnTo>
                    <a:pt x="518532" y="60187"/>
                  </a:lnTo>
                  <a:lnTo>
                    <a:pt x="777798" y="30093"/>
                  </a:lnTo>
                  <a:lnTo>
                    <a:pt x="1037065" y="0"/>
                  </a:lnTo>
                  <a:lnTo>
                    <a:pt x="1296331" y="0"/>
                  </a:lnTo>
                  <a:lnTo>
                    <a:pt x="1555597" y="90281"/>
                  </a:lnTo>
                  <a:lnTo>
                    <a:pt x="1814863" y="150469"/>
                  </a:lnTo>
                  <a:lnTo>
                    <a:pt x="2074130" y="150469"/>
                  </a:lnTo>
                  <a:lnTo>
                    <a:pt x="2333396" y="150469"/>
                  </a:lnTo>
                  <a:lnTo>
                    <a:pt x="2592662" y="210657"/>
                  </a:lnTo>
                  <a:lnTo>
                    <a:pt x="2851928" y="210657"/>
                  </a:lnTo>
                  <a:lnTo>
                    <a:pt x="3111195" y="240750"/>
                  </a:lnTo>
                  <a:lnTo>
                    <a:pt x="3370461" y="150469"/>
                  </a:lnTo>
                  <a:lnTo>
                    <a:pt x="3629727" y="210657"/>
                  </a:lnTo>
                  <a:lnTo>
                    <a:pt x="3888994" y="150469"/>
                  </a:lnTo>
                  <a:lnTo>
                    <a:pt x="4148260" y="30093"/>
                  </a:lnTo>
                  <a:lnTo>
                    <a:pt x="4407526" y="30093"/>
                  </a:lnTo>
                  <a:lnTo>
                    <a:pt x="4666792" y="90281"/>
                  </a:lnTo>
                  <a:lnTo>
                    <a:pt x="4926059" y="0"/>
                  </a:lnTo>
                  <a:lnTo>
                    <a:pt x="5185325" y="0"/>
                  </a:lnTo>
                  <a:lnTo>
                    <a:pt x="5444591" y="150469"/>
                  </a:lnTo>
                  <a:lnTo>
                    <a:pt x="5703857" y="120375"/>
                  </a:lnTo>
                  <a:lnTo>
                    <a:pt x="5963124" y="30093"/>
                  </a:lnTo>
                  <a:lnTo>
                    <a:pt x="6222390" y="60187"/>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421314"/>
            </a:xfrm>
            <a:custGeom>
              <a:avLst/>
              <a:pathLst>
                <a:path w="6481656" h="421314">
                  <a:moveTo>
                    <a:pt x="0" y="270844"/>
                  </a:moveTo>
                  <a:lnTo>
                    <a:pt x="259266" y="120375"/>
                  </a:lnTo>
                  <a:lnTo>
                    <a:pt x="518532" y="90281"/>
                  </a:lnTo>
                  <a:lnTo>
                    <a:pt x="777798" y="60187"/>
                  </a:lnTo>
                  <a:lnTo>
                    <a:pt x="1037065" y="30093"/>
                  </a:lnTo>
                  <a:lnTo>
                    <a:pt x="1296331" y="0"/>
                  </a:lnTo>
                  <a:lnTo>
                    <a:pt x="1555597" y="0"/>
                  </a:lnTo>
                  <a:lnTo>
                    <a:pt x="1814863" y="30093"/>
                  </a:lnTo>
                  <a:lnTo>
                    <a:pt x="2074130" y="150469"/>
                  </a:lnTo>
                  <a:lnTo>
                    <a:pt x="2333396" y="210657"/>
                  </a:lnTo>
                  <a:lnTo>
                    <a:pt x="2592662" y="180563"/>
                  </a:lnTo>
                  <a:lnTo>
                    <a:pt x="2851928" y="210657"/>
                  </a:lnTo>
                  <a:lnTo>
                    <a:pt x="3111195" y="210657"/>
                  </a:lnTo>
                  <a:lnTo>
                    <a:pt x="3370461" y="210657"/>
                  </a:lnTo>
                  <a:lnTo>
                    <a:pt x="3629727" y="300938"/>
                  </a:lnTo>
                  <a:lnTo>
                    <a:pt x="3888994" y="210657"/>
                  </a:lnTo>
                  <a:lnTo>
                    <a:pt x="4148260" y="300938"/>
                  </a:lnTo>
                  <a:lnTo>
                    <a:pt x="4407526" y="300938"/>
                  </a:lnTo>
                  <a:lnTo>
                    <a:pt x="4666792" y="150469"/>
                  </a:lnTo>
                  <a:lnTo>
                    <a:pt x="4926059" y="90281"/>
                  </a:lnTo>
                  <a:lnTo>
                    <a:pt x="5185325" y="150469"/>
                  </a:lnTo>
                  <a:lnTo>
                    <a:pt x="5444591" y="421314"/>
                  </a:lnTo>
                  <a:lnTo>
                    <a:pt x="5703857" y="391220"/>
                  </a:lnTo>
                  <a:lnTo>
                    <a:pt x="5963124" y="210657"/>
                  </a:lnTo>
                  <a:lnTo>
                    <a:pt x="6222390" y="331032"/>
                  </a:lnTo>
                  <a:lnTo>
                    <a:pt x="6481656" y="270844"/>
                  </a:lnTo>
                </a:path>
              </a:pathLst>
            </a:custGeom>
            <a:ln w="27101" cap="flat">
              <a:solidFill>
                <a:srgbClr val="7CAE00">
                  <a:alpha val="100000"/>
                </a:srgbClr>
              </a:solidFill>
              <a:prstDash val="solid"/>
              <a:round/>
            </a:ln>
          </p:spPr>
          <p:txBody>
            <a:bodyPr/>
            <a:lstStyle/>
            <a:p/>
          </p:txBody>
        </p:sp>
        <p:sp>
          <p:nvSpPr>
            <p:cNvPr id="29" name="pl29"/>
            <p:cNvSpPr/>
            <p:nvPr/>
          </p:nvSpPr>
          <p:spPr>
            <a:xfrm>
              <a:off x="4290948" y="2195759"/>
              <a:ext cx="3629727" cy="1263942"/>
            </a:xfrm>
            <a:custGeom>
              <a:avLst/>
              <a:pathLst>
                <a:path w="3629727" h="1263942">
                  <a:moveTo>
                    <a:pt x="0" y="631971"/>
                  </a:moveTo>
                  <a:lnTo>
                    <a:pt x="259266" y="1263942"/>
                  </a:lnTo>
                  <a:lnTo>
                    <a:pt x="518532" y="300938"/>
                  </a:lnTo>
                  <a:lnTo>
                    <a:pt x="777798" y="391220"/>
                  </a:lnTo>
                  <a:lnTo>
                    <a:pt x="1037065" y="361126"/>
                  </a:lnTo>
                  <a:lnTo>
                    <a:pt x="1296331" y="391220"/>
                  </a:lnTo>
                  <a:lnTo>
                    <a:pt x="1555597" y="300938"/>
                  </a:lnTo>
                  <a:lnTo>
                    <a:pt x="1814863" y="391220"/>
                  </a:lnTo>
                  <a:lnTo>
                    <a:pt x="2074130" y="391220"/>
                  </a:lnTo>
                  <a:lnTo>
                    <a:pt x="2333396" y="180563"/>
                  </a:lnTo>
                  <a:lnTo>
                    <a:pt x="2592662" y="150469"/>
                  </a:lnTo>
                  <a:lnTo>
                    <a:pt x="2851928" y="300938"/>
                  </a:lnTo>
                  <a:lnTo>
                    <a:pt x="3111195" y="60187"/>
                  </a:lnTo>
                  <a:lnTo>
                    <a:pt x="3370461" y="150469"/>
                  </a:lnTo>
                  <a:lnTo>
                    <a:pt x="3629727" y="0"/>
                  </a:lnTo>
                </a:path>
              </a:pathLst>
            </a:custGeom>
            <a:ln w="27101" cap="flat">
              <a:solidFill>
                <a:srgbClr val="00BFC4">
                  <a:alpha val="100000"/>
                </a:srgbClr>
              </a:solidFill>
              <a:prstDash val="solid"/>
              <a:round/>
            </a:ln>
          </p:spPr>
          <p:txBody>
            <a:bodyPr/>
            <a:lstStyle/>
            <a:p/>
          </p:txBody>
        </p:sp>
        <p:sp>
          <p:nvSpPr>
            <p:cNvPr id="30" name="pl30"/>
            <p:cNvSpPr/>
            <p:nvPr/>
          </p:nvSpPr>
          <p:spPr>
            <a:xfrm>
              <a:off x="4290948" y="3369420"/>
              <a:ext cx="3629727" cy="993097"/>
            </a:xfrm>
            <a:custGeom>
              <a:avLst/>
              <a:pathLst>
                <a:path w="3629727" h="993097">
                  <a:moveTo>
                    <a:pt x="0" y="0"/>
                  </a:moveTo>
                  <a:lnTo>
                    <a:pt x="259266" y="300938"/>
                  </a:lnTo>
                  <a:lnTo>
                    <a:pt x="518532" y="240750"/>
                  </a:lnTo>
                  <a:lnTo>
                    <a:pt x="777798" y="300938"/>
                  </a:lnTo>
                  <a:lnTo>
                    <a:pt x="1037065" y="993097"/>
                  </a:lnTo>
                  <a:lnTo>
                    <a:pt x="1296331" y="752346"/>
                  </a:lnTo>
                  <a:lnTo>
                    <a:pt x="1555597" y="692158"/>
                  </a:lnTo>
                  <a:lnTo>
                    <a:pt x="1814863" y="601877"/>
                  </a:lnTo>
                  <a:lnTo>
                    <a:pt x="2074130" y="421314"/>
                  </a:lnTo>
                  <a:lnTo>
                    <a:pt x="2333396" y="391220"/>
                  </a:lnTo>
                  <a:lnTo>
                    <a:pt x="2592662" y="541689"/>
                  </a:lnTo>
                  <a:lnTo>
                    <a:pt x="2851928" y="662065"/>
                  </a:lnTo>
                  <a:lnTo>
                    <a:pt x="3111195" y="361126"/>
                  </a:lnTo>
                  <a:lnTo>
                    <a:pt x="3370461" y="210657"/>
                  </a:lnTo>
                  <a:lnTo>
                    <a:pt x="3629727" y="12037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680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45141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3680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7893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3331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5" y="2095511"/>
              <a:ext cx="241216" cy="37271"/>
            </a:xfrm>
            <a:custGeom>
              <a:avLst/>
              <a:pathLst>
                <a:path w="241216" h="37271">
                  <a:moveTo>
                    <a:pt x="241216" y="0"/>
                  </a:moveTo>
                  <a:lnTo>
                    <a:pt x="0" y="37271"/>
                  </a:lnTo>
                </a:path>
              </a:pathLst>
            </a:custGeom>
          </p:spPr>
          <p:txBody>
            <a:bodyPr/>
            <a:lstStyle/>
            <a:p/>
          </p:txBody>
        </p:sp>
        <p:sp>
          <p:nvSpPr>
            <p:cNvPr id="41" name="pl41"/>
            <p:cNvSpPr/>
            <p:nvPr/>
          </p:nvSpPr>
          <p:spPr>
            <a:xfrm>
              <a:off x="7932354" y="2201933"/>
              <a:ext cx="247587" cy="130892"/>
            </a:xfrm>
            <a:custGeom>
              <a:avLst/>
              <a:pathLst>
                <a:path w="247587" h="130892">
                  <a:moveTo>
                    <a:pt x="247587" y="130892"/>
                  </a:moveTo>
                  <a:lnTo>
                    <a:pt x="0" y="0"/>
                  </a:lnTo>
                </a:path>
              </a:pathLst>
            </a:custGeom>
          </p:spPr>
          <p:txBody>
            <a:bodyPr/>
            <a:lstStyle/>
            <a:p/>
          </p:txBody>
        </p:sp>
        <p:sp>
          <p:nvSpPr>
            <p:cNvPr id="42" name="pl42"/>
            <p:cNvSpPr/>
            <p:nvPr/>
          </p:nvSpPr>
          <p:spPr>
            <a:xfrm>
              <a:off x="7929499" y="2413308"/>
              <a:ext cx="250442" cy="195609"/>
            </a:xfrm>
            <a:custGeom>
              <a:avLst/>
              <a:pathLst>
                <a:path w="250442" h="195609">
                  <a:moveTo>
                    <a:pt x="250442" y="195609"/>
                  </a:moveTo>
                  <a:lnTo>
                    <a:pt x="0" y="0"/>
                  </a:lnTo>
                </a:path>
              </a:pathLst>
            </a:custGeom>
          </p:spPr>
          <p:txBody>
            <a:bodyPr/>
            <a:lstStyle/>
            <a:p/>
          </p:txBody>
        </p:sp>
        <p:sp>
          <p:nvSpPr>
            <p:cNvPr id="43" name="pl43"/>
            <p:cNvSpPr/>
            <p:nvPr/>
          </p:nvSpPr>
          <p:spPr>
            <a:xfrm>
              <a:off x="7940023" y="3489791"/>
              <a:ext cx="239918" cy="3"/>
            </a:xfrm>
            <a:custGeom>
              <a:avLst/>
              <a:pathLst>
                <a:path w="239918" h="3">
                  <a:moveTo>
                    <a:pt x="239918" y="0"/>
                  </a:moveTo>
                  <a:lnTo>
                    <a:pt x="0" y="3"/>
                  </a:lnTo>
                </a:path>
              </a:pathLst>
            </a:custGeom>
          </p:spPr>
          <p:txBody>
            <a:bodyPr/>
            <a:lstStyle/>
            <a:p/>
          </p:txBody>
        </p:sp>
        <p:sp>
          <p:nvSpPr>
            <p:cNvPr id="44" name="pg44"/>
            <p:cNvSpPr/>
            <p:nvPr/>
          </p:nvSpPr>
          <p:spPr>
            <a:xfrm>
              <a:off x="8111362" y="200115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200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2732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411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8" name="pg48"/>
            <p:cNvSpPr/>
            <p:nvPr/>
          </p:nvSpPr>
          <p:spPr>
            <a:xfrm>
              <a:off x="8111362" y="254630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715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90%</a:t>
              </a:r>
            </a:p>
          </p:txBody>
        </p:sp>
        <p:sp>
          <p:nvSpPr>
            <p:cNvPr id="50" name="pg50"/>
            <p:cNvSpPr/>
            <p:nvPr/>
          </p:nvSpPr>
          <p:spPr>
            <a:xfrm>
              <a:off x="8111362" y="33988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4396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54%</a:t>
              </a:r>
            </a:p>
          </p:txBody>
        </p:sp>
        <p:sp>
          <p:nvSpPr>
            <p:cNvPr id="52" name="pg52"/>
            <p:cNvSpPr/>
            <p:nvPr/>
          </p:nvSpPr>
          <p:spPr>
            <a:xfrm>
              <a:off x="1142746" y="200194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466" y="20457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54" name="pg54"/>
            <p:cNvSpPr/>
            <p:nvPr/>
          </p:nvSpPr>
          <p:spPr>
            <a:xfrm>
              <a:off x="1323618" y="24588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69338" y="25026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90</a:t>
              </a:r>
            </a:p>
          </p:txBody>
        </p:sp>
        <p:sp>
          <p:nvSpPr>
            <p:cNvPr id="56" name="pg56"/>
            <p:cNvSpPr/>
            <p:nvPr/>
          </p:nvSpPr>
          <p:spPr>
            <a:xfrm>
              <a:off x="3993052" y="280899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038772" y="28528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76</a:t>
              </a:r>
            </a:p>
          </p:txBody>
        </p:sp>
        <p:sp>
          <p:nvSpPr>
            <p:cNvPr id="58" name="pg58"/>
            <p:cNvSpPr/>
            <p:nvPr/>
          </p:nvSpPr>
          <p:spPr>
            <a:xfrm>
              <a:off x="3994320" y="335059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40040" y="33944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68021" y="1705910"/>
              <a:ext cx="13421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Latvia,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Latvia has all 4 of the  SDG vaccines.
In 2025, Latvia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Latvia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increased 2 percentage points from 97% in 2024 to 99% in 2025.
• There were there were approximately the same number of zero-dose children in 2025. This leaves &lt;200 children without vaccination, vulnerable to vaccine-preventable diseases and a further &lt;100 with incomplete protection.
• Latvia accounted for &lt;0.1% of zero-dose children in Non-programme and &lt;0.1% of zero-dose children globally.
• MCV1 coverage increased 1 percentage point from 98% in 2024 to 99% in 2025. There were &lt;200 children who missed out on the first measles vaccination.
• MCV2 coverage increased 2 percentage points from 88% in 2024 to 90% in 2025.
• Last dose coverage of HPV vaccination (HPVc) among girls increased from 51% to 54%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Latvia,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Latvia.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955945" y="299345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9" name="rc119"/>
            <p:cNvSpPr/>
            <p:nvPr/>
          </p:nvSpPr>
          <p:spPr>
            <a:xfrm>
              <a:off x="1266997"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0" name="rc120"/>
            <p:cNvSpPr/>
            <p:nvPr/>
          </p:nvSpPr>
          <p:spPr>
            <a:xfrm>
              <a:off x="1578050"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1" name="rc121"/>
            <p:cNvSpPr/>
            <p:nvPr/>
          </p:nvSpPr>
          <p:spPr>
            <a:xfrm>
              <a:off x="1889102"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220015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251120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2822259"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313331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344436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3755416"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4066468"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21"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73"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4999625"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5310677"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5621730"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5932782"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624383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6554887"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6865939"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717699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488044"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5621730"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429859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95594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126699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157805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1889102"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220015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251120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2822259"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3133311"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344436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3755416"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4066468"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437752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4688573"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4999625"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955945"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1266997"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1578050"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1889102"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2200154"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251120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2822259"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3133311"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344436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5" name="rc195"/>
            <p:cNvSpPr/>
            <p:nvPr/>
          </p:nvSpPr>
          <p:spPr>
            <a:xfrm>
              <a:off x="3755416"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4066468"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4377521"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4688573"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9" name="rc199"/>
            <p:cNvSpPr/>
            <p:nvPr/>
          </p:nvSpPr>
          <p:spPr>
            <a:xfrm>
              <a:off x="4999625"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4377521" y="351551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3" name="rc213"/>
            <p:cNvSpPr/>
            <p:nvPr/>
          </p:nvSpPr>
          <p:spPr>
            <a:xfrm>
              <a:off x="4688573" y="3515512"/>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4" name="rc214"/>
            <p:cNvSpPr/>
            <p:nvPr/>
          </p:nvSpPr>
          <p:spPr>
            <a:xfrm>
              <a:off x="4999625"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5" name="rc215"/>
            <p:cNvSpPr/>
            <p:nvPr/>
          </p:nvSpPr>
          <p:spPr>
            <a:xfrm>
              <a:off x="5310677"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6" name="rc216"/>
            <p:cNvSpPr/>
            <p:nvPr/>
          </p:nvSpPr>
          <p:spPr>
            <a:xfrm>
              <a:off x="5621730"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7" name="rc217"/>
            <p:cNvSpPr/>
            <p:nvPr/>
          </p:nvSpPr>
          <p:spPr>
            <a:xfrm>
              <a:off x="5932782"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6243834"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887"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0" name="rc220"/>
            <p:cNvSpPr/>
            <p:nvPr/>
          </p:nvSpPr>
          <p:spPr>
            <a:xfrm>
              <a:off x="6865939"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1"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2" name="rc222"/>
            <p:cNvSpPr/>
            <p:nvPr/>
          </p:nvSpPr>
          <p:spPr>
            <a:xfrm>
              <a:off x="7488044"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7799096"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rc224"/>
            <p:cNvSpPr/>
            <p:nvPr/>
          </p:nvSpPr>
          <p:spPr>
            <a:xfrm>
              <a:off x="8110148"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5" name="rc225"/>
            <p:cNvSpPr/>
            <p:nvPr/>
          </p:nvSpPr>
          <p:spPr>
            <a:xfrm>
              <a:off x="8421201"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6" name="rc226"/>
            <p:cNvSpPr/>
            <p:nvPr/>
          </p:nvSpPr>
          <p:spPr>
            <a:xfrm>
              <a:off x="8732253"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95594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126699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157805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1889102"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1" name="rc231"/>
            <p:cNvSpPr/>
            <p:nvPr/>
          </p:nvSpPr>
          <p:spPr>
            <a:xfrm>
              <a:off x="220015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251120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2822259"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3133311"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5" name="rc235"/>
            <p:cNvSpPr/>
            <p:nvPr/>
          </p:nvSpPr>
          <p:spPr>
            <a:xfrm>
              <a:off x="344436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3755416"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4066468"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437752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9" name="rc239"/>
            <p:cNvSpPr/>
            <p:nvPr/>
          </p:nvSpPr>
          <p:spPr>
            <a:xfrm>
              <a:off x="4688573"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0" name="rc240"/>
            <p:cNvSpPr/>
            <p:nvPr/>
          </p:nvSpPr>
          <p:spPr>
            <a:xfrm>
              <a:off x="4999625"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531067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5621730"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5932782"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4" name="rc244"/>
            <p:cNvSpPr/>
            <p:nvPr/>
          </p:nvSpPr>
          <p:spPr>
            <a:xfrm>
              <a:off x="624383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655488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686593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717699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7488044"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096"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811014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842120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8732253"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5932782" y="377653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54" name="rc254"/>
            <p:cNvSpPr/>
            <p:nvPr/>
          </p:nvSpPr>
          <p:spPr>
            <a:xfrm>
              <a:off x="6243834" y="377653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5" name="rc255"/>
            <p:cNvSpPr/>
            <p:nvPr/>
          </p:nvSpPr>
          <p:spPr>
            <a:xfrm>
              <a:off x="6554887" y="377653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6" name="rc256"/>
            <p:cNvSpPr/>
            <p:nvPr/>
          </p:nvSpPr>
          <p:spPr>
            <a:xfrm>
              <a:off x="6865939"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7" name="rc257"/>
            <p:cNvSpPr/>
            <p:nvPr/>
          </p:nvSpPr>
          <p:spPr>
            <a:xfrm>
              <a:off x="7176991"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44"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9" name="rc259"/>
            <p:cNvSpPr/>
            <p:nvPr/>
          </p:nvSpPr>
          <p:spPr>
            <a:xfrm>
              <a:off x="7799096"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48"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1" name="rc261"/>
            <p:cNvSpPr/>
            <p:nvPr/>
          </p:nvSpPr>
          <p:spPr>
            <a:xfrm>
              <a:off x="8421201"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2" name="rc262"/>
            <p:cNvSpPr/>
            <p:nvPr/>
          </p:nvSpPr>
          <p:spPr>
            <a:xfrm>
              <a:off x="8732253"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3" name="rc263"/>
            <p:cNvSpPr/>
            <p:nvPr/>
          </p:nvSpPr>
          <p:spPr>
            <a:xfrm>
              <a:off x="4377521" y="5342698"/>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4" name="rc264"/>
            <p:cNvSpPr/>
            <p:nvPr/>
          </p:nvSpPr>
          <p:spPr>
            <a:xfrm>
              <a:off x="4688573" y="534269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5" name="rc265"/>
            <p:cNvSpPr/>
            <p:nvPr/>
          </p:nvSpPr>
          <p:spPr>
            <a:xfrm>
              <a:off x="4999625"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6" name="rc266"/>
            <p:cNvSpPr/>
            <p:nvPr/>
          </p:nvSpPr>
          <p:spPr>
            <a:xfrm>
              <a:off x="5310677" y="534269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7" name="rc267"/>
            <p:cNvSpPr/>
            <p:nvPr/>
          </p:nvSpPr>
          <p:spPr>
            <a:xfrm>
              <a:off x="5621730" y="5342698"/>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8" name="rc268"/>
            <p:cNvSpPr/>
            <p:nvPr/>
          </p:nvSpPr>
          <p:spPr>
            <a:xfrm>
              <a:off x="5932782"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9" name="rc269"/>
            <p:cNvSpPr/>
            <p:nvPr/>
          </p:nvSpPr>
          <p:spPr>
            <a:xfrm>
              <a:off x="6243834" y="5342698"/>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70" name="rc270"/>
            <p:cNvSpPr/>
            <p:nvPr/>
          </p:nvSpPr>
          <p:spPr>
            <a:xfrm>
              <a:off x="6554887" y="5342698"/>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71" name="rc271"/>
            <p:cNvSpPr/>
            <p:nvPr/>
          </p:nvSpPr>
          <p:spPr>
            <a:xfrm>
              <a:off x="6865939" y="5342698"/>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72" name="rc272"/>
            <p:cNvSpPr/>
            <p:nvPr/>
          </p:nvSpPr>
          <p:spPr>
            <a:xfrm>
              <a:off x="7176991" y="534269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3" name="rc273"/>
            <p:cNvSpPr/>
            <p:nvPr/>
          </p:nvSpPr>
          <p:spPr>
            <a:xfrm>
              <a:off x="7488044" y="534269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096" y="5342698"/>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75" name="rc275"/>
            <p:cNvSpPr/>
            <p:nvPr/>
          </p:nvSpPr>
          <p:spPr>
            <a:xfrm>
              <a:off x="8110148" y="5342698"/>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76" name="rc276"/>
            <p:cNvSpPr/>
            <p:nvPr/>
          </p:nvSpPr>
          <p:spPr>
            <a:xfrm>
              <a:off x="8421201"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7" name="rc277"/>
            <p:cNvSpPr/>
            <p:nvPr/>
          </p:nvSpPr>
          <p:spPr>
            <a:xfrm>
              <a:off x="8732253"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8" name="tx278"/>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5" name="tx285"/>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351850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8" name="tx288"/>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9" name="tx289"/>
            <p:cNvSpPr/>
            <p:nvPr/>
          </p:nvSpPr>
          <p:spPr>
            <a:xfrm>
              <a:off x="4472757"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476271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3" name="tx293"/>
            <p:cNvSpPr/>
            <p:nvPr/>
          </p:nvSpPr>
          <p:spPr>
            <a:xfrm>
              <a:off x="5695873"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4" name="tx294"/>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5405914"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9" name="tx319"/>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694008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1" name="tx341"/>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2" name="tx342"/>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4" name="tx344"/>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694008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353960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8" name="tx368"/>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9" name="tx369"/>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5" name="tx375"/>
            <p:cNvSpPr/>
            <p:nvPr/>
          </p:nvSpPr>
          <p:spPr>
            <a:xfrm>
              <a:off x="694008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8" name="tx378"/>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2" name="tx392"/>
            <p:cNvSpPr/>
            <p:nvPr/>
          </p:nvSpPr>
          <p:spPr>
            <a:xfrm>
              <a:off x="105118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3" name="tx393"/>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4" name="tx394"/>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5" name="tx395"/>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3" name="tx403"/>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4" name="tx404"/>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694008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758328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6" name="tx416"/>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1" name="tx421"/>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0" name="tx430"/>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1" name="tx431"/>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2" name="tx432"/>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5" name="tx435"/>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6" name="tx436"/>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4" name="tx444"/>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5" name="tx445"/>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6" name="tx446"/>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7" name="tx447"/>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9" name="tx449"/>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0" name="tx450"/>
            <p:cNvSpPr/>
            <p:nvPr/>
          </p:nvSpPr>
          <p:spPr>
            <a:xfrm>
              <a:off x="602801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1" name="tx451"/>
            <p:cNvSpPr/>
            <p:nvPr/>
          </p:nvSpPr>
          <p:spPr>
            <a:xfrm>
              <a:off x="631797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2" name="tx452"/>
            <p:cNvSpPr/>
            <p:nvPr/>
          </p:nvSpPr>
          <p:spPr>
            <a:xfrm>
              <a:off x="662903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1" name="tx461"/>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3" name="tx463"/>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4" name="tx464"/>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5" name="tx465"/>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8" name="tx468"/>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0" name="tx470"/>
            <p:cNvSpPr/>
            <p:nvPr/>
          </p:nvSpPr>
          <p:spPr>
            <a:xfrm>
              <a:off x="416170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1" name="tx471"/>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2" name="tx472"/>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3" name="tx473"/>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4" name="tx474"/>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5" name="tx475"/>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6" name="tx476"/>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7" name="tx477"/>
            <p:cNvSpPr/>
            <p:nvPr/>
          </p:nvSpPr>
          <p:spPr>
            <a:xfrm>
              <a:off x="631797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8" name="tx478"/>
            <p:cNvSpPr/>
            <p:nvPr/>
          </p:nvSpPr>
          <p:spPr>
            <a:xfrm>
              <a:off x="662903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9" name="tx479"/>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0" name="tx480"/>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2" name="tx482"/>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3" name="tx483"/>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5" name="tx485"/>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6" name="tx486"/>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87" name="tx487"/>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8" name="tx488"/>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9" name="tx489"/>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0" name="tx490"/>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1" name="tx491"/>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2" name="tx492"/>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3" name="tx493"/>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4" name="tx494"/>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5" name="tx495"/>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6" name="tx496"/>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7" name="tx497"/>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8" name="tx498"/>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9" name="tx499"/>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0" name="tx500"/>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1" name="tx501"/>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2" name="tx502"/>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3" name="tx503"/>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4" name="tx504"/>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6" name="tx506"/>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8" name="tx508"/>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9" name="tx509"/>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0" name="tx510"/>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1" name="tx511"/>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2" name="tx512"/>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3" name="tx513"/>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4" name="tx514"/>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5" name="tx515"/>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6" name="tx516"/>
            <p:cNvSpPr/>
            <p:nvPr/>
          </p:nvSpPr>
          <p:spPr>
            <a:xfrm>
              <a:off x="602801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7" name="tx517"/>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8" name="tx518"/>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2" name="tx522"/>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3" name="tx523"/>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5" name="tx525"/>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27" name="tx527"/>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8" name="tx528"/>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9" name="tx529"/>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0" name="tx530"/>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31" name="tx531"/>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2" name="tx532"/>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3" name="tx533"/>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4" name="tx534"/>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5" name="tx535"/>
            <p:cNvSpPr/>
            <p:nvPr/>
          </p:nvSpPr>
          <p:spPr>
            <a:xfrm>
              <a:off x="4783809" y="360696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36" name="tx536"/>
            <p:cNvSpPr/>
            <p:nvPr/>
          </p:nvSpPr>
          <p:spPr>
            <a:xfrm>
              <a:off x="6028019"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37" name="tx537"/>
            <p:cNvSpPr/>
            <p:nvPr/>
          </p:nvSpPr>
          <p:spPr>
            <a:xfrm>
              <a:off x="447275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38" name="tx538"/>
            <p:cNvSpPr/>
            <p:nvPr/>
          </p:nvSpPr>
          <p:spPr>
            <a:xfrm>
              <a:off x="478380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39" name="tx539"/>
            <p:cNvSpPr/>
            <p:nvPr/>
          </p:nvSpPr>
          <p:spPr>
            <a:xfrm>
              <a:off x="509486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40" name="tx540"/>
            <p:cNvSpPr/>
            <p:nvPr/>
          </p:nvSpPr>
          <p:spPr>
            <a:xfrm>
              <a:off x="5405914"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41" name="tx541"/>
            <p:cNvSpPr/>
            <p:nvPr/>
          </p:nvSpPr>
          <p:spPr>
            <a:xfrm>
              <a:off x="571696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542" name="tx542"/>
            <p:cNvSpPr/>
            <p:nvPr/>
          </p:nvSpPr>
          <p:spPr>
            <a:xfrm>
              <a:off x="602801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43" name="tx543"/>
            <p:cNvSpPr/>
            <p:nvPr/>
          </p:nvSpPr>
          <p:spPr>
            <a:xfrm>
              <a:off x="6339071"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44" name="tx544"/>
            <p:cNvSpPr/>
            <p:nvPr/>
          </p:nvSpPr>
          <p:spPr>
            <a:xfrm>
              <a:off x="6650123"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45" name="tx545"/>
            <p:cNvSpPr/>
            <p:nvPr/>
          </p:nvSpPr>
          <p:spPr>
            <a:xfrm>
              <a:off x="6961175"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46" name="tx546"/>
            <p:cNvSpPr/>
            <p:nvPr/>
          </p:nvSpPr>
          <p:spPr>
            <a:xfrm>
              <a:off x="7272228"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47" name="tx547"/>
            <p:cNvSpPr/>
            <p:nvPr/>
          </p:nvSpPr>
          <p:spPr>
            <a:xfrm>
              <a:off x="758328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48" name="tx548"/>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49" name="tx549"/>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50" name="tx550"/>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51" name="tx551"/>
            <p:cNvSpPr/>
            <p:nvPr/>
          </p:nvSpPr>
          <p:spPr>
            <a:xfrm>
              <a:off x="8827489"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52" name="tx55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53" name="tx55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54" name="tx55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55" name="tx55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56" name="tx55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57" name="tx55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58" name="tx55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59" name="tx55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60" name="tx56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61" name="tx56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62" name="tx56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63" name="tx56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64" name="tx56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65" name="tx56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66" name="tx56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67" name="tx56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68" name="tx56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69" name="tx56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70" name="tx57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71" name="tx57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72" name="tx57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73" name="tx57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74" name="tx57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75" name="tx57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76" name="tx57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77" name="tx57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78" name="tx57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79" name="tx57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80" name="tx58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81" name="tx58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82" name="tx58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83" name="tx58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84" name="tx58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85" name="tx58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86" name="tx58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87" name="tx58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88" name="tx58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89" name="tx58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90" name="tx59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91" name="tx59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92" name="tx59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93" name="pic593"/>
            <p:cNvPicPr/>
            <p:nvPr/>
          </p:nvPicPr>
          <p:blipFill>
            <a:blip r:embed="rId2" cstate="print"/>
            <a:stretch>
              <a:fillRect/>
            </a:stretch>
          </p:blipFill>
          <p:spPr>
            <a:xfrm>
              <a:off x="4653227" y="5838594"/>
              <a:ext cx="2160000" cy="219455"/>
            </a:xfrm>
            <a:prstGeom prst="rect">
              <a:avLst/>
            </a:prstGeom>
          </p:spPr>
        </p:pic>
        <p:sp>
          <p:nvSpPr>
            <p:cNvPr id="594" name="pl59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5" name="pl59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6" name="pl59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7" name="pl59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8" name="pl59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9" name="pl59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0" name="pl60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1" name="pl60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2" name="pl60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3" name="pl60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4" name="pl60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5" name="pl60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6" name="tx60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07" name="tx60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8" name="tx60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09" name="tx60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10" name="tx61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11" name="tx61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12" name="tx612"/>
            <p:cNvSpPr/>
            <p:nvPr/>
          </p:nvSpPr>
          <p:spPr>
            <a:xfrm>
              <a:off x="924840" y="1332266"/>
              <a:ext cx="27679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Latvia, 2000-2025</a:t>
              </a:r>
            </a:p>
          </p:txBody>
        </p:sp>
        <p:sp>
          <p:nvSpPr>
            <p:cNvPr id="613" name="tx61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14" name="tx61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15" name="tx61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14 (85%) vaccines in the schedule achieved coverage of 90% or more. Vaccine coverage ranged from 88% to 99%.
Since 2011, estimates have been made for 6 new vaccines. IPVC is the newest vaccine reported (2021), which achieved 99% coverage in 2025.
In 2025, Latvia did not report any stockouts of vaccines or supplies.</a:t>
            </a:r>
          </a:p>
        </p:txBody>
      </p:sp>
      <p:sp>
        <p:nvSpPr>
          <p:cNvPr id="6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nine antigens, remained unchanged for four, and declined for none, indicating overall progress in routine immunization performance; 11 achieved at least 90% coverage.</a:t>
            </a:r>
          </a:p>
        </p:txBody>
      </p:sp>
      <p:grpSp xmlns:pic="http://schemas.openxmlformats.org/drawingml/2006/picture">
        <p:nvGrpSpPr>
          <p:cNvPr id="618" name=""/>
          <p:cNvGrpSpPr/>
          <p:nvPr/>
        </p:nvGrpSpPr>
        <p:grpSpPr>
          <a:xfrm>
            <a:off x="292608" y="1005840"/>
            <a:ext cx="8595360" cy="28575"/>
            <a:chOff x="292608" y="1005840"/>
            <a:chExt cx="8595360" cy="28575"/>
          </a:xfrm>
        </p:grpSpPr>
        <p:sp>
          <p:nvSpPr>
            <p:cNvPr id="61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P7TF5XRZ5TZD-1674051314-8119</_dlc_DocId>
    <_dlc_DocIdUrl xmlns="5ce71423-0d49-4a04-8822-86064e799dcd">
      <Url>https://unicef.sharepoint.com/teams/DAPM-DataComm/_layouts/15/DocIdRedir.aspx?ID=P7TF5XRZ5TZD-1674051314-8119</Url>
      <Description>P7TF5XRZ5TZD-1674051314-8119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591501F-6000-4B5A-8824-5A5B071DC6C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2fb355b4-0708-4dea-af48-74e806d5487d</vt:lpwstr>
  </property>
</Properties>
</file>